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4" r:id="rId7"/>
  </p:sldIdLst>
  <p:sldSz cx="9144000" cy="5143500" type="screen16x9"/>
  <p:notesSz cx="6858000" cy="9144000"/>
  <p:embeddedFontLst>
    <p:embeddedFont>
      <p:font typeface="Chelsea Market" panose="020B0604020202020204" charset="0"/>
      <p:regular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160E13-4448-4857-A542-72649ACAAA31}">
  <a:tblStyle styleId="{A8160E13-4448-4857-A542-72649ACAA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5" name="Google Shape;3275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432a4594e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432a4594e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697900" y="618645"/>
            <a:ext cx="1385897" cy="606254"/>
            <a:chOff x="7764200" y="438145"/>
            <a:chExt cx="1385897" cy="606254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8154021" y="48324"/>
              <a:ext cx="606254" cy="1385897"/>
            </a:xfrm>
            <a:custGeom>
              <a:avLst/>
              <a:gdLst/>
              <a:ahLst/>
              <a:cxnLst/>
              <a:rect l="l" t="t" r="r" b="b"/>
              <a:pathLst>
                <a:path w="3493" h="7985" extrusionOk="0">
                  <a:moveTo>
                    <a:pt x="2875" y="0"/>
                  </a:moveTo>
                  <a:lnTo>
                    <a:pt x="0" y="232"/>
                  </a:lnTo>
                  <a:lnTo>
                    <a:pt x="618" y="7985"/>
                  </a:lnTo>
                  <a:lnTo>
                    <a:pt x="1945" y="6459"/>
                  </a:lnTo>
                  <a:lnTo>
                    <a:pt x="3493" y="7764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7860673" y="480354"/>
              <a:ext cx="1192959" cy="521854"/>
              <a:chOff x="7860673" y="480354"/>
              <a:chExt cx="1192959" cy="521854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8196225" y="144801"/>
                <a:ext cx="521854" cy="119295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7985" extrusionOk="0">
                    <a:moveTo>
                      <a:pt x="2875" y="0"/>
                    </a:moveTo>
                    <a:lnTo>
                      <a:pt x="0" y="232"/>
                    </a:lnTo>
                    <a:lnTo>
                      <a:pt x="618" y="7985"/>
                    </a:lnTo>
                    <a:lnTo>
                      <a:pt x="1945" y="6459"/>
                    </a:lnTo>
                    <a:lnTo>
                      <a:pt x="3493" y="7764"/>
                    </a:lnTo>
                    <a:lnTo>
                      <a:pt x="2875" y="0"/>
                    </a:lnTo>
                    <a:close/>
                  </a:path>
                </a:pathLst>
              </a:custGeom>
              <a:solidFill>
                <a:srgbClr val="B8E8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5400000">
                <a:off x="8359669" y="16030"/>
                <a:ext cx="134012" cy="112871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7555" extrusionOk="0">
                    <a:moveTo>
                      <a:pt x="291" y="1"/>
                    </a:moveTo>
                    <a:lnTo>
                      <a:pt x="0" y="23"/>
                    </a:lnTo>
                    <a:lnTo>
                      <a:pt x="592" y="7300"/>
                    </a:lnTo>
                    <a:lnTo>
                      <a:pt x="897" y="7555"/>
                    </a:lnTo>
                    <a:lnTo>
                      <a:pt x="897" y="755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F3B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8390295" y="340516"/>
                <a:ext cx="128633" cy="113200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7577" extrusionOk="0">
                    <a:moveTo>
                      <a:pt x="279" y="1"/>
                    </a:moveTo>
                    <a:lnTo>
                      <a:pt x="0" y="23"/>
                    </a:lnTo>
                    <a:lnTo>
                      <a:pt x="606" y="7577"/>
                    </a:lnTo>
                    <a:lnTo>
                      <a:pt x="860" y="7275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3B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93700" y="403801"/>
            <a:ext cx="8474673" cy="4335916"/>
            <a:chOff x="193700" y="403801"/>
            <a:chExt cx="8474673" cy="4335916"/>
          </a:xfrm>
        </p:grpSpPr>
        <p:sp>
          <p:nvSpPr>
            <p:cNvPr id="17" name="Google Shape;17;p2"/>
            <p:cNvSpPr/>
            <p:nvPr/>
          </p:nvSpPr>
          <p:spPr>
            <a:xfrm>
              <a:off x="535771" y="403801"/>
              <a:ext cx="8132603" cy="4335916"/>
            </a:xfrm>
            <a:custGeom>
              <a:avLst/>
              <a:gdLst/>
              <a:ahLst/>
              <a:cxnLst/>
              <a:rect l="l" t="t" r="r" b="b"/>
              <a:pathLst>
                <a:path w="63359" h="33780" extrusionOk="0">
                  <a:moveTo>
                    <a:pt x="3889" y="2362"/>
                  </a:moveTo>
                  <a:cubicBezTo>
                    <a:pt x="4191" y="2362"/>
                    <a:pt x="4448" y="2560"/>
                    <a:pt x="4448" y="2795"/>
                  </a:cubicBezTo>
                  <a:lnTo>
                    <a:pt x="4448" y="3677"/>
                  </a:lnTo>
                  <a:cubicBezTo>
                    <a:pt x="4448" y="3912"/>
                    <a:pt x="4191" y="4108"/>
                    <a:pt x="3889" y="4108"/>
                  </a:cubicBezTo>
                  <a:lnTo>
                    <a:pt x="2912" y="4108"/>
                  </a:lnTo>
                  <a:cubicBezTo>
                    <a:pt x="2596" y="4108"/>
                    <a:pt x="2353" y="3912"/>
                    <a:pt x="2353" y="3677"/>
                  </a:cubicBezTo>
                  <a:lnTo>
                    <a:pt x="2353" y="2795"/>
                  </a:lnTo>
                  <a:cubicBezTo>
                    <a:pt x="2353" y="2560"/>
                    <a:pt x="2596" y="2362"/>
                    <a:pt x="2912" y="2362"/>
                  </a:cubicBezTo>
                  <a:close/>
                  <a:moveTo>
                    <a:pt x="3889" y="6915"/>
                  </a:moveTo>
                  <a:cubicBezTo>
                    <a:pt x="4191" y="6915"/>
                    <a:pt x="4448" y="7111"/>
                    <a:pt x="4448" y="7345"/>
                  </a:cubicBezTo>
                  <a:lnTo>
                    <a:pt x="4448" y="8228"/>
                  </a:lnTo>
                  <a:cubicBezTo>
                    <a:pt x="4448" y="8463"/>
                    <a:pt x="4191" y="8661"/>
                    <a:pt x="3889" y="8661"/>
                  </a:cubicBezTo>
                  <a:lnTo>
                    <a:pt x="2912" y="8661"/>
                  </a:lnTo>
                  <a:cubicBezTo>
                    <a:pt x="2596" y="8661"/>
                    <a:pt x="2353" y="8463"/>
                    <a:pt x="2353" y="8228"/>
                  </a:cubicBezTo>
                  <a:lnTo>
                    <a:pt x="2353" y="7345"/>
                  </a:lnTo>
                  <a:cubicBezTo>
                    <a:pt x="2353" y="7111"/>
                    <a:pt x="2596" y="6915"/>
                    <a:pt x="2912" y="6915"/>
                  </a:cubicBezTo>
                  <a:close/>
                  <a:moveTo>
                    <a:pt x="3889" y="11466"/>
                  </a:moveTo>
                  <a:cubicBezTo>
                    <a:pt x="4191" y="11466"/>
                    <a:pt x="4448" y="11664"/>
                    <a:pt x="4448" y="11896"/>
                  </a:cubicBezTo>
                  <a:lnTo>
                    <a:pt x="4448" y="12782"/>
                  </a:lnTo>
                  <a:cubicBezTo>
                    <a:pt x="4448" y="13014"/>
                    <a:pt x="4191" y="13212"/>
                    <a:pt x="3889" y="13212"/>
                  </a:cubicBezTo>
                  <a:lnTo>
                    <a:pt x="2912" y="13212"/>
                  </a:lnTo>
                  <a:cubicBezTo>
                    <a:pt x="2596" y="13212"/>
                    <a:pt x="2353" y="13014"/>
                    <a:pt x="2353" y="12782"/>
                  </a:cubicBezTo>
                  <a:lnTo>
                    <a:pt x="2353" y="11896"/>
                  </a:lnTo>
                  <a:cubicBezTo>
                    <a:pt x="2353" y="11664"/>
                    <a:pt x="2596" y="11466"/>
                    <a:pt x="2912" y="11466"/>
                  </a:cubicBezTo>
                  <a:close/>
                  <a:moveTo>
                    <a:pt x="3889" y="16017"/>
                  </a:moveTo>
                  <a:cubicBezTo>
                    <a:pt x="4191" y="16017"/>
                    <a:pt x="4448" y="16215"/>
                    <a:pt x="4448" y="16447"/>
                  </a:cubicBezTo>
                  <a:lnTo>
                    <a:pt x="4448" y="17333"/>
                  </a:lnTo>
                  <a:cubicBezTo>
                    <a:pt x="4448" y="17565"/>
                    <a:pt x="4191" y="17763"/>
                    <a:pt x="3889" y="17763"/>
                  </a:cubicBezTo>
                  <a:lnTo>
                    <a:pt x="2912" y="17763"/>
                  </a:lnTo>
                  <a:cubicBezTo>
                    <a:pt x="2596" y="17763"/>
                    <a:pt x="2353" y="17565"/>
                    <a:pt x="2353" y="17333"/>
                  </a:cubicBezTo>
                  <a:lnTo>
                    <a:pt x="2353" y="16447"/>
                  </a:lnTo>
                  <a:cubicBezTo>
                    <a:pt x="2353" y="16215"/>
                    <a:pt x="2596" y="16017"/>
                    <a:pt x="2912" y="16017"/>
                  </a:cubicBezTo>
                  <a:close/>
                  <a:moveTo>
                    <a:pt x="3889" y="20568"/>
                  </a:moveTo>
                  <a:cubicBezTo>
                    <a:pt x="4191" y="20568"/>
                    <a:pt x="4448" y="20766"/>
                    <a:pt x="4448" y="21009"/>
                  </a:cubicBezTo>
                  <a:lnTo>
                    <a:pt x="4448" y="21884"/>
                  </a:lnTo>
                  <a:cubicBezTo>
                    <a:pt x="4448" y="22116"/>
                    <a:pt x="4191" y="22314"/>
                    <a:pt x="3889" y="22314"/>
                  </a:cubicBezTo>
                  <a:lnTo>
                    <a:pt x="2912" y="22314"/>
                  </a:lnTo>
                  <a:cubicBezTo>
                    <a:pt x="2596" y="22314"/>
                    <a:pt x="2353" y="22116"/>
                    <a:pt x="2353" y="21884"/>
                  </a:cubicBezTo>
                  <a:lnTo>
                    <a:pt x="2353" y="21009"/>
                  </a:lnTo>
                  <a:cubicBezTo>
                    <a:pt x="2353" y="20766"/>
                    <a:pt x="2596" y="20568"/>
                    <a:pt x="2912" y="20568"/>
                  </a:cubicBezTo>
                  <a:close/>
                  <a:moveTo>
                    <a:pt x="3889" y="25130"/>
                  </a:moveTo>
                  <a:cubicBezTo>
                    <a:pt x="4191" y="25130"/>
                    <a:pt x="4448" y="25317"/>
                    <a:pt x="4448" y="25563"/>
                  </a:cubicBezTo>
                  <a:lnTo>
                    <a:pt x="4448" y="26435"/>
                  </a:lnTo>
                  <a:cubicBezTo>
                    <a:pt x="4448" y="26680"/>
                    <a:pt x="4191" y="26865"/>
                    <a:pt x="3889" y="26865"/>
                  </a:cubicBezTo>
                  <a:lnTo>
                    <a:pt x="2912" y="26865"/>
                  </a:lnTo>
                  <a:cubicBezTo>
                    <a:pt x="2596" y="26865"/>
                    <a:pt x="2353" y="26680"/>
                    <a:pt x="2353" y="26435"/>
                  </a:cubicBezTo>
                  <a:lnTo>
                    <a:pt x="2353" y="25563"/>
                  </a:lnTo>
                  <a:cubicBezTo>
                    <a:pt x="2353" y="25317"/>
                    <a:pt x="2596" y="25130"/>
                    <a:pt x="2912" y="25130"/>
                  </a:cubicBezTo>
                  <a:close/>
                  <a:moveTo>
                    <a:pt x="3889" y="29684"/>
                  </a:moveTo>
                  <a:cubicBezTo>
                    <a:pt x="4191" y="29684"/>
                    <a:pt x="4448" y="29868"/>
                    <a:pt x="4448" y="30114"/>
                  </a:cubicBezTo>
                  <a:lnTo>
                    <a:pt x="4448" y="30985"/>
                  </a:lnTo>
                  <a:cubicBezTo>
                    <a:pt x="4448" y="31231"/>
                    <a:pt x="4191" y="31416"/>
                    <a:pt x="3889" y="31416"/>
                  </a:cubicBezTo>
                  <a:lnTo>
                    <a:pt x="2912" y="31416"/>
                  </a:lnTo>
                  <a:cubicBezTo>
                    <a:pt x="2596" y="31416"/>
                    <a:pt x="2353" y="31231"/>
                    <a:pt x="2353" y="30985"/>
                  </a:cubicBezTo>
                  <a:lnTo>
                    <a:pt x="2353" y="30114"/>
                  </a:lnTo>
                  <a:cubicBezTo>
                    <a:pt x="2353" y="29868"/>
                    <a:pt x="2596" y="29684"/>
                    <a:pt x="2912" y="29684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93"/>
                    <a:pt x="1" y="1314"/>
                  </a:cubicBezTo>
                  <a:lnTo>
                    <a:pt x="1" y="32463"/>
                  </a:lnTo>
                  <a:cubicBezTo>
                    <a:pt x="1" y="33187"/>
                    <a:pt x="758" y="33779"/>
                    <a:pt x="1677" y="33779"/>
                  </a:cubicBezTo>
                  <a:lnTo>
                    <a:pt x="61671" y="33779"/>
                  </a:lnTo>
                  <a:cubicBezTo>
                    <a:pt x="62601" y="33779"/>
                    <a:pt x="63358" y="33187"/>
                    <a:pt x="63358" y="32463"/>
                  </a:cubicBezTo>
                  <a:lnTo>
                    <a:pt x="63358" y="1314"/>
                  </a:lnTo>
                  <a:cubicBezTo>
                    <a:pt x="63358" y="593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2329" y="434991"/>
              <a:ext cx="8077281" cy="4189589"/>
            </a:xfrm>
            <a:custGeom>
              <a:avLst/>
              <a:gdLst/>
              <a:ahLst/>
              <a:cxnLst/>
              <a:rect l="l" t="t" r="r" b="b"/>
              <a:pathLst>
                <a:path w="62928" h="32640" extrusionOk="0">
                  <a:moveTo>
                    <a:pt x="3526" y="1887"/>
                  </a:moveTo>
                  <a:cubicBezTo>
                    <a:pt x="3992" y="1887"/>
                    <a:pt x="4364" y="2166"/>
                    <a:pt x="4364" y="2526"/>
                  </a:cubicBezTo>
                  <a:lnTo>
                    <a:pt x="4364" y="3306"/>
                  </a:lnTo>
                  <a:cubicBezTo>
                    <a:pt x="4364" y="3669"/>
                    <a:pt x="3992" y="3948"/>
                    <a:pt x="3526" y="3948"/>
                  </a:cubicBezTo>
                  <a:lnTo>
                    <a:pt x="2632" y="3948"/>
                  </a:lnTo>
                  <a:cubicBezTo>
                    <a:pt x="2165" y="3948"/>
                    <a:pt x="1780" y="3669"/>
                    <a:pt x="1780" y="3306"/>
                  </a:cubicBezTo>
                  <a:lnTo>
                    <a:pt x="1780" y="2526"/>
                  </a:lnTo>
                  <a:cubicBezTo>
                    <a:pt x="1780" y="2166"/>
                    <a:pt x="2165" y="1887"/>
                    <a:pt x="2632" y="1887"/>
                  </a:cubicBezTo>
                  <a:close/>
                  <a:moveTo>
                    <a:pt x="3526" y="6357"/>
                  </a:moveTo>
                  <a:cubicBezTo>
                    <a:pt x="3992" y="6357"/>
                    <a:pt x="4364" y="6636"/>
                    <a:pt x="4364" y="6996"/>
                  </a:cubicBezTo>
                  <a:lnTo>
                    <a:pt x="4364" y="7776"/>
                  </a:lnTo>
                  <a:cubicBezTo>
                    <a:pt x="4364" y="8139"/>
                    <a:pt x="3992" y="8418"/>
                    <a:pt x="3526" y="8418"/>
                  </a:cubicBezTo>
                  <a:lnTo>
                    <a:pt x="2632" y="8418"/>
                  </a:lnTo>
                  <a:cubicBezTo>
                    <a:pt x="2165" y="8418"/>
                    <a:pt x="1780" y="8139"/>
                    <a:pt x="1780" y="7776"/>
                  </a:cubicBezTo>
                  <a:lnTo>
                    <a:pt x="1780" y="6996"/>
                  </a:lnTo>
                  <a:cubicBezTo>
                    <a:pt x="1780" y="6636"/>
                    <a:pt x="2165" y="6357"/>
                    <a:pt x="2632" y="6357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6"/>
                    <a:pt x="4364" y="11466"/>
                  </a:cubicBezTo>
                  <a:lnTo>
                    <a:pt x="4364" y="12246"/>
                  </a:lnTo>
                  <a:cubicBezTo>
                    <a:pt x="4364" y="12595"/>
                    <a:pt x="3992" y="12888"/>
                    <a:pt x="3526" y="12888"/>
                  </a:cubicBezTo>
                  <a:lnTo>
                    <a:pt x="2632" y="12888"/>
                  </a:lnTo>
                  <a:cubicBezTo>
                    <a:pt x="2165" y="12888"/>
                    <a:pt x="1780" y="12595"/>
                    <a:pt x="1780" y="12246"/>
                  </a:cubicBezTo>
                  <a:lnTo>
                    <a:pt x="1780" y="11466"/>
                  </a:lnTo>
                  <a:cubicBezTo>
                    <a:pt x="1780" y="11106"/>
                    <a:pt x="2165" y="10815"/>
                    <a:pt x="2632" y="10815"/>
                  </a:cubicBezTo>
                  <a:close/>
                  <a:moveTo>
                    <a:pt x="3526" y="15285"/>
                  </a:moveTo>
                  <a:cubicBezTo>
                    <a:pt x="3992" y="15285"/>
                    <a:pt x="4364" y="15576"/>
                    <a:pt x="4364" y="15936"/>
                  </a:cubicBezTo>
                  <a:lnTo>
                    <a:pt x="4364" y="16715"/>
                  </a:lnTo>
                  <a:cubicBezTo>
                    <a:pt x="4364" y="17065"/>
                    <a:pt x="3992" y="17358"/>
                    <a:pt x="3526" y="17358"/>
                  </a:cubicBezTo>
                  <a:lnTo>
                    <a:pt x="2632" y="17358"/>
                  </a:lnTo>
                  <a:cubicBezTo>
                    <a:pt x="2165" y="17358"/>
                    <a:pt x="1780" y="17065"/>
                    <a:pt x="1780" y="16715"/>
                  </a:cubicBezTo>
                  <a:lnTo>
                    <a:pt x="1780" y="15936"/>
                  </a:lnTo>
                  <a:cubicBezTo>
                    <a:pt x="1780" y="15576"/>
                    <a:pt x="2165" y="15285"/>
                    <a:pt x="2632" y="15285"/>
                  </a:cubicBezTo>
                  <a:close/>
                  <a:moveTo>
                    <a:pt x="3526" y="19755"/>
                  </a:moveTo>
                  <a:cubicBezTo>
                    <a:pt x="3992" y="19755"/>
                    <a:pt x="4364" y="20045"/>
                    <a:pt x="4364" y="20395"/>
                  </a:cubicBezTo>
                  <a:lnTo>
                    <a:pt x="4364" y="21185"/>
                  </a:lnTo>
                  <a:cubicBezTo>
                    <a:pt x="4364" y="21534"/>
                    <a:pt x="3992" y="21828"/>
                    <a:pt x="3526" y="21828"/>
                  </a:cubicBezTo>
                  <a:lnTo>
                    <a:pt x="2632" y="21828"/>
                  </a:lnTo>
                  <a:cubicBezTo>
                    <a:pt x="2165" y="21828"/>
                    <a:pt x="1780" y="21534"/>
                    <a:pt x="1780" y="21185"/>
                  </a:cubicBezTo>
                  <a:lnTo>
                    <a:pt x="1780" y="20395"/>
                  </a:lnTo>
                  <a:cubicBezTo>
                    <a:pt x="1780" y="20045"/>
                    <a:pt x="2165" y="19755"/>
                    <a:pt x="2632" y="19755"/>
                  </a:cubicBezTo>
                  <a:close/>
                  <a:moveTo>
                    <a:pt x="3526" y="24225"/>
                  </a:moveTo>
                  <a:cubicBezTo>
                    <a:pt x="3992" y="24225"/>
                    <a:pt x="4364" y="24515"/>
                    <a:pt x="4364" y="24865"/>
                  </a:cubicBezTo>
                  <a:lnTo>
                    <a:pt x="4364" y="25655"/>
                  </a:lnTo>
                  <a:cubicBezTo>
                    <a:pt x="4364" y="26004"/>
                    <a:pt x="3992" y="26298"/>
                    <a:pt x="3526" y="26298"/>
                  </a:cubicBezTo>
                  <a:lnTo>
                    <a:pt x="2632" y="26298"/>
                  </a:lnTo>
                  <a:cubicBezTo>
                    <a:pt x="2165" y="26298"/>
                    <a:pt x="1780" y="26004"/>
                    <a:pt x="1780" y="25655"/>
                  </a:cubicBezTo>
                  <a:lnTo>
                    <a:pt x="1780" y="24865"/>
                  </a:lnTo>
                  <a:cubicBezTo>
                    <a:pt x="1780" y="24515"/>
                    <a:pt x="2165" y="24225"/>
                    <a:pt x="2632" y="24225"/>
                  </a:cubicBezTo>
                  <a:close/>
                  <a:moveTo>
                    <a:pt x="3526" y="28695"/>
                  </a:moveTo>
                  <a:cubicBezTo>
                    <a:pt x="3992" y="28695"/>
                    <a:pt x="4364" y="28985"/>
                    <a:pt x="4364" y="29334"/>
                  </a:cubicBezTo>
                  <a:lnTo>
                    <a:pt x="4364" y="30125"/>
                  </a:lnTo>
                  <a:cubicBezTo>
                    <a:pt x="4364" y="30474"/>
                    <a:pt x="3992" y="30768"/>
                    <a:pt x="3526" y="30768"/>
                  </a:cubicBezTo>
                  <a:lnTo>
                    <a:pt x="2632" y="30768"/>
                  </a:lnTo>
                  <a:cubicBezTo>
                    <a:pt x="2165" y="30768"/>
                    <a:pt x="1780" y="30474"/>
                    <a:pt x="1780" y="30125"/>
                  </a:cubicBezTo>
                  <a:lnTo>
                    <a:pt x="1780" y="29334"/>
                  </a:lnTo>
                  <a:cubicBezTo>
                    <a:pt x="1780" y="28985"/>
                    <a:pt x="2165" y="28695"/>
                    <a:pt x="2632" y="28695"/>
                  </a:cubicBezTo>
                  <a:close/>
                  <a:moveTo>
                    <a:pt x="1361" y="1"/>
                  </a:moveTo>
                  <a:cubicBezTo>
                    <a:pt x="606" y="1"/>
                    <a:pt x="0" y="468"/>
                    <a:pt x="0" y="1037"/>
                  </a:cubicBezTo>
                  <a:lnTo>
                    <a:pt x="0" y="31617"/>
                  </a:lnTo>
                  <a:cubicBezTo>
                    <a:pt x="0" y="32187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87"/>
                    <a:pt x="62927" y="31617"/>
                  </a:cubicBezTo>
                  <a:lnTo>
                    <a:pt x="62927" y="1037"/>
                  </a:lnTo>
                  <a:cubicBezTo>
                    <a:pt x="62927" y="468"/>
                    <a:pt x="62321" y="1"/>
                    <a:pt x="61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8722" y="434991"/>
              <a:ext cx="20922" cy="4189589"/>
            </a:xfrm>
            <a:custGeom>
              <a:avLst/>
              <a:gdLst/>
              <a:ahLst/>
              <a:cxnLst/>
              <a:rect l="l" t="t" r="r" b="b"/>
              <a:pathLst>
                <a:path w="163" h="32640" extrusionOk="0">
                  <a:moveTo>
                    <a:pt x="1" y="1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5771" y="502507"/>
              <a:ext cx="8132603" cy="4211666"/>
            </a:xfrm>
            <a:custGeom>
              <a:avLst/>
              <a:gdLst/>
              <a:ahLst/>
              <a:cxnLst/>
              <a:rect l="l" t="t" r="r" b="b"/>
              <a:pathLst>
                <a:path w="63359" h="32812" extrusionOk="0">
                  <a:moveTo>
                    <a:pt x="3889" y="2291"/>
                  </a:moveTo>
                  <a:cubicBezTo>
                    <a:pt x="4191" y="2291"/>
                    <a:pt x="4448" y="2478"/>
                    <a:pt x="4448" y="2710"/>
                  </a:cubicBezTo>
                  <a:lnTo>
                    <a:pt x="4448" y="3562"/>
                  </a:lnTo>
                  <a:cubicBezTo>
                    <a:pt x="4448" y="3794"/>
                    <a:pt x="4191" y="3981"/>
                    <a:pt x="3889" y="3981"/>
                  </a:cubicBezTo>
                  <a:lnTo>
                    <a:pt x="2912" y="3981"/>
                  </a:lnTo>
                  <a:cubicBezTo>
                    <a:pt x="2596" y="3981"/>
                    <a:pt x="2353" y="3794"/>
                    <a:pt x="2353" y="3562"/>
                  </a:cubicBezTo>
                  <a:lnTo>
                    <a:pt x="2353" y="2710"/>
                  </a:lnTo>
                  <a:cubicBezTo>
                    <a:pt x="2353" y="2478"/>
                    <a:pt x="2596" y="2291"/>
                    <a:pt x="2912" y="2291"/>
                  </a:cubicBezTo>
                  <a:close/>
                  <a:moveTo>
                    <a:pt x="3889" y="6716"/>
                  </a:moveTo>
                  <a:cubicBezTo>
                    <a:pt x="4191" y="6716"/>
                    <a:pt x="4448" y="6901"/>
                    <a:pt x="4448" y="7135"/>
                  </a:cubicBezTo>
                  <a:lnTo>
                    <a:pt x="4448" y="7984"/>
                  </a:lnTo>
                  <a:cubicBezTo>
                    <a:pt x="4448" y="8216"/>
                    <a:pt x="4191" y="8403"/>
                    <a:pt x="3889" y="8403"/>
                  </a:cubicBezTo>
                  <a:lnTo>
                    <a:pt x="2912" y="8403"/>
                  </a:lnTo>
                  <a:cubicBezTo>
                    <a:pt x="2596" y="8403"/>
                    <a:pt x="2353" y="8216"/>
                    <a:pt x="2353" y="7984"/>
                  </a:cubicBezTo>
                  <a:lnTo>
                    <a:pt x="2353" y="7135"/>
                  </a:lnTo>
                  <a:cubicBezTo>
                    <a:pt x="2353" y="6901"/>
                    <a:pt x="2596" y="6716"/>
                    <a:pt x="2912" y="6716"/>
                  </a:cubicBezTo>
                  <a:close/>
                  <a:moveTo>
                    <a:pt x="3889" y="11138"/>
                  </a:moveTo>
                  <a:cubicBezTo>
                    <a:pt x="4191" y="11138"/>
                    <a:pt x="4448" y="11326"/>
                    <a:pt x="4448" y="11558"/>
                  </a:cubicBezTo>
                  <a:lnTo>
                    <a:pt x="4448" y="12407"/>
                  </a:lnTo>
                  <a:cubicBezTo>
                    <a:pt x="4448" y="12641"/>
                    <a:pt x="4191" y="12826"/>
                    <a:pt x="3889" y="12826"/>
                  </a:cubicBezTo>
                  <a:lnTo>
                    <a:pt x="2912" y="12826"/>
                  </a:lnTo>
                  <a:cubicBezTo>
                    <a:pt x="2596" y="12826"/>
                    <a:pt x="2353" y="12641"/>
                    <a:pt x="2353" y="12407"/>
                  </a:cubicBezTo>
                  <a:lnTo>
                    <a:pt x="2353" y="11558"/>
                  </a:lnTo>
                  <a:cubicBezTo>
                    <a:pt x="2353" y="11326"/>
                    <a:pt x="2596" y="11138"/>
                    <a:pt x="2912" y="11138"/>
                  </a:cubicBezTo>
                  <a:close/>
                  <a:moveTo>
                    <a:pt x="3889" y="15561"/>
                  </a:moveTo>
                  <a:cubicBezTo>
                    <a:pt x="4191" y="15561"/>
                    <a:pt x="4448" y="15748"/>
                    <a:pt x="4448" y="15980"/>
                  </a:cubicBezTo>
                  <a:lnTo>
                    <a:pt x="4448" y="16832"/>
                  </a:lnTo>
                  <a:cubicBezTo>
                    <a:pt x="4448" y="17064"/>
                    <a:pt x="4191" y="17251"/>
                    <a:pt x="3889" y="17251"/>
                  </a:cubicBezTo>
                  <a:lnTo>
                    <a:pt x="2912" y="17251"/>
                  </a:lnTo>
                  <a:cubicBezTo>
                    <a:pt x="2596" y="17251"/>
                    <a:pt x="2353" y="17064"/>
                    <a:pt x="2353" y="16832"/>
                  </a:cubicBezTo>
                  <a:lnTo>
                    <a:pt x="2353" y="15980"/>
                  </a:lnTo>
                  <a:cubicBezTo>
                    <a:pt x="2353" y="15748"/>
                    <a:pt x="2596" y="15561"/>
                    <a:pt x="2912" y="15561"/>
                  </a:cubicBezTo>
                  <a:close/>
                  <a:moveTo>
                    <a:pt x="3889" y="19986"/>
                  </a:moveTo>
                  <a:cubicBezTo>
                    <a:pt x="4191" y="19986"/>
                    <a:pt x="4448" y="20170"/>
                    <a:pt x="4448" y="20405"/>
                  </a:cubicBezTo>
                  <a:lnTo>
                    <a:pt x="4448" y="21254"/>
                  </a:lnTo>
                  <a:cubicBezTo>
                    <a:pt x="4448" y="21486"/>
                    <a:pt x="4191" y="21673"/>
                    <a:pt x="3889" y="21673"/>
                  </a:cubicBezTo>
                  <a:lnTo>
                    <a:pt x="2912" y="21673"/>
                  </a:lnTo>
                  <a:cubicBezTo>
                    <a:pt x="2596" y="21673"/>
                    <a:pt x="2353" y="21486"/>
                    <a:pt x="2353" y="21254"/>
                  </a:cubicBezTo>
                  <a:lnTo>
                    <a:pt x="2353" y="20405"/>
                  </a:lnTo>
                  <a:cubicBezTo>
                    <a:pt x="2353" y="20170"/>
                    <a:pt x="2596" y="19986"/>
                    <a:pt x="2912" y="19986"/>
                  </a:cubicBezTo>
                  <a:close/>
                  <a:moveTo>
                    <a:pt x="3889" y="24408"/>
                  </a:moveTo>
                  <a:cubicBezTo>
                    <a:pt x="4191" y="24408"/>
                    <a:pt x="4448" y="24596"/>
                    <a:pt x="4448" y="24827"/>
                  </a:cubicBezTo>
                  <a:lnTo>
                    <a:pt x="4448" y="25677"/>
                  </a:lnTo>
                  <a:cubicBezTo>
                    <a:pt x="4448" y="25911"/>
                    <a:pt x="4191" y="26096"/>
                    <a:pt x="3889" y="26096"/>
                  </a:cubicBezTo>
                  <a:lnTo>
                    <a:pt x="2912" y="26096"/>
                  </a:lnTo>
                  <a:cubicBezTo>
                    <a:pt x="2596" y="26096"/>
                    <a:pt x="2353" y="25911"/>
                    <a:pt x="2353" y="25677"/>
                  </a:cubicBezTo>
                  <a:lnTo>
                    <a:pt x="2353" y="24827"/>
                  </a:lnTo>
                  <a:cubicBezTo>
                    <a:pt x="2353" y="24596"/>
                    <a:pt x="2596" y="24408"/>
                    <a:pt x="2912" y="24408"/>
                  </a:cubicBezTo>
                  <a:close/>
                  <a:moveTo>
                    <a:pt x="3889" y="28831"/>
                  </a:moveTo>
                  <a:cubicBezTo>
                    <a:pt x="4191" y="28831"/>
                    <a:pt x="4448" y="29018"/>
                    <a:pt x="4448" y="29250"/>
                  </a:cubicBezTo>
                  <a:lnTo>
                    <a:pt x="4448" y="30102"/>
                  </a:lnTo>
                  <a:cubicBezTo>
                    <a:pt x="4448" y="30334"/>
                    <a:pt x="4191" y="30521"/>
                    <a:pt x="3889" y="30521"/>
                  </a:cubicBezTo>
                  <a:lnTo>
                    <a:pt x="2912" y="30521"/>
                  </a:lnTo>
                  <a:cubicBezTo>
                    <a:pt x="2596" y="30521"/>
                    <a:pt x="2353" y="30334"/>
                    <a:pt x="2353" y="30102"/>
                  </a:cubicBezTo>
                  <a:lnTo>
                    <a:pt x="2353" y="29250"/>
                  </a:lnTo>
                  <a:cubicBezTo>
                    <a:pt x="2353" y="29018"/>
                    <a:pt x="2596" y="28831"/>
                    <a:pt x="2912" y="28831"/>
                  </a:cubicBezTo>
                  <a:close/>
                  <a:moveTo>
                    <a:pt x="1677" y="0"/>
                  </a:moveTo>
                  <a:cubicBezTo>
                    <a:pt x="758" y="0"/>
                    <a:pt x="1" y="570"/>
                    <a:pt x="1" y="1268"/>
                  </a:cubicBezTo>
                  <a:lnTo>
                    <a:pt x="1" y="31543"/>
                  </a:lnTo>
                  <a:cubicBezTo>
                    <a:pt x="1" y="32242"/>
                    <a:pt x="758" y="32812"/>
                    <a:pt x="1677" y="32812"/>
                  </a:cubicBezTo>
                  <a:lnTo>
                    <a:pt x="61671" y="32812"/>
                  </a:lnTo>
                  <a:cubicBezTo>
                    <a:pt x="62601" y="32812"/>
                    <a:pt x="63358" y="32242"/>
                    <a:pt x="63358" y="31543"/>
                  </a:cubicBezTo>
                  <a:lnTo>
                    <a:pt x="63358" y="1268"/>
                  </a:lnTo>
                  <a:cubicBezTo>
                    <a:pt x="63358" y="570"/>
                    <a:pt x="62601" y="0"/>
                    <a:pt x="61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5746" y="495832"/>
              <a:ext cx="8132603" cy="4211666"/>
            </a:xfrm>
            <a:custGeom>
              <a:avLst/>
              <a:gdLst/>
              <a:ahLst/>
              <a:cxnLst/>
              <a:rect l="l" t="t" r="r" b="b"/>
              <a:pathLst>
                <a:path w="63359" h="32812" extrusionOk="0">
                  <a:moveTo>
                    <a:pt x="3889" y="2291"/>
                  </a:moveTo>
                  <a:cubicBezTo>
                    <a:pt x="4191" y="2291"/>
                    <a:pt x="4448" y="2478"/>
                    <a:pt x="4448" y="2710"/>
                  </a:cubicBezTo>
                  <a:lnTo>
                    <a:pt x="4448" y="3562"/>
                  </a:lnTo>
                  <a:cubicBezTo>
                    <a:pt x="4448" y="3794"/>
                    <a:pt x="4191" y="3981"/>
                    <a:pt x="3889" y="3981"/>
                  </a:cubicBezTo>
                  <a:lnTo>
                    <a:pt x="2912" y="3981"/>
                  </a:lnTo>
                  <a:cubicBezTo>
                    <a:pt x="2596" y="3981"/>
                    <a:pt x="2353" y="3794"/>
                    <a:pt x="2353" y="3562"/>
                  </a:cubicBezTo>
                  <a:lnTo>
                    <a:pt x="2353" y="2710"/>
                  </a:lnTo>
                  <a:cubicBezTo>
                    <a:pt x="2353" y="2478"/>
                    <a:pt x="2596" y="2291"/>
                    <a:pt x="2912" y="2291"/>
                  </a:cubicBezTo>
                  <a:close/>
                  <a:moveTo>
                    <a:pt x="3889" y="6716"/>
                  </a:moveTo>
                  <a:cubicBezTo>
                    <a:pt x="4191" y="6716"/>
                    <a:pt x="4448" y="6901"/>
                    <a:pt x="4448" y="7135"/>
                  </a:cubicBezTo>
                  <a:lnTo>
                    <a:pt x="4448" y="7984"/>
                  </a:lnTo>
                  <a:cubicBezTo>
                    <a:pt x="4448" y="8216"/>
                    <a:pt x="4191" y="8403"/>
                    <a:pt x="3889" y="8403"/>
                  </a:cubicBezTo>
                  <a:lnTo>
                    <a:pt x="2912" y="8403"/>
                  </a:lnTo>
                  <a:cubicBezTo>
                    <a:pt x="2596" y="8403"/>
                    <a:pt x="2353" y="8216"/>
                    <a:pt x="2353" y="7984"/>
                  </a:cubicBezTo>
                  <a:lnTo>
                    <a:pt x="2353" y="7135"/>
                  </a:lnTo>
                  <a:cubicBezTo>
                    <a:pt x="2353" y="6901"/>
                    <a:pt x="2596" y="6716"/>
                    <a:pt x="2912" y="6716"/>
                  </a:cubicBezTo>
                  <a:close/>
                  <a:moveTo>
                    <a:pt x="3889" y="11138"/>
                  </a:moveTo>
                  <a:cubicBezTo>
                    <a:pt x="4191" y="11138"/>
                    <a:pt x="4448" y="11326"/>
                    <a:pt x="4448" y="11558"/>
                  </a:cubicBezTo>
                  <a:lnTo>
                    <a:pt x="4448" y="12407"/>
                  </a:lnTo>
                  <a:cubicBezTo>
                    <a:pt x="4448" y="12641"/>
                    <a:pt x="4191" y="12826"/>
                    <a:pt x="3889" y="12826"/>
                  </a:cubicBezTo>
                  <a:lnTo>
                    <a:pt x="2912" y="12826"/>
                  </a:lnTo>
                  <a:cubicBezTo>
                    <a:pt x="2596" y="12826"/>
                    <a:pt x="2353" y="12641"/>
                    <a:pt x="2353" y="12407"/>
                  </a:cubicBezTo>
                  <a:lnTo>
                    <a:pt x="2353" y="11558"/>
                  </a:lnTo>
                  <a:cubicBezTo>
                    <a:pt x="2353" y="11326"/>
                    <a:pt x="2596" y="11138"/>
                    <a:pt x="2912" y="11138"/>
                  </a:cubicBezTo>
                  <a:close/>
                  <a:moveTo>
                    <a:pt x="3889" y="15561"/>
                  </a:moveTo>
                  <a:cubicBezTo>
                    <a:pt x="4191" y="15561"/>
                    <a:pt x="4448" y="15748"/>
                    <a:pt x="4448" y="15980"/>
                  </a:cubicBezTo>
                  <a:lnTo>
                    <a:pt x="4448" y="16832"/>
                  </a:lnTo>
                  <a:cubicBezTo>
                    <a:pt x="4448" y="17064"/>
                    <a:pt x="4191" y="17251"/>
                    <a:pt x="3889" y="17251"/>
                  </a:cubicBezTo>
                  <a:lnTo>
                    <a:pt x="2912" y="17251"/>
                  </a:lnTo>
                  <a:cubicBezTo>
                    <a:pt x="2596" y="17251"/>
                    <a:pt x="2353" y="17064"/>
                    <a:pt x="2353" y="16832"/>
                  </a:cubicBezTo>
                  <a:lnTo>
                    <a:pt x="2353" y="15980"/>
                  </a:lnTo>
                  <a:cubicBezTo>
                    <a:pt x="2353" y="15748"/>
                    <a:pt x="2596" y="15561"/>
                    <a:pt x="2912" y="15561"/>
                  </a:cubicBezTo>
                  <a:close/>
                  <a:moveTo>
                    <a:pt x="3889" y="19986"/>
                  </a:moveTo>
                  <a:cubicBezTo>
                    <a:pt x="4191" y="19986"/>
                    <a:pt x="4448" y="20170"/>
                    <a:pt x="4448" y="20405"/>
                  </a:cubicBezTo>
                  <a:lnTo>
                    <a:pt x="4448" y="21254"/>
                  </a:lnTo>
                  <a:cubicBezTo>
                    <a:pt x="4448" y="21486"/>
                    <a:pt x="4191" y="21673"/>
                    <a:pt x="3889" y="21673"/>
                  </a:cubicBezTo>
                  <a:lnTo>
                    <a:pt x="2912" y="21673"/>
                  </a:lnTo>
                  <a:cubicBezTo>
                    <a:pt x="2596" y="21673"/>
                    <a:pt x="2353" y="21486"/>
                    <a:pt x="2353" y="21254"/>
                  </a:cubicBezTo>
                  <a:lnTo>
                    <a:pt x="2353" y="20405"/>
                  </a:lnTo>
                  <a:cubicBezTo>
                    <a:pt x="2353" y="20170"/>
                    <a:pt x="2596" y="19986"/>
                    <a:pt x="2912" y="19986"/>
                  </a:cubicBezTo>
                  <a:close/>
                  <a:moveTo>
                    <a:pt x="3889" y="24408"/>
                  </a:moveTo>
                  <a:cubicBezTo>
                    <a:pt x="4191" y="24408"/>
                    <a:pt x="4448" y="24596"/>
                    <a:pt x="4448" y="24827"/>
                  </a:cubicBezTo>
                  <a:lnTo>
                    <a:pt x="4448" y="25677"/>
                  </a:lnTo>
                  <a:cubicBezTo>
                    <a:pt x="4448" y="25911"/>
                    <a:pt x="4191" y="26096"/>
                    <a:pt x="3889" y="26096"/>
                  </a:cubicBezTo>
                  <a:lnTo>
                    <a:pt x="2912" y="26096"/>
                  </a:lnTo>
                  <a:cubicBezTo>
                    <a:pt x="2596" y="26096"/>
                    <a:pt x="2353" y="25911"/>
                    <a:pt x="2353" y="25677"/>
                  </a:cubicBezTo>
                  <a:lnTo>
                    <a:pt x="2353" y="24827"/>
                  </a:lnTo>
                  <a:cubicBezTo>
                    <a:pt x="2353" y="24596"/>
                    <a:pt x="2596" y="24408"/>
                    <a:pt x="2912" y="24408"/>
                  </a:cubicBezTo>
                  <a:close/>
                  <a:moveTo>
                    <a:pt x="3889" y="28831"/>
                  </a:moveTo>
                  <a:cubicBezTo>
                    <a:pt x="4191" y="28831"/>
                    <a:pt x="4448" y="29018"/>
                    <a:pt x="4448" y="29250"/>
                  </a:cubicBezTo>
                  <a:lnTo>
                    <a:pt x="4448" y="30102"/>
                  </a:lnTo>
                  <a:cubicBezTo>
                    <a:pt x="4448" y="30334"/>
                    <a:pt x="4191" y="30521"/>
                    <a:pt x="3889" y="30521"/>
                  </a:cubicBezTo>
                  <a:lnTo>
                    <a:pt x="2912" y="30521"/>
                  </a:lnTo>
                  <a:cubicBezTo>
                    <a:pt x="2596" y="30521"/>
                    <a:pt x="2353" y="30334"/>
                    <a:pt x="2353" y="30102"/>
                  </a:cubicBezTo>
                  <a:lnTo>
                    <a:pt x="2353" y="29250"/>
                  </a:lnTo>
                  <a:cubicBezTo>
                    <a:pt x="2353" y="29018"/>
                    <a:pt x="2596" y="28831"/>
                    <a:pt x="2912" y="28831"/>
                  </a:cubicBezTo>
                  <a:close/>
                  <a:moveTo>
                    <a:pt x="1677" y="0"/>
                  </a:moveTo>
                  <a:cubicBezTo>
                    <a:pt x="758" y="0"/>
                    <a:pt x="1" y="570"/>
                    <a:pt x="1" y="1268"/>
                  </a:cubicBezTo>
                  <a:lnTo>
                    <a:pt x="1" y="31543"/>
                  </a:lnTo>
                  <a:cubicBezTo>
                    <a:pt x="1" y="32242"/>
                    <a:pt x="758" y="32812"/>
                    <a:pt x="1677" y="32812"/>
                  </a:cubicBezTo>
                  <a:lnTo>
                    <a:pt x="61671" y="32812"/>
                  </a:lnTo>
                  <a:cubicBezTo>
                    <a:pt x="62601" y="32812"/>
                    <a:pt x="63358" y="32242"/>
                    <a:pt x="63358" y="31543"/>
                  </a:cubicBezTo>
                  <a:lnTo>
                    <a:pt x="63358" y="1268"/>
                  </a:lnTo>
                  <a:cubicBezTo>
                    <a:pt x="63358" y="570"/>
                    <a:pt x="62601" y="0"/>
                    <a:pt x="6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3700" y="3190042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5112" y="3190042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56"/>
                    <a:pt x="5228" y="666"/>
                  </a:cubicBezTo>
                  <a:cubicBezTo>
                    <a:pt x="5228" y="699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0527" y="3237663"/>
              <a:ext cx="29907" cy="33758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1869" y="3250499"/>
              <a:ext cx="21564" cy="19767"/>
            </a:xfrm>
            <a:custGeom>
              <a:avLst/>
              <a:gdLst/>
              <a:ahLst/>
              <a:cxnLst/>
              <a:rect l="l" t="t" r="r" b="b"/>
              <a:pathLst>
                <a:path w="168" h="154" extrusionOk="0">
                  <a:moveTo>
                    <a:pt x="71" y="1"/>
                  </a:moveTo>
                  <a:cubicBezTo>
                    <a:pt x="35" y="1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8"/>
                    <a:pt x="112" y="32"/>
                  </a:cubicBezTo>
                  <a:lnTo>
                    <a:pt x="112" y="19"/>
                  </a:lnTo>
                  <a:cubicBezTo>
                    <a:pt x="100" y="6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700" y="3066306"/>
              <a:ext cx="715850" cy="95498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5112" y="3066306"/>
              <a:ext cx="714438" cy="95498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2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3479" y="3119960"/>
              <a:ext cx="25543" cy="26955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6864" y="3135234"/>
              <a:ext cx="10525" cy="9884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3" y="0"/>
                  </a:moveTo>
                  <a:cubicBezTo>
                    <a:pt x="30" y="0"/>
                    <a:pt x="16" y="7"/>
                    <a:pt x="11" y="23"/>
                  </a:cubicBezTo>
                  <a:cubicBezTo>
                    <a:pt x="0" y="34"/>
                    <a:pt x="0" y="45"/>
                    <a:pt x="11" y="56"/>
                  </a:cubicBezTo>
                  <a:cubicBezTo>
                    <a:pt x="16" y="70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3700" y="2622449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5112" y="2622449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0527" y="2669941"/>
              <a:ext cx="29907" cy="33758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1869" y="2682776"/>
              <a:ext cx="21564" cy="1963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0"/>
                  </a:lnTo>
                  <a:cubicBezTo>
                    <a:pt x="16" y="138"/>
                    <a:pt x="37" y="152"/>
                    <a:pt x="60" y="152"/>
                  </a:cubicBezTo>
                  <a:cubicBezTo>
                    <a:pt x="110" y="152"/>
                    <a:pt x="167" y="85"/>
                    <a:pt x="112" y="30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3700" y="2498327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5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65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5112" y="2498327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88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65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3479" y="2552366"/>
              <a:ext cx="25543" cy="26955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6864" y="2566100"/>
              <a:ext cx="10525" cy="11295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lnTo>
                    <a:pt x="11" y="31"/>
                  </a:lnTo>
                  <a:cubicBezTo>
                    <a:pt x="0" y="43"/>
                    <a:pt x="0" y="57"/>
                    <a:pt x="11" y="68"/>
                  </a:cubicBezTo>
                  <a:cubicBezTo>
                    <a:pt x="16" y="81"/>
                    <a:pt x="27" y="87"/>
                    <a:pt x="40" y="87"/>
                  </a:cubicBezTo>
                  <a:cubicBezTo>
                    <a:pt x="59" y="87"/>
                    <a:pt x="81" y="72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3700" y="2057678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5112" y="2057678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0527" y="2104144"/>
              <a:ext cx="29907" cy="34785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6"/>
                    <a:pt x="1" y="138"/>
                  </a:cubicBezTo>
                  <a:cubicBezTo>
                    <a:pt x="1" y="226"/>
                    <a:pt x="59" y="270"/>
                    <a:pt x="117" y="270"/>
                  </a:cubicBezTo>
                  <a:cubicBezTo>
                    <a:pt x="175" y="270"/>
                    <a:pt x="233" y="226"/>
                    <a:pt x="233" y="138"/>
                  </a:cubicBezTo>
                  <a:cubicBezTo>
                    <a:pt x="233" y="46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1998" y="2117621"/>
              <a:ext cx="21436" cy="19254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3700" y="1932145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5112" y="1932145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3479" y="1986055"/>
              <a:ext cx="25543" cy="28110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6864" y="2001330"/>
              <a:ext cx="10525" cy="9884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5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700" y="1483923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112" y="1483923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88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527" y="1530389"/>
              <a:ext cx="29907" cy="34785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6"/>
                    <a:pt x="1" y="138"/>
                  </a:cubicBezTo>
                  <a:cubicBezTo>
                    <a:pt x="1" y="226"/>
                    <a:pt x="59" y="270"/>
                    <a:pt x="117" y="270"/>
                  </a:cubicBezTo>
                  <a:cubicBezTo>
                    <a:pt x="175" y="270"/>
                    <a:pt x="233" y="226"/>
                    <a:pt x="233" y="138"/>
                  </a:cubicBezTo>
                  <a:cubicBezTo>
                    <a:pt x="233" y="46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1869" y="1544123"/>
              <a:ext cx="21564" cy="18997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70" y="1"/>
                  </a:moveTo>
                  <a:cubicBezTo>
                    <a:pt x="34" y="1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3700" y="1358390"/>
              <a:ext cx="715850" cy="97295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112" y="1358390"/>
              <a:ext cx="714438" cy="97295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6"/>
                  </a:cubicBezTo>
                  <a:cubicBezTo>
                    <a:pt x="5228" y="699"/>
                    <a:pt x="5228" y="721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3479" y="1412429"/>
              <a:ext cx="25543" cy="27982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6864" y="1427575"/>
              <a:ext cx="10525" cy="10910"/>
            </a:xfrm>
            <a:custGeom>
              <a:avLst/>
              <a:gdLst/>
              <a:ahLst/>
              <a:cxnLst/>
              <a:rect l="l" t="t" r="r" b="b"/>
              <a:pathLst>
                <a:path w="82" h="85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lnTo>
                    <a:pt x="11" y="68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7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3700" y="917741"/>
              <a:ext cx="715850" cy="97295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5112" y="917741"/>
              <a:ext cx="714438" cy="97295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0527" y="965233"/>
              <a:ext cx="29907" cy="34785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1869" y="978583"/>
              <a:ext cx="21564" cy="19125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4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700" y="793620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5112" y="793620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3479" y="847659"/>
              <a:ext cx="25543" cy="26955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6864" y="862805"/>
              <a:ext cx="10525" cy="9884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3700" y="3759433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5112" y="3759433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4"/>
                    <a:pt x="5228" y="663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0527" y="3807054"/>
              <a:ext cx="29907" cy="33758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3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3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1869" y="3819761"/>
              <a:ext cx="21692" cy="19382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1"/>
                  </a:moveTo>
                  <a:cubicBezTo>
                    <a:pt x="35" y="1"/>
                    <a:pt x="1" y="39"/>
                    <a:pt x="9" y="90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7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3700" y="3634029"/>
              <a:ext cx="715850" cy="97295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5112" y="3634029"/>
              <a:ext cx="714438" cy="97295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3479" y="3688067"/>
              <a:ext cx="25543" cy="28367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9"/>
                    <a:pt x="0" y="116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6"/>
                  </a:cubicBezTo>
                  <a:cubicBezTo>
                    <a:pt x="199" y="39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66864" y="3703085"/>
              <a:ext cx="10525" cy="11295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0" y="0"/>
                  </a:moveTo>
                  <a:cubicBezTo>
                    <a:pt x="27" y="0"/>
                    <a:pt x="16" y="7"/>
                    <a:pt x="11" y="21"/>
                  </a:cubicBezTo>
                  <a:lnTo>
                    <a:pt x="11" y="32"/>
                  </a:lnTo>
                  <a:cubicBezTo>
                    <a:pt x="0" y="32"/>
                    <a:pt x="0" y="43"/>
                    <a:pt x="11" y="54"/>
                  </a:cubicBezTo>
                  <a:lnTo>
                    <a:pt x="11" y="68"/>
                  </a:lnTo>
                  <a:cubicBezTo>
                    <a:pt x="16" y="81"/>
                    <a:pt x="27" y="88"/>
                    <a:pt x="40" y="88"/>
                  </a:cubicBezTo>
                  <a:cubicBezTo>
                    <a:pt x="59" y="88"/>
                    <a:pt x="81" y="72"/>
                    <a:pt x="81" y="43"/>
                  </a:cubicBezTo>
                  <a:cubicBezTo>
                    <a:pt x="81" y="16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3700" y="4327156"/>
              <a:ext cx="715850" cy="97295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86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86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5112" y="4327156"/>
              <a:ext cx="714438" cy="97295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86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20527" y="4374648"/>
              <a:ext cx="29907" cy="33758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1869" y="4387612"/>
              <a:ext cx="21564" cy="19510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99"/>
                  </a:lnTo>
                  <a:cubicBezTo>
                    <a:pt x="16" y="137"/>
                    <a:pt x="38" y="152"/>
                    <a:pt x="61" y="152"/>
                  </a:cubicBezTo>
                  <a:cubicBezTo>
                    <a:pt x="110" y="152"/>
                    <a:pt x="167" y="86"/>
                    <a:pt x="112" y="29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3700" y="4203035"/>
              <a:ext cx="715850" cy="95883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6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66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5112" y="4203035"/>
              <a:ext cx="714438" cy="95883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56"/>
                    <a:pt x="5228" y="666"/>
                  </a:cubicBezTo>
                  <a:cubicBezTo>
                    <a:pt x="5228" y="688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66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3F2D1B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23479" y="4257073"/>
              <a:ext cx="25543" cy="26955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6864" y="4272219"/>
              <a:ext cx="10525" cy="9884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2" y="0"/>
                  </a:moveTo>
                  <a:cubicBezTo>
                    <a:pt x="29" y="0"/>
                    <a:pt x="16" y="7"/>
                    <a:pt x="11" y="20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0"/>
                    <a:pt x="28" y="76"/>
                    <a:pt x="40" y="76"/>
                  </a:cubicBezTo>
                  <a:cubicBezTo>
                    <a:pt x="60" y="76"/>
                    <a:pt x="81" y="61"/>
                    <a:pt x="81" y="34"/>
                  </a:cubicBezTo>
                  <a:cubicBezTo>
                    <a:pt x="81" y="13"/>
                    <a:pt x="61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08005" y="4384146"/>
              <a:ext cx="10525" cy="1540"/>
            </a:xfrm>
            <a:custGeom>
              <a:avLst/>
              <a:gdLst/>
              <a:ahLst/>
              <a:cxnLst/>
              <a:rect l="l" t="t" r="r" b="b"/>
              <a:pathLst>
                <a:path w="82" h="12" extrusionOk="0">
                  <a:moveTo>
                    <a:pt x="0" y="1"/>
                  </a:moveTo>
                  <a:lnTo>
                    <a:pt x="0" y="12"/>
                  </a:lnTo>
                  <a:cubicBezTo>
                    <a:pt x="23" y="12"/>
                    <a:pt x="56" y="1"/>
                    <a:pt x="81" y="1"/>
                  </a:cubicBezTo>
                  <a:close/>
                </a:path>
              </a:pathLst>
            </a:custGeom>
            <a:solidFill>
              <a:srgbClr val="FFF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270375" y="1655075"/>
            <a:ext cx="7054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2436450" y="3111625"/>
            <a:ext cx="42711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6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283" name="Google Shape;283;p6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7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347" name="Google Shape;347;p7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20010" y="5400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1614825" y="169017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8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412" name="Google Shape;412;p8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8"/>
          <p:cNvSpPr txBox="1">
            <a:spLocks noGrp="1"/>
          </p:cNvSpPr>
          <p:nvPr>
            <p:ph type="title"/>
          </p:nvPr>
        </p:nvSpPr>
        <p:spPr>
          <a:xfrm>
            <a:off x="2030700" y="1454250"/>
            <a:ext cx="5082600" cy="22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8" name="Google Shape;1138;p21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139" name="Google Shape;1139;p21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2549400" y="1537350"/>
            <a:ext cx="40452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0" name="Google Shape;1200;p21"/>
          <p:cNvSpPr txBox="1">
            <a:spLocks noGrp="1"/>
          </p:cNvSpPr>
          <p:nvPr>
            <p:ph type="subTitle" idx="1"/>
          </p:nvPr>
        </p:nvSpPr>
        <p:spPr>
          <a:xfrm>
            <a:off x="2549400" y="2622462"/>
            <a:ext cx="4045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_1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23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272" name="Google Shape;1272;p23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23"/>
          <p:cNvSpPr txBox="1">
            <a:spLocks noGrp="1"/>
          </p:cNvSpPr>
          <p:nvPr>
            <p:ph type="title"/>
          </p:nvPr>
        </p:nvSpPr>
        <p:spPr>
          <a:xfrm>
            <a:off x="720091" y="540000"/>
            <a:ext cx="770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3" name="Google Shape;1333;p23"/>
          <p:cNvSpPr txBox="1">
            <a:spLocks noGrp="1"/>
          </p:cNvSpPr>
          <p:nvPr>
            <p:ph type="subTitle" idx="1"/>
          </p:nvPr>
        </p:nvSpPr>
        <p:spPr>
          <a:xfrm>
            <a:off x="1101212" y="1798800"/>
            <a:ext cx="33552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1334" name="Google Shape;1334;p23"/>
          <p:cNvSpPr txBox="1">
            <a:spLocks noGrp="1"/>
          </p:cNvSpPr>
          <p:nvPr>
            <p:ph type="subTitle" idx="2"/>
          </p:nvPr>
        </p:nvSpPr>
        <p:spPr>
          <a:xfrm>
            <a:off x="4689875" y="1798800"/>
            <a:ext cx="33552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0" name="Google Shape;1760;p30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761" name="Google Shape;1761;p30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30"/>
          <p:cNvGrpSpPr/>
          <p:nvPr/>
        </p:nvGrpSpPr>
        <p:grpSpPr>
          <a:xfrm rot="-1522456">
            <a:off x="2524566" y="1769836"/>
            <a:ext cx="1199841" cy="904116"/>
            <a:chOff x="6364522" y="304174"/>
            <a:chExt cx="683279" cy="514898"/>
          </a:xfrm>
        </p:grpSpPr>
        <p:sp>
          <p:nvSpPr>
            <p:cNvPr id="1822" name="Google Shape;1822;p30"/>
            <p:cNvSpPr/>
            <p:nvPr/>
          </p:nvSpPr>
          <p:spPr>
            <a:xfrm>
              <a:off x="6364522" y="304174"/>
              <a:ext cx="683279" cy="514898"/>
            </a:xfrm>
            <a:custGeom>
              <a:avLst/>
              <a:gdLst/>
              <a:ahLst/>
              <a:cxnLst/>
              <a:rect l="l" t="t" r="r" b="b"/>
              <a:pathLst>
                <a:path w="9033" h="6807" extrusionOk="0">
                  <a:moveTo>
                    <a:pt x="4220" y="0"/>
                  </a:moveTo>
                  <a:cubicBezTo>
                    <a:pt x="3922" y="0"/>
                    <a:pt x="3648" y="139"/>
                    <a:pt x="3434" y="392"/>
                  </a:cubicBezTo>
                  <a:cubicBezTo>
                    <a:pt x="3165" y="476"/>
                    <a:pt x="2897" y="602"/>
                    <a:pt x="2584" y="800"/>
                  </a:cubicBezTo>
                  <a:cubicBezTo>
                    <a:pt x="2375" y="940"/>
                    <a:pt x="2213" y="1105"/>
                    <a:pt x="2084" y="1289"/>
                  </a:cubicBezTo>
                  <a:cubicBezTo>
                    <a:pt x="1654" y="1965"/>
                    <a:pt x="1408" y="2605"/>
                    <a:pt x="1338" y="3256"/>
                  </a:cubicBezTo>
                  <a:cubicBezTo>
                    <a:pt x="1327" y="3256"/>
                    <a:pt x="1316" y="3256"/>
                    <a:pt x="1316" y="3270"/>
                  </a:cubicBezTo>
                  <a:cubicBezTo>
                    <a:pt x="1165" y="3340"/>
                    <a:pt x="1012" y="3409"/>
                    <a:pt x="861" y="3502"/>
                  </a:cubicBezTo>
                  <a:cubicBezTo>
                    <a:pt x="662" y="3605"/>
                    <a:pt x="478" y="3770"/>
                    <a:pt x="313" y="3968"/>
                  </a:cubicBezTo>
                  <a:cubicBezTo>
                    <a:pt x="23" y="4340"/>
                    <a:pt x="0" y="4829"/>
                    <a:pt x="257" y="5211"/>
                  </a:cubicBezTo>
                  <a:cubicBezTo>
                    <a:pt x="419" y="5468"/>
                    <a:pt x="651" y="5678"/>
                    <a:pt x="956" y="5865"/>
                  </a:cubicBezTo>
                  <a:cubicBezTo>
                    <a:pt x="1629" y="6273"/>
                    <a:pt x="2364" y="6527"/>
                    <a:pt x="3154" y="6645"/>
                  </a:cubicBezTo>
                  <a:cubicBezTo>
                    <a:pt x="3213" y="6692"/>
                    <a:pt x="3272" y="6737"/>
                    <a:pt x="3341" y="6748"/>
                  </a:cubicBezTo>
                  <a:cubicBezTo>
                    <a:pt x="3445" y="6773"/>
                    <a:pt x="3540" y="6784"/>
                    <a:pt x="3632" y="6807"/>
                  </a:cubicBezTo>
                  <a:lnTo>
                    <a:pt x="3702" y="6807"/>
                  </a:lnTo>
                  <a:cubicBezTo>
                    <a:pt x="3783" y="6807"/>
                    <a:pt x="3875" y="6784"/>
                    <a:pt x="3970" y="6714"/>
                  </a:cubicBezTo>
                  <a:lnTo>
                    <a:pt x="4062" y="6714"/>
                  </a:lnTo>
                  <a:cubicBezTo>
                    <a:pt x="4124" y="6714"/>
                    <a:pt x="4186" y="6719"/>
                    <a:pt x="4249" y="6719"/>
                  </a:cubicBezTo>
                  <a:cubicBezTo>
                    <a:pt x="4280" y="6719"/>
                    <a:pt x="4311" y="6718"/>
                    <a:pt x="4342" y="6714"/>
                  </a:cubicBezTo>
                  <a:lnTo>
                    <a:pt x="4727" y="6714"/>
                  </a:lnTo>
                  <a:cubicBezTo>
                    <a:pt x="5006" y="6703"/>
                    <a:pt x="5297" y="6703"/>
                    <a:pt x="5588" y="6656"/>
                  </a:cubicBezTo>
                  <a:lnTo>
                    <a:pt x="5646" y="6656"/>
                  </a:lnTo>
                  <a:cubicBezTo>
                    <a:pt x="5970" y="6608"/>
                    <a:pt x="6308" y="6564"/>
                    <a:pt x="6646" y="6483"/>
                  </a:cubicBezTo>
                  <a:cubicBezTo>
                    <a:pt x="6834" y="6435"/>
                    <a:pt x="7032" y="6376"/>
                    <a:pt x="7216" y="6329"/>
                  </a:cubicBezTo>
                  <a:cubicBezTo>
                    <a:pt x="7322" y="6295"/>
                    <a:pt x="7426" y="6259"/>
                    <a:pt x="7543" y="6237"/>
                  </a:cubicBezTo>
                  <a:cubicBezTo>
                    <a:pt x="7775" y="6167"/>
                    <a:pt x="7985" y="6063"/>
                    <a:pt x="8135" y="5980"/>
                  </a:cubicBezTo>
                  <a:cubicBezTo>
                    <a:pt x="8345" y="5865"/>
                    <a:pt x="8532" y="5700"/>
                    <a:pt x="8719" y="5505"/>
                  </a:cubicBezTo>
                  <a:cubicBezTo>
                    <a:pt x="8929" y="5259"/>
                    <a:pt x="9032" y="4991"/>
                    <a:pt x="8999" y="4723"/>
                  </a:cubicBezTo>
                  <a:cubicBezTo>
                    <a:pt x="8987" y="4641"/>
                    <a:pt x="8974" y="4560"/>
                    <a:pt x="8962" y="4491"/>
                  </a:cubicBezTo>
                  <a:cubicBezTo>
                    <a:pt x="9010" y="4387"/>
                    <a:pt x="8999" y="4281"/>
                    <a:pt x="8951" y="4164"/>
                  </a:cubicBezTo>
                  <a:cubicBezTo>
                    <a:pt x="8940" y="4130"/>
                    <a:pt x="8929" y="4094"/>
                    <a:pt x="8904" y="4060"/>
                  </a:cubicBezTo>
                  <a:cubicBezTo>
                    <a:pt x="8904" y="4038"/>
                    <a:pt x="8892" y="4013"/>
                    <a:pt x="8881" y="3991"/>
                  </a:cubicBezTo>
                  <a:cubicBezTo>
                    <a:pt x="8811" y="3829"/>
                    <a:pt x="8683" y="3722"/>
                    <a:pt x="8510" y="3711"/>
                  </a:cubicBezTo>
                  <a:cubicBezTo>
                    <a:pt x="8485" y="3689"/>
                    <a:pt x="8462" y="3664"/>
                    <a:pt x="8440" y="3641"/>
                  </a:cubicBezTo>
                  <a:cubicBezTo>
                    <a:pt x="8370" y="3583"/>
                    <a:pt x="8300" y="3513"/>
                    <a:pt x="8230" y="3454"/>
                  </a:cubicBezTo>
                  <a:cubicBezTo>
                    <a:pt x="8021" y="3303"/>
                    <a:pt x="7786" y="3130"/>
                    <a:pt x="7507" y="3024"/>
                  </a:cubicBezTo>
                  <a:lnTo>
                    <a:pt x="7507" y="2965"/>
                  </a:lnTo>
                  <a:cubicBezTo>
                    <a:pt x="7462" y="2722"/>
                    <a:pt x="7403" y="2407"/>
                    <a:pt x="7275" y="2094"/>
                  </a:cubicBezTo>
                  <a:cubicBezTo>
                    <a:pt x="7088" y="1638"/>
                    <a:pt x="6797" y="1256"/>
                    <a:pt x="6415" y="965"/>
                  </a:cubicBezTo>
                  <a:cubicBezTo>
                    <a:pt x="6333" y="906"/>
                    <a:pt x="6264" y="859"/>
                    <a:pt x="6180" y="811"/>
                  </a:cubicBezTo>
                  <a:cubicBezTo>
                    <a:pt x="6157" y="789"/>
                    <a:pt x="6124" y="778"/>
                    <a:pt x="6099" y="756"/>
                  </a:cubicBezTo>
                  <a:cubicBezTo>
                    <a:pt x="5705" y="499"/>
                    <a:pt x="5319" y="359"/>
                    <a:pt x="4923" y="323"/>
                  </a:cubicBezTo>
                  <a:cubicBezTo>
                    <a:pt x="4783" y="149"/>
                    <a:pt x="4573" y="43"/>
                    <a:pt x="4353" y="10"/>
                  </a:cubicBezTo>
                  <a:cubicBezTo>
                    <a:pt x="4308" y="4"/>
                    <a:pt x="4263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6500143" y="358558"/>
              <a:ext cx="332903" cy="210286"/>
            </a:xfrm>
            <a:custGeom>
              <a:avLst/>
              <a:gdLst/>
              <a:ahLst/>
              <a:cxnLst/>
              <a:rect l="l" t="t" r="r" b="b"/>
              <a:pathLst>
                <a:path w="4401" h="2780" extrusionOk="0">
                  <a:moveTo>
                    <a:pt x="1537" y="537"/>
                  </a:moveTo>
                  <a:cubicBezTo>
                    <a:pt x="1537" y="595"/>
                    <a:pt x="1409" y="735"/>
                    <a:pt x="1339" y="746"/>
                  </a:cubicBezTo>
                  <a:cubicBezTo>
                    <a:pt x="1350" y="676"/>
                    <a:pt x="1467" y="548"/>
                    <a:pt x="1537" y="537"/>
                  </a:cubicBezTo>
                  <a:close/>
                  <a:moveTo>
                    <a:pt x="2858" y="778"/>
                  </a:moveTo>
                  <a:cubicBezTo>
                    <a:pt x="2903" y="778"/>
                    <a:pt x="3075" y="841"/>
                    <a:pt x="3096" y="875"/>
                  </a:cubicBezTo>
                  <a:cubicBezTo>
                    <a:pt x="3084" y="879"/>
                    <a:pt x="3066" y="882"/>
                    <a:pt x="3045" y="882"/>
                  </a:cubicBezTo>
                  <a:cubicBezTo>
                    <a:pt x="2970" y="882"/>
                    <a:pt x="2859" y="853"/>
                    <a:pt x="2839" y="827"/>
                  </a:cubicBezTo>
                  <a:cubicBezTo>
                    <a:pt x="2828" y="816"/>
                    <a:pt x="2839" y="791"/>
                    <a:pt x="2850" y="780"/>
                  </a:cubicBezTo>
                  <a:cubicBezTo>
                    <a:pt x="2852" y="779"/>
                    <a:pt x="2855" y="778"/>
                    <a:pt x="2858" y="778"/>
                  </a:cubicBezTo>
                  <a:close/>
                  <a:moveTo>
                    <a:pt x="3096" y="989"/>
                  </a:moveTo>
                  <a:lnTo>
                    <a:pt x="3096" y="989"/>
                  </a:lnTo>
                  <a:cubicBezTo>
                    <a:pt x="3166" y="1037"/>
                    <a:pt x="3188" y="1118"/>
                    <a:pt x="3236" y="1176"/>
                  </a:cubicBezTo>
                  <a:cubicBezTo>
                    <a:pt x="3230" y="1178"/>
                    <a:pt x="3224" y="1179"/>
                    <a:pt x="3218" y="1179"/>
                  </a:cubicBezTo>
                  <a:cubicBezTo>
                    <a:pt x="3153" y="1179"/>
                    <a:pt x="3086" y="1076"/>
                    <a:pt x="3096" y="989"/>
                  </a:cubicBezTo>
                  <a:close/>
                  <a:moveTo>
                    <a:pt x="523" y="1257"/>
                  </a:moveTo>
                  <a:cubicBezTo>
                    <a:pt x="593" y="1257"/>
                    <a:pt x="663" y="1327"/>
                    <a:pt x="663" y="1397"/>
                  </a:cubicBezTo>
                  <a:cubicBezTo>
                    <a:pt x="663" y="1467"/>
                    <a:pt x="604" y="1526"/>
                    <a:pt x="546" y="1526"/>
                  </a:cubicBezTo>
                  <a:cubicBezTo>
                    <a:pt x="465" y="1526"/>
                    <a:pt x="395" y="1467"/>
                    <a:pt x="395" y="1397"/>
                  </a:cubicBezTo>
                  <a:cubicBezTo>
                    <a:pt x="395" y="1327"/>
                    <a:pt x="465" y="1257"/>
                    <a:pt x="523" y="1257"/>
                  </a:cubicBezTo>
                  <a:close/>
                  <a:moveTo>
                    <a:pt x="1060" y="1397"/>
                  </a:moveTo>
                  <a:cubicBezTo>
                    <a:pt x="1129" y="1397"/>
                    <a:pt x="1199" y="1478"/>
                    <a:pt x="1199" y="1548"/>
                  </a:cubicBezTo>
                  <a:cubicBezTo>
                    <a:pt x="1199" y="1618"/>
                    <a:pt x="1129" y="1676"/>
                    <a:pt x="1048" y="1676"/>
                  </a:cubicBezTo>
                  <a:cubicBezTo>
                    <a:pt x="979" y="1676"/>
                    <a:pt x="931" y="1629"/>
                    <a:pt x="931" y="1548"/>
                  </a:cubicBezTo>
                  <a:cubicBezTo>
                    <a:pt x="931" y="1467"/>
                    <a:pt x="990" y="1397"/>
                    <a:pt x="1060" y="1397"/>
                  </a:cubicBezTo>
                  <a:close/>
                  <a:moveTo>
                    <a:pt x="1780" y="0"/>
                  </a:moveTo>
                  <a:lnTo>
                    <a:pt x="1780" y="0"/>
                  </a:lnTo>
                  <a:cubicBezTo>
                    <a:pt x="1501" y="81"/>
                    <a:pt x="1258" y="210"/>
                    <a:pt x="1012" y="361"/>
                  </a:cubicBezTo>
                  <a:cubicBezTo>
                    <a:pt x="839" y="478"/>
                    <a:pt x="699" y="618"/>
                    <a:pt x="582" y="791"/>
                  </a:cubicBezTo>
                  <a:cubicBezTo>
                    <a:pt x="372" y="1118"/>
                    <a:pt x="221" y="1467"/>
                    <a:pt x="71" y="1827"/>
                  </a:cubicBezTo>
                  <a:cubicBezTo>
                    <a:pt x="1" y="2014"/>
                    <a:pt x="12" y="2037"/>
                    <a:pt x="185" y="2143"/>
                  </a:cubicBezTo>
                  <a:cubicBezTo>
                    <a:pt x="395" y="2271"/>
                    <a:pt x="629" y="2375"/>
                    <a:pt x="861" y="2445"/>
                  </a:cubicBezTo>
                  <a:cubicBezTo>
                    <a:pt x="1398" y="2596"/>
                    <a:pt x="1942" y="2713"/>
                    <a:pt x="2501" y="2746"/>
                  </a:cubicBezTo>
                  <a:cubicBezTo>
                    <a:pt x="2740" y="2765"/>
                    <a:pt x="2979" y="2779"/>
                    <a:pt x="3218" y="2779"/>
                  </a:cubicBezTo>
                  <a:cubicBezTo>
                    <a:pt x="3457" y="2779"/>
                    <a:pt x="3695" y="2765"/>
                    <a:pt x="3934" y="2724"/>
                  </a:cubicBezTo>
                  <a:cubicBezTo>
                    <a:pt x="4026" y="2713"/>
                    <a:pt x="4107" y="2690"/>
                    <a:pt x="4202" y="2677"/>
                  </a:cubicBezTo>
                  <a:cubicBezTo>
                    <a:pt x="4272" y="2665"/>
                    <a:pt x="4331" y="2654"/>
                    <a:pt x="4401" y="2632"/>
                  </a:cubicBezTo>
                  <a:cubicBezTo>
                    <a:pt x="4353" y="2397"/>
                    <a:pt x="4295" y="2176"/>
                    <a:pt x="4261" y="1956"/>
                  </a:cubicBezTo>
                  <a:cubicBezTo>
                    <a:pt x="4144" y="1375"/>
                    <a:pt x="3842" y="897"/>
                    <a:pt x="3387" y="525"/>
                  </a:cubicBezTo>
                  <a:cubicBezTo>
                    <a:pt x="3225" y="386"/>
                    <a:pt x="3037" y="257"/>
                    <a:pt x="2850" y="129"/>
                  </a:cubicBezTo>
                  <a:cubicBezTo>
                    <a:pt x="2845" y="123"/>
                    <a:pt x="2834" y="120"/>
                    <a:pt x="2821" y="120"/>
                  </a:cubicBezTo>
                  <a:cubicBezTo>
                    <a:pt x="2808" y="120"/>
                    <a:pt x="2793" y="123"/>
                    <a:pt x="2780" y="129"/>
                  </a:cubicBezTo>
                  <a:cubicBezTo>
                    <a:pt x="2758" y="129"/>
                    <a:pt x="2736" y="140"/>
                    <a:pt x="2711" y="140"/>
                  </a:cubicBezTo>
                  <a:cubicBezTo>
                    <a:pt x="2692" y="145"/>
                    <a:pt x="2676" y="148"/>
                    <a:pt x="2664" y="148"/>
                  </a:cubicBezTo>
                  <a:cubicBezTo>
                    <a:pt x="2621" y="148"/>
                    <a:pt x="2602" y="118"/>
                    <a:pt x="2549" y="48"/>
                  </a:cubicBezTo>
                  <a:lnTo>
                    <a:pt x="2537" y="48"/>
                  </a:lnTo>
                  <a:cubicBezTo>
                    <a:pt x="2537" y="59"/>
                    <a:pt x="2526" y="70"/>
                    <a:pt x="2526" y="81"/>
                  </a:cubicBezTo>
                  <a:cubicBezTo>
                    <a:pt x="2537" y="151"/>
                    <a:pt x="2501" y="187"/>
                    <a:pt x="2420" y="187"/>
                  </a:cubicBezTo>
                  <a:cubicBezTo>
                    <a:pt x="2352" y="197"/>
                    <a:pt x="2282" y="203"/>
                    <a:pt x="2211" y="203"/>
                  </a:cubicBezTo>
                  <a:cubicBezTo>
                    <a:pt x="2123" y="203"/>
                    <a:pt x="2033" y="195"/>
                    <a:pt x="1942" y="176"/>
                  </a:cubicBezTo>
                  <a:cubicBezTo>
                    <a:pt x="1861" y="151"/>
                    <a:pt x="1769" y="118"/>
                    <a:pt x="178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6395383" y="554010"/>
              <a:ext cx="597046" cy="225869"/>
            </a:xfrm>
            <a:custGeom>
              <a:avLst/>
              <a:gdLst/>
              <a:ahLst/>
              <a:cxnLst/>
              <a:rect l="l" t="t" r="r" b="b"/>
              <a:pathLst>
                <a:path w="7893" h="2986" extrusionOk="0">
                  <a:moveTo>
                    <a:pt x="7215" y="360"/>
                  </a:moveTo>
                  <a:cubicBezTo>
                    <a:pt x="7278" y="360"/>
                    <a:pt x="7393" y="447"/>
                    <a:pt x="7415" y="537"/>
                  </a:cubicBezTo>
                  <a:cubicBezTo>
                    <a:pt x="7322" y="500"/>
                    <a:pt x="7252" y="442"/>
                    <a:pt x="7205" y="361"/>
                  </a:cubicBezTo>
                  <a:cubicBezTo>
                    <a:pt x="7208" y="360"/>
                    <a:pt x="7212" y="360"/>
                    <a:pt x="7215" y="360"/>
                  </a:cubicBezTo>
                  <a:close/>
                  <a:moveTo>
                    <a:pt x="986" y="453"/>
                  </a:moveTo>
                  <a:cubicBezTo>
                    <a:pt x="995" y="453"/>
                    <a:pt x="1004" y="454"/>
                    <a:pt x="1011" y="456"/>
                  </a:cubicBezTo>
                  <a:cubicBezTo>
                    <a:pt x="978" y="467"/>
                    <a:pt x="967" y="489"/>
                    <a:pt x="942" y="500"/>
                  </a:cubicBezTo>
                  <a:cubicBezTo>
                    <a:pt x="743" y="581"/>
                    <a:pt x="570" y="688"/>
                    <a:pt x="442" y="861"/>
                  </a:cubicBezTo>
                  <a:cubicBezTo>
                    <a:pt x="430" y="886"/>
                    <a:pt x="394" y="897"/>
                    <a:pt x="372" y="931"/>
                  </a:cubicBezTo>
                  <a:cubicBezTo>
                    <a:pt x="372" y="777"/>
                    <a:pt x="804" y="453"/>
                    <a:pt x="986" y="453"/>
                  </a:cubicBezTo>
                  <a:close/>
                  <a:moveTo>
                    <a:pt x="313" y="1037"/>
                  </a:moveTo>
                  <a:lnTo>
                    <a:pt x="324" y="1048"/>
                  </a:lnTo>
                  <a:cubicBezTo>
                    <a:pt x="313" y="1140"/>
                    <a:pt x="291" y="1235"/>
                    <a:pt x="268" y="1327"/>
                  </a:cubicBezTo>
                  <a:cubicBezTo>
                    <a:pt x="210" y="1305"/>
                    <a:pt x="221" y="1257"/>
                    <a:pt x="221" y="1224"/>
                  </a:cubicBezTo>
                  <a:cubicBezTo>
                    <a:pt x="232" y="1154"/>
                    <a:pt x="243" y="1084"/>
                    <a:pt x="313" y="1037"/>
                  </a:cubicBezTo>
                  <a:close/>
                  <a:moveTo>
                    <a:pt x="1442" y="1154"/>
                  </a:moveTo>
                  <a:cubicBezTo>
                    <a:pt x="1500" y="1199"/>
                    <a:pt x="1500" y="1316"/>
                    <a:pt x="1456" y="1364"/>
                  </a:cubicBezTo>
                  <a:lnTo>
                    <a:pt x="1430" y="1364"/>
                  </a:lnTo>
                  <a:cubicBezTo>
                    <a:pt x="1430" y="1294"/>
                    <a:pt x="1442" y="1224"/>
                    <a:pt x="1442" y="1154"/>
                  </a:cubicBezTo>
                  <a:close/>
                  <a:moveTo>
                    <a:pt x="2688" y="1956"/>
                  </a:moveTo>
                  <a:cubicBezTo>
                    <a:pt x="2735" y="1956"/>
                    <a:pt x="2875" y="2084"/>
                    <a:pt x="2897" y="2143"/>
                  </a:cubicBezTo>
                  <a:cubicBezTo>
                    <a:pt x="2894" y="2144"/>
                    <a:pt x="2891" y="2144"/>
                    <a:pt x="2888" y="2144"/>
                  </a:cubicBezTo>
                  <a:cubicBezTo>
                    <a:pt x="2826" y="2144"/>
                    <a:pt x="2712" y="2044"/>
                    <a:pt x="2688" y="1956"/>
                  </a:cubicBezTo>
                  <a:close/>
                  <a:moveTo>
                    <a:pt x="3118" y="2015"/>
                  </a:moveTo>
                  <a:cubicBezTo>
                    <a:pt x="3143" y="2037"/>
                    <a:pt x="3154" y="2062"/>
                    <a:pt x="3165" y="2084"/>
                  </a:cubicBezTo>
                  <a:cubicBezTo>
                    <a:pt x="3143" y="2118"/>
                    <a:pt x="3132" y="2132"/>
                    <a:pt x="3118" y="2154"/>
                  </a:cubicBezTo>
                  <a:cubicBezTo>
                    <a:pt x="3107" y="2132"/>
                    <a:pt x="3096" y="2107"/>
                    <a:pt x="3096" y="2084"/>
                  </a:cubicBezTo>
                  <a:cubicBezTo>
                    <a:pt x="3096" y="2062"/>
                    <a:pt x="3107" y="2037"/>
                    <a:pt x="3118" y="2015"/>
                  </a:cubicBezTo>
                  <a:close/>
                  <a:moveTo>
                    <a:pt x="6819" y="0"/>
                  </a:moveTo>
                  <a:lnTo>
                    <a:pt x="6819" y="0"/>
                  </a:lnTo>
                  <a:cubicBezTo>
                    <a:pt x="6833" y="118"/>
                    <a:pt x="6833" y="210"/>
                    <a:pt x="6845" y="316"/>
                  </a:cubicBezTo>
                  <a:cubicBezTo>
                    <a:pt x="6856" y="456"/>
                    <a:pt x="6833" y="595"/>
                    <a:pt x="6705" y="676"/>
                  </a:cubicBezTo>
                  <a:cubicBezTo>
                    <a:pt x="6576" y="780"/>
                    <a:pt x="6437" y="897"/>
                    <a:pt x="6286" y="978"/>
                  </a:cubicBezTo>
                  <a:cubicBezTo>
                    <a:pt x="6029" y="1095"/>
                    <a:pt x="5772" y="1188"/>
                    <a:pt x="5506" y="1294"/>
                  </a:cubicBezTo>
                  <a:cubicBezTo>
                    <a:pt x="5261" y="1375"/>
                    <a:pt x="5018" y="1408"/>
                    <a:pt x="4761" y="1408"/>
                  </a:cubicBezTo>
                  <a:cubicBezTo>
                    <a:pt x="4695" y="1410"/>
                    <a:pt x="4630" y="1410"/>
                    <a:pt x="4564" y="1410"/>
                  </a:cubicBezTo>
                  <a:cubicBezTo>
                    <a:pt x="4105" y="1410"/>
                    <a:pt x="3648" y="1376"/>
                    <a:pt x="3188" y="1305"/>
                  </a:cubicBezTo>
                  <a:cubicBezTo>
                    <a:pt x="2852" y="1235"/>
                    <a:pt x="2514" y="1176"/>
                    <a:pt x="2188" y="1070"/>
                  </a:cubicBezTo>
                  <a:cubicBezTo>
                    <a:pt x="2118" y="1048"/>
                    <a:pt x="2048" y="1026"/>
                    <a:pt x="1978" y="1000"/>
                  </a:cubicBezTo>
                  <a:cubicBezTo>
                    <a:pt x="1618" y="850"/>
                    <a:pt x="1349" y="595"/>
                    <a:pt x="1210" y="221"/>
                  </a:cubicBezTo>
                  <a:cubicBezTo>
                    <a:pt x="1187" y="221"/>
                    <a:pt x="1162" y="232"/>
                    <a:pt x="1140" y="246"/>
                  </a:cubicBezTo>
                  <a:cubicBezTo>
                    <a:pt x="989" y="316"/>
                    <a:pt x="838" y="386"/>
                    <a:pt x="699" y="467"/>
                  </a:cubicBezTo>
                  <a:cubicBezTo>
                    <a:pt x="464" y="595"/>
                    <a:pt x="268" y="769"/>
                    <a:pt x="129" y="1000"/>
                  </a:cubicBezTo>
                  <a:cubicBezTo>
                    <a:pt x="11" y="1210"/>
                    <a:pt x="0" y="1445"/>
                    <a:pt x="129" y="1665"/>
                  </a:cubicBezTo>
                  <a:cubicBezTo>
                    <a:pt x="232" y="1827"/>
                    <a:pt x="349" y="1967"/>
                    <a:pt x="500" y="2084"/>
                  </a:cubicBezTo>
                  <a:cubicBezTo>
                    <a:pt x="511" y="2096"/>
                    <a:pt x="523" y="2096"/>
                    <a:pt x="534" y="2107"/>
                  </a:cubicBezTo>
                  <a:cubicBezTo>
                    <a:pt x="570" y="2143"/>
                    <a:pt x="629" y="2177"/>
                    <a:pt x="673" y="2202"/>
                  </a:cubicBezTo>
                  <a:cubicBezTo>
                    <a:pt x="861" y="2316"/>
                    <a:pt x="1048" y="2422"/>
                    <a:pt x="1232" y="2503"/>
                  </a:cubicBezTo>
                  <a:cubicBezTo>
                    <a:pt x="1397" y="2584"/>
                    <a:pt x="1559" y="2654"/>
                    <a:pt x="1721" y="2713"/>
                  </a:cubicBezTo>
                  <a:cubicBezTo>
                    <a:pt x="2107" y="2841"/>
                    <a:pt x="2503" y="2934"/>
                    <a:pt x="2908" y="2981"/>
                  </a:cubicBezTo>
                  <a:cubicBezTo>
                    <a:pt x="2918" y="2984"/>
                    <a:pt x="2928" y="2985"/>
                    <a:pt x="2939" y="2985"/>
                  </a:cubicBezTo>
                  <a:cubicBezTo>
                    <a:pt x="2969" y="2985"/>
                    <a:pt x="3001" y="2975"/>
                    <a:pt x="3026" y="2956"/>
                  </a:cubicBezTo>
                  <a:lnTo>
                    <a:pt x="3118" y="2864"/>
                  </a:lnTo>
                  <a:cubicBezTo>
                    <a:pt x="3573" y="2481"/>
                    <a:pt x="4051" y="2132"/>
                    <a:pt x="4585" y="1875"/>
                  </a:cubicBezTo>
                  <a:cubicBezTo>
                    <a:pt x="4598" y="1864"/>
                    <a:pt x="4621" y="1853"/>
                    <a:pt x="4643" y="1839"/>
                  </a:cubicBezTo>
                  <a:cubicBezTo>
                    <a:pt x="4610" y="1794"/>
                    <a:pt x="4540" y="1746"/>
                    <a:pt x="4621" y="1699"/>
                  </a:cubicBezTo>
                  <a:cubicBezTo>
                    <a:pt x="4691" y="1654"/>
                    <a:pt x="4761" y="1618"/>
                    <a:pt x="4830" y="1584"/>
                  </a:cubicBezTo>
                  <a:cubicBezTo>
                    <a:pt x="4878" y="1559"/>
                    <a:pt x="4923" y="1537"/>
                    <a:pt x="4981" y="1514"/>
                  </a:cubicBezTo>
                  <a:cubicBezTo>
                    <a:pt x="4988" y="1511"/>
                    <a:pt x="4996" y="1510"/>
                    <a:pt x="5004" y="1510"/>
                  </a:cubicBezTo>
                  <a:cubicBezTo>
                    <a:pt x="5024" y="1510"/>
                    <a:pt x="5046" y="1518"/>
                    <a:pt x="5062" y="1526"/>
                  </a:cubicBezTo>
                  <a:cubicBezTo>
                    <a:pt x="5080" y="1537"/>
                    <a:pt x="5095" y="1542"/>
                    <a:pt x="5110" y="1542"/>
                  </a:cubicBezTo>
                  <a:cubicBezTo>
                    <a:pt x="5124" y="1542"/>
                    <a:pt x="5139" y="1537"/>
                    <a:pt x="5157" y="1526"/>
                  </a:cubicBezTo>
                  <a:cubicBezTo>
                    <a:pt x="5448" y="1397"/>
                    <a:pt x="5749" y="1246"/>
                    <a:pt x="6051" y="1129"/>
                  </a:cubicBezTo>
                  <a:cubicBezTo>
                    <a:pt x="6624" y="908"/>
                    <a:pt x="7216" y="757"/>
                    <a:pt x="7834" y="721"/>
                  </a:cubicBezTo>
                  <a:cubicBezTo>
                    <a:pt x="7845" y="721"/>
                    <a:pt x="7867" y="710"/>
                    <a:pt x="7892" y="710"/>
                  </a:cubicBezTo>
                  <a:cubicBezTo>
                    <a:pt x="7565" y="408"/>
                    <a:pt x="7252" y="140"/>
                    <a:pt x="681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6659514" y="636835"/>
              <a:ext cx="362706" cy="147200"/>
            </a:xfrm>
            <a:custGeom>
              <a:avLst/>
              <a:gdLst/>
              <a:ahLst/>
              <a:cxnLst/>
              <a:rect l="l" t="t" r="r" b="b"/>
              <a:pathLst>
                <a:path w="4795" h="1946" extrusionOk="0">
                  <a:moveTo>
                    <a:pt x="3900" y="325"/>
                  </a:moveTo>
                  <a:cubicBezTo>
                    <a:pt x="3900" y="350"/>
                    <a:pt x="3911" y="361"/>
                    <a:pt x="3923" y="372"/>
                  </a:cubicBezTo>
                  <a:cubicBezTo>
                    <a:pt x="3911" y="419"/>
                    <a:pt x="3900" y="453"/>
                    <a:pt x="3886" y="489"/>
                  </a:cubicBezTo>
                  <a:cubicBezTo>
                    <a:pt x="3886" y="501"/>
                    <a:pt x="3864" y="501"/>
                    <a:pt x="3853" y="512"/>
                  </a:cubicBezTo>
                  <a:cubicBezTo>
                    <a:pt x="3853" y="501"/>
                    <a:pt x="3841" y="478"/>
                    <a:pt x="3841" y="464"/>
                  </a:cubicBezTo>
                  <a:cubicBezTo>
                    <a:pt x="3841" y="431"/>
                    <a:pt x="3853" y="394"/>
                    <a:pt x="3864" y="361"/>
                  </a:cubicBezTo>
                  <a:cubicBezTo>
                    <a:pt x="3864" y="350"/>
                    <a:pt x="3886" y="338"/>
                    <a:pt x="3900" y="325"/>
                  </a:cubicBezTo>
                  <a:close/>
                  <a:moveTo>
                    <a:pt x="3734" y="474"/>
                  </a:moveTo>
                  <a:cubicBezTo>
                    <a:pt x="3749" y="474"/>
                    <a:pt x="3772" y="492"/>
                    <a:pt x="3772" y="501"/>
                  </a:cubicBezTo>
                  <a:cubicBezTo>
                    <a:pt x="3747" y="548"/>
                    <a:pt x="3735" y="604"/>
                    <a:pt x="3702" y="640"/>
                  </a:cubicBezTo>
                  <a:lnTo>
                    <a:pt x="3702" y="651"/>
                  </a:lnTo>
                  <a:cubicBezTo>
                    <a:pt x="3691" y="651"/>
                    <a:pt x="3691" y="651"/>
                    <a:pt x="3677" y="663"/>
                  </a:cubicBezTo>
                  <a:cubicBezTo>
                    <a:pt x="3665" y="618"/>
                    <a:pt x="3677" y="523"/>
                    <a:pt x="3713" y="489"/>
                  </a:cubicBezTo>
                  <a:cubicBezTo>
                    <a:pt x="3713" y="478"/>
                    <a:pt x="3724" y="478"/>
                    <a:pt x="3724" y="478"/>
                  </a:cubicBezTo>
                  <a:cubicBezTo>
                    <a:pt x="3726" y="475"/>
                    <a:pt x="3730" y="474"/>
                    <a:pt x="3734" y="474"/>
                  </a:cubicBezTo>
                  <a:close/>
                  <a:moveTo>
                    <a:pt x="4632" y="361"/>
                  </a:moveTo>
                  <a:lnTo>
                    <a:pt x="4632" y="361"/>
                  </a:lnTo>
                  <a:cubicBezTo>
                    <a:pt x="4680" y="512"/>
                    <a:pt x="4599" y="640"/>
                    <a:pt x="4529" y="758"/>
                  </a:cubicBezTo>
                  <a:cubicBezTo>
                    <a:pt x="4459" y="850"/>
                    <a:pt x="4400" y="953"/>
                    <a:pt x="4272" y="989"/>
                  </a:cubicBezTo>
                  <a:cubicBezTo>
                    <a:pt x="4272" y="978"/>
                    <a:pt x="4261" y="978"/>
                    <a:pt x="4261" y="967"/>
                  </a:cubicBezTo>
                  <a:cubicBezTo>
                    <a:pt x="4272" y="942"/>
                    <a:pt x="4283" y="920"/>
                    <a:pt x="4305" y="908"/>
                  </a:cubicBezTo>
                  <a:cubicBezTo>
                    <a:pt x="4423" y="813"/>
                    <a:pt x="4504" y="688"/>
                    <a:pt x="4562" y="559"/>
                  </a:cubicBezTo>
                  <a:cubicBezTo>
                    <a:pt x="4585" y="512"/>
                    <a:pt x="4585" y="464"/>
                    <a:pt x="4599" y="431"/>
                  </a:cubicBezTo>
                  <a:cubicBezTo>
                    <a:pt x="4610" y="408"/>
                    <a:pt x="4621" y="383"/>
                    <a:pt x="4632" y="361"/>
                  </a:cubicBezTo>
                  <a:close/>
                  <a:moveTo>
                    <a:pt x="4110" y="1082"/>
                  </a:moveTo>
                  <a:cubicBezTo>
                    <a:pt x="4110" y="1093"/>
                    <a:pt x="4121" y="1107"/>
                    <a:pt x="4121" y="1107"/>
                  </a:cubicBezTo>
                  <a:cubicBezTo>
                    <a:pt x="4110" y="1118"/>
                    <a:pt x="4096" y="1140"/>
                    <a:pt x="4073" y="1151"/>
                  </a:cubicBezTo>
                  <a:cubicBezTo>
                    <a:pt x="3665" y="1397"/>
                    <a:pt x="3224" y="1548"/>
                    <a:pt x="2746" y="1629"/>
                  </a:cubicBezTo>
                  <a:cubicBezTo>
                    <a:pt x="2420" y="1688"/>
                    <a:pt x="2084" y="1746"/>
                    <a:pt x="1757" y="1805"/>
                  </a:cubicBezTo>
                  <a:cubicBezTo>
                    <a:pt x="1710" y="1805"/>
                    <a:pt x="1676" y="1805"/>
                    <a:pt x="1629" y="1816"/>
                  </a:cubicBezTo>
                  <a:cubicBezTo>
                    <a:pt x="1629" y="1805"/>
                    <a:pt x="1629" y="1791"/>
                    <a:pt x="1618" y="1780"/>
                  </a:cubicBezTo>
                  <a:cubicBezTo>
                    <a:pt x="1651" y="1769"/>
                    <a:pt x="1676" y="1758"/>
                    <a:pt x="1699" y="1746"/>
                  </a:cubicBezTo>
                  <a:cubicBezTo>
                    <a:pt x="1897" y="1710"/>
                    <a:pt x="2107" y="1677"/>
                    <a:pt x="2305" y="1640"/>
                  </a:cubicBezTo>
                  <a:cubicBezTo>
                    <a:pt x="2746" y="1582"/>
                    <a:pt x="3177" y="1501"/>
                    <a:pt x="3596" y="1327"/>
                  </a:cubicBezTo>
                  <a:cubicBezTo>
                    <a:pt x="3735" y="1258"/>
                    <a:pt x="3886" y="1188"/>
                    <a:pt x="4040" y="1118"/>
                  </a:cubicBezTo>
                  <a:cubicBezTo>
                    <a:pt x="4062" y="1107"/>
                    <a:pt x="4085" y="1093"/>
                    <a:pt x="4110" y="1082"/>
                  </a:cubicBezTo>
                  <a:close/>
                  <a:moveTo>
                    <a:pt x="4643" y="0"/>
                  </a:moveTo>
                  <a:lnTo>
                    <a:pt x="4643" y="0"/>
                  </a:lnTo>
                  <a:cubicBezTo>
                    <a:pt x="4504" y="12"/>
                    <a:pt x="4353" y="12"/>
                    <a:pt x="4213" y="34"/>
                  </a:cubicBezTo>
                  <a:cubicBezTo>
                    <a:pt x="4004" y="70"/>
                    <a:pt x="3794" y="115"/>
                    <a:pt x="3596" y="174"/>
                  </a:cubicBezTo>
                  <a:cubicBezTo>
                    <a:pt x="3397" y="221"/>
                    <a:pt x="3202" y="291"/>
                    <a:pt x="3003" y="350"/>
                  </a:cubicBezTo>
                  <a:cubicBezTo>
                    <a:pt x="2643" y="478"/>
                    <a:pt x="2294" y="604"/>
                    <a:pt x="1956" y="780"/>
                  </a:cubicBezTo>
                  <a:cubicBezTo>
                    <a:pt x="1908" y="802"/>
                    <a:pt x="1886" y="813"/>
                    <a:pt x="1908" y="861"/>
                  </a:cubicBezTo>
                  <a:cubicBezTo>
                    <a:pt x="1931" y="920"/>
                    <a:pt x="1908" y="953"/>
                    <a:pt x="1861" y="978"/>
                  </a:cubicBezTo>
                  <a:cubicBezTo>
                    <a:pt x="1780" y="1037"/>
                    <a:pt x="1688" y="1093"/>
                    <a:pt x="1595" y="1151"/>
                  </a:cubicBezTo>
                  <a:cubicBezTo>
                    <a:pt x="1574" y="1167"/>
                    <a:pt x="1551" y="1176"/>
                    <a:pt x="1528" y="1176"/>
                  </a:cubicBezTo>
                  <a:cubicBezTo>
                    <a:pt x="1498" y="1176"/>
                    <a:pt x="1468" y="1162"/>
                    <a:pt x="1442" y="1129"/>
                  </a:cubicBezTo>
                  <a:cubicBezTo>
                    <a:pt x="1442" y="1118"/>
                    <a:pt x="1431" y="1107"/>
                    <a:pt x="1419" y="1093"/>
                  </a:cubicBezTo>
                  <a:cubicBezTo>
                    <a:pt x="978" y="1291"/>
                    <a:pt x="548" y="1501"/>
                    <a:pt x="162" y="1791"/>
                  </a:cubicBezTo>
                  <a:cubicBezTo>
                    <a:pt x="104" y="1839"/>
                    <a:pt x="59" y="1886"/>
                    <a:pt x="0" y="1931"/>
                  </a:cubicBezTo>
                  <a:cubicBezTo>
                    <a:pt x="45" y="1931"/>
                    <a:pt x="70" y="1945"/>
                    <a:pt x="92" y="1945"/>
                  </a:cubicBezTo>
                  <a:cubicBezTo>
                    <a:pt x="249" y="1945"/>
                    <a:pt x="406" y="1946"/>
                    <a:pt x="564" y="1946"/>
                  </a:cubicBezTo>
                  <a:cubicBezTo>
                    <a:pt x="900" y="1946"/>
                    <a:pt x="1238" y="1941"/>
                    <a:pt x="1570" y="1909"/>
                  </a:cubicBezTo>
                  <a:cubicBezTo>
                    <a:pt x="1931" y="1875"/>
                    <a:pt x="2280" y="1816"/>
                    <a:pt x="2618" y="1735"/>
                  </a:cubicBezTo>
                  <a:cubicBezTo>
                    <a:pt x="2934" y="1665"/>
                    <a:pt x="3235" y="1570"/>
                    <a:pt x="3537" y="1489"/>
                  </a:cubicBezTo>
                  <a:cubicBezTo>
                    <a:pt x="3934" y="1372"/>
                    <a:pt x="4283" y="1163"/>
                    <a:pt x="4551" y="850"/>
                  </a:cubicBezTo>
                  <a:cubicBezTo>
                    <a:pt x="4761" y="593"/>
                    <a:pt x="4794" y="350"/>
                    <a:pt x="464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6491293" y="529276"/>
              <a:ext cx="345989" cy="126852"/>
            </a:xfrm>
            <a:custGeom>
              <a:avLst/>
              <a:gdLst/>
              <a:ahLst/>
              <a:cxnLst/>
              <a:rect l="l" t="t" r="r" b="b"/>
              <a:pathLst>
                <a:path w="4574" h="1677" extrusionOk="0">
                  <a:moveTo>
                    <a:pt x="369" y="556"/>
                  </a:moveTo>
                  <a:cubicBezTo>
                    <a:pt x="374" y="556"/>
                    <a:pt x="379" y="557"/>
                    <a:pt x="383" y="559"/>
                  </a:cubicBezTo>
                  <a:cubicBezTo>
                    <a:pt x="419" y="573"/>
                    <a:pt x="431" y="618"/>
                    <a:pt x="442" y="643"/>
                  </a:cubicBezTo>
                  <a:cubicBezTo>
                    <a:pt x="431" y="699"/>
                    <a:pt x="431" y="746"/>
                    <a:pt x="408" y="794"/>
                  </a:cubicBezTo>
                  <a:cubicBezTo>
                    <a:pt x="397" y="805"/>
                    <a:pt x="372" y="827"/>
                    <a:pt x="350" y="827"/>
                  </a:cubicBezTo>
                  <a:cubicBezTo>
                    <a:pt x="327" y="827"/>
                    <a:pt x="291" y="805"/>
                    <a:pt x="291" y="783"/>
                  </a:cubicBezTo>
                  <a:cubicBezTo>
                    <a:pt x="280" y="724"/>
                    <a:pt x="291" y="654"/>
                    <a:pt x="302" y="584"/>
                  </a:cubicBezTo>
                  <a:cubicBezTo>
                    <a:pt x="302" y="575"/>
                    <a:pt x="342" y="556"/>
                    <a:pt x="369" y="556"/>
                  </a:cubicBezTo>
                  <a:close/>
                  <a:moveTo>
                    <a:pt x="872" y="769"/>
                  </a:moveTo>
                  <a:cubicBezTo>
                    <a:pt x="931" y="769"/>
                    <a:pt x="978" y="827"/>
                    <a:pt x="978" y="908"/>
                  </a:cubicBezTo>
                  <a:cubicBezTo>
                    <a:pt x="978" y="922"/>
                    <a:pt x="989" y="922"/>
                    <a:pt x="989" y="922"/>
                  </a:cubicBezTo>
                  <a:cubicBezTo>
                    <a:pt x="956" y="978"/>
                    <a:pt x="931" y="1048"/>
                    <a:pt x="897" y="1096"/>
                  </a:cubicBezTo>
                  <a:cubicBezTo>
                    <a:pt x="880" y="1113"/>
                    <a:pt x="858" y="1121"/>
                    <a:pt x="837" y="1121"/>
                  </a:cubicBezTo>
                  <a:cubicBezTo>
                    <a:pt x="800" y="1121"/>
                    <a:pt x="765" y="1098"/>
                    <a:pt x="758" y="1062"/>
                  </a:cubicBezTo>
                  <a:cubicBezTo>
                    <a:pt x="746" y="1003"/>
                    <a:pt x="746" y="945"/>
                    <a:pt x="746" y="886"/>
                  </a:cubicBezTo>
                  <a:cubicBezTo>
                    <a:pt x="758" y="805"/>
                    <a:pt x="802" y="769"/>
                    <a:pt x="872" y="769"/>
                  </a:cubicBezTo>
                  <a:close/>
                  <a:moveTo>
                    <a:pt x="1548" y="978"/>
                  </a:moveTo>
                  <a:cubicBezTo>
                    <a:pt x="1640" y="978"/>
                    <a:pt x="1677" y="1015"/>
                    <a:pt x="1677" y="1096"/>
                  </a:cubicBezTo>
                  <a:cubicBezTo>
                    <a:pt x="1677" y="1177"/>
                    <a:pt x="1665" y="1246"/>
                    <a:pt x="1607" y="1305"/>
                  </a:cubicBezTo>
                  <a:cubicBezTo>
                    <a:pt x="1580" y="1337"/>
                    <a:pt x="1547" y="1351"/>
                    <a:pt x="1516" y="1351"/>
                  </a:cubicBezTo>
                  <a:cubicBezTo>
                    <a:pt x="1467" y="1351"/>
                    <a:pt x="1422" y="1316"/>
                    <a:pt x="1408" y="1258"/>
                  </a:cubicBezTo>
                  <a:cubicBezTo>
                    <a:pt x="1397" y="1202"/>
                    <a:pt x="1397" y="1132"/>
                    <a:pt x="1408" y="1084"/>
                  </a:cubicBezTo>
                  <a:cubicBezTo>
                    <a:pt x="1420" y="1003"/>
                    <a:pt x="1478" y="978"/>
                    <a:pt x="1548" y="978"/>
                  </a:cubicBezTo>
                  <a:close/>
                  <a:moveTo>
                    <a:pt x="81" y="0"/>
                  </a:moveTo>
                  <a:cubicBezTo>
                    <a:pt x="59" y="140"/>
                    <a:pt x="48" y="269"/>
                    <a:pt x="23" y="397"/>
                  </a:cubicBezTo>
                  <a:cubicBezTo>
                    <a:pt x="0" y="537"/>
                    <a:pt x="23" y="643"/>
                    <a:pt x="104" y="746"/>
                  </a:cubicBezTo>
                  <a:cubicBezTo>
                    <a:pt x="243" y="934"/>
                    <a:pt x="397" y="1107"/>
                    <a:pt x="618" y="1202"/>
                  </a:cubicBezTo>
                  <a:cubicBezTo>
                    <a:pt x="780" y="1272"/>
                    <a:pt x="942" y="1353"/>
                    <a:pt x="1118" y="1386"/>
                  </a:cubicBezTo>
                  <a:cubicBezTo>
                    <a:pt x="1548" y="1503"/>
                    <a:pt x="1990" y="1584"/>
                    <a:pt x="2434" y="1632"/>
                  </a:cubicBezTo>
                  <a:cubicBezTo>
                    <a:pt x="2772" y="1665"/>
                    <a:pt x="3107" y="1677"/>
                    <a:pt x="3445" y="1677"/>
                  </a:cubicBezTo>
                  <a:cubicBezTo>
                    <a:pt x="3750" y="1665"/>
                    <a:pt x="4051" y="1621"/>
                    <a:pt x="4342" y="1515"/>
                  </a:cubicBezTo>
                  <a:cubicBezTo>
                    <a:pt x="4481" y="1467"/>
                    <a:pt x="4551" y="1411"/>
                    <a:pt x="4563" y="1258"/>
                  </a:cubicBezTo>
                  <a:cubicBezTo>
                    <a:pt x="4574" y="1048"/>
                    <a:pt x="4574" y="839"/>
                    <a:pt x="4540" y="629"/>
                  </a:cubicBezTo>
                  <a:cubicBezTo>
                    <a:pt x="4518" y="629"/>
                    <a:pt x="4493" y="643"/>
                    <a:pt x="4481" y="643"/>
                  </a:cubicBezTo>
                  <a:cubicBezTo>
                    <a:pt x="4434" y="654"/>
                    <a:pt x="4400" y="654"/>
                    <a:pt x="4353" y="665"/>
                  </a:cubicBezTo>
                  <a:cubicBezTo>
                    <a:pt x="4261" y="688"/>
                    <a:pt x="4169" y="699"/>
                    <a:pt x="4074" y="713"/>
                  </a:cubicBezTo>
                  <a:cubicBezTo>
                    <a:pt x="3880" y="734"/>
                    <a:pt x="3686" y="742"/>
                    <a:pt x="3493" y="742"/>
                  </a:cubicBezTo>
                  <a:cubicBezTo>
                    <a:pt x="3164" y="742"/>
                    <a:pt x="2837" y="718"/>
                    <a:pt x="2515" y="688"/>
                  </a:cubicBezTo>
                  <a:cubicBezTo>
                    <a:pt x="2258" y="677"/>
                    <a:pt x="2015" y="629"/>
                    <a:pt x="1769" y="584"/>
                  </a:cubicBezTo>
                  <a:cubicBezTo>
                    <a:pt x="1456" y="537"/>
                    <a:pt x="1140" y="467"/>
                    <a:pt x="839" y="386"/>
                  </a:cubicBezTo>
                  <a:cubicBezTo>
                    <a:pt x="559" y="316"/>
                    <a:pt x="302" y="199"/>
                    <a:pt x="81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6718437" y="353263"/>
              <a:ext cx="181391" cy="202495"/>
            </a:xfrm>
            <a:custGeom>
              <a:avLst/>
              <a:gdLst/>
              <a:ahLst/>
              <a:cxnLst/>
              <a:rect l="l" t="t" r="r" b="b"/>
              <a:pathLst>
                <a:path w="2398" h="26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188" y="129"/>
                    <a:pt x="104" y="151"/>
                    <a:pt x="1" y="162"/>
                  </a:cubicBezTo>
                  <a:cubicBezTo>
                    <a:pt x="151" y="269"/>
                    <a:pt x="280" y="350"/>
                    <a:pt x="409" y="442"/>
                  </a:cubicBezTo>
                  <a:cubicBezTo>
                    <a:pt x="920" y="805"/>
                    <a:pt x="1247" y="1280"/>
                    <a:pt x="1409" y="1886"/>
                  </a:cubicBezTo>
                  <a:cubicBezTo>
                    <a:pt x="1467" y="2143"/>
                    <a:pt x="1515" y="2397"/>
                    <a:pt x="1571" y="2677"/>
                  </a:cubicBezTo>
                  <a:cubicBezTo>
                    <a:pt x="1618" y="2666"/>
                    <a:pt x="1654" y="2654"/>
                    <a:pt x="1677" y="2632"/>
                  </a:cubicBezTo>
                  <a:cubicBezTo>
                    <a:pt x="1794" y="2573"/>
                    <a:pt x="1898" y="2515"/>
                    <a:pt x="2004" y="2456"/>
                  </a:cubicBezTo>
                  <a:cubicBezTo>
                    <a:pt x="2155" y="2364"/>
                    <a:pt x="2283" y="2272"/>
                    <a:pt x="2375" y="2118"/>
                  </a:cubicBezTo>
                  <a:cubicBezTo>
                    <a:pt x="2386" y="2084"/>
                    <a:pt x="2398" y="2037"/>
                    <a:pt x="2386" y="2003"/>
                  </a:cubicBezTo>
                  <a:cubicBezTo>
                    <a:pt x="2339" y="1853"/>
                    <a:pt x="2294" y="1713"/>
                    <a:pt x="2247" y="1559"/>
                  </a:cubicBezTo>
                  <a:cubicBezTo>
                    <a:pt x="2107" y="1199"/>
                    <a:pt x="1886" y="908"/>
                    <a:pt x="1596" y="676"/>
                  </a:cubicBezTo>
                  <a:cubicBezTo>
                    <a:pt x="1386" y="512"/>
                    <a:pt x="1152" y="372"/>
                    <a:pt x="909" y="232"/>
                  </a:cubicBezTo>
                  <a:cubicBezTo>
                    <a:pt x="780" y="162"/>
                    <a:pt x="629" y="118"/>
                    <a:pt x="478" y="70"/>
                  </a:cubicBezTo>
                  <a:cubicBezTo>
                    <a:pt x="361" y="37"/>
                    <a:pt x="244" y="23"/>
                    <a:pt x="118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6839914" y="540924"/>
              <a:ext cx="68759" cy="95158"/>
            </a:xfrm>
            <a:custGeom>
              <a:avLst/>
              <a:gdLst/>
              <a:ahLst/>
              <a:cxnLst/>
              <a:rect l="l" t="t" r="r" b="b"/>
              <a:pathLst>
                <a:path w="909" h="1258" extrusionOk="0">
                  <a:moveTo>
                    <a:pt x="861" y="0"/>
                  </a:moveTo>
                  <a:cubicBezTo>
                    <a:pt x="792" y="56"/>
                    <a:pt x="758" y="92"/>
                    <a:pt x="699" y="126"/>
                  </a:cubicBezTo>
                  <a:cubicBezTo>
                    <a:pt x="512" y="279"/>
                    <a:pt x="292" y="361"/>
                    <a:pt x="71" y="430"/>
                  </a:cubicBezTo>
                  <a:cubicBezTo>
                    <a:pt x="1" y="453"/>
                    <a:pt x="1" y="489"/>
                    <a:pt x="1" y="545"/>
                  </a:cubicBezTo>
                  <a:cubicBezTo>
                    <a:pt x="35" y="768"/>
                    <a:pt x="48" y="978"/>
                    <a:pt x="1" y="1199"/>
                  </a:cubicBezTo>
                  <a:lnTo>
                    <a:pt x="1" y="1257"/>
                  </a:lnTo>
                  <a:lnTo>
                    <a:pt x="23" y="1257"/>
                  </a:lnTo>
                  <a:cubicBezTo>
                    <a:pt x="60" y="1243"/>
                    <a:pt x="104" y="1221"/>
                    <a:pt x="141" y="1210"/>
                  </a:cubicBezTo>
                  <a:cubicBezTo>
                    <a:pt x="384" y="1104"/>
                    <a:pt x="618" y="978"/>
                    <a:pt x="817" y="780"/>
                  </a:cubicBezTo>
                  <a:cubicBezTo>
                    <a:pt x="873" y="721"/>
                    <a:pt x="909" y="662"/>
                    <a:pt x="898" y="581"/>
                  </a:cubicBezTo>
                  <a:cubicBezTo>
                    <a:pt x="887" y="475"/>
                    <a:pt x="887" y="383"/>
                    <a:pt x="873" y="279"/>
                  </a:cubicBezTo>
                  <a:cubicBezTo>
                    <a:pt x="873" y="196"/>
                    <a:pt x="861" y="103"/>
                    <a:pt x="861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6784395" y="621858"/>
              <a:ext cx="163842" cy="71255"/>
            </a:xfrm>
            <a:custGeom>
              <a:avLst/>
              <a:gdLst/>
              <a:ahLst/>
              <a:cxnLst/>
              <a:rect l="l" t="t" r="r" b="b"/>
              <a:pathLst>
                <a:path w="2166" h="942" extrusionOk="0">
                  <a:moveTo>
                    <a:pt x="1956" y="0"/>
                  </a:moveTo>
                  <a:cubicBezTo>
                    <a:pt x="1911" y="0"/>
                    <a:pt x="1864" y="11"/>
                    <a:pt x="1816" y="22"/>
                  </a:cubicBezTo>
                  <a:cubicBezTo>
                    <a:pt x="1202" y="162"/>
                    <a:pt x="629" y="383"/>
                    <a:pt x="70" y="662"/>
                  </a:cubicBezTo>
                  <a:cubicBezTo>
                    <a:pt x="59" y="676"/>
                    <a:pt x="48" y="676"/>
                    <a:pt x="37" y="687"/>
                  </a:cubicBezTo>
                  <a:cubicBezTo>
                    <a:pt x="25" y="687"/>
                    <a:pt x="14" y="699"/>
                    <a:pt x="0" y="710"/>
                  </a:cubicBezTo>
                  <a:cubicBezTo>
                    <a:pt x="84" y="791"/>
                    <a:pt x="154" y="861"/>
                    <a:pt x="224" y="942"/>
                  </a:cubicBezTo>
                  <a:cubicBezTo>
                    <a:pt x="537" y="780"/>
                    <a:pt x="864" y="651"/>
                    <a:pt x="1188" y="536"/>
                  </a:cubicBezTo>
                  <a:cubicBezTo>
                    <a:pt x="1514" y="430"/>
                    <a:pt x="1830" y="327"/>
                    <a:pt x="2165" y="232"/>
                  </a:cubicBezTo>
                  <a:cubicBezTo>
                    <a:pt x="2109" y="151"/>
                    <a:pt x="2051" y="81"/>
                    <a:pt x="2003" y="22"/>
                  </a:cubicBezTo>
                  <a:cubicBezTo>
                    <a:pt x="1992" y="11"/>
                    <a:pt x="1970" y="0"/>
                    <a:pt x="195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6622527" y="697498"/>
              <a:ext cx="142737" cy="93721"/>
            </a:xfrm>
            <a:custGeom>
              <a:avLst/>
              <a:gdLst/>
              <a:ahLst/>
              <a:cxnLst/>
              <a:rect l="l" t="t" r="r" b="b"/>
              <a:pathLst>
                <a:path w="1887" h="1239" extrusionOk="0">
                  <a:moveTo>
                    <a:pt x="1677" y="0"/>
                  </a:moveTo>
                  <a:cubicBezTo>
                    <a:pt x="1651" y="11"/>
                    <a:pt x="1629" y="25"/>
                    <a:pt x="1607" y="37"/>
                  </a:cubicBezTo>
                  <a:cubicBezTo>
                    <a:pt x="1302" y="176"/>
                    <a:pt x="1012" y="361"/>
                    <a:pt x="743" y="559"/>
                  </a:cubicBezTo>
                  <a:cubicBezTo>
                    <a:pt x="559" y="699"/>
                    <a:pt x="383" y="838"/>
                    <a:pt x="210" y="978"/>
                  </a:cubicBezTo>
                  <a:cubicBezTo>
                    <a:pt x="174" y="1014"/>
                    <a:pt x="129" y="1048"/>
                    <a:pt x="93" y="1073"/>
                  </a:cubicBezTo>
                  <a:cubicBezTo>
                    <a:pt x="59" y="1107"/>
                    <a:pt x="34" y="1154"/>
                    <a:pt x="0" y="1199"/>
                  </a:cubicBezTo>
                  <a:cubicBezTo>
                    <a:pt x="93" y="1213"/>
                    <a:pt x="185" y="1235"/>
                    <a:pt x="269" y="1235"/>
                  </a:cubicBezTo>
                  <a:cubicBezTo>
                    <a:pt x="273" y="1237"/>
                    <a:pt x="277" y="1238"/>
                    <a:pt x="281" y="1238"/>
                  </a:cubicBezTo>
                  <a:cubicBezTo>
                    <a:pt x="299" y="1238"/>
                    <a:pt x="318" y="1222"/>
                    <a:pt x="338" y="1213"/>
                  </a:cubicBezTo>
                  <a:cubicBezTo>
                    <a:pt x="408" y="1143"/>
                    <a:pt x="478" y="1059"/>
                    <a:pt x="559" y="989"/>
                  </a:cubicBezTo>
                  <a:cubicBezTo>
                    <a:pt x="593" y="956"/>
                    <a:pt x="629" y="933"/>
                    <a:pt x="662" y="897"/>
                  </a:cubicBezTo>
                  <a:cubicBezTo>
                    <a:pt x="953" y="687"/>
                    <a:pt x="1269" y="500"/>
                    <a:pt x="1595" y="361"/>
                  </a:cubicBezTo>
                  <a:cubicBezTo>
                    <a:pt x="1688" y="316"/>
                    <a:pt x="1780" y="268"/>
                    <a:pt x="1886" y="221"/>
                  </a:cubicBezTo>
                  <a:cubicBezTo>
                    <a:pt x="1805" y="140"/>
                    <a:pt x="1746" y="70"/>
                    <a:pt x="1677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6498252" y="516190"/>
              <a:ext cx="337366" cy="64220"/>
            </a:xfrm>
            <a:custGeom>
              <a:avLst/>
              <a:gdLst/>
              <a:ahLst/>
              <a:cxnLst/>
              <a:rect l="l" t="t" r="r" b="b"/>
              <a:pathLst>
                <a:path w="4460" h="849" extrusionOk="0">
                  <a:moveTo>
                    <a:pt x="26" y="0"/>
                  </a:moveTo>
                  <a:cubicBezTo>
                    <a:pt x="1" y="59"/>
                    <a:pt x="12" y="104"/>
                    <a:pt x="59" y="151"/>
                  </a:cubicBezTo>
                  <a:cubicBezTo>
                    <a:pt x="221" y="291"/>
                    <a:pt x="397" y="372"/>
                    <a:pt x="596" y="442"/>
                  </a:cubicBezTo>
                  <a:cubicBezTo>
                    <a:pt x="1118" y="629"/>
                    <a:pt x="1666" y="699"/>
                    <a:pt x="2213" y="769"/>
                  </a:cubicBezTo>
                  <a:cubicBezTo>
                    <a:pt x="2515" y="816"/>
                    <a:pt x="2831" y="816"/>
                    <a:pt x="3132" y="838"/>
                  </a:cubicBezTo>
                  <a:cubicBezTo>
                    <a:pt x="3239" y="845"/>
                    <a:pt x="3348" y="848"/>
                    <a:pt x="3456" y="848"/>
                  </a:cubicBezTo>
                  <a:cubicBezTo>
                    <a:pt x="3724" y="848"/>
                    <a:pt x="3993" y="826"/>
                    <a:pt x="4250" y="769"/>
                  </a:cubicBezTo>
                  <a:cubicBezTo>
                    <a:pt x="4286" y="769"/>
                    <a:pt x="4320" y="757"/>
                    <a:pt x="4356" y="757"/>
                  </a:cubicBezTo>
                  <a:cubicBezTo>
                    <a:pt x="4448" y="732"/>
                    <a:pt x="4459" y="710"/>
                    <a:pt x="4412" y="618"/>
                  </a:cubicBezTo>
                  <a:lnTo>
                    <a:pt x="4412" y="618"/>
                  </a:lnTo>
                  <a:cubicBezTo>
                    <a:pt x="4412" y="618"/>
                    <a:pt x="4401" y="618"/>
                    <a:pt x="4401" y="629"/>
                  </a:cubicBezTo>
                  <a:cubicBezTo>
                    <a:pt x="4342" y="640"/>
                    <a:pt x="4297" y="651"/>
                    <a:pt x="4239" y="662"/>
                  </a:cubicBezTo>
                  <a:cubicBezTo>
                    <a:pt x="3894" y="734"/>
                    <a:pt x="3547" y="766"/>
                    <a:pt x="3198" y="766"/>
                  </a:cubicBezTo>
                  <a:cubicBezTo>
                    <a:pt x="2920" y="766"/>
                    <a:pt x="2642" y="746"/>
                    <a:pt x="2364" y="710"/>
                  </a:cubicBezTo>
                  <a:cubicBezTo>
                    <a:pt x="1967" y="676"/>
                    <a:pt x="1596" y="593"/>
                    <a:pt x="1213" y="512"/>
                  </a:cubicBezTo>
                  <a:cubicBezTo>
                    <a:pt x="780" y="419"/>
                    <a:pt x="386" y="268"/>
                    <a:pt x="2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6638335" y="331933"/>
              <a:ext cx="84644" cy="37216"/>
            </a:xfrm>
            <a:custGeom>
              <a:avLst/>
              <a:gdLst/>
              <a:ahLst/>
              <a:cxnLst/>
              <a:rect l="l" t="t" r="r" b="b"/>
              <a:pathLst>
                <a:path w="1119" h="492" extrusionOk="0">
                  <a:moveTo>
                    <a:pt x="655" y="0"/>
                  </a:moveTo>
                  <a:cubicBezTo>
                    <a:pt x="643" y="0"/>
                    <a:pt x="631" y="1"/>
                    <a:pt x="618" y="3"/>
                  </a:cubicBezTo>
                  <a:cubicBezTo>
                    <a:pt x="560" y="3"/>
                    <a:pt x="501" y="14"/>
                    <a:pt x="442" y="25"/>
                  </a:cubicBezTo>
                  <a:cubicBezTo>
                    <a:pt x="291" y="73"/>
                    <a:pt x="163" y="165"/>
                    <a:pt x="60" y="319"/>
                  </a:cubicBezTo>
                  <a:cubicBezTo>
                    <a:pt x="1" y="411"/>
                    <a:pt x="1" y="433"/>
                    <a:pt x="115" y="458"/>
                  </a:cubicBezTo>
                  <a:cubicBezTo>
                    <a:pt x="244" y="481"/>
                    <a:pt x="372" y="492"/>
                    <a:pt x="512" y="492"/>
                  </a:cubicBezTo>
                  <a:cubicBezTo>
                    <a:pt x="641" y="492"/>
                    <a:pt x="641" y="481"/>
                    <a:pt x="663" y="363"/>
                  </a:cubicBezTo>
                  <a:cubicBezTo>
                    <a:pt x="663" y="352"/>
                    <a:pt x="663" y="352"/>
                    <a:pt x="674" y="352"/>
                  </a:cubicBezTo>
                  <a:cubicBezTo>
                    <a:pt x="688" y="330"/>
                    <a:pt x="688" y="305"/>
                    <a:pt x="710" y="305"/>
                  </a:cubicBezTo>
                  <a:cubicBezTo>
                    <a:pt x="722" y="305"/>
                    <a:pt x="744" y="319"/>
                    <a:pt x="758" y="330"/>
                  </a:cubicBezTo>
                  <a:cubicBezTo>
                    <a:pt x="780" y="363"/>
                    <a:pt x="791" y="389"/>
                    <a:pt x="814" y="422"/>
                  </a:cubicBezTo>
                  <a:cubicBezTo>
                    <a:pt x="828" y="433"/>
                    <a:pt x="850" y="444"/>
                    <a:pt x="861" y="444"/>
                  </a:cubicBezTo>
                  <a:cubicBezTo>
                    <a:pt x="872" y="444"/>
                    <a:pt x="884" y="433"/>
                    <a:pt x="898" y="433"/>
                  </a:cubicBezTo>
                  <a:cubicBezTo>
                    <a:pt x="967" y="411"/>
                    <a:pt x="1048" y="389"/>
                    <a:pt x="1118" y="363"/>
                  </a:cubicBezTo>
                  <a:cubicBezTo>
                    <a:pt x="1082" y="190"/>
                    <a:pt x="953" y="109"/>
                    <a:pt x="814" y="50"/>
                  </a:cubicBezTo>
                  <a:cubicBezTo>
                    <a:pt x="768" y="21"/>
                    <a:pt x="712" y="0"/>
                    <a:pt x="65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6949212" y="612706"/>
              <a:ext cx="66868" cy="23827"/>
            </a:xfrm>
            <a:custGeom>
              <a:avLst/>
              <a:gdLst/>
              <a:ahLst/>
              <a:cxnLst/>
              <a:rect l="l" t="t" r="r" b="b"/>
              <a:pathLst>
                <a:path w="884" h="315" extrusionOk="0">
                  <a:moveTo>
                    <a:pt x="625" y="1"/>
                  </a:moveTo>
                  <a:cubicBezTo>
                    <a:pt x="413" y="1"/>
                    <a:pt x="202" y="23"/>
                    <a:pt x="0" y="62"/>
                  </a:cubicBezTo>
                  <a:cubicBezTo>
                    <a:pt x="45" y="132"/>
                    <a:pt x="93" y="202"/>
                    <a:pt x="126" y="272"/>
                  </a:cubicBezTo>
                  <a:cubicBezTo>
                    <a:pt x="143" y="304"/>
                    <a:pt x="159" y="314"/>
                    <a:pt x="182" y="314"/>
                  </a:cubicBezTo>
                  <a:cubicBezTo>
                    <a:pt x="193" y="314"/>
                    <a:pt x="206" y="312"/>
                    <a:pt x="221" y="308"/>
                  </a:cubicBezTo>
                  <a:cubicBezTo>
                    <a:pt x="336" y="294"/>
                    <a:pt x="464" y="272"/>
                    <a:pt x="581" y="261"/>
                  </a:cubicBezTo>
                  <a:cubicBezTo>
                    <a:pt x="674" y="250"/>
                    <a:pt x="780" y="238"/>
                    <a:pt x="883" y="224"/>
                  </a:cubicBezTo>
                  <a:cubicBezTo>
                    <a:pt x="861" y="169"/>
                    <a:pt x="838" y="99"/>
                    <a:pt x="813" y="51"/>
                  </a:cubicBezTo>
                  <a:cubicBezTo>
                    <a:pt x="802" y="29"/>
                    <a:pt x="769" y="4"/>
                    <a:pt x="755" y="4"/>
                  </a:cubicBezTo>
                  <a:cubicBezTo>
                    <a:pt x="711" y="2"/>
                    <a:pt x="668" y="1"/>
                    <a:pt x="625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6837191" y="518686"/>
              <a:ext cx="67095" cy="52118"/>
            </a:xfrm>
            <a:custGeom>
              <a:avLst/>
              <a:gdLst/>
              <a:ahLst/>
              <a:cxnLst/>
              <a:rect l="l" t="t" r="r" b="b"/>
              <a:pathLst>
                <a:path w="887" h="689" extrusionOk="0">
                  <a:moveTo>
                    <a:pt x="853" y="1"/>
                  </a:moveTo>
                  <a:cubicBezTo>
                    <a:pt x="747" y="96"/>
                    <a:pt x="654" y="188"/>
                    <a:pt x="548" y="269"/>
                  </a:cubicBezTo>
                  <a:cubicBezTo>
                    <a:pt x="409" y="364"/>
                    <a:pt x="247" y="445"/>
                    <a:pt x="96" y="526"/>
                  </a:cubicBezTo>
                  <a:cubicBezTo>
                    <a:pt x="15" y="573"/>
                    <a:pt x="1" y="573"/>
                    <a:pt x="26" y="688"/>
                  </a:cubicBezTo>
                  <a:cubicBezTo>
                    <a:pt x="118" y="655"/>
                    <a:pt x="199" y="618"/>
                    <a:pt x="280" y="596"/>
                  </a:cubicBezTo>
                  <a:cubicBezTo>
                    <a:pt x="504" y="515"/>
                    <a:pt x="688" y="409"/>
                    <a:pt x="839" y="247"/>
                  </a:cubicBezTo>
                  <a:cubicBezTo>
                    <a:pt x="864" y="224"/>
                    <a:pt x="886" y="199"/>
                    <a:pt x="886" y="188"/>
                  </a:cubicBezTo>
                  <a:cubicBezTo>
                    <a:pt x="875" y="118"/>
                    <a:pt x="864" y="59"/>
                    <a:pt x="85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6746575" y="672991"/>
              <a:ext cx="52874" cy="47352"/>
            </a:xfrm>
            <a:custGeom>
              <a:avLst/>
              <a:gdLst/>
              <a:ahLst/>
              <a:cxnLst/>
              <a:rect l="l" t="t" r="r" b="b"/>
              <a:pathLst>
                <a:path w="699" h="626" extrusionOk="0">
                  <a:moveTo>
                    <a:pt x="317" y="57"/>
                  </a:moveTo>
                  <a:cubicBezTo>
                    <a:pt x="376" y="57"/>
                    <a:pt x="418" y="100"/>
                    <a:pt x="500" y="196"/>
                  </a:cubicBezTo>
                  <a:cubicBezTo>
                    <a:pt x="537" y="243"/>
                    <a:pt x="570" y="302"/>
                    <a:pt x="606" y="361"/>
                  </a:cubicBezTo>
                  <a:cubicBezTo>
                    <a:pt x="618" y="372"/>
                    <a:pt x="618" y="383"/>
                    <a:pt x="629" y="394"/>
                  </a:cubicBezTo>
                  <a:cubicBezTo>
                    <a:pt x="629" y="405"/>
                    <a:pt x="629" y="419"/>
                    <a:pt x="618" y="419"/>
                  </a:cubicBezTo>
                  <a:cubicBezTo>
                    <a:pt x="548" y="475"/>
                    <a:pt x="467" y="523"/>
                    <a:pt x="386" y="570"/>
                  </a:cubicBezTo>
                  <a:cubicBezTo>
                    <a:pt x="386" y="570"/>
                    <a:pt x="361" y="559"/>
                    <a:pt x="349" y="545"/>
                  </a:cubicBezTo>
                  <a:cubicBezTo>
                    <a:pt x="268" y="442"/>
                    <a:pt x="187" y="335"/>
                    <a:pt x="95" y="221"/>
                  </a:cubicBezTo>
                  <a:cubicBezTo>
                    <a:pt x="59" y="173"/>
                    <a:pt x="70" y="151"/>
                    <a:pt x="118" y="126"/>
                  </a:cubicBezTo>
                  <a:cubicBezTo>
                    <a:pt x="129" y="126"/>
                    <a:pt x="140" y="126"/>
                    <a:pt x="151" y="115"/>
                  </a:cubicBezTo>
                  <a:cubicBezTo>
                    <a:pt x="227" y="77"/>
                    <a:pt x="276" y="57"/>
                    <a:pt x="317" y="57"/>
                  </a:cubicBezTo>
                  <a:close/>
                  <a:moveTo>
                    <a:pt x="327" y="0"/>
                  </a:moveTo>
                  <a:cubicBezTo>
                    <a:pt x="235" y="45"/>
                    <a:pt x="140" y="92"/>
                    <a:pt x="59" y="140"/>
                  </a:cubicBezTo>
                  <a:cubicBezTo>
                    <a:pt x="0" y="162"/>
                    <a:pt x="0" y="196"/>
                    <a:pt x="37" y="232"/>
                  </a:cubicBezTo>
                  <a:cubicBezTo>
                    <a:pt x="129" y="349"/>
                    <a:pt x="210" y="464"/>
                    <a:pt x="305" y="570"/>
                  </a:cubicBezTo>
                  <a:cubicBezTo>
                    <a:pt x="329" y="608"/>
                    <a:pt x="351" y="626"/>
                    <a:pt x="376" y="626"/>
                  </a:cubicBezTo>
                  <a:cubicBezTo>
                    <a:pt x="396" y="626"/>
                    <a:pt x="418" y="614"/>
                    <a:pt x="444" y="592"/>
                  </a:cubicBezTo>
                  <a:cubicBezTo>
                    <a:pt x="514" y="545"/>
                    <a:pt x="584" y="511"/>
                    <a:pt x="654" y="464"/>
                  </a:cubicBezTo>
                  <a:cubicBezTo>
                    <a:pt x="676" y="453"/>
                    <a:pt x="687" y="430"/>
                    <a:pt x="699" y="419"/>
                  </a:cubicBezTo>
                  <a:cubicBezTo>
                    <a:pt x="687" y="394"/>
                    <a:pt x="687" y="383"/>
                    <a:pt x="676" y="361"/>
                  </a:cubicBezTo>
                  <a:cubicBezTo>
                    <a:pt x="618" y="210"/>
                    <a:pt x="489" y="126"/>
                    <a:pt x="386" y="11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6938623" y="620043"/>
              <a:ext cx="16793" cy="18532"/>
            </a:xfrm>
            <a:custGeom>
              <a:avLst/>
              <a:gdLst/>
              <a:ahLst/>
              <a:cxnLst/>
              <a:rect l="l" t="t" r="r" b="b"/>
              <a:pathLst>
                <a:path w="222" h="245" extrusionOk="0">
                  <a:moveTo>
                    <a:pt x="13" y="1"/>
                  </a:moveTo>
                  <a:cubicBezTo>
                    <a:pt x="9" y="1"/>
                    <a:pt x="5" y="1"/>
                    <a:pt x="1" y="2"/>
                  </a:cubicBezTo>
                  <a:cubicBezTo>
                    <a:pt x="34" y="35"/>
                    <a:pt x="70" y="72"/>
                    <a:pt x="93" y="105"/>
                  </a:cubicBezTo>
                  <a:cubicBezTo>
                    <a:pt x="126" y="153"/>
                    <a:pt x="140" y="186"/>
                    <a:pt x="174" y="234"/>
                  </a:cubicBezTo>
                  <a:cubicBezTo>
                    <a:pt x="174" y="245"/>
                    <a:pt x="196" y="245"/>
                    <a:pt x="221" y="245"/>
                  </a:cubicBezTo>
                  <a:cubicBezTo>
                    <a:pt x="187" y="123"/>
                    <a:pt x="92" y="1"/>
                    <a:pt x="1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6574118" y="470202"/>
              <a:ext cx="12254" cy="10060"/>
            </a:xfrm>
            <a:custGeom>
              <a:avLst/>
              <a:gdLst/>
              <a:ahLst/>
              <a:cxnLst/>
              <a:rect l="l" t="t" r="r" b="b"/>
              <a:pathLst>
                <a:path w="162" h="133" extrusionOk="0">
                  <a:moveTo>
                    <a:pt x="95" y="0"/>
                  </a:moveTo>
                  <a:cubicBezTo>
                    <a:pt x="90" y="0"/>
                    <a:pt x="86" y="1"/>
                    <a:pt x="82" y="2"/>
                  </a:cubicBezTo>
                  <a:cubicBezTo>
                    <a:pt x="56" y="2"/>
                    <a:pt x="34" y="38"/>
                    <a:pt x="1" y="61"/>
                  </a:cubicBezTo>
                  <a:cubicBezTo>
                    <a:pt x="31" y="93"/>
                    <a:pt x="52" y="132"/>
                    <a:pt x="66" y="132"/>
                  </a:cubicBezTo>
                  <a:cubicBezTo>
                    <a:pt x="67" y="132"/>
                    <a:pt x="69" y="132"/>
                    <a:pt x="70" y="131"/>
                  </a:cubicBezTo>
                  <a:cubicBezTo>
                    <a:pt x="104" y="119"/>
                    <a:pt x="140" y="97"/>
                    <a:pt x="151" y="72"/>
                  </a:cubicBezTo>
                  <a:cubicBezTo>
                    <a:pt x="161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6535239" y="458931"/>
              <a:ext cx="12557" cy="9909"/>
            </a:xfrm>
            <a:custGeom>
              <a:avLst/>
              <a:gdLst/>
              <a:ahLst/>
              <a:cxnLst/>
              <a:rect l="l" t="t" r="r" b="b"/>
              <a:pathLst>
                <a:path w="166" h="131" extrusionOk="0">
                  <a:moveTo>
                    <a:pt x="59" y="0"/>
                  </a:moveTo>
                  <a:cubicBezTo>
                    <a:pt x="37" y="0"/>
                    <a:pt x="26" y="48"/>
                    <a:pt x="1" y="70"/>
                  </a:cubicBezTo>
                  <a:cubicBezTo>
                    <a:pt x="26" y="92"/>
                    <a:pt x="48" y="129"/>
                    <a:pt x="70" y="129"/>
                  </a:cubicBezTo>
                  <a:cubicBezTo>
                    <a:pt x="74" y="130"/>
                    <a:pt x="77" y="131"/>
                    <a:pt x="80" y="131"/>
                  </a:cubicBezTo>
                  <a:cubicBezTo>
                    <a:pt x="102" y="131"/>
                    <a:pt x="124" y="102"/>
                    <a:pt x="165" y="70"/>
                  </a:cubicBezTo>
                  <a:cubicBezTo>
                    <a:pt x="118" y="37"/>
                    <a:pt x="96" y="0"/>
                    <a:pt x="5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6601348" y="607638"/>
              <a:ext cx="11498" cy="19516"/>
            </a:xfrm>
            <a:custGeom>
              <a:avLst/>
              <a:gdLst/>
              <a:ahLst/>
              <a:cxnLst/>
              <a:rect l="l" t="t" r="r" b="b"/>
              <a:pathLst>
                <a:path w="152" h="258" extrusionOk="0">
                  <a:moveTo>
                    <a:pt x="104" y="1"/>
                  </a:moveTo>
                  <a:cubicBezTo>
                    <a:pt x="82" y="1"/>
                    <a:pt x="46" y="12"/>
                    <a:pt x="34" y="26"/>
                  </a:cubicBezTo>
                  <a:cubicBezTo>
                    <a:pt x="12" y="48"/>
                    <a:pt x="1" y="96"/>
                    <a:pt x="1" y="107"/>
                  </a:cubicBezTo>
                  <a:lnTo>
                    <a:pt x="1" y="177"/>
                  </a:lnTo>
                  <a:cubicBezTo>
                    <a:pt x="23" y="199"/>
                    <a:pt x="34" y="222"/>
                    <a:pt x="46" y="258"/>
                  </a:cubicBezTo>
                  <a:cubicBezTo>
                    <a:pt x="82" y="236"/>
                    <a:pt x="115" y="222"/>
                    <a:pt x="129" y="188"/>
                  </a:cubicBezTo>
                  <a:cubicBezTo>
                    <a:pt x="152" y="152"/>
                    <a:pt x="152" y="107"/>
                    <a:pt x="152" y="60"/>
                  </a:cubicBezTo>
                  <a:cubicBezTo>
                    <a:pt x="152" y="48"/>
                    <a:pt x="129" y="12"/>
                    <a:pt x="104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6551956" y="592662"/>
              <a:ext cx="9758" cy="17852"/>
            </a:xfrm>
            <a:custGeom>
              <a:avLst/>
              <a:gdLst/>
              <a:ahLst/>
              <a:cxnLst/>
              <a:rect l="l" t="t" r="r" b="b"/>
              <a:pathLst>
                <a:path w="129" h="236" extrusionOk="0">
                  <a:moveTo>
                    <a:pt x="48" y="1"/>
                  </a:moveTo>
                  <a:cubicBezTo>
                    <a:pt x="37" y="1"/>
                    <a:pt x="14" y="26"/>
                    <a:pt x="14" y="48"/>
                  </a:cubicBezTo>
                  <a:cubicBezTo>
                    <a:pt x="0" y="107"/>
                    <a:pt x="0" y="165"/>
                    <a:pt x="0" y="235"/>
                  </a:cubicBezTo>
                  <a:cubicBezTo>
                    <a:pt x="95" y="188"/>
                    <a:pt x="129" y="96"/>
                    <a:pt x="106" y="48"/>
                  </a:cubicBezTo>
                  <a:cubicBezTo>
                    <a:pt x="95" y="26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6516027" y="574281"/>
              <a:ext cx="5371" cy="13162"/>
            </a:xfrm>
            <a:custGeom>
              <a:avLst/>
              <a:gdLst/>
              <a:ahLst/>
              <a:cxnLst/>
              <a:rect l="l" t="t" r="r" b="b"/>
              <a:pathLst>
                <a:path w="71" h="174" extrusionOk="0">
                  <a:moveTo>
                    <a:pt x="11" y="1"/>
                  </a:moveTo>
                  <a:cubicBezTo>
                    <a:pt x="11" y="70"/>
                    <a:pt x="0" y="129"/>
                    <a:pt x="0" y="174"/>
                  </a:cubicBezTo>
                  <a:cubicBezTo>
                    <a:pt x="56" y="118"/>
                    <a:pt x="70" y="59"/>
                    <a:pt x="11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6757997" y="682143"/>
              <a:ext cx="31770" cy="28063"/>
            </a:xfrm>
            <a:custGeom>
              <a:avLst/>
              <a:gdLst/>
              <a:ahLst/>
              <a:cxnLst/>
              <a:rect l="l" t="t" r="r" b="b"/>
              <a:pathLst>
                <a:path w="420" h="371" extrusionOk="0">
                  <a:moveTo>
                    <a:pt x="156" y="0"/>
                  </a:moveTo>
                  <a:cubicBezTo>
                    <a:pt x="149" y="0"/>
                    <a:pt x="144" y="2"/>
                    <a:pt x="140" y="5"/>
                  </a:cubicBezTo>
                  <a:cubicBezTo>
                    <a:pt x="84" y="19"/>
                    <a:pt x="36" y="41"/>
                    <a:pt x="0" y="64"/>
                  </a:cubicBezTo>
                  <a:cubicBezTo>
                    <a:pt x="70" y="159"/>
                    <a:pt x="129" y="251"/>
                    <a:pt x="198" y="332"/>
                  </a:cubicBezTo>
                  <a:cubicBezTo>
                    <a:pt x="208" y="350"/>
                    <a:pt x="234" y="371"/>
                    <a:pt x="249" y="371"/>
                  </a:cubicBezTo>
                  <a:cubicBezTo>
                    <a:pt x="253" y="371"/>
                    <a:pt x="255" y="370"/>
                    <a:pt x="257" y="368"/>
                  </a:cubicBezTo>
                  <a:cubicBezTo>
                    <a:pt x="316" y="343"/>
                    <a:pt x="363" y="309"/>
                    <a:pt x="419" y="273"/>
                  </a:cubicBezTo>
                  <a:cubicBezTo>
                    <a:pt x="349" y="181"/>
                    <a:pt x="279" y="100"/>
                    <a:pt x="210" y="19"/>
                  </a:cubicBezTo>
                  <a:cubicBezTo>
                    <a:pt x="194" y="9"/>
                    <a:pt x="172" y="0"/>
                    <a:pt x="15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6387289" y="327244"/>
              <a:ext cx="637666" cy="469891"/>
            </a:xfrm>
            <a:custGeom>
              <a:avLst/>
              <a:gdLst/>
              <a:ahLst/>
              <a:cxnLst/>
              <a:rect l="l" t="t" r="r" b="b"/>
              <a:pathLst>
                <a:path w="8430" h="6212" extrusionOk="0">
                  <a:moveTo>
                    <a:pt x="3974" y="62"/>
                  </a:moveTo>
                  <a:cubicBezTo>
                    <a:pt x="4031" y="62"/>
                    <a:pt x="4087" y="83"/>
                    <a:pt x="4133" y="112"/>
                  </a:cubicBezTo>
                  <a:cubicBezTo>
                    <a:pt x="4272" y="171"/>
                    <a:pt x="4401" y="252"/>
                    <a:pt x="4437" y="425"/>
                  </a:cubicBezTo>
                  <a:cubicBezTo>
                    <a:pt x="4356" y="451"/>
                    <a:pt x="4261" y="484"/>
                    <a:pt x="4180" y="506"/>
                  </a:cubicBezTo>
                  <a:cubicBezTo>
                    <a:pt x="4169" y="506"/>
                    <a:pt x="4147" y="495"/>
                    <a:pt x="4133" y="484"/>
                  </a:cubicBezTo>
                  <a:cubicBezTo>
                    <a:pt x="4110" y="451"/>
                    <a:pt x="4099" y="425"/>
                    <a:pt x="4077" y="392"/>
                  </a:cubicBezTo>
                  <a:cubicBezTo>
                    <a:pt x="4063" y="381"/>
                    <a:pt x="4041" y="367"/>
                    <a:pt x="4029" y="367"/>
                  </a:cubicBezTo>
                  <a:cubicBezTo>
                    <a:pt x="4007" y="367"/>
                    <a:pt x="4007" y="392"/>
                    <a:pt x="3993" y="414"/>
                  </a:cubicBezTo>
                  <a:cubicBezTo>
                    <a:pt x="3982" y="414"/>
                    <a:pt x="3982" y="414"/>
                    <a:pt x="3982" y="425"/>
                  </a:cubicBezTo>
                  <a:cubicBezTo>
                    <a:pt x="3960" y="543"/>
                    <a:pt x="3960" y="554"/>
                    <a:pt x="3831" y="554"/>
                  </a:cubicBezTo>
                  <a:cubicBezTo>
                    <a:pt x="3691" y="554"/>
                    <a:pt x="3563" y="543"/>
                    <a:pt x="3434" y="520"/>
                  </a:cubicBezTo>
                  <a:cubicBezTo>
                    <a:pt x="3320" y="495"/>
                    <a:pt x="3320" y="473"/>
                    <a:pt x="3379" y="381"/>
                  </a:cubicBezTo>
                  <a:cubicBezTo>
                    <a:pt x="3518" y="171"/>
                    <a:pt x="3703" y="65"/>
                    <a:pt x="3937" y="65"/>
                  </a:cubicBezTo>
                  <a:cubicBezTo>
                    <a:pt x="3950" y="63"/>
                    <a:pt x="3962" y="62"/>
                    <a:pt x="3974" y="62"/>
                  </a:cubicBezTo>
                  <a:close/>
                  <a:moveTo>
                    <a:pt x="4496" y="344"/>
                  </a:moveTo>
                  <a:lnTo>
                    <a:pt x="4496" y="344"/>
                  </a:lnTo>
                  <a:cubicBezTo>
                    <a:pt x="4622" y="367"/>
                    <a:pt x="4739" y="381"/>
                    <a:pt x="4856" y="414"/>
                  </a:cubicBezTo>
                  <a:cubicBezTo>
                    <a:pt x="5007" y="462"/>
                    <a:pt x="5158" y="506"/>
                    <a:pt x="5287" y="576"/>
                  </a:cubicBezTo>
                  <a:cubicBezTo>
                    <a:pt x="5530" y="716"/>
                    <a:pt x="5764" y="856"/>
                    <a:pt x="5974" y="1020"/>
                  </a:cubicBezTo>
                  <a:cubicBezTo>
                    <a:pt x="6264" y="1252"/>
                    <a:pt x="6485" y="1543"/>
                    <a:pt x="6625" y="1903"/>
                  </a:cubicBezTo>
                  <a:cubicBezTo>
                    <a:pt x="6672" y="2057"/>
                    <a:pt x="6717" y="2197"/>
                    <a:pt x="6764" y="2347"/>
                  </a:cubicBezTo>
                  <a:cubicBezTo>
                    <a:pt x="6776" y="2381"/>
                    <a:pt x="6764" y="2428"/>
                    <a:pt x="6753" y="2462"/>
                  </a:cubicBezTo>
                  <a:cubicBezTo>
                    <a:pt x="6661" y="2616"/>
                    <a:pt x="6533" y="2708"/>
                    <a:pt x="6382" y="2800"/>
                  </a:cubicBezTo>
                  <a:cubicBezTo>
                    <a:pt x="6276" y="2859"/>
                    <a:pt x="6172" y="2917"/>
                    <a:pt x="6055" y="2976"/>
                  </a:cubicBezTo>
                  <a:cubicBezTo>
                    <a:pt x="6032" y="2998"/>
                    <a:pt x="5996" y="3010"/>
                    <a:pt x="5949" y="3021"/>
                  </a:cubicBezTo>
                  <a:cubicBezTo>
                    <a:pt x="5893" y="2741"/>
                    <a:pt x="5845" y="2487"/>
                    <a:pt x="5787" y="2230"/>
                  </a:cubicBezTo>
                  <a:cubicBezTo>
                    <a:pt x="5625" y="1624"/>
                    <a:pt x="5298" y="1149"/>
                    <a:pt x="4787" y="786"/>
                  </a:cubicBezTo>
                  <a:cubicBezTo>
                    <a:pt x="4658" y="694"/>
                    <a:pt x="4529" y="613"/>
                    <a:pt x="4379" y="506"/>
                  </a:cubicBezTo>
                  <a:cubicBezTo>
                    <a:pt x="4482" y="495"/>
                    <a:pt x="4566" y="473"/>
                    <a:pt x="4496" y="344"/>
                  </a:cubicBezTo>
                  <a:close/>
                  <a:moveTo>
                    <a:pt x="3272" y="414"/>
                  </a:moveTo>
                  <a:lnTo>
                    <a:pt x="3272" y="414"/>
                  </a:lnTo>
                  <a:cubicBezTo>
                    <a:pt x="3261" y="532"/>
                    <a:pt x="3353" y="565"/>
                    <a:pt x="3434" y="590"/>
                  </a:cubicBezTo>
                  <a:cubicBezTo>
                    <a:pt x="3525" y="609"/>
                    <a:pt x="3615" y="617"/>
                    <a:pt x="3703" y="617"/>
                  </a:cubicBezTo>
                  <a:cubicBezTo>
                    <a:pt x="3774" y="617"/>
                    <a:pt x="3844" y="611"/>
                    <a:pt x="3912" y="601"/>
                  </a:cubicBezTo>
                  <a:cubicBezTo>
                    <a:pt x="3993" y="601"/>
                    <a:pt x="4029" y="565"/>
                    <a:pt x="4018" y="495"/>
                  </a:cubicBezTo>
                  <a:cubicBezTo>
                    <a:pt x="4018" y="484"/>
                    <a:pt x="4029" y="473"/>
                    <a:pt x="4029" y="462"/>
                  </a:cubicBezTo>
                  <a:lnTo>
                    <a:pt x="4041" y="462"/>
                  </a:lnTo>
                  <a:cubicBezTo>
                    <a:pt x="4093" y="536"/>
                    <a:pt x="4112" y="562"/>
                    <a:pt x="4159" y="562"/>
                  </a:cubicBezTo>
                  <a:cubicBezTo>
                    <a:pt x="4185" y="562"/>
                    <a:pt x="4220" y="554"/>
                    <a:pt x="4272" y="543"/>
                  </a:cubicBezTo>
                  <a:cubicBezTo>
                    <a:pt x="4285" y="537"/>
                    <a:pt x="4300" y="534"/>
                    <a:pt x="4313" y="534"/>
                  </a:cubicBezTo>
                  <a:cubicBezTo>
                    <a:pt x="4326" y="534"/>
                    <a:pt x="4337" y="537"/>
                    <a:pt x="4342" y="543"/>
                  </a:cubicBezTo>
                  <a:cubicBezTo>
                    <a:pt x="4529" y="671"/>
                    <a:pt x="4717" y="800"/>
                    <a:pt x="4879" y="939"/>
                  </a:cubicBezTo>
                  <a:cubicBezTo>
                    <a:pt x="5334" y="1311"/>
                    <a:pt x="5636" y="1789"/>
                    <a:pt x="5753" y="2370"/>
                  </a:cubicBezTo>
                  <a:cubicBezTo>
                    <a:pt x="5787" y="2590"/>
                    <a:pt x="5845" y="2811"/>
                    <a:pt x="5893" y="3046"/>
                  </a:cubicBezTo>
                  <a:cubicBezTo>
                    <a:pt x="5728" y="3079"/>
                    <a:pt x="5577" y="3116"/>
                    <a:pt x="5426" y="3138"/>
                  </a:cubicBezTo>
                  <a:cubicBezTo>
                    <a:pt x="5187" y="3179"/>
                    <a:pt x="4949" y="3193"/>
                    <a:pt x="4710" y="3193"/>
                  </a:cubicBezTo>
                  <a:cubicBezTo>
                    <a:pt x="4471" y="3193"/>
                    <a:pt x="4232" y="3179"/>
                    <a:pt x="3993" y="3160"/>
                  </a:cubicBezTo>
                  <a:cubicBezTo>
                    <a:pt x="3434" y="3127"/>
                    <a:pt x="2890" y="3010"/>
                    <a:pt x="2353" y="2859"/>
                  </a:cubicBezTo>
                  <a:cubicBezTo>
                    <a:pt x="2121" y="2789"/>
                    <a:pt x="1887" y="2685"/>
                    <a:pt x="1677" y="2557"/>
                  </a:cubicBezTo>
                  <a:cubicBezTo>
                    <a:pt x="1504" y="2451"/>
                    <a:pt x="1493" y="2428"/>
                    <a:pt x="1563" y="2241"/>
                  </a:cubicBezTo>
                  <a:cubicBezTo>
                    <a:pt x="1713" y="1881"/>
                    <a:pt x="1864" y="1532"/>
                    <a:pt x="2074" y="1205"/>
                  </a:cubicBezTo>
                  <a:cubicBezTo>
                    <a:pt x="2191" y="1032"/>
                    <a:pt x="2331" y="892"/>
                    <a:pt x="2504" y="775"/>
                  </a:cubicBezTo>
                  <a:cubicBezTo>
                    <a:pt x="2750" y="624"/>
                    <a:pt x="2993" y="495"/>
                    <a:pt x="3272" y="414"/>
                  </a:cubicBezTo>
                  <a:close/>
                  <a:moveTo>
                    <a:pt x="6801" y="2532"/>
                  </a:moveTo>
                  <a:cubicBezTo>
                    <a:pt x="6812" y="2590"/>
                    <a:pt x="6823" y="2649"/>
                    <a:pt x="6834" y="2719"/>
                  </a:cubicBezTo>
                  <a:cubicBezTo>
                    <a:pt x="6834" y="2730"/>
                    <a:pt x="6812" y="2755"/>
                    <a:pt x="6787" y="2778"/>
                  </a:cubicBezTo>
                  <a:cubicBezTo>
                    <a:pt x="6636" y="2940"/>
                    <a:pt x="6452" y="3046"/>
                    <a:pt x="6228" y="3127"/>
                  </a:cubicBezTo>
                  <a:cubicBezTo>
                    <a:pt x="6147" y="3149"/>
                    <a:pt x="6066" y="3186"/>
                    <a:pt x="5974" y="3219"/>
                  </a:cubicBezTo>
                  <a:cubicBezTo>
                    <a:pt x="5949" y="3104"/>
                    <a:pt x="5963" y="3104"/>
                    <a:pt x="6044" y="3057"/>
                  </a:cubicBezTo>
                  <a:cubicBezTo>
                    <a:pt x="6195" y="2976"/>
                    <a:pt x="6357" y="2895"/>
                    <a:pt x="6496" y="2800"/>
                  </a:cubicBezTo>
                  <a:cubicBezTo>
                    <a:pt x="6602" y="2719"/>
                    <a:pt x="6695" y="2627"/>
                    <a:pt x="6801" y="2532"/>
                  </a:cubicBezTo>
                  <a:close/>
                  <a:moveTo>
                    <a:pt x="1493" y="2498"/>
                  </a:moveTo>
                  <a:lnTo>
                    <a:pt x="1493" y="2498"/>
                  </a:lnTo>
                  <a:cubicBezTo>
                    <a:pt x="1853" y="2766"/>
                    <a:pt x="2247" y="2917"/>
                    <a:pt x="2680" y="3010"/>
                  </a:cubicBezTo>
                  <a:cubicBezTo>
                    <a:pt x="3063" y="3091"/>
                    <a:pt x="3434" y="3174"/>
                    <a:pt x="3831" y="3208"/>
                  </a:cubicBezTo>
                  <a:cubicBezTo>
                    <a:pt x="4111" y="3241"/>
                    <a:pt x="4393" y="3261"/>
                    <a:pt x="4675" y="3261"/>
                  </a:cubicBezTo>
                  <a:cubicBezTo>
                    <a:pt x="5074" y="3261"/>
                    <a:pt x="5473" y="3222"/>
                    <a:pt x="5868" y="3127"/>
                  </a:cubicBezTo>
                  <a:cubicBezTo>
                    <a:pt x="5868" y="3116"/>
                    <a:pt x="5879" y="3116"/>
                    <a:pt x="5879" y="3116"/>
                  </a:cubicBezTo>
                  <a:lnTo>
                    <a:pt x="5879" y="3116"/>
                  </a:lnTo>
                  <a:cubicBezTo>
                    <a:pt x="5926" y="3208"/>
                    <a:pt x="5915" y="3230"/>
                    <a:pt x="5823" y="3255"/>
                  </a:cubicBezTo>
                  <a:cubicBezTo>
                    <a:pt x="5513" y="3317"/>
                    <a:pt x="5204" y="3345"/>
                    <a:pt x="4894" y="3345"/>
                  </a:cubicBezTo>
                  <a:cubicBezTo>
                    <a:pt x="4796" y="3345"/>
                    <a:pt x="4698" y="3342"/>
                    <a:pt x="4599" y="3336"/>
                  </a:cubicBezTo>
                  <a:cubicBezTo>
                    <a:pt x="4298" y="3314"/>
                    <a:pt x="3982" y="3314"/>
                    <a:pt x="3680" y="3267"/>
                  </a:cubicBezTo>
                  <a:cubicBezTo>
                    <a:pt x="3133" y="3197"/>
                    <a:pt x="2585" y="3127"/>
                    <a:pt x="2063" y="2940"/>
                  </a:cubicBezTo>
                  <a:cubicBezTo>
                    <a:pt x="1864" y="2870"/>
                    <a:pt x="1688" y="2789"/>
                    <a:pt x="1526" y="2649"/>
                  </a:cubicBezTo>
                  <a:cubicBezTo>
                    <a:pt x="1479" y="2602"/>
                    <a:pt x="1468" y="2557"/>
                    <a:pt x="1493" y="2498"/>
                  </a:cubicBezTo>
                  <a:close/>
                  <a:moveTo>
                    <a:pt x="6845" y="2825"/>
                  </a:moveTo>
                  <a:cubicBezTo>
                    <a:pt x="6845" y="2928"/>
                    <a:pt x="6857" y="3021"/>
                    <a:pt x="6857" y="3104"/>
                  </a:cubicBezTo>
                  <a:cubicBezTo>
                    <a:pt x="6871" y="3208"/>
                    <a:pt x="6871" y="3300"/>
                    <a:pt x="6882" y="3406"/>
                  </a:cubicBezTo>
                  <a:cubicBezTo>
                    <a:pt x="6893" y="3487"/>
                    <a:pt x="6857" y="3557"/>
                    <a:pt x="6801" y="3605"/>
                  </a:cubicBezTo>
                  <a:cubicBezTo>
                    <a:pt x="6602" y="3803"/>
                    <a:pt x="6368" y="3929"/>
                    <a:pt x="6125" y="4035"/>
                  </a:cubicBezTo>
                  <a:cubicBezTo>
                    <a:pt x="6088" y="4046"/>
                    <a:pt x="6044" y="4068"/>
                    <a:pt x="6007" y="4082"/>
                  </a:cubicBezTo>
                  <a:lnTo>
                    <a:pt x="5974" y="4082"/>
                  </a:lnTo>
                  <a:cubicBezTo>
                    <a:pt x="5985" y="4057"/>
                    <a:pt x="5985" y="4035"/>
                    <a:pt x="5985" y="4024"/>
                  </a:cubicBezTo>
                  <a:cubicBezTo>
                    <a:pt x="6032" y="3803"/>
                    <a:pt x="6019" y="3593"/>
                    <a:pt x="5985" y="3370"/>
                  </a:cubicBezTo>
                  <a:cubicBezTo>
                    <a:pt x="5985" y="3314"/>
                    <a:pt x="5985" y="3278"/>
                    <a:pt x="6055" y="3255"/>
                  </a:cubicBezTo>
                  <a:cubicBezTo>
                    <a:pt x="6276" y="3186"/>
                    <a:pt x="6496" y="3104"/>
                    <a:pt x="6683" y="2951"/>
                  </a:cubicBezTo>
                  <a:cubicBezTo>
                    <a:pt x="6731" y="2917"/>
                    <a:pt x="6776" y="2881"/>
                    <a:pt x="6845" y="2825"/>
                  </a:cubicBezTo>
                  <a:close/>
                  <a:moveTo>
                    <a:pt x="8054" y="3775"/>
                  </a:moveTo>
                  <a:cubicBezTo>
                    <a:pt x="8097" y="3775"/>
                    <a:pt x="8140" y="3776"/>
                    <a:pt x="8184" y="3778"/>
                  </a:cubicBezTo>
                  <a:cubicBezTo>
                    <a:pt x="8198" y="3778"/>
                    <a:pt x="8231" y="3803"/>
                    <a:pt x="8242" y="3825"/>
                  </a:cubicBezTo>
                  <a:cubicBezTo>
                    <a:pt x="8267" y="3873"/>
                    <a:pt x="8290" y="3943"/>
                    <a:pt x="8312" y="3998"/>
                  </a:cubicBezTo>
                  <a:cubicBezTo>
                    <a:pt x="8209" y="4012"/>
                    <a:pt x="8103" y="4024"/>
                    <a:pt x="8010" y="4035"/>
                  </a:cubicBezTo>
                  <a:cubicBezTo>
                    <a:pt x="7893" y="4046"/>
                    <a:pt x="7765" y="4068"/>
                    <a:pt x="7650" y="4082"/>
                  </a:cubicBezTo>
                  <a:cubicBezTo>
                    <a:pt x="7635" y="4086"/>
                    <a:pt x="7622" y="4088"/>
                    <a:pt x="7611" y="4088"/>
                  </a:cubicBezTo>
                  <a:cubicBezTo>
                    <a:pt x="7588" y="4088"/>
                    <a:pt x="7572" y="4078"/>
                    <a:pt x="7555" y="4046"/>
                  </a:cubicBezTo>
                  <a:cubicBezTo>
                    <a:pt x="7522" y="3976"/>
                    <a:pt x="7474" y="3906"/>
                    <a:pt x="7429" y="3836"/>
                  </a:cubicBezTo>
                  <a:cubicBezTo>
                    <a:pt x="7631" y="3797"/>
                    <a:pt x="7842" y="3775"/>
                    <a:pt x="8054" y="3775"/>
                  </a:cubicBezTo>
                  <a:close/>
                  <a:moveTo>
                    <a:pt x="7302" y="3872"/>
                  </a:moveTo>
                  <a:cubicBezTo>
                    <a:pt x="7381" y="3872"/>
                    <a:pt x="7476" y="3994"/>
                    <a:pt x="7510" y="4116"/>
                  </a:cubicBezTo>
                  <a:cubicBezTo>
                    <a:pt x="7485" y="4116"/>
                    <a:pt x="7463" y="4116"/>
                    <a:pt x="7463" y="4105"/>
                  </a:cubicBezTo>
                  <a:cubicBezTo>
                    <a:pt x="7429" y="4057"/>
                    <a:pt x="7415" y="4024"/>
                    <a:pt x="7382" y="3976"/>
                  </a:cubicBezTo>
                  <a:cubicBezTo>
                    <a:pt x="7359" y="3943"/>
                    <a:pt x="7323" y="3906"/>
                    <a:pt x="7290" y="3873"/>
                  </a:cubicBezTo>
                  <a:cubicBezTo>
                    <a:pt x="7294" y="3872"/>
                    <a:pt x="7298" y="3872"/>
                    <a:pt x="7302" y="3872"/>
                  </a:cubicBezTo>
                  <a:close/>
                  <a:moveTo>
                    <a:pt x="1456" y="2671"/>
                  </a:moveTo>
                  <a:cubicBezTo>
                    <a:pt x="1677" y="2870"/>
                    <a:pt x="1934" y="2987"/>
                    <a:pt x="2214" y="3057"/>
                  </a:cubicBezTo>
                  <a:cubicBezTo>
                    <a:pt x="2515" y="3138"/>
                    <a:pt x="2831" y="3208"/>
                    <a:pt x="3144" y="3255"/>
                  </a:cubicBezTo>
                  <a:cubicBezTo>
                    <a:pt x="3390" y="3300"/>
                    <a:pt x="3633" y="3348"/>
                    <a:pt x="3890" y="3359"/>
                  </a:cubicBezTo>
                  <a:cubicBezTo>
                    <a:pt x="4212" y="3389"/>
                    <a:pt x="4539" y="3413"/>
                    <a:pt x="4868" y="3413"/>
                  </a:cubicBezTo>
                  <a:cubicBezTo>
                    <a:pt x="5061" y="3413"/>
                    <a:pt x="5255" y="3405"/>
                    <a:pt x="5449" y="3384"/>
                  </a:cubicBezTo>
                  <a:cubicBezTo>
                    <a:pt x="5577" y="3370"/>
                    <a:pt x="5717" y="3336"/>
                    <a:pt x="5856" y="3314"/>
                  </a:cubicBezTo>
                  <a:cubicBezTo>
                    <a:pt x="5868" y="3314"/>
                    <a:pt x="5893" y="3300"/>
                    <a:pt x="5915" y="3300"/>
                  </a:cubicBezTo>
                  <a:cubicBezTo>
                    <a:pt x="5949" y="3510"/>
                    <a:pt x="5949" y="3719"/>
                    <a:pt x="5938" y="3929"/>
                  </a:cubicBezTo>
                  <a:cubicBezTo>
                    <a:pt x="5926" y="4082"/>
                    <a:pt x="5856" y="4138"/>
                    <a:pt x="5717" y="4186"/>
                  </a:cubicBezTo>
                  <a:cubicBezTo>
                    <a:pt x="5426" y="4292"/>
                    <a:pt x="5125" y="4336"/>
                    <a:pt x="4820" y="4348"/>
                  </a:cubicBezTo>
                  <a:cubicBezTo>
                    <a:pt x="4774" y="4348"/>
                    <a:pt x="4728" y="4349"/>
                    <a:pt x="4681" y="4349"/>
                  </a:cubicBezTo>
                  <a:cubicBezTo>
                    <a:pt x="3939" y="4349"/>
                    <a:pt x="3216" y="4244"/>
                    <a:pt x="2493" y="4057"/>
                  </a:cubicBezTo>
                  <a:cubicBezTo>
                    <a:pt x="2317" y="4024"/>
                    <a:pt x="2155" y="3943"/>
                    <a:pt x="1993" y="3873"/>
                  </a:cubicBezTo>
                  <a:cubicBezTo>
                    <a:pt x="1772" y="3778"/>
                    <a:pt x="1618" y="3605"/>
                    <a:pt x="1479" y="3417"/>
                  </a:cubicBezTo>
                  <a:cubicBezTo>
                    <a:pt x="1398" y="3314"/>
                    <a:pt x="1375" y="3208"/>
                    <a:pt x="1398" y="3068"/>
                  </a:cubicBezTo>
                  <a:cubicBezTo>
                    <a:pt x="1423" y="2940"/>
                    <a:pt x="1434" y="2811"/>
                    <a:pt x="1456" y="2671"/>
                  </a:cubicBezTo>
                  <a:close/>
                  <a:moveTo>
                    <a:pt x="7206" y="3895"/>
                  </a:moveTo>
                  <a:cubicBezTo>
                    <a:pt x="7220" y="3895"/>
                    <a:pt x="7242" y="3906"/>
                    <a:pt x="7253" y="3917"/>
                  </a:cubicBezTo>
                  <a:cubicBezTo>
                    <a:pt x="7301" y="3976"/>
                    <a:pt x="7359" y="4046"/>
                    <a:pt x="7415" y="4127"/>
                  </a:cubicBezTo>
                  <a:cubicBezTo>
                    <a:pt x="6742" y="4325"/>
                    <a:pt x="6088" y="4524"/>
                    <a:pt x="5474" y="4837"/>
                  </a:cubicBezTo>
                  <a:cubicBezTo>
                    <a:pt x="5404" y="4756"/>
                    <a:pt x="5334" y="4686"/>
                    <a:pt x="5250" y="4605"/>
                  </a:cubicBezTo>
                  <a:cubicBezTo>
                    <a:pt x="5264" y="4594"/>
                    <a:pt x="5275" y="4582"/>
                    <a:pt x="5287" y="4582"/>
                  </a:cubicBezTo>
                  <a:cubicBezTo>
                    <a:pt x="5856" y="4292"/>
                    <a:pt x="6438" y="4057"/>
                    <a:pt x="7066" y="3917"/>
                  </a:cubicBezTo>
                  <a:cubicBezTo>
                    <a:pt x="7114" y="3906"/>
                    <a:pt x="7161" y="3895"/>
                    <a:pt x="7206" y="3895"/>
                  </a:cubicBezTo>
                  <a:close/>
                  <a:moveTo>
                    <a:pt x="5077" y="4571"/>
                  </a:moveTo>
                  <a:cubicBezTo>
                    <a:pt x="5088" y="4571"/>
                    <a:pt x="5125" y="4571"/>
                    <a:pt x="5136" y="4582"/>
                  </a:cubicBezTo>
                  <a:cubicBezTo>
                    <a:pt x="5239" y="4697"/>
                    <a:pt x="5368" y="4781"/>
                    <a:pt x="5426" y="4932"/>
                  </a:cubicBezTo>
                  <a:cubicBezTo>
                    <a:pt x="5437" y="4954"/>
                    <a:pt x="5437" y="4965"/>
                    <a:pt x="5449" y="4990"/>
                  </a:cubicBezTo>
                  <a:cubicBezTo>
                    <a:pt x="5437" y="5001"/>
                    <a:pt x="5426" y="5024"/>
                    <a:pt x="5404" y="5035"/>
                  </a:cubicBezTo>
                  <a:cubicBezTo>
                    <a:pt x="5334" y="5082"/>
                    <a:pt x="5264" y="5116"/>
                    <a:pt x="5194" y="5163"/>
                  </a:cubicBezTo>
                  <a:cubicBezTo>
                    <a:pt x="5168" y="5185"/>
                    <a:pt x="5146" y="5197"/>
                    <a:pt x="5126" y="5197"/>
                  </a:cubicBezTo>
                  <a:cubicBezTo>
                    <a:pt x="5101" y="5197"/>
                    <a:pt x="5079" y="5179"/>
                    <a:pt x="5055" y="5141"/>
                  </a:cubicBezTo>
                  <a:cubicBezTo>
                    <a:pt x="4960" y="5035"/>
                    <a:pt x="4879" y="4920"/>
                    <a:pt x="4787" y="4803"/>
                  </a:cubicBezTo>
                  <a:cubicBezTo>
                    <a:pt x="4750" y="4767"/>
                    <a:pt x="4750" y="4733"/>
                    <a:pt x="4809" y="4711"/>
                  </a:cubicBezTo>
                  <a:cubicBezTo>
                    <a:pt x="4890" y="4663"/>
                    <a:pt x="4985" y="4616"/>
                    <a:pt x="5077" y="4571"/>
                  </a:cubicBezTo>
                  <a:close/>
                  <a:moveTo>
                    <a:pt x="6926" y="2998"/>
                  </a:moveTo>
                  <a:lnTo>
                    <a:pt x="6926" y="2998"/>
                  </a:lnTo>
                  <a:cubicBezTo>
                    <a:pt x="7359" y="3138"/>
                    <a:pt x="7672" y="3406"/>
                    <a:pt x="7999" y="3708"/>
                  </a:cubicBezTo>
                  <a:cubicBezTo>
                    <a:pt x="7974" y="3708"/>
                    <a:pt x="7952" y="3719"/>
                    <a:pt x="7941" y="3719"/>
                  </a:cubicBezTo>
                  <a:cubicBezTo>
                    <a:pt x="7323" y="3755"/>
                    <a:pt x="6731" y="3906"/>
                    <a:pt x="6158" y="4127"/>
                  </a:cubicBezTo>
                  <a:cubicBezTo>
                    <a:pt x="5856" y="4244"/>
                    <a:pt x="5555" y="4395"/>
                    <a:pt x="5264" y="4524"/>
                  </a:cubicBezTo>
                  <a:cubicBezTo>
                    <a:pt x="5246" y="4535"/>
                    <a:pt x="5231" y="4540"/>
                    <a:pt x="5217" y="4540"/>
                  </a:cubicBezTo>
                  <a:cubicBezTo>
                    <a:pt x="5202" y="4540"/>
                    <a:pt x="5187" y="4535"/>
                    <a:pt x="5169" y="4524"/>
                  </a:cubicBezTo>
                  <a:cubicBezTo>
                    <a:pt x="5153" y="4516"/>
                    <a:pt x="5131" y="4508"/>
                    <a:pt x="5111" y="4508"/>
                  </a:cubicBezTo>
                  <a:cubicBezTo>
                    <a:pt x="5103" y="4508"/>
                    <a:pt x="5095" y="4509"/>
                    <a:pt x="5088" y="4512"/>
                  </a:cubicBezTo>
                  <a:cubicBezTo>
                    <a:pt x="4960" y="4571"/>
                    <a:pt x="4845" y="4627"/>
                    <a:pt x="4728" y="4697"/>
                  </a:cubicBezTo>
                  <a:cubicBezTo>
                    <a:pt x="4647" y="4744"/>
                    <a:pt x="4717" y="4792"/>
                    <a:pt x="4750" y="4837"/>
                  </a:cubicBezTo>
                  <a:cubicBezTo>
                    <a:pt x="4728" y="4851"/>
                    <a:pt x="4705" y="4862"/>
                    <a:pt x="4692" y="4873"/>
                  </a:cubicBezTo>
                  <a:cubicBezTo>
                    <a:pt x="4110" y="5152"/>
                    <a:pt x="3599" y="5535"/>
                    <a:pt x="3133" y="5954"/>
                  </a:cubicBezTo>
                  <a:cubicBezTo>
                    <a:pt x="3108" y="5973"/>
                    <a:pt x="3076" y="5983"/>
                    <a:pt x="3046" y="5983"/>
                  </a:cubicBezTo>
                  <a:cubicBezTo>
                    <a:pt x="3035" y="5983"/>
                    <a:pt x="3025" y="5982"/>
                    <a:pt x="3015" y="5979"/>
                  </a:cubicBezTo>
                  <a:cubicBezTo>
                    <a:pt x="2610" y="5932"/>
                    <a:pt x="2214" y="5839"/>
                    <a:pt x="1828" y="5711"/>
                  </a:cubicBezTo>
                  <a:cubicBezTo>
                    <a:pt x="1456" y="5582"/>
                    <a:pt x="1107" y="5409"/>
                    <a:pt x="780" y="5200"/>
                  </a:cubicBezTo>
                  <a:cubicBezTo>
                    <a:pt x="549" y="5071"/>
                    <a:pt x="375" y="4884"/>
                    <a:pt x="236" y="4663"/>
                  </a:cubicBezTo>
                  <a:cubicBezTo>
                    <a:pt x="107" y="4443"/>
                    <a:pt x="118" y="4208"/>
                    <a:pt x="236" y="3998"/>
                  </a:cubicBezTo>
                  <a:cubicBezTo>
                    <a:pt x="375" y="3767"/>
                    <a:pt x="571" y="3593"/>
                    <a:pt x="806" y="3465"/>
                  </a:cubicBezTo>
                  <a:cubicBezTo>
                    <a:pt x="945" y="3384"/>
                    <a:pt x="1096" y="3314"/>
                    <a:pt x="1247" y="3244"/>
                  </a:cubicBezTo>
                  <a:cubicBezTo>
                    <a:pt x="1269" y="3230"/>
                    <a:pt x="1294" y="3219"/>
                    <a:pt x="1317" y="3219"/>
                  </a:cubicBezTo>
                  <a:cubicBezTo>
                    <a:pt x="1456" y="3593"/>
                    <a:pt x="1725" y="3848"/>
                    <a:pt x="2085" y="3998"/>
                  </a:cubicBezTo>
                  <a:cubicBezTo>
                    <a:pt x="2482" y="4152"/>
                    <a:pt x="2890" y="4222"/>
                    <a:pt x="3295" y="4303"/>
                  </a:cubicBezTo>
                  <a:cubicBezTo>
                    <a:pt x="3755" y="4374"/>
                    <a:pt x="4212" y="4408"/>
                    <a:pt x="4671" y="4408"/>
                  </a:cubicBezTo>
                  <a:cubicBezTo>
                    <a:pt x="4737" y="4408"/>
                    <a:pt x="4802" y="4408"/>
                    <a:pt x="4868" y="4406"/>
                  </a:cubicBezTo>
                  <a:cubicBezTo>
                    <a:pt x="5125" y="4406"/>
                    <a:pt x="5368" y="4373"/>
                    <a:pt x="5613" y="4292"/>
                  </a:cubicBezTo>
                  <a:cubicBezTo>
                    <a:pt x="5879" y="4186"/>
                    <a:pt x="6136" y="4093"/>
                    <a:pt x="6393" y="3976"/>
                  </a:cubicBezTo>
                  <a:cubicBezTo>
                    <a:pt x="6544" y="3895"/>
                    <a:pt x="6683" y="3778"/>
                    <a:pt x="6812" y="3674"/>
                  </a:cubicBezTo>
                  <a:cubicBezTo>
                    <a:pt x="6940" y="3593"/>
                    <a:pt x="6963" y="3454"/>
                    <a:pt x="6952" y="3314"/>
                  </a:cubicBezTo>
                  <a:cubicBezTo>
                    <a:pt x="6940" y="3208"/>
                    <a:pt x="6940" y="3116"/>
                    <a:pt x="6926" y="2998"/>
                  </a:cubicBezTo>
                  <a:close/>
                  <a:moveTo>
                    <a:pt x="8242" y="4093"/>
                  </a:moveTo>
                  <a:lnTo>
                    <a:pt x="8242" y="4093"/>
                  </a:lnTo>
                  <a:cubicBezTo>
                    <a:pt x="8393" y="4443"/>
                    <a:pt x="8360" y="4686"/>
                    <a:pt x="8150" y="4943"/>
                  </a:cubicBezTo>
                  <a:cubicBezTo>
                    <a:pt x="7882" y="5256"/>
                    <a:pt x="7533" y="5465"/>
                    <a:pt x="7136" y="5582"/>
                  </a:cubicBezTo>
                  <a:cubicBezTo>
                    <a:pt x="6834" y="5663"/>
                    <a:pt x="6533" y="5758"/>
                    <a:pt x="6217" y="5828"/>
                  </a:cubicBezTo>
                  <a:cubicBezTo>
                    <a:pt x="5879" y="5909"/>
                    <a:pt x="5530" y="5968"/>
                    <a:pt x="5169" y="6002"/>
                  </a:cubicBezTo>
                  <a:cubicBezTo>
                    <a:pt x="4837" y="6034"/>
                    <a:pt x="4499" y="6039"/>
                    <a:pt x="4163" y="6039"/>
                  </a:cubicBezTo>
                  <a:cubicBezTo>
                    <a:pt x="4005" y="6039"/>
                    <a:pt x="3848" y="6038"/>
                    <a:pt x="3691" y="6038"/>
                  </a:cubicBezTo>
                  <a:cubicBezTo>
                    <a:pt x="3669" y="6038"/>
                    <a:pt x="3644" y="6024"/>
                    <a:pt x="3599" y="6024"/>
                  </a:cubicBezTo>
                  <a:cubicBezTo>
                    <a:pt x="4029" y="5652"/>
                    <a:pt x="4518" y="5409"/>
                    <a:pt x="5018" y="5186"/>
                  </a:cubicBezTo>
                  <a:cubicBezTo>
                    <a:pt x="5030" y="5200"/>
                    <a:pt x="5041" y="5211"/>
                    <a:pt x="5041" y="5222"/>
                  </a:cubicBezTo>
                  <a:cubicBezTo>
                    <a:pt x="5067" y="5255"/>
                    <a:pt x="5097" y="5269"/>
                    <a:pt x="5127" y="5269"/>
                  </a:cubicBezTo>
                  <a:cubicBezTo>
                    <a:pt x="5150" y="5269"/>
                    <a:pt x="5173" y="5260"/>
                    <a:pt x="5194" y="5244"/>
                  </a:cubicBezTo>
                  <a:cubicBezTo>
                    <a:pt x="5287" y="5186"/>
                    <a:pt x="5379" y="5130"/>
                    <a:pt x="5460" y="5071"/>
                  </a:cubicBezTo>
                  <a:cubicBezTo>
                    <a:pt x="5507" y="5046"/>
                    <a:pt x="5530" y="5013"/>
                    <a:pt x="5507" y="4954"/>
                  </a:cubicBezTo>
                  <a:cubicBezTo>
                    <a:pt x="5485" y="4906"/>
                    <a:pt x="5507" y="4895"/>
                    <a:pt x="5555" y="4873"/>
                  </a:cubicBezTo>
                  <a:cubicBezTo>
                    <a:pt x="5893" y="4697"/>
                    <a:pt x="6242" y="4571"/>
                    <a:pt x="6602" y="4443"/>
                  </a:cubicBezTo>
                  <a:cubicBezTo>
                    <a:pt x="6996" y="4314"/>
                    <a:pt x="7393" y="4186"/>
                    <a:pt x="7812" y="4127"/>
                  </a:cubicBezTo>
                  <a:cubicBezTo>
                    <a:pt x="7952" y="4105"/>
                    <a:pt x="8103" y="4105"/>
                    <a:pt x="8242" y="4093"/>
                  </a:cubicBezTo>
                  <a:close/>
                  <a:moveTo>
                    <a:pt x="4787" y="4895"/>
                  </a:moveTo>
                  <a:cubicBezTo>
                    <a:pt x="4856" y="4965"/>
                    <a:pt x="4915" y="5035"/>
                    <a:pt x="4996" y="5116"/>
                  </a:cubicBezTo>
                  <a:cubicBezTo>
                    <a:pt x="4890" y="5163"/>
                    <a:pt x="4798" y="5211"/>
                    <a:pt x="4705" y="5256"/>
                  </a:cubicBezTo>
                  <a:cubicBezTo>
                    <a:pt x="4379" y="5395"/>
                    <a:pt x="4063" y="5582"/>
                    <a:pt x="3772" y="5792"/>
                  </a:cubicBezTo>
                  <a:cubicBezTo>
                    <a:pt x="3658" y="5884"/>
                    <a:pt x="3552" y="6002"/>
                    <a:pt x="3448" y="6108"/>
                  </a:cubicBezTo>
                  <a:cubicBezTo>
                    <a:pt x="3428" y="6117"/>
                    <a:pt x="3409" y="6133"/>
                    <a:pt x="3391" y="6133"/>
                  </a:cubicBezTo>
                  <a:cubicBezTo>
                    <a:pt x="3387" y="6133"/>
                    <a:pt x="3383" y="6132"/>
                    <a:pt x="3379" y="6130"/>
                  </a:cubicBezTo>
                  <a:cubicBezTo>
                    <a:pt x="3295" y="6130"/>
                    <a:pt x="3203" y="6108"/>
                    <a:pt x="3110" y="6094"/>
                  </a:cubicBezTo>
                  <a:cubicBezTo>
                    <a:pt x="3144" y="6049"/>
                    <a:pt x="3169" y="6002"/>
                    <a:pt x="3203" y="5968"/>
                  </a:cubicBezTo>
                  <a:cubicBezTo>
                    <a:pt x="3412" y="5792"/>
                    <a:pt x="3633" y="5619"/>
                    <a:pt x="3853" y="5454"/>
                  </a:cubicBezTo>
                  <a:cubicBezTo>
                    <a:pt x="4122" y="5256"/>
                    <a:pt x="4412" y="5071"/>
                    <a:pt x="4717" y="4932"/>
                  </a:cubicBezTo>
                  <a:cubicBezTo>
                    <a:pt x="4739" y="4920"/>
                    <a:pt x="4761" y="4906"/>
                    <a:pt x="4787" y="4895"/>
                  </a:cubicBezTo>
                  <a:close/>
                  <a:moveTo>
                    <a:pt x="3917" y="0"/>
                  </a:moveTo>
                  <a:cubicBezTo>
                    <a:pt x="3685" y="0"/>
                    <a:pt x="3498" y="103"/>
                    <a:pt x="3353" y="297"/>
                  </a:cubicBezTo>
                  <a:cubicBezTo>
                    <a:pt x="3331" y="322"/>
                    <a:pt x="3309" y="356"/>
                    <a:pt x="3272" y="367"/>
                  </a:cubicBezTo>
                  <a:cubicBezTo>
                    <a:pt x="2971" y="437"/>
                    <a:pt x="2702" y="590"/>
                    <a:pt x="2445" y="752"/>
                  </a:cubicBezTo>
                  <a:cubicBezTo>
                    <a:pt x="2283" y="856"/>
                    <a:pt x="2144" y="984"/>
                    <a:pt x="2026" y="1149"/>
                  </a:cubicBezTo>
                  <a:cubicBezTo>
                    <a:pt x="1644" y="1741"/>
                    <a:pt x="1375" y="2381"/>
                    <a:pt x="1317" y="3104"/>
                  </a:cubicBezTo>
                  <a:cubicBezTo>
                    <a:pt x="1317" y="3138"/>
                    <a:pt x="1294" y="3149"/>
                    <a:pt x="1258" y="3160"/>
                  </a:cubicBezTo>
                  <a:cubicBezTo>
                    <a:pt x="1074" y="3255"/>
                    <a:pt x="887" y="3348"/>
                    <a:pt x="699" y="3454"/>
                  </a:cubicBezTo>
                  <a:cubicBezTo>
                    <a:pt x="526" y="3546"/>
                    <a:pt x="375" y="3686"/>
                    <a:pt x="247" y="3848"/>
                  </a:cubicBezTo>
                  <a:cubicBezTo>
                    <a:pt x="60" y="4093"/>
                    <a:pt x="1" y="4443"/>
                    <a:pt x="199" y="4744"/>
                  </a:cubicBezTo>
                  <a:cubicBezTo>
                    <a:pt x="361" y="4976"/>
                    <a:pt x="560" y="5163"/>
                    <a:pt x="806" y="5303"/>
                  </a:cubicBezTo>
                  <a:cubicBezTo>
                    <a:pt x="1479" y="5711"/>
                    <a:pt x="2214" y="5954"/>
                    <a:pt x="2993" y="6060"/>
                  </a:cubicBezTo>
                  <a:cubicBezTo>
                    <a:pt x="3015" y="6060"/>
                    <a:pt x="3052" y="6060"/>
                    <a:pt x="3052" y="6108"/>
                  </a:cubicBezTo>
                  <a:cubicBezTo>
                    <a:pt x="3052" y="6130"/>
                    <a:pt x="3085" y="6152"/>
                    <a:pt x="3110" y="6152"/>
                  </a:cubicBezTo>
                  <a:cubicBezTo>
                    <a:pt x="3203" y="6178"/>
                    <a:pt x="3295" y="6189"/>
                    <a:pt x="3390" y="6211"/>
                  </a:cubicBezTo>
                  <a:cubicBezTo>
                    <a:pt x="3434" y="6211"/>
                    <a:pt x="3471" y="6189"/>
                    <a:pt x="3504" y="6152"/>
                  </a:cubicBezTo>
                  <a:cubicBezTo>
                    <a:pt x="3518" y="6130"/>
                    <a:pt x="3563" y="6108"/>
                    <a:pt x="3588" y="6108"/>
                  </a:cubicBezTo>
                  <a:cubicBezTo>
                    <a:pt x="3709" y="6108"/>
                    <a:pt x="3829" y="6122"/>
                    <a:pt x="3944" y="6122"/>
                  </a:cubicBezTo>
                  <a:cubicBezTo>
                    <a:pt x="3973" y="6122"/>
                    <a:pt x="4001" y="6121"/>
                    <a:pt x="4029" y="6119"/>
                  </a:cubicBezTo>
                  <a:cubicBezTo>
                    <a:pt x="4437" y="6094"/>
                    <a:pt x="4845" y="6119"/>
                    <a:pt x="5250" y="6060"/>
                  </a:cubicBezTo>
                  <a:cubicBezTo>
                    <a:pt x="5588" y="6013"/>
                    <a:pt x="5938" y="5968"/>
                    <a:pt x="6276" y="5884"/>
                  </a:cubicBezTo>
                  <a:cubicBezTo>
                    <a:pt x="6577" y="5814"/>
                    <a:pt x="6871" y="5722"/>
                    <a:pt x="7161" y="5641"/>
                  </a:cubicBezTo>
                  <a:cubicBezTo>
                    <a:pt x="7346" y="5594"/>
                    <a:pt x="7522" y="5501"/>
                    <a:pt x="7695" y="5409"/>
                  </a:cubicBezTo>
                  <a:cubicBezTo>
                    <a:pt x="7893" y="5303"/>
                    <a:pt x="8058" y="5163"/>
                    <a:pt x="8198" y="5001"/>
                  </a:cubicBezTo>
                  <a:cubicBezTo>
                    <a:pt x="8337" y="4837"/>
                    <a:pt x="8429" y="4663"/>
                    <a:pt x="8407" y="4454"/>
                  </a:cubicBezTo>
                  <a:cubicBezTo>
                    <a:pt x="8393" y="4336"/>
                    <a:pt x="8371" y="4222"/>
                    <a:pt x="8348" y="4093"/>
                  </a:cubicBezTo>
                  <a:cubicBezTo>
                    <a:pt x="8407" y="4082"/>
                    <a:pt x="8407" y="4035"/>
                    <a:pt x="8382" y="3976"/>
                  </a:cubicBezTo>
                  <a:cubicBezTo>
                    <a:pt x="8348" y="3917"/>
                    <a:pt x="8337" y="3859"/>
                    <a:pt x="8312" y="3803"/>
                  </a:cubicBezTo>
                  <a:cubicBezTo>
                    <a:pt x="8279" y="3733"/>
                    <a:pt x="8231" y="3697"/>
                    <a:pt x="8150" y="3697"/>
                  </a:cubicBezTo>
                  <a:cubicBezTo>
                    <a:pt x="8146" y="3699"/>
                    <a:pt x="8141" y="3700"/>
                    <a:pt x="8135" y="3700"/>
                  </a:cubicBezTo>
                  <a:cubicBezTo>
                    <a:pt x="8111" y="3700"/>
                    <a:pt x="8076" y="3683"/>
                    <a:pt x="8058" y="3674"/>
                  </a:cubicBezTo>
                  <a:cubicBezTo>
                    <a:pt x="7952" y="3579"/>
                    <a:pt x="7860" y="3476"/>
                    <a:pt x="7742" y="3384"/>
                  </a:cubicBezTo>
                  <a:cubicBezTo>
                    <a:pt x="7499" y="3197"/>
                    <a:pt x="7253" y="3035"/>
                    <a:pt x="6963" y="2940"/>
                  </a:cubicBezTo>
                  <a:cubicBezTo>
                    <a:pt x="6940" y="2940"/>
                    <a:pt x="6926" y="2917"/>
                    <a:pt x="6926" y="2895"/>
                  </a:cubicBezTo>
                  <a:cubicBezTo>
                    <a:pt x="6915" y="2836"/>
                    <a:pt x="6915" y="2778"/>
                    <a:pt x="6904" y="2708"/>
                  </a:cubicBezTo>
                  <a:cubicBezTo>
                    <a:pt x="6857" y="2440"/>
                    <a:pt x="6801" y="2160"/>
                    <a:pt x="6695" y="1903"/>
                  </a:cubicBezTo>
                  <a:cubicBezTo>
                    <a:pt x="6533" y="1498"/>
                    <a:pt x="6276" y="1160"/>
                    <a:pt x="5926" y="892"/>
                  </a:cubicBezTo>
                  <a:cubicBezTo>
                    <a:pt x="5834" y="822"/>
                    <a:pt x="5728" y="763"/>
                    <a:pt x="5636" y="694"/>
                  </a:cubicBezTo>
                  <a:cubicBezTo>
                    <a:pt x="5287" y="473"/>
                    <a:pt x="4926" y="322"/>
                    <a:pt x="4507" y="297"/>
                  </a:cubicBezTo>
                  <a:cubicBezTo>
                    <a:pt x="4482" y="297"/>
                    <a:pt x="4460" y="286"/>
                    <a:pt x="4460" y="275"/>
                  </a:cubicBezTo>
                  <a:cubicBezTo>
                    <a:pt x="4342" y="124"/>
                    <a:pt x="4191" y="31"/>
                    <a:pt x="4018" y="6"/>
                  </a:cubicBezTo>
                  <a:cubicBezTo>
                    <a:pt x="3984" y="2"/>
                    <a:pt x="3950" y="0"/>
                    <a:pt x="39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6570563" y="464226"/>
              <a:ext cx="20348" cy="21180"/>
            </a:xfrm>
            <a:custGeom>
              <a:avLst/>
              <a:gdLst/>
              <a:ahLst/>
              <a:cxnLst/>
              <a:rect l="l" t="t" r="r" b="b"/>
              <a:pathLst>
                <a:path w="269" h="280" extrusionOk="0">
                  <a:moveTo>
                    <a:pt x="142" y="79"/>
                  </a:moveTo>
                  <a:cubicBezTo>
                    <a:pt x="173" y="79"/>
                    <a:pt x="208" y="112"/>
                    <a:pt x="198" y="151"/>
                  </a:cubicBezTo>
                  <a:cubicBezTo>
                    <a:pt x="187" y="176"/>
                    <a:pt x="151" y="198"/>
                    <a:pt x="117" y="210"/>
                  </a:cubicBezTo>
                  <a:cubicBezTo>
                    <a:pt x="116" y="211"/>
                    <a:pt x="114" y="211"/>
                    <a:pt x="113" y="211"/>
                  </a:cubicBezTo>
                  <a:cubicBezTo>
                    <a:pt x="99" y="211"/>
                    <a:pt x="78" y="172"/>
                    <a:pt x="48" y="140"/>
                  </a:cubicBezTo>
                  <a:cubicBezTo>
                    <a:pt x="81" y="117"/>
                    <a:pt x="103" y="81"/>
                    <a:pt x="129" y="81"/>
                  </a:cubicBezTo>
                  <a:cubicBezTo>
                    <a:pt x="133" y="80"/>
                    <a:pt x="137" y="79"/>
                    <a:pt x="142" y="79"/>
                  </a:cubicBezTo>
                  <a:close/>
                  <a:moveTo>
                    <a:pt x="129" y="0"/>
                  </a:moveTo>
                  <a:cubicBezTo>
                    <a:pt x="59" y="0"/>
                    <a:pt x="0" y="70"/>
                    <a:pt x="0" y="151"/>
                  </a:cubicBezTo>
                  <a:cubicBezTo>
                    <a:pt x="0" y="232"/>
                    <a:pt x="48" y="279"/>
                    <a:pt x="117" y="279"/>
                  </a:cubicBezTo>
                  <a:cubicBezTo>
                    <a:pt x="198" y="279"/>
                    <a:pt x="268" y="221"/>
                    <a:pt x="268" y="151"/>
                  </a:cubicBezTo>
                  <a:cubicBezTo>
                    <a:pt x="268" y="81"/>
                    <a:pt x="198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529945" y="453637"/>
              <a:ext cx="20348" cy="20348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29" y="70"/>
                  </a:moveTo>
                  <a:cubicBezTo>
                    <a:pt x="166" y="70"/>
                    <a:pt x="188" y="107"/>
                    <a:pt x="235" y="140"/>
                  </a:cubicBezTo>
                  <a:cubicBezTo>
                    <a:pt x="194" y="172"/>
                    <a:pt x="172" y="201"/>
                    <a:pt x="150" y="201"/>
                  </a:cubicBezTo>
                  <a:cubicBezTo>
                    <a:pt x="147" y="201"/>
                    <a:pt x="144" y="200"/>
                    <a:pt x="140" y="199"/>
                  </a:cubicBezTo>
                  <a:cubicBezTo>
                    <a:pt x="118" y="199"/>
                    <a:pt x="96" y="162"/>
                    <a:pt x="71" y="140"/>
                  </a:cubicBezTo>
                  <a:cubicBezTo>
                    <a:pt x="96" y="118"/>
                    <a:pt x="107" y="70"/>
                    <a:pt x="129" y="70"/>
                  </a:cubicBezTo>
                  <a:close/>
                  <a:moveTo>
                    <a:pt x="129" y="0"/>
                  </a:moveTo>
                  <a:cubicBezTo>
                    <a:pt x="71" y="0"/>
                    <a:pt x="1" y="70"/>
                    <a:pt x="1" y="140"/>
                  </a:cubicBezTo>
                  <a:cubicBezTo>
                    <a:pt x="1" y="210"/>
                    <a:pt x="71" y="269"/>
                    <a:pt x="152" y="269"/>
                  </a:cubicBezTo>
                  <a:cubicBezTo>
                    <a:pt x="210" y="269"/>
                    <a:pt x="269" y="210"/>
                    <a:pt x="269" y="140"/>
                  </a:cubicBezTo>
                  <a:cubicBezTo>
                    <a:pt x="269" y="70"/>
                    <a:pt x="199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6713975" y="417405"/>
              <a:ext cx="20423" cy="7867"/>
            </a:xfrm>
            <a:custGeom>
              <a:avLst/>
              <a:gdLst/>
              <a:ahLst/>
              <a:cxnLst/>
              <a:rect l="l" t="t" r="r" b="b"/>
              <a:pathLst>
                <a:path w="270" h="104" extrusionOk="0">
                  <a:moveTo>
                    <a:pt x="31" y="0"/>
                  </a:moveTo>
                  <a:cubicBezTo>
                    <a:pt x="28" y="0"/>
                    <a:pt x="25" y="1"/>
                    <a:pt x="23" y="2"/>
                  </a:cubicBezTo>
                  <a:cubicBezTo>
                    <a:pt x="12" y="13"/>
                    <a:pt x="1" y="38"/>
                    <a:pt x="12" y="49"/>
                  </a:cubicBezTo>
                  <a:cubicBezTo>
                    <a:pt x="32" y="75"/>
                    <a:pt x="143" y="104"/>
                    <a:pt x="218" y="104"/>
                  </a:cubicBezTo>
                  <a:cubicBezTo>
                    <a:pt x="239" y="104"/>
                    <a:pt x="257" y="101"/>
                    <a:pt x="269" y="97"/>
                  </a:cubicBezTo>
                  <a:cubicBezTo>
                    <a:pt x="248" y="63"/>
                    <a:pt x="76" y="0"/>
                    <a:pt x="3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6601348" y="399101"/>
              <a:ext cx="15129" cy="15961"/>
            </a:xfrm>
            <a:custGeom>
              <a:avLst/>
              <a:gdLst/>
              <a:ahLst/>
              <a:cxnLst/>
              <a:rect l="l" t="t" r="r" b="b"/>
              <a:pathLst>
                <a:path w="200" h="211" extrusionOk="0">
                  <a:moveTo>
                    <a:pt x="199" y="1"/>
                  </a:moveTo>
                  <a:cubicBezTo>
                    <a:pt x="129" y="12"/>
                    <a:pt x="12" y="140"/>
                    <a:pt x="1" y="210"/>
                  </a:cubicBezTo>
                  <a:cubicBezTo>
                    <a:pt x="71" y="199"/>
                    <a:pt x="199" y="59"/>
                    <a:pt x="19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6733489" y="433365"/>
              <a:ext cx="11422" cy="14448"/>
            </a:xfrm>
            <a:custGeom>
              <a:avLst/>
              <a:gdLst/>
              <a:ahLst/>
              <a:cxnLst/>
              <a:rect l="l" t="t" r="r" b="b"/>
              <a:pathLst>
                <a:path w="151" h="191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87"/>
                    <a:pt x="68" y="190"/>
                    <a:pt x="133" y="190"/>
                  </a:cubicBezTo>
                  <a:cubicBezTo>
                    <a:pt x="139" y="190"/>
                    <a:pt x="145" y="189"/>
                    <a:pt x="151" y="187"/>
                  </a:cubicBezTo>
                  <a:cubicBezTo>
                    <a:pt x="103" y="129"/>
                    <a:pt x="81" y="48"/>
                    <a:pt x="1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6423445" y="588275"/>
              <a:ext cx="48487" cy="36157"/>
            </a:xfrm>
            <a:custGeom>
              <a:avLst/>
              <a:gdLst/>
              <a:ahLst/>
              <a:cxnLst/>
              <a:rect l="l" t="t" r="r" b="b"/>
              <a:pathLst>
                <a:path w="641" h="478" extrusionOk="0">
                  <a:moveTo>
                    <a:pt x="615" y="0"/>
                  </a:moveTo>
                  <a:cubicBezTo>
                    <a:pt x="433" y="0"/>
                    <a:pt x="1" y="324"/>
                    <a:pt x="1" y="478"/>
                  </a:cubicBezTo>
                  <a:cubicBezTo>
                    <a:pt x="23" y="444"/>
                    <a:pt x="59" y="433"/>
                    <a:pt x="71" y="408"/>
                  </a:cubicBezTo>
                  <a:cubicBezTo>
                    <a:pt x="199" y="235"/>
                    <a:pt x="372" y="128"/>
                    <a:pt x="571" y="47"/>
                  </a:cubicBezTo>
                  <a:cubicBezTo>
                    <a:pt x="596" y="36"/>
                    <a:pt x="607" y="14"/>
                    <a:pt x="640" y="3"/>
                  </a:cubicBezTo>
                  <a:cubicBezTo>
                    <a:pt x="633" y="1"/>
                    <a:pt x="624" y="0"/>
                    <a:pt x="6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6411191" y="632372"/>
              <a:ext cx="8775" cy="22088"/>
            </a:xfrm>
            <a:custGeom>
              <a:avLst/>
              <a:gdLst/>
              <a:ahLst/>
              <a:cxnLst/>
              <a:rect l="l" t="t" r="r" b="b"/>
              <a:pathLst>
                <a:path w="116" h="292" extrusionOk="0">
                  <a:moveTo>
                    <a:pt x="104" y="1"/>
                  </a:moveTo>
                  <a:cubicBezTo>
                    <a:pt x="34" y="48"/>
                    <a:pt x="23" y="118"/>
                    <a:pt x="12" y="188"/>
                  </a:cubicBezTo>
                  <a:cubicBezTo>
                    <a:pt x="12" y="221"/>
                    <a:pt x="1" y="269"/>
                    <a:pt x="59" y="291"/>
                  </a:cubicBezTo>
                  <a:cubicBezTo>
                    <a:pt x="82" y="199"/>
                    <a:pt x="104" y="104"/>
                    <a:pt x="115" y="1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6940287" y="581164"/>
              <a:ext cx="15961" cy="13464"/>
            </a:xfrm>
            <a:custGeom>
              <a:avLst/>
              <a:gdLst/>
              <a:ahLst/>
              <a:cxnLst/>
              <a:rect l="l" t="t" r="r" b="b"/>
              <a:pathLst>
                <a:path w="211" h="178" extrusionOk="0">
                  <a:moveTo>
                    <a:pt x="11" y="1"/>
                  </a:moveTo>
                  <a:cubicBezTo>
                    <a:pt x="8" y="1"/>
                    <a:pt x="4" y="1"/>
                    <a:pt x="1" y="2"/>
                  </a:cubicBezTo>
                  <a:cubicBezTo>
                    <a:pt x="48" y="83"/>
                    <a:pt x="118" y="141"/>
                    <a:pt x="211" y="178"/>
                  </a:cubicBezTo>
                  <a:cubicBezTo>
                    <a:pt x="189" y="88"/>
                    <a:pt x="74" y="1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6598625" y="701885"/>
              <a:ext cx="15961" cy="14296"/>
            </a:xfrm>
            <a:custGeom>
              <a:avLst/>
              <a:gdLst/>
              <a:ahLst/>
              <a:cxnLst/>
              <a:rect l="l" t="t" r="r" b="b"/>
              <a:pathLst>
                <a:path w="211" h="189" extrusionOk="0">
                  <a:moveTo>
                    <a:pt x="1" y="1"/>
                  </a:moveTo>
                  <a:cubicBezTo>
                    <a:pt x="25" y="89"/>
                    <a:pt x="139" y="189"/>
                    <a:pt x="201" y="189"/>
                  </a:cubicBezTo>
                  <a:cubicBezTo>
                    <a:pt x="204" y="189"/>
                    <a:pt x="207" y="189"/>
                    <a:pt x="210" y="188"/>
                  </a:cubicBezTo>
                  <a:cubicBezTo>
                    <a:pt x="188" y="129"/>
                    <a:pt x="48" y="1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6503547" y="641298"/>
              <a:ext cx="5371" cy="15885"/>
            </a:xfrm>
            <a:custGeom>
              <a:avLst/>
              <a:gdLst/>
              <a:ahLst/>
              <a:cxnLst/>
              <a:rect l="l" t="t" r="r" b="b"/>
              <a:pathLst>
                <a:path w="71" h="210" extrusionOk="0">
                  <a:moveTo>
                    <a:pt x="12" y="0"/>
                  </a:moveTo>
                  <a:cubicBezTo>
                    <a:pt x="12" y="70"/>
                    <a:pt x="0" y="140"/>
                    <a:pt x="0" y="210"/>
                  </a:cubicBezTo>
                  <a:lnTo>
                    <a:pt x="26" y="210"/>
                  </a:lnTo>
                  <a:cubicBezTo>
                    <a:pt x="59" y="162"/>
                    <a:pt x="70" y="45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629486" y="706347"/>
              <a:ext cx="5371" cy="10666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23" y="1"/>
                  </a:moveTo>
                  <a:cubicBezTo>
                    <a:pt x="12" y="23"/>
                    <a:pt x="1" y="48"/>
                    <a:pt x="1" y="70"/>
                  </a:cubicBezTo>
                  <a:cubicBezTo>
                    <a:pt x="1" y="93"/>
                    <a:pt x="12" y="118"/>
                    <a:pt x="23" y="140"/>
                  </a:cubicBezTo>
                  <a:cubicBezTo>
                    <a:pt x="37" y="118"/>
                    <a:pt x="48" y="104"/>
                    <a:pt x="70" y="70"/>
                  </a:cubicBezTo>
                  <a:cubicBezTo>
                    <a:pt x="59" y="48"/>
                    <a:pt x="48" y="23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781823" y="718601"/>
              <a:ext cx="189409" cy="55673"/>
            </a:xfrm>
            <a:custGeom>
              <a:avLst/>
              <a:gdLst/>
              <a:ahLst/>
              <a:cxnLst/>
              <a:rect l="l" t="t" r="r" b="b"/>
              <a:pathLst>
                <a:path w="2504" h="736" extrusionOk="0">
                  <a:moveTo>
                    <a:pt x="2493" y="1"/>
                  </a:moveTo>
                  <a:cubicBezTo>
                    <a:pt x="2468" y="12"/>
                    <a:pt x="2445" y="26"/>
                    <a:pt x="2423" y="37"/>
                  </a:cubicBezTo>
                  <a:cubicBezTo>
                    <a:pt x="2269" y="107"/>
                    <a:pt x="2118" y="177"/>
                    <a:pt x="1979" y="246"/>
                  </a:cubicBezTo>
                  <a:cubicBezTo>
                    <a:pt x="1560" y="420"/>
                    <a:pt x="1129" y="501"/>
                    <a:pt x="688" y="559"/>
                  </a:cubicBezTo>
                  <a:cubicBezTo>
                    <a:pt x="490" y="596"/>
                    <a:pt x="280" y="629"/>
                    <a:pt x="82" y="665"/>
                  </a:cubicBezTo>
                  <a:cubicBezTo>
                    <a:pt x="59" y="677"/>
                    <a:pt x="34" y="688"/>
                    <a:pt x="1" y="699"/>
                  </a:cubicBezTo>
                  <a:cubicBezTo>
                    <a:pt x="12" y="710"/>
                    <a:pt x="12" y="724"/>
                    <a:pt x="12" y="735"/>
                  </a:cubicBezTo>
                  <a:cubicBezTo>
                    <a:pt x="59" y="724"/>
                    <a:pt x="93" y="724"/>
                    <a:pt x="140" y="724"/>
                  </a:cubicBezTo>
                  <a:cubicBezTo>
                    <a:pt x="467" y="665"/>
                    <a:pt x="803" y="607"/>
                    <a:pt x="1129" y="548"/>
                  </a:cubicBezTo>
                  <a:cubicBezTo>
                    <a:pt x="1607" y="467"/>
                    <a:pt x="2048" y="316"/>
                    <a:pt x="2456" y="70"/>
                  </a:cubicBezTo>
                  <a:cubicBezTo>
                    <a:pt x="2479" y="59"/>
                    <a:pt x="2493" y="37"/>
                    <a:pt x="2504" y="26"/>
                  </a:cubicBezTo>
                  <a:cubicBezTo>
                    <a:pt x="2504" y="26"/>
                    <a:pt x="2493" y="12"/>
                    <a:pt x="249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6981737" y="664065"/>
              <a:ext cx="31770" cy="47655"/>
            </a:xfrm>
            <a:custGeom>
              <a:avLst/>
              <a:gdLst/>
              <a:ahLst/>
              <a:cxnLst/>
              <a:rect l="l" t="t" r="r" b="b"/>
              <a:pathLst>
                <a:path w="420" h="63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361" y="23"/>
                    <a:pt x="350" y="48"/>
                    <a:pt x="339" y="71"/>
                  </a:cubicBezTo>
                  <a:cubicBezTo>
                    <a:pt x="325" y="104"/>
                    <a:pt x="325" y="152"/>
                    <a:pt x="302" y="199"/>
                  </a:cubicBezTo>
                  <a:cubicBezTo>
                    <a:pt x="244" y="328"/>
                    <a:pt x="163" y="453"/>
                    <a:pt x="45" y="548"/>
                  </a:cubicBezTo>
                  <a:cubicBezTo>
                    <a:pt x="23" y="571"/>
                    <a:pt x="12" y="582"/>
                    <a:pt x="1" y="607"/>
                  </a:cubicBezTo>
                  <a:cubicBezTo>
                    <a:pt x="1" y="618"/>
                    <a:pt x="12" y="618"/>
                    <a:pt x="12" y="629"/>
                  </a:cubicBezTo>
                  <a:cubicBezTo>
                    <a:pt x="140" y="593"/>
                    <a:pt x="199" y="490"/>
                    <a:pt x="269" y="398"/>
                  </a:cubicBezTo>
                  <a:cubicBezTo>
                    <a:pt x="339" y="280"/>
                    <a:pt x="420" y="152"/>
                    <a:pt x="37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6935900" y="672688"/>
              <a:ext cx="8926" cy="14296"/>
            </a:xfrm>
            <a:custGeom>
              <a:avLst/>
              <a:gdLst/>
              <a:ahLst/>
              <a:cxnLst/>
              <a:rect l="l" t="t" r="r" b="b"/>
              <a:pathLst>
                <a:path w="118" h="189" extrusionOk="0">
                  <a:moveTo>
                    <a:pt x="80" y="0"/>
                  </a:moveTo>
                  <a:cubicBezTo>
                    <a:pt x="76" y="0"/>
                    <a:pt x="72" y="1"/>
                    <a:pt x="70" y="4"/>
                  </a:cubicBezTo>
                  <a:cubicBezTo>
                    <a:pt x="37" y="15"/>
                    <a:pt x="0" y="144"/>
                    <a:pt x="23" y="189"/>
                  </a:cubicBezTo>
                  <a:cubicBezTo>
                    <a:pt x="81" y="144"/>
                    <a:pt x="93" y="85"/>
                    <a:pt x="118" y="27"/>
                  </a:cubicBezTo>
                  <a:cubicBezTo>
                    <a:pt x="118" y="18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6950044" y="661342"/>
              <a:ext cx="6203" cy="14221"/>
            </a:xfrm>
            <a:custGeom>
              <a:avLst/>
              <a:gdLst/>
              <a:ahLst/>
              <a:cxnLst/>
              <a:rect l="l" t="t" r="r" b="b"/>
              <a:pathLst>
                <a:path w="82" h="188" extrusionOk="0">
                  <a:moveTo>
                    <a:pt x="59" y="1"/>
                  </a:moveTo>
                  <a:cubicBezTo>
                    <a:pt x="45" y="14"/>
                    <a:pt x="23" y="26"/>
                    <a:pt x="23" y="37"/>
                  </a:cubicBezTo>
                  <a:cubicBezTo>
                    <a:pt x="12" y="70"/>
                    <a:pt x="0" y="107"/>
                    <a:pt x="0" y="140"/>
                  </a:cubicBezTo>
                  <a:cubicBezTo>
                    <a:pt x="0" y="154"/>
                    <a:pt x="12" y="177"/>
                    <a:pt x="12" y="188"/>
                  </a:cubicBezTo>
                  <a:cubicBezTo>
                    <a:pt x="23" y="177"/>
                    <a:pt x="45" y="177"/>
                    <a:pt x="45" y="165"/>
                  </a:cubicBezTo>
                  <a:cubicBezTo>
                    <a:pt x="59" y="129"/>
                    <a:pt x="70" y="95"/>
                    <a:pt x="82" y="48"/>
                  </a:cubicBezTo>
                  <a:cubicBezTo>
                    <a:pt x="70" y="37"/>
                    <a:pt x="59" y="26"/>
                    <a:pt x="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6596961" y="603251"/>
              <a:ext cx="21180" cy="28215"/>
            </a:xfrm>
            <a:custGeom>
              <a:avLst/>
              <a:gdLst/>
              <a:ahLst/>
              <a:cxnLst/>
              <a:rect l="l" t="t" r="r" b="b"/>
              <a:pathLst>
                <a:path w="280" h="373" extrusionOk="0">
                  <a:moveTo>
                    <a:pt x="162" y="59"/>
                  </a:moveTo>
                  <a:cubicBezTo>
                    <a:pt x="187" y="70"/>
                    <a:pt x="210" y="106"/>
                    <a:pt x="210" y="118"/>
                  </a:cubicBezTo>
                  <a:cubicBezTo>
                    <a:pt x="210" y="165"/>
                    <a:pt x="210" y="210"/>
                    <a:pt x="187" y="246"/>
                  </a:cubicBezTo>
                  <a:cubicBezTo>
                    <a:pt x="173" y="280"/>
                    <a:pt x="140" y="294"/>
                    <a:pt x="104" y="316"/>
                  </a:cubicBezTo>
                  <a:cubicBezTo>
                    <a:pt x="92" y="280"/>
                    <a:pt x="81" y="257"/>
                    <a:pt x="59" y="235"/>
                  </a:cubicBezTo>
                  <a:lnTo>
                    <a:pt x="59" y="165"/>
                  </a:lnTo>
                  <a:cubicBezTo>
                    <a:pt x="59" y="154"/>
                    <a:pt x="70" y="106"/>
                    <a:pt x="92" y="84"/>
                  </a:cubicBezTo>
                  <a:cubicBezTo>
                    <a:pt x="104" y="70"/>
                    <a:pt x="140" y="59"/>
                    <a:pt x="162" y="59"/>
                  </a:cubicBezTo>
                  <a:close/>
                  <a:moveTo>
                    <a:pt x="151" y="0"/>
                  </a:moveTo>
                  <a:cubicBezTo>
                    <a:pt x="81" y="0"/>
                    <a:pt x="23" y="25"/>
                    <a:pt x="11" y="106"/>
                  </a:cubicBezTo>
                  <a:cubicBezTo>
                    <a:pt x="0" y="154"/>
                    <a:pt x="0" y="224"/>
                    <a:pt x="11" y="280"/>
                  </a:cubicBezTo>
                  <a:cubicBezTo>
                    <a:pt x="25" y="338"/>
                    <a:pt x="70" y="373"/>
                    <a:pt x="119" y="373"/>
                  </a:cubicBezTo>
                  <a:cubicBezTo>
                    <a:pt x="150" y="373"/>
                    <a:pt x="183" y="359"/>
                    <a:pt x="210" y="327"/>
                  </a:cubicBezTo>
                  <a:cubicBezTo>
                    <a:pt x="268" y="268"/>
                    <a:pt x="280" y="199"/>
                    <a:pt x="280" y="118"/>
                  </a:cubicBezTo>
                  <a:cubicBezTo>
                    <a:pt x="280" y="37"/>
                    <a:pt x="243" y="0"/>
                    <a:pt x="15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6547720" y="587367"/>
              <a:ext cx="18457" cy="26702"/>
            </a:xfrm>
            <a:custGeom>
              <a:avLst/>
              <a:gdLst/>
              <a:ahLst/>
              <a:cxnLst/>
              <a:rect l="l" t="t" r="r" b="b"/>
              <a:pathLst>
                <a:path w="244" h="353" extrusionOk="0">
                  <a:moveTo>
                    <a:pt x="104" y="71"/>
                  </a:moveTo>
                  <a:cubicBezTo>
                    <a:pt x="126" y="71"/>
                    <a:pt x="151" y="96"/>
                    <a:pt x="162" y="118"/>
                  </a:cubicBezTo>
                  <a:cubicBezTo>
                    <a:pt x="185" y="166"/>
                    <a:pt x="151" y="258"/>
                    <a:pt x="56" y="305"/>
                  </a:cubicBezTo>
                  <a:cubicBezTo>
                    <a:pt x="56" y="235"/>
                    <a:pt x="56" y="177"/>
                    <a:pt x="70" y="118"/>
                  </a:cubicBezTo>
                  <a:cubicBezTo>
                    <a:pt x="70" y="96"/>
                    <a:pt x="93" y="71"/>
                    <a:pt x="104" y="71"/>
                  </a:cubicBezTo>
                  <a:close/>
                  <a:moveTo>
                    <a:pt x="126" y="1"/>
                  </a:moveTo>
                  <a:cubicBezTo>
                    <a:pt x="56" y="1"/>
                    <a:pt x="12" y="37"/>
                    <a:pt x="0" y="118"/>
                  </a:cubicBezTo>
                  <a:cubicBezTo>
                    <a:pt x="0" y="177"/>
                    <a:pt x="0" y="235"/>
                    <a:pt x="12" y="294"/>
                  </a:cubicBezTo>
                  <a:cubicBezTo>
                    <a:pt x="19" y="330"/>
                    <a:pt x="54" y="353"/>
                    <a:pt x="91" y="353"/>
                  </a:cubicBezTo>
                  <a:cubicBezTo>
                    <a:pt x="112" y="353"/>
                    <a:pt x="134" y="345"/>
                    <a:pt x="151" y="328"/>
                  </a:cubicBezTo>
                  <a:cubicBezTo>
                    <a:pt x="185" y="280"/>
                    <a:pt x="210" y="210"/>
                    <a:pt x="243" y="154"/>
                  </a:cubicBezTo>
                  <a:cubicBezTo>
                    <a:pt x="243" y="154"/>
                    <a:pt x="232" y="154"/>
                    <a:pt x="232" y="140"/>
                  </a:cubicBezTo>
                  <a:cubicBezTo>
                    <a:pt x="232" y="59"/>
                    <a:pt x="185" y="15"/>
                    <a:pt x="1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6512396" y="571331"/>
              <a:ext cx="12330" cy="20575"/>
            </a:xfrm>
            <a:custGeom>
              <a:avLst/>
              <a:gdLst/>
              <a:ahLst/>
              <a:cxnLst/>
              <a:rect l="l" t="t" r="r" b="b"/>
              <a:pathLst>
                <a:path w="163" h="272" extrusionOk="0">
                  <a:moveTo>
                    <a:pt x="59" y="40"/>
                  </a:moveTo>
                  <a:lnTo>
                    <a:pt x="59" y="40"/>
                  </a:lnTo>
                  <a:cubicBezTo>
                    <a:pt x="118" y="98"/>
                    <a:pt x="104" y="157"/>
                    <a:pt x="48" y="213"/>
                  </a:cubicBezTo>
                  <a:cubicBezTo>
                    <a:pt x="48" y="168"/>
                    <a:pt x="59" y="109"/>
                    <a:pt x="59" y="40"/>
                  </a:cubicBezTo>
                  <a:close/>
                  <a:moveTo>
                    <a:pt x="90" y="0"/>
                  </a:moveTo>
                  <a:cubicBezTo>
                    <a:pt x="63" y="0"/>
                    <a:pt x="23" y="19"/>
                    <a:pt x="23" y="28"/>
                  </a:cubicBezTo>
                  <a:cubicBezTo>
                    <a:pt x="12" y="98"/>
                    <a:pt x="1" y="168"/>
                    <a:pt x="12" y="227"/>
                  </a:cubicBezTo>
                  <a:cubicBezTo>
                    <a:pt x="12" y="249"/>
                    <a:pt x="48" y="271"/>
                    <a:pt x="71" y="271"/>
                  </a:cubicBezTo>
                  <a:cubicBezTo>
                    <a:pt x="93" y="271"/>
                    <a:pt x="118" y="249"/>
                    <a:pt x="129" y="238"/>
                  </a:cubicBezTo>
                  <a:cubicBezTo>
                    <a:pt x="152" y="190"/>
                    <a:pt x="152" y="143"/>
                    <a:pt x="163" y="87"/>
                  </a:cubicBezTo>
                  <a:cubicBezTo>
                    <a:pt x="152" y="62"/>
                    <a:pt x="140" y="17"/>
                    <a:pt x="104" y="3"/>
                  </a:cubicBezTo>
                  <a:cubicBezTo>
                    <a:pt x="100" y="1"/>
                    <a:pt x="95" y="0"/>
                    <a:pt x="9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6750962" y="677226"/>
              <a:ext cx="43192" cy="38956"/>
            </a:xfrm>
            <a:custGeom>
              <a:avLst/>
              <a:gdLst/>
              <a:ahLst/>
              <a:cxnLst/>
              <a:rect l="l" t="t" r="r" b="b"/>
              <a:pathLst>
                <a:path w="571" h="515" extrusionOk="0">
                  <a:moveTo>
                    <a:pt x="249" y="65"/>
                  </a:moveTo>
                  <a:cubicBezTo>
                    <a:pt x="265" y="65"/>
                    <a:pt x="287" y="74"/>
                    <a:pt x="303" y="84"/>
                  </a:cubicBezTo>
                  <a:cubicBezTo>
                    <a:pt x="372" y="165"/>
                    <a:pt x="442" y="246"/>
                    <a:pt x="512" y="338"/>
                  </a:cubicBezTo>
                  <a:cubicBezTo>
                    <a:pt x="456" y="374"/>
                    <a:pt x="409" y="408"/>
                    <a:pt x="350" y="433"/>
                  </a:cubicBezTo>
                  <a:cubicBezTo>
                    <a:pt x="348" y="435"/>
                    <a:pt x="346" y="436"/>
                    <a:pt x="342" y="436"/>
                  </a:cubicBezTo>
                  <a:cubicBezTo>
                    <a:pt x="327" y="436"/>
                    <a:pt x="301" y="415"/>
                    <a:pt x="291" y="397"/>
                  </a:cubicBezTo>
                  <a:cubicBezTo>
                    <a:pt x="222" y="316"/>
                    <a:pt x="163" y="224"/>
                    <a:pt x="93" y="129"/>
                  </a:cubicBezTo>
                  <a:cubicBezTo>
                    <a:pt x="129" y="106"/>
                    <a:pt x="177" y="84"/>
                    <a:pt x="233" y="70"/>
                  </a:cubicBezTo>
                  <a:cubicBezTo>
                    <a:pt x="237" y="67"/>
                    <a:pt x="242" y="65"/>
                    <a:pt x="249" y="65"/>
                  </a:cubicBezTo>
                  <a:close/>
                  <a:moveTo>
                    <a:pt x="259" y="1"/>
                  </a:moveTo>
                  <a:cubicBezTo>
                    <a:pt x="218" y="1"/>
                    <a:pt x="169" y="21"/>
                    <a:pt x="93" y="59"/>
                  </a:cubicBezTo>
                  <a:cubicBezTo>
                    <a:pt x="82" y="70"/>
                    <a:pt x="71" y="70"/>
                    <a:pt x="60" y="70"/>
                  </a:cubicBezTo>
                  <a:cubicBezTo>
                    <a:pt x="12" y="95"/>
                    <a:pt x="1" y="117"/>
                    <a:pt x="37" y="165"/>
                  </a:cubicBezTo>
                  <a:cubicBezTo>
                    <a:pt x="129" y="279"/>
                    <a:pt x="210" y="386"/>
                    <a:pt x="291" y="489"/>
                  </a:cubicBezTo>
                  <a:cubicBezTo>
                    <a:pt x="303" y="503"/>
                    <a:pt x="328" y="514"/>
                    <a:pt x="328" y="514"/>
                  </a:cubicBezTo>
                  <a:cubicBezTo>
                    <a:pt x="409" y="467"/>
                    <a:pt x="490" y="419"/>
                    <a:pt x="560" y="363"/>
                  </a:cubicBezTo>
                  <a:cubicBezTo>
                    <a:pt x="571" y="363"/>
                    <a:pt x="571" y="349"/>
                    <a:pt x="571" y="338"/>
                  </a:cubicBezTo>
                  <a:cubicBezTo>
                    <a:pt x="560" y="327"/>
                    <a:pt x="560" y="316"/>
                    <a:pt x="548" y="305"/>
                  </a:cubicBezTo>
                  <a:cubicBezTo>
                    <a:pt x="512" y="246"/>
                    <a:pt x="479" y="187"/>
                    <a:pt x="442" y="140"/>
                  </a:cubicBezTo>
                  <a:cubicBezTo>
                    <a:pt x="360" y="44"/>
                    <a:pt x="318" y="1"/>
                    <a:pt x="2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30"/>
          <p:cNvGrpSpPr/>
          <p:nvPr/>
        </p:nvGrpSpPr>
        <p:grpSpPr>
          <a:xfrm>
            <a:off x="1460276" y="2740320"/>
            <a:ext cx="1305964" cy="1297311"/>
            <a:chOff x="4998985" y="3942801"/>
            <a:chExt cx="385809" cy="383242"/>
          </a:xfrm>
        </p:grpSpPr>
        <p:sp>
          <p:nvSpPr>
            <p:cNvPr id="1864" name="Google Shape;1864;p30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5025445" y="3974762"/>
              <a:ext cx="52399" cy="34759"/>
            </a:xfrm>
            <a:custGeom>
              <a:avLst/>
              <a:gdLst/>
              <a:ahLst/>
              <a:cxnLst/>
              <a:rect l="l" t="t" r="r" b="b"/>
              <a:pathLst>
                <a:path w="1105" h="733" extrusionOk="0">
                  <a:moveTo>
                    <a:pt x="1071" y="0"/>
                  </a:moveTo>
                  <a:cubicBezTo>
                    <a:pt x="814" y="92"/>
                    <a:pt x="571" y="173"/>
                    <a:pt x="325" y="280"/>
                  </a:cubicBezTo>
                  <a:cubicBezTo>
                    <a:pt x="127" y="361"/>
                    <a:pt x="71" y="545"/>
                    <a:pt x="1" y="732"/>
                  </a:cubicBezTo>
                  <a:cubicBezTo>
                    <a:pt x="61" y="691"/>
                    <a:pt x="95" y="608"/>
                    <a:pt x="162" y="608"/>
                  </a:cubicBezTo>
                  <a:cubicBezTo>
                    <a:pt x="173" y="608"/>
                    <a:pt x="184" y="610"/>
                    <a:pt x="196" y="615"/>
                  </a:cubicBezTo>
                  <a:cubicBezTo>
                    <a:pt x="266" y="640"/>
                    <a:pt x="325" y="685"/>
                    <a:pt x="395" y="732"/>
                  </a:cubicBezTo>
                  <a:cubicBezTo>
                    <a:pt x="406" y="710"/>
                    <a:pt x="420" y="685"/>
                    <a:pt x="431" y="662"/>
                  </a:cubicBezTo>
                  <a:cubicBezTo>
                    <a:pt x="454" y="604"/>
                    <a:pt x="465" y="523"/>
                    <a:pt x="512" y="475"/>
                  </a:cubicBezTo>
                  <a:cubicBezTo>
                    <a:pt x="593" y="383"/>
                    <a:pt x="699" y="313"/>
                    <a:pt x="792" y="232"/>
                  </a:cubicBezTo>
                  <a:cubicBezTo>
                    <a:pt x="884" y="151"/>
                    <a:pt x="990" y="81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30"/>
          <p:cNvGrpSpPr/>
          <p:nvPr/>
        </p:nvGrpSpPr>
        <p:grpSpPr>
          <a:xfrm rot="731213">
            <a:off x="1804753" y="653771"/>
            <a:ext cx="1178626" cy="944483"/>
            <a:chOff x="4289211" y="2307403"/>
            <a:chExt cx="777529" cy="623067"/>
          </a:xfrm>
        </p:grpSpPr>
        <p:sp>
          <p:nvSpPr>
            <p:cNvPr id="1900" name="Google Shape;1900;p30"/>
            <p:cNvSpPr/>
            <p:nvPr/>
          </p:nvSpPr>
          <p:spPr>
            <a:xfrm>
              <a:off x="4289211" y="2307403"/>
              <a:ext cx="777529" cy="623067"/>
            </a:xfrm>
            <a:custGeom>
              <a:avLst/>
              <a:gdLst/>
              <a:ahLst/>
              <a:cxnLst/>
              <a:rect l="l" t="t" r="r" b="b"/>
              <a:pathLst>
                <a:path w="10279" h="8237" extrusionOk="0">
                  <a:moveTo>
                    <a:pt x="2703" y="0"/>
                  </a:moveTo>
                  <a:cubicBezTo>
                    <a:pt x="2514" y="0"/>
                    <a:pt x="2351" y="96"/>
                    <a:pt x="2236" y="264"/>
                  </a:cubicBezTo>
                  <a:cubicBezTo>
                    <a:pt x="2215" y="262"/>
                    <a:pt x="2194" y="261"/>
                    <a:pt x="2174" y="261"/>
                  </a:cubicBezTo>
                  <a:cubicBezTo>
                    <a:pt x="2066" y="261"/>
                    <a:pt x="1962" y="286"/>
                    <a:pt x="1875" y="345"/>
                  </a:cubicBezTo>
                  <a:cubicBezTo>
                    <a:pt x="1769" y="415"/>
                    <a:pt x="1699" y="518"/>
                    <a:pt x="1688" y="635"/>
                  </a:cubicBezTo>
                  <a:lnTo>
                    <a:pt x="1688" y="658"/>
                  </a:lnTo>
                  <a:cubicBezTo>
                    <a:pt x="1479" y="764"/>
                    <a:pt x="1316" y="903"/>
                    <a:pt x="1188" y="1065"/>
                  </a:cubicBezTo>
                  <a:cubicBezTo>
                    <a:pt x="1166" y="1102"/>
                    <a:pt x="1140" y="1135"/>
                    <a:pt x="1118" y="1172"/>
                  </a:cubicBezTo>
                  <a:cubicBezTo>
                    <a:pt x="1085" y="1205"/>
                    <a:pt x="1059" y="1241"/>
                    <a:pt x="1037" y="1275"/>
                  </a:cubicBezTo>
                  <a:cubicBezTo>
                    <a:pt x="861" y="1496"/>
                    <a:pt x="652" y="1635"/>
                    <a:pt x="397" y="1719"/>
                  </a:cubicBezTo>
                  <a:cubicBezTo>
                    <a:pt x="350" y="1742"/>
                    <a:pt x="316" y="1753"/>
                    <a:pt x="280" y="1764"/>
                  </a:cubicBezTo>
                  <a:lnTo>
                    <a:pt x="269" y="1764"/>
                  </a:lnTo>
                  <a:cubicBezTo>
                    <a:pt x="107" y="1834"/>
                    <a:pt x="1" y="1973"/>
                    <a:pt x="1" y="2149"/>
                  </a:cubicBezTo>
                  <a:cubicBezTo>
                    <a:pt x="1" y="2230"/>
                    <a:pt x="23" y="2429"/>
                    <a:pt x="258" y="2532"/>
                  </a:cubicBezTo>
                  <a:cubicBezTo>
                    <a:pt x="280" y="2543"/>
                    <a:pt x="339" y="2580"/>
                    <a:pt x="420" y="2580"/>
                  </a:cubicBezTo>
                  <a:lnTo>
                    <a:pt x="478" y="2580"/>
                  </a:lnTo>
                  <a:cubicBezTo>
                    <a:pt x="508" y="2585"/>
                    <a:pt x="545" y="2588"/>
                    <a:pt x="587" y="2588"/>
                  </a:cubicBezTo>
                  <a:cubicBezTo>
                    <a:pt x="629" y="2588"/>
                    <a:pt x="675" y="2585"/>
                    <a:pt x="721" y="2580"/>
                  </a:cubicBezTo>
                  <a:cubicBezTo>
                    <a:pt x="850" y="2557"/>
                    <a:pt x="967" y="2521"/>
                    <a:pt x="1071" y="2487"/>
                  </a:cubicBezTo>
                  <a:cubicBezTo>
                    <a:pt x="1247" y="2429"/>
                    <a:pt x="1467" y="2348"/>
                    <a:pt x="1713" y="2311"/>
                  </a:cubicBezTo>
                  <a:cubicBezTo>
                    <a:pt x="1724" y="2323"/>
                    <a:pt x="1747" y="2323"/>
                    <a:pt x="1758" y="2323"/>
                  </a:cubicBezTo>
                  <a:cubicBezTo>
                    <a:pt x="1817" y="2334"/>
                    <a:pt x="1875" y="2348"/>
                    <a:pt x="1923" y="2370"/>
                  </a:cubicBezTo>
                  <a:cubicBezTo>
                    <a:pt x="2085" y="2429"/>
                    <a:pt x="2132" y="2487"/>
                    <a:pt x="2143" y="2580"/>
                  </a:cubicBezTo>
                  <a:cubicBezTo>
                    <a:pt x="2177" y="2683"/>
                    <a:pt x="2177" y="2800"/>
                    <a:pt x="2177" y="2940"/>
                  </a:cubicBezTo>
                  <a:cubicBezTo>
                    <a:pt x="2062" y="2976"/>
                    <a:pt x="1979" y="3032"/>
                    <a:pt x="1923" y="3091"/>
                  </a:cubicBezTo>
                  <a:cubicBezTo>
                    <a:pt x="1817" y="3116"/>
                    <a:pt x="1736" y="3150"/>
                    <a:pt x="1666" y="3197"/>
                  </a:cubicBezTo>
                  <a:cubicBezTo>
                    <a:pt x="1456" y="3337"/>
                    <a:pt x="1386" y="3557"/>
                    <a:pt x="1339" y="3731"/>
                  </a:cubicBezTo>
                  <a:cubicBezTo>
                    <a:pt x="1269" y="4094"/>
                    <a:pt x="1420" y="4429"/>
                    <a:pt x="1736" y="4594"/>
                  </a:cubicBezTo>
                  <a:cubicBezTo>
                    <a:pt x="1736" y="4616"/>
                    <a:pt x="1736" y="4639"/>
                    <a:pt x="1724" y="4664"/>
                  </a:cubicBezTo>
                  <a:cubicBezTo>
                    <a:pt x="1655" y="5035"/>
                    <a:pt x="1677" y="5407"/>
                    <a:pt x="1794" y="5756"/>
                  </a:cubicBezTo>
                  <a:cubicBezTo>
                    <a:pt x="1805" y="5770"/>
                    <a:pt x="1805" y="5781"/>
                    <a:pt x="1805" y="5781"/>
                  </a:cubicBezTo>
                  <a:cubicBezTo>
                    <a:pt x="1794" y="5921"/>
                    <a:pt x="1783" y="6061"/>
                    <a:pt x="1769" y="6189"/>
                  </a:cubicBezTo>
                  <a:cubicBezTo>
                    <a:pt x="1758" y="6259"/>
                    <a:pt x="1758" y="6315"/>
                    <a:pt x="1747" y="6385"/>
                  </a:cubicBezTo>
                  <a:lnTo>
                    <a:pt x="1747" y="6491"/>
                  </a:lnTo>
                  <a:lnTo>
                    <a:pt x="1747" y="6524"/>
                  </a:lnTo>
                  <a:cubicBezTo>
                    <a:pt x="1747" y="6700"/>
                    <a:pt x="1828" y="6804"/>
                    <a:pt x="1898" y="6862"/>
                  </a:cubicBezTo>
                  <a:cubicBezTo>
                    <a:pt x="1947" y="6904"/>
                    <a:pt x="2021" y="6940"/>
                    <a:pt x="2123" y="6940"/>
                  </a:cubicBezTo>
                  <a:cubicBezTo>
                    <a:pt x="2163" y="6940"/>
                    <a:pt x="2208" y="6935"/>
                    <a:pt x="2258" y="6921"/>
                  </a:cubicBezTo>
                  <a:cubicBezTo>
                    <a:pt x="2283" y="6910"/>
                    <a:pt x="2317" y="6899"/>
                    <a:pt x="2353" y="6887"/>
                  </a:cubicBezTo>
                  <a:cubicBezTo>
                    <a:pt x="2386" y="6873"/>
                    <a:pt x="2434" y="6851"/>
                    <a:pt x="2467" y="6840"/>
                  </a:cubicBezTo>
                  <a:cubicBezTo>
                    <a:pt x="2504" y="6818"/>
                    <a:pt x="2537" y="6804"/>
                    <a:pt x="2574" y="6792"/>
                  </a:cubicBezTo>
                  <a:cubicBezTo>
                    <a:pt x="2875" y="7038"/>
                    <a:pt x="3236" y="7223"/>
                    <a:pt x="3669" y="7362"/>
                  </a:cubicBezTo>
                  <a:cubicBezTo>
                    <a:pt x="3713" y="7376"/>
                    <a:pt x="3761" y="7388"/>
                    <a:pt x="3808" y="7399"/>
                  </a:cubicBezTo>
                  <a:cubicBezTo>
                    <a:pt x="3831" y="7399"/>
                    <a:pt x="3853" y="7410"/>
                    <a:pt x="3878" y="7410"/>
                  </a:cubicBezTo>
                  <a:cubicBezTo>
                    <a:pt x="3820" y="7527"/>
                    <a:pt x="3853" y="7667"/>
                    <a:pt x="3948" y="7748"/>
                  </a:cubicBezTo>
                  <a:cubicBezTo>
                    <a:pt x="3970" y="7770"/>
                    <a:pt x="4018" y="7829"/>
                    <a:pt x="4121" y="7851"/>
                  </a:cubicBezTo>
                  <a:cubicBezTo>
                    <a:pt x="4250" y="7888"/>
                    <a:pt x="4353" y="7910"/>
                    <a:pt x="4448" y="7935"/>
                  </a:cubicBezTo>
                  <a:cubicBezTo>
                    <a:pt x="4505" y="8028"/>
                    <a:pt x="4600" y="8084"/>
                    <a:pt x="4709" y="8084"/>
                  </a:cubicBezTo>
                  <a:cubicBezTo>
                    <a:pt x="4734" y="8084"/>
                    <a:pt x="4760" y="8081"/>
                    <a:pt x="4786" y="8075"/>
                  </a:cubicBezTo>
                  <a:lnTo>
                    <a:pt x="4809" y="8075"/>
                  </a:lnTo>
                  <a:cubicBezTo>
                    <a:pt x="4831" y="8061"/>
                    <a:pt x="4842" y="8061"/>
                    <a:pt x="4867" y="8061"/>
                  </a:cubicBezTo>
                  <a:cubicBezTo>
                    <a:pt x="4890" y="8050"/>
                    <a:pt x="4912" y="8050"/>
                    <a:pt x="4926" y="8050"/>
                  </a:cubicBezTo>
                  <a:cubicBezTo>
                    <a:pt x="4935" y="8048"/>
                    <a:pt x="4944" y="8048"/>
                    <a:pt x="4953" y="8048"/>
                  </a:cubicBezTo>
                  <a:cubicBezTo>
                    <a:pt x="5019" y="8048"/>
                    <a:pt x="5100" y="8079"/>
                    <a:pt x="5180" y="8108"/>
                  </a:cubicBezTo>
                  <a:lnTo>
                    <a:pt x="5228" y="8119"/>
                  </a:lnTo>
                  <a:cubicBezTo>
                    <a:pt x="5437" y="8200"/>
                    <a:pt x="5647" y="8237"/>
                    <a:pt x="5845" y="8237"/>
                  </a:cubicBezTo>
                  <a:cubicBezTo>
                    <a:pt x="6088" y="8237"/>
                    <a:pt x="6323" y="8189"/>
                    <a:pt x="6532" y="8075"/>
                  </a:cubicBezTo>
                  <a:cubicBezTo>
                    <a:pt x="6603" y="8038"/>
                    <a:pt x="6667" y="8023"/>
                    <a:pt x="6735" y="8023"/>
                  </a:cubicBezTo>
                  <a:cubicBezTo>
                    <a:pt x="6755" y="8023"/>
                    <a:pt x="6776" y="8025"/>
                    <a:pt x="6798" y="8027"/>
                  </a:cubicBezTo>
                  <a:cubicBezTo>
                    <a:pt x="6904" y="8050"/>
                    <a:pt x="6996" y="8075"/>
                    <a:pt x="7077" y="8097"/>
                  </a:cubicBezTo>
                  <a:cubicBezTo>
                    <a:pt x="7202" y="8146"/>
                    <a:pt x="7330" y="8169"/>
                    <a:pt x="7458" y="8169"/>
                  </a:cubicBezTo>
                  <a:cubicBezTo>
                    <a:pt x="7569" y="8169"/>
                    <a:pt x="7680" y="8152"/>
                    <a:pt x="7789" y="8119"/>
                  </a:cubicBezTo>
                  <a:cubicBezTo>
                    <a:pt x="7816" y="8111"/>
                    <a:pt x="7841" y="8107"/>
                    <a:pt x="7864" y="8107"/>
                  </a:cubicBezTo>
                  <a:cubicBezTo>
                    <a:pt x="7902" y="8107"/>
                    <a:pt x="7938" y="8117"/>
                    <a:pt x="7974" y="8131"/>
                  </a:cubicBezTo>
                  <a:cubicBezTo>
                    <a:pt x="8032" y="8156"/>
                    <a:pt x="8091" y="8167"/>
                    <a:pt x="8150" y="8178"/>
                  </a:cubicBezTo>
                  <a:cubicBezTo>
                    <a:pt x="8169" y="8178"/>
                    <a:pt x="8199" y="8182"/>
                    <a:pt x="8237" y="8182"/>
                  </a:cubicBezTo>
                  <a:cubicBezTo>
                    <a:pt x="8317" y="8182"/>
                    <a:pt x="8430" y="8165"/>
                    <a:pt x="8533" y="8061"/>
                  </a:cubicBezTo>
                  <a:cubicBezTo>
                    <a:pt x="8569" y="8027"/>
                    <a:pt x="8591" y="7991"/>
                    <a:pt x="8614" y="7946"/>
                  </a:cubicBezTo>
                  <a:cubicBezTo>
                    <a:pt x="8626" y="7950"/>
                    <a:pt x="8637" y="7951"/>
                    <a:pt x="8649" y="7951"/>
                  </a:cubicBezTo>
                  <a:cubicBezTo>
                    <a:pt x="8671" y="7951"/>
                    <a:pt x="8692" y="7946"/>
                    <a:pt x="8709" y="7946"/>
                  </a:cubicBezTo>
                  <a:cubicBezTo>
                    <a:pt x="8812" y="7935"/>
                    <a:pt x="8893" y="7865"/>
                    <a:pt x="8940" y="7781"/>
                  </a:cubicBezTo>
                  <a:cubicBezTo>
                    <a:pt x="8977" y="7700"/>
                    <a:pt x="8977" y="7608"/>
                    <a:pt x="8952" y="7527"/>
                  </a:cubicBezTo>
                  <a:cubicBezTo>
                    <a:pt x="9058" y="7457"/>
                    <a:pt x="9172" y="7376"/>
                    <a:pt x="9278" y="7293"/>
                  </a:cubicBezTo>
                  <a:cubicBezTo>
                    <a:pt x="9312" y="7270"/>
                    <a:pt x="9371" y="7212"/>
                    <a:pt x="9407" y="7142"/>
                  </a:cubicBezTo>
                  <a:cubicBezTo>
                    <a:pt x="9569" y="7013"/>
                    <a:pt x="9697" y="6899"/>
                    <a:pt x="9790" y="6770"/>
                  </a:cubicBezTo>
                  <a:cubicBezTo>
                    <a:pt x="9907" y="6630"/>
                    <a:pt x="9999" y="6513"/>
                    <a:pt x="10105" y="6421"/>
                  </a:cubicBezTo>
                  <a:cubicBezTo>
                    <a:pt x="10220" y="6329"/>
                    <a:pt x="10279" y="6200"/>
                    <a:pt x="10256" y="6061"/>
                  </a:cubicBezTo>
                  <a:cubicBezTo>
                    <a:pt x="10234" y="5932"/>
                    <a:pt x="10150" y="5815"/>
                    <a:pt x="10010" y="5756"/>
                  </a:cubicBezTo>
                  <a:cubicBezTo>
                    <a:pt x="9907" y="5711"/>
                    <a:pt x="9790" y="5686"/>
                    <a:pt x="9697" y="5675"/>
                  </a:cubicBezTo>
                  <a:cubicBezTo>
                    <a:pt x="9616" y="5664"/>
                    <a:pt x="9558" y="5641"/>
                    <a:pt x="9510" y="5594"/>
                  </a:cubicBezTo>
                  <a:cubicBezTo>
                    <a:pt x="9359" y="5477"/>
                    <a:pt x="9209" y="5384"/>
                    <a:pt x="9058" y="5315"/>
                  </a:cubicBezTo>
                  <a:cubicBezTo>
                    <a:pt x="9010" y="5234"/>
                    <a:pt x="8963" y="5164"/>
                    <a:pt x="8907" y="5116"/>
                  </a:cubicBezTo>
                  <a:cubicBezTo>
                    <a:pt x="8661" y="4873"/>
                    <a:pt x="8334" y="4569"/>
                    <a:pt x="7963" y="4315"/>
                  </a:cubicBezTo>
                  <a:cubicBezTo>
                    <a:pt x="7963" y="4278"/>
                    <a:pt x="7974" y="4245"/>
                    <a:pt x="7974" y="4208"/>
                  </a:cubicBezTo>
                  <a:cubicBezTo>
                    <a:pt x="7985" y="4116"/>
                    <a:pt x="8010" y="4010"/>
                    <a:pt x="8021" y="3907"/>
                  </a:cubicBezTo>
                  <a:lnTo>
                    <a:pt x="8021" y="3895"/>
                  </a:lnTo>
                  <a:cubicBezTo>
                    <a:pt x="8032" y="3826"/>
                    <a:pt x="8069" y="3661"/>
                    <a:pt x="7940" y="3535"/>
                  </a:cubicBezTo>
                  <a:cubicBezTo>
                    <a:pt x="7864" y="3471"/>
                    <a:pt x="7780" y="3452"/>
                    <a:pt x="7706" y="3452"/>
                  </a:cubicBezTo>
                  <a:cubicBezTo>
                    <a:pt x="7645" y="3452"/>
                    <a:pt x="7591" y="3465"/>
                    <a:pt x="7555" y="3476"/>
                  </a:cubicBezTo>
                  <a:cubicBezTo>
                    <a:pt x="7393" y="3510"/>
                    <a:pt x="7231" y="3557"/>
                    <a:pt x="7066" y="3605"/>
                  </a:cubicBezTo>
                  <a:cubicBezTo>
                    <a:pt x="7007" y="3616"/>
                    <a:pt x="6937" y="3638"/>
                    <a:pt x="6881" y="3650"/>
                  </a:cubicBezTo>
                  <a:cubicBezTo>
                    <a:pt x="6856" y="3616"/>
                    <a:pt x="6823" y="3569"/>
                    <a:pt x="6764" y="3535"/>
                  </a:cubicBezTo>
                  <a:lnTo>
                    <a:pt x="6742" y="3510"/>
                  </a:lnTo>
                  <a:cubicBezTo>
                    <a:pt x="6683" y="3476"/>
                    <a:pt x="6624" y="3429"/>
                    <a:pt x="6555" y="3381"/>
                  </a:cubicBezTo>
                  <a:cubicBezTo>
                    <a:pt x="6462" y="3337"/>
                    <a:pt x="6379" y="3278"/>
                    <a:pt x="6286" y="3231"/>
                  </a:cubicBezTo>
                  <a:cubicBezTo>
                    <a:pt x="6205" y="3186"/>
                    <a:pt x="6113" y="3138"/>
                    <a:pt x="6018" y="3080"/>
                  </a:cubicBezTo>
                  <a:lnTo>
                    <a:pt x="6007" y="3080"/>
                  </a:lnTo>
                  <a:cubicBezTo>
                    <a:pt x="5966" y="3047"/>
                    <a:pt x="5887" y="2998"/>
                    <a:pt x="5788" y="2998"/>
                  </a:cubicBezTo>
                  <a:cubicBezTo>
                    <a:pt x="5744" y="2998"/>
                    <a:pt x="5696" y="3007"/>
                    <a:pt x="5647" y="3032"/>
                  </a:cubicBezTo>
                  <a:cubicBezTo>
                    <a:pt x="5485" y="3102"/>
                    <a:pt x="5459" y="3278"/>
                    <a:pt x="5448" y="3359"/>
                  </a:cubicBezTo>
                  <a:cubicBezTo>
                    <a:pt x="5448" y="3381"/>
                    <a:pt x="5437" y="3407"/>
                    <a:pt x="5437" y="3429"/>
                  </a:cubicBezTo>
                  <a:cubicBezTo>
                    <a:pt x="5400" y="3426"/>
                    <a:pt x="5361" y="3424"/>
                    <a:pt x="5322" y="3424"/>
                  </a:cubicBezTo>
                  <a:cubicBezTo>
                    <a:pt x="5227" y="3424"/>
                    <a:pt x="5128" y="3432"/>
                    <a:pt x="5029" y="3440"/>
                  </a:cubicBezTo>
                  <a:cubicBezTo>
                    <a:pt x="4982" y="3451"/>
                    <a:pt x="4948" y="3465"/>
                    <a:pt x="4912" y="3465"/>
                  </a:cubicBezTo>
                  <a:cubicBezTo>
                    <a:pt x="4842" y="3476"/>
                    <a:pt x="4786" y="3488"/>
                    <a:pt x="4750" y="3488"/>
                  </a:cubicBezTo>
                  <a:cubicBezTo>
                    <a:pt x="4716" y="3488"/>
                    <a:pt x="4680" y="3476"/>
                    <a:pt x="4647" y="3476"/>
                  </a:cubicBezTo>
                  <a:cubicBezTo>
                    <a:pt x="4647" y="3451"/>
                    <a:pt x="4647" y="3429"/>
                    <a:pt x="4633" y="3418"/>
                  </a:cubicBezTo>
                  <a:cubicBezTo>
                    <a:pt x="4669" y="3278"/>
                    <a:pt x="4669" y="3138"/>
                    <a:pt x="4610" y="3021"/>
                  </a:cubicBezTo>
                  <a:cubicBezTo>
                    <a:pt x="4577" y="2951"/>
                    <a:pt x="4540" y="2893"/>
                    <a:pt x="4482" y="2848"/>
                  </a:cubicBezTo>
                  <a:lnTo>
                    <a:pt x="4482" y="2848"/>
                  </a:lnTo>
                  <a:cubicBezTo>
                    <a:pt x="4540" y="2881"/>
                    <a:pt x="4599" y="2918"/>
                    <a:pt x="4658" y="2951"/>
                  </a:cubicBezTo>
                  <a:cubicBezTo>
                    <a:pt x="4750" y="2999"/>
                    <a:pt x="4867" y="3046"/>
                    <a:pt x="4996" y="3091"/>
                  </a:cubicBezTo>
                  <a:cubicBezTo>
                    <a:pt x="5052" y="3116"/>
                    <a:pt x="5099" y="3127"/>
                    <a:pt x="5147" y="3127"/>
                  </a:cubicBezTo>
                  <a:cubicBezTo>
                    <a:pt x="5239" y="3127"/>
                    <a:pt x="5309" y="3091"/>
                    <a:pt x="5345" y="3057"/>
                  </a:cubicBezTo>
                  <a:cubicBezTo>
                    <a:pt x="5401" y="3021"/>
                    <a:pt x="5507" y="2929"/>
                    <a:pt x="5507" y="2730"/>
                  </a:cubicBezTo>
                  <a:lnTo>
                    <a:pt x="5518" y="2697"/>
                  </a:lnTo>
                  <a:cubicBezTo>
                    <a:pt x="5518" y="2627"/>
                    <a:pt x="5518" y="2557"/>
                    <a:pt x="5507" y="2473"/>
                  </a:cubicBezTo>
                  <a:cubicBezTo>
                    <a:pt x="5507" y="2370"/>
                    <a:pt x="5496" y="2264"/>
                    <a:pt x="5485" y="2172"/>
                  </a:cubicBezTo>
                  <a:cubicBezTo>
                    <a:pt x="5471" y="2068"/>
                    <a:pt x="5459" y="1962"/>
                    <a:pt x="5448" y="1870"/>
                  </a:cubicBezTo>
                  <a:lnTo>
                    <a:pt x="5448" y="1845"/>
                  </a:lnTo>
                  <a:cubicBezTo>
                    <a:pt x="5437" y="1775"/>
                    <a:pt x="5426" y="1613"/>
                    <a:pt x="5275" y="1532"/>
                  </a:cubicBezTo>
                  <a:cubicBezTo>
                    <a:pt x="5219" y="1501"/>
                    <a:pt x="5165" y="1489"/>
                    <a:pt x="5115" y="1489"/>
                  </a:cubicBezTo>
                  <a:cubicBezTo>
                    <a:pt x="5017" y="1489"/>
                    <a:pt x="4936" y="1532"/>
                    <a:pt x="4890" y="1554"/>
                  </a:cubicBezTo>
                  <a:cubicBezTo>
                    <a:pt x="4739" y="1635"/>
                    <a:pt x="4599" y="1719"/>
                    <a:pt x="4448" y="1800"/>
                  </a:cubicBezTo>
                  <a:cubicBezTo>
                    <a:pt x="4390" y="1834"/>
                    <a:pt x="4331" y="1870"/>
                    <a:pt x="4272" y="1904"/>
                  </a:cubicBezTo>
                  <a:cubicBezTo>
                    <a:pt x="4239" y="1915"/>
                    <a:pt x="4214" y="1940"/>
                    <a:pt x="4191" y="1973"/>
                  </a:cubicBezTo>
                  <a:cubicBezTo>
                    <a:pt x="4180" y="1973"/>
                    <a:pt x="4180" y="1985"/>
                    <a:pt x="4169" y="1985"/>
                  </a:cubicBezTo>
                  <a:cubicBezTo>
                    <a:pt x="4040" y="2080"/>
                    <a:pt x="3993" y="2172"/>
                    <a:pt x="3970" y="2264"/>
                  </a:cubicBezTo>
                  <a:cubicBezTo>
                    <a:pt x="3934" y="1999"/>
                    <a:pt x="3878" y="1719"/>
                    <a:pt x="3761" y="1451"/>
                  </a:cubicBezTo>
                  <a:cubicBezTo>
                    <a:pt x="3772" y="1404"/>
                    <a:pt x="3794" y="1345"/>
                    <a:pt x="3794" y="1286"/>
                  </a:cubicBezTo>
                  <a:cubicBezTo>
                    <a:pt x="3820" y="1253"/>
                    <a:pt x="3831" y="1216"/>
                    <a:pt x="3853" y="1172"/>
                  </a:cubicBezTo>
                  <a:cubicBezTo>
                    <a:pt x="3923" y="996"/>
                    <a:pt x="3912" y="786"/>
                    <a:pt x="3842" y="613"/>
                  </a:cubicBezTo>
                  <a:cubicBezTo>
                    <a:pt x="3808" y="532"/>
                    <a:pt x="3761" y="462"/>
                    <a:pt x="3702" y="403"/>
                  </a:cubicBezTo>
                  <a:cubicBezTo>
                    <a:pt x="3632" y="322"/>
                    <a:pt x="3551" y="275"/>
                    <a:pt x="3470" y="227"/>
                  </a:cubicBezTo>
                  <a:cubicBezTo>
                    <a:pt x="3294" y="158"/>
                    <a:pt x="3121" y="99"/>
                    <a:pt x="2887" y="29"/>
                  </a:cubicBezTo>
                  <a:cubicBezTo>
                    <a:pt x="2823" y="10"/>
                    <a:pt x="2762" y="0"/>
                    <a:pt x="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441548" y="2592639"/>
              <a:ext cx="597954" cy="293493"/>
            </a:xfrm>
            <a:custGeom>
              <a:avLst/>
              <a:gdLst/>
              <a:ahLst/>
              <a:cxnLst/>
              <a:rect l="l" t="t" r="r" b="b"/>
              <a:pathLst>
                <a:path w="7905" h="3880" extrusionOk="0">
                  <a:moveTo>
                    <a:pt x="2736" y="798"/>
                  </a:moveTo>
                  <a:lnTo>
                    <a:pt x="2736" y="798"/>
                  </a:lnTo>
                  <a:cubicBezTo>
                    <a:pt x="2747" y="812"/>
                    <a:pt x="2758" y="823"/>
                    <a:pt x="2758" y="834"/>
                  </a:cubicBezTo>
                  <a:cubicBezTo>
                    <a:pt x="2806" y="985"/>
                    <a:pt x="2887" y="1125"/>
                    <a:pt x="3004" y="1242"/>
                  </a:cubicBezTo>
                  <a:cubicBezTo>
                    <a:pt x="3026" y="1253"/>
                    <a:pt x="3026" y="1275"/>
                    <a:pt x="3052" y="1287"/>
                  </a:cubicBezTo>
                  <a:cubicBezTo>
                    <a:pt x="3038" y="1301"/>
                    <a:pt x="3038" y="1301"/>
                    <a:pt x="3026" y="1301"/>
                  </a:cubicBezTo>
                  <a:cubicBezTo>
                    <a:pt x="2912" y="1264"/>
                    <a:pt x="2702" y="904"/>
                    <a:pt x="2736" y="798"/>
                  </a:cubicBezTo>
                  <a:close/>
                  <a:moveTo>
                    <a:pt x="3133" y="1382"/>
                  </a:moveTo>
                  <a:lnTo>
                    <a:pt x="3133" y="1382"/>
                  </a:lnTo>
                  <a:cubicBezTo>
                    <a:pt x="3295" y="1521"/>
                    <a:pt x="3482" y="1613"/>
                    <a:pt x="3680" y="1672"/>
                  </a:cubicBezTo>
                  <a:cubicBezTo>
                    <a:pt x="3668" y="1679"/>
                    <a:pt x="3652" y="1682"/>
                    <a:pt x="3633" y="1682"/>
                  </a:cubicBezTo>
                  <a:cubicBezTo>
                    <a:pt x="3482" y="1682"/>
                    <a:pt x="3143" y="1496"/>
                    <a:pt x="3133" y="1382"/>
                  </a:cubicBezTo>
                  <a:close/>
                  <a:moveTo>
                    <a:pt x="7647" y="2382"/>
                  </a:moveTo>
                  <a:cubicBezTo>
                    <a:pt x="7672" y="2382"/>
                    <a:pt x="7683" y="2393"/>
                    <a:pt x="7717" y="2404"/>
                  </a:cubicBezTo>
                  <a:lnTo>
                    <a:pt x="7695" y="2418"/>
                  </a:lnTo>
                  <a:cubicBezTo>
                    <a:pt x="7533" y="2440"/>
                    <a:pt x="7382" y="2463"/>
                    <a:pt x="7228" y="2488"/>
                  </a:cubicBezTo>
                  <a:cubicBezTo>
                    <a:pt x="7183" y="2488"/>
                    <a:pt x="7125" y="2488"/>
                    <a:pt x="7066" y="2474"/>
                  </a:cubicBezTo>
                  <a:cubicBezTo>
                    <a:pt x="7044" y="2474"/>
                    <a:pt x="7033" y="2463"/>
                    <a:pt x="7007" y="2463"/>
                  </a:cubicBezTo>
                  <a:cubicBezTo>
                    <a:pt x="7019" y="2452"/>
                    <a:pt x="7019" y="2440"/>
                    <a:pt x="7019" y="2440"/>
                  </a:cubicBezTo>
                  <a:lnTo>
                    <a:pt x="7077" y="2440"/>
                  </a:lnTo>
                  <a:cubicBezTo>
                    <a:pt x="7124" y="2444"/>
                    <a:pt x="7171" y="2447"/>
                    <a:pt x="7218" y="2447"/>
                  </a:cubicBezTo>
                  <a:cubicBezTo>
                    <a:pt x="7300" y="2447"/>
                    <a:pt x="7381" y="2439"/>
                    <a:pt x="7463" y="2418"/>
                  </a:cubicBezTo>
                  <a:cubicBezTo>
                    <a:pt x="7521" y="2404"/>
                    <a:pt x="7591" y="2393"/>
                    <a:pt x="7647" y="2382"/>
                  </a:cubicBezTo>
                  <a:close/>
                  <a:moveTo>
                    <a:pt x="7577" y="2544"/>
                  </a:moveTo>
                  <a:lnTo>
                    <a:pt x="7577" y="2544"/>
                  </a:lnTo>
                  <a:cubicBezTo>
                    <a:pt x="7558" y="2592"/>
                    <a:pt x="7443" y="2619"/>
                    <a:pt x="7338" y="2619"/>
                  </a:cubicBezTo>
                  <a:cubicBezTo>
                    <a:pt x="7258" y="2619"/>
                    <a:pt x="7183" y="2604"/>
                    <a:pt x="7158" y="2569"/>
                  </a:cubicBezTo>
                  <a:cubicBezTo>
                    <a:pt x="7298" y="2569"/>
                    <a:pt x="7438" y="2558"/>
                    <a:pt x="7577" y="2544"/>
                  </a:cubicBezTo>
                  <a:close/>
                  <a:moveTo>
                    <a:pt x="1624" y="2943"/>
                  </a:moveTo>
                  <a:cubicBezTo>
                    <a:pt x="1630" y="2943"/>
                    <a:pt x="1635" y="2946"/>
                    <a:pt x="1641" y="2952"/>
                  </a:cubicBezTo>
                  <a:cubicBezTo>
                    <a:pt x="1677" y="2999"/>
                    <a:pt x="1725" y="3058"/>
                    <a:pt x="1769" y="3102"/>
                  </a:cubicBezTo>
                  <a:cubicBezTo>
                    <a:pt x="1762" y="3102"/>
                    <a:pt x="1754" y="3109"/>
                    <a:pt x="1750" y="3109"/>
                  </a:cubicBezTo>
                  <a:cubicBezTo>
                    <a:pt x="1748" y="3109"/>
                    <a:pt x="1747" y="3107"/>
                    <a:pt x="1747" y="3102"/>
                  </a:cubicBezTo>
                  <a:cubicBezTo>
                    <a:pt x="1699" y="3069"/>
                    <a:pt x="1655" y="3021"/>
                    <a:pt x="1607" y="2977"/>
                  </a:cubicBezTo>
                  <a:lnTo>
                    <a:pt x="1607" y="2952"/>
                  </a:lnTo>
                  <a:cubicBezTo>
                    <a:pt x="1613" y="2946"/>
                    <a:pt x="1618" y="2943"/>
                    <a:pt x="1624" y="2943"/>
                  </a:cubicBezTo>
                  <a:close/>
                  <a:moveTo>
                    <a:pt x="1211" y="2452"/>
                  </a:moveTo>
                  <a:cubicBezTo>
                    <a:pt x="1222" y="2474"/>
                    <a:pt x="1247" y="2499"/>
                    <a:pt x="1258" y="2521"/>
                  </a:cubicBezTo>
                  <a:cubicBezTo>
                    <a:pt x="1317" y="2639"/>
                    <a:pt x="1375" y="2767"/>
                    <a:pt x="1445" y="2893"/>
                  </a:cubicBezTo>
                  <a:cubicBezTo>
                    <a:pt x="1490" y="2977"/>
                    <a:pt x="1549" y="3058"/>
                    <a:pt x="1630" y="3102"/>
                  </a:cubicBezTo>
                  <a:cubicBezTo>
                    <a:pt x="1641" y="3116"/>
                    <a:pt x="1641" y="3128"/>
                    <a:pt x="1655" y="3139"/>
                  </a:cubicBezTo>
                  <a:cubicBezTo>
                    <a:pt x="1645" y="3139"/>
                    <a:pt x="1632" y="3144"/>
                    <a:pt x="1621" y="3144"/>
                  </a:cubicBezTo>
                  <a:cubicBezTo>
                    <a:pt x="1616" y="3144"/>
                    <a:pt x="1611" y="3143"/>
                    <a:pt x="1607" y="3139"/>
                  </a:cubicBezTo>
                  <a:cubicBezTo>
                    <a:pt x="1571" y="3116"/>
                    <a:pt x="1537" y="3080"/>
                    <a:pt x="1501" y="3058"/>
                  </a:cubicBezTo>
                  <a:cubicBezTo>
                    <a:pt x="1375" y="2882"/>
                    <a:pt x="1280" y="2672"/>
                    <a:pt x="1199" y="2474"/>
                  </a:cubicBezTo>
                  <a:cubicBezTo>
                    <a:pt x="1199" y="2474"/>
                    <a:pt x="1199" y="2463"/>
                    <a:pt x="1211" y="2452"/>
                  </a:cubicBezTo>
                  <a:close/>
                  <a:moveTo>
                    <a:pt x="5471" y="3267"/>
                  </a:moveTo>
                  <a:cubicBezTo>
                    <a:pt x="5518" y="3290"/>
                    <a:pt x="5552" y="3312"/>
                    <a:pt x="5588" y="3337"/>
                  </a:cubicBezTo>
                  <a:cubicBezTo>
                    <a:pt x="5588" y="3337"/>
                    <a:pt x="5577" y="3360"/>
                    <a:pt x="5566" y="3371"/>
                  </a:cubicBezTo>
                  <a:cubicBezTo>
                    <a:pt x="5530" y="3348"/>
                    <a:pt x="5496" y="3326"/>
                    <a:pt x="5460" y="3301"/>
                  </a:cubicBezTo>
                  <a:cubicBezTo>
                    <a:pt x="5460" y="3301"/>
                    <a:pt x="5471" y="3278"/>
                    <a:pt x="5471" y="3267"/>
                  </a:cubicBezTo>
                  <a:close/>
                  <a:moveTo>
                    <a:pt x="5845" y="3396"/>
                  </a:moveTo>
                  <a:cubicBezTo>
                    <a:pt x="5814" y="3426"/>
                    <a:pt x="5767" y="3447"/>
                    <a:pt x="5729" y="3447"/>
                  </a:cubicBezTo>
                  <a:cubicBezTo>
                    <a:pt x="5710" y="3447"/>
                    <a:pt x="5693" y="3441"/>
                    <a:pt x="5680" y="3429"/>
                  </a:cubicBezTo>
                  <a:lnTo>
                    <a:pt x="5680" y="3396"/>
                  </a:lnTo>
                  <a:close/>
                  <a:moveTo>
                    <a:pt x="5299" y="3336"/>
                  </a:moveTo>
                  <a:cubicBezTo>
                    <a:pt x="5395" y="3336"/>
                    <a:pt x="5577" y="3455"/>
                    <a:pt x="5577" y="3522"/>
                  </a:cubicBezTo>
                  <a:cubicBezTo>
                    <a:pt x="5588" y="3547"/>
                    <a:pt x="5566" y="3580"/>
                    <a:pt x="5552" y="3605"/>
                  </a:cubicBezTo>
                  <a:cubicBezTo>
                    <a:pt x="5510" y="3630"/>
                    <a:pt x="5460" y="3643"/>
                    <a:pt x="5409" y="3643"/>
                  </a:cubicBezTo>
                  <a:cubicBezTo>
                    <a:pt x="5391" y="3643"/>
                    <a:pt x="5374" y="3642"/>
                    <a:pt x="5356" y="3639"/>
                  </a:cubicBezTo>
                  <a:cubicBezTo>
                    <a:pt x="5342" y="3639"/>
                    <a:pt x="5331" y="3628"/>
                    <a:pt x="5320" y="3605"/>
                  </a:cubicBezTo>
                  <a:cubicBezTo>
                    <a:pt x="5356" y="3605"/>
                    <a:pt x="5390" y="3591"/>
                    <a:pt x="5412" y="3591"/>
                  </a:cubicBezTo>
                  <a:lnTo>
                    <a:pt x="5460" y="3591"/>
                  </a:lnTo>
                  <a:cubicBezTo>
                    <a:pt x="5496" y="3569"/>
                    <a:pt x="5518" y="3558"/>
                    <a:pt x="5541" y="3547"/>
                  </a:cubicBezTo>
                  <a:cubicBezTo>
                    <a:pt x="5530" y="3522"/>
                    <a:pt x="5518" y="3488"/>
                    <a:pt x="5496" y="3477"/>
                  </a:cubicBezTo>
                  <a:cubicBezTo>
                    <a:pt x="5437" y="3441"/>
                    <a:pt x="5379" y="3407"/>
                    <a:pt x="5331" y="3371"/>
                  </a:cubicBezTo>
                  <a:cubicBezTo>
                    <a:pt x="5320" y="3360"/>
                    <a:pt x="5309" y="3360"/>
                    <a:pt x="5287" y="3337"/>
                  </a:cubicBezTo>
                  <a:cubicBezTo>
                    <a:pt x="5290" y="3337"/>
                    <a:pt x="5294" y="3336"/>
                    <a:pt x="5299" y="3336"/>
                  </a:cubicBezTo>
                  <a:close/>
                  <a:moveTo>
                    <a:pt x="3296" y="0"/>
                  </a:moveTo>
                  <a:cubicBezTo>
                    <a:pt x="3177" y="0"/>
                    <a:pt x="3060" y="11"/>
                    <a:pt x="2945" y="43"/>
                  </a:cubicBezTo>
                  <a:cubicBezTo>
                    <a:pt x="2864" y="55"/>
                    <a:pt x="2783" y="55"/>
                    <a:pt x="2714" y="55"/>
                  </a:cubicBezTo>
                  <a:lnTo>
                    <a:pt x="2200" y="55"/>
                  </a:lnTo>
                  <a:cubicBezTo>
                    <a:pt x="2177" y="55"/>
                    <a:pt x="2144" y="77"/>
                    <a:pt x="2130" y="88"/>
                  </a:cubicBezTo>
                  <a:cubicBezTo>
                    <a:pt x="2096" y="136"/>
                    <a:pt x="2037" y="194"/>
                    <a:pt x="1979" y="194"/>
                  </a:cubicBezTo>
                  <a:cubicBezTo>
                    <a:pt x="1887" y="205"/>
                    <a:pt x="1806" y="239"/>
                    <a:pt x="1711" y="275"/>
                  </a:cubicBezTo>
                  <a:cubicBezTo>
                    <a:pt x="1655" y="309"/>
                    <a:pt x="1571" y="298"/>
                    <a:pt x="1490" y="309"/>
                  </a:cubicBezTo>
                  <a:cubicBezTo>
                    <a:pt x="1456" y="309"/>
                    <a:pt x="1420" y="323"/>
                    <a:pt x="1398" y="345"/>
                  </a:cubicBezTo>
                  <a:cubicBezTo>
                    <a:pt x="1350" y="404"/>
                    <a:pt x="1292" y="437"/>
                    <a:pt x="1211" y="449"/>
                  </a:cubicBezTo>
                  <a:cubicBezTo>
                    <a:pt x="1155" y="464"/>
                    <a:pt x="1100" y="470"/>
                    <a:pt x="1044" y="470"/>
                  </a:cubicBezTo>
                  <a:cubicBezTo>
                    <a:pt x="1007" y="470"/>
                    <a:pt x="969" y="467"/>
                    <a:pt x="931" y="462"/>
                  </a:cubicBezTo>
                  <a:cubicBezTo>
                    <a:pt x="909" y="462"/>
                    <a:pt x="861" y="462"/>
                    <a:pt x="839" y="485"/>
                  </a:cubicBezTo>
                  <a:cubicBezTo>
                    <a:pt x="769" y="538"/>
                    <a:pt x="690" y="566"/>
                    <a:pt x="611" y="566"/>
                  </a:cubicBezTo>
                  <a:cubicBezTo>
                    <a:pt x="571" y="566"/>
                    <a:pt x="530" y="559"/>
                    <a:pt x="490" y="544"/>
                  </a:cubicBezTo>
                  <a:cubicBezTo>
                    <a:pt x="445" y="523"/>
                    <a:pt x="405" y="514"/>
                    <a:pt x="366" y="514"/>
                  </a:cubicBezTo>
                  <a:cubicBezTo>
                    <a:pt x="313" y="514"/>
                    <a:pt x="264" y="532"/>
                    <a:pt x="210" y="566"/>
                  </a:cubicBezTo>
                  <a:cubicBezTo>
                    <a:pt x="174" y="577"/>
                    <a:pt x="152" y="602"/>
                    <a:pt x="141" y="636"/>
                  </a:cubicBezTo>
                  <a:cubicBezTo>
                    <a:pt x="48" y="915"/>
                    <a:pt x="1" y="1194"/>
                    <a:pt x="34" y="1496"/>
                  </a:cubicBezTo>
                  <a:cubicBezTo>
                    <a:pt x="60" y="1706"/>
                    <a:pt x="118" y="1915"/>
                    <a:pt x="233" y="2102"/>
                  </a:cubicBezTo>
                  <a:cubicBezTo>
                    <a:pt x="420" y="2404"/>
                    <a:pt x="652" y="2661"/>
                    <a:pt x="942" y="2859"/>
                  </a:cubicBezTo>
                  <a:cubicBezTo>
                    <a:pt x="1199" y="3047"/>
                    <a:pt x="1490" y="3161"/>
                    <a:pt x="1794" y="3256"/>
                  </a:cubicBezTo>
                  <a:cubicBezTo>
                    <a:pt x="2026" y="3326"/>
                    <a:pt x="2236" y="3396"/>
                    <a:pt x="2445" y="3510"/>
                  </a:cubicBezTo>
                  <a:cubicBezTo>
                    <a:pt x="2619" y="3605"/>
                    <a:pt x="2806" y="3698"/>
                    <a:pt x="3015" y="3756"/>
                  </a:cubicBezTo>
                  <a:cubicBezTo>
                    <a:pt x="3121" y="3779"/>
                    <a:pt x="3236" y="3815"/>
                    <a:pt x="3353" y="3837"/>
                  </a:cubicBezTo>
                  <a:cubicBezTo>
                    <a:pt x="3459" y="3854"/>
                    <a:pt x="3572" y="3879"/>
                    <a:pt x="3686" y="3879"/>
                  </a:cubicBezTo>
                  <a:cubicBezTo>
                    <a:pt x="3722" y="3879"/>
                    <a:pt x="3759" y="3877"/>
                    <a:pt x="3795" y="3871"/>
                  </a:cubicBezTo>
                  <a:cubicBezTo>
                    <a:pt x="3912" y="3848"/>
                    <a:pt x="4015" y="3815"/>
                    <a:pt x="4133" y="3779"/>
                  </a:cubicBezTo>
                  <a:cubicBezTo>
                    <a:pt x="4291" y="3734"/>
                    <a:pt x="4449" y="3704"/>
                    <a:pt x="4610" y="3704"/>
                  </a:cubicBezTo>
                  <a:cubicBezTo>
                    <a:pt x="4744" y="3704"/>
                    <a:pt x="4880" y="3725"/>
                    <a:pt x="5018" y="3779"/>
                  </a:cubicBezTo>
                  <a:cubicBezTo>
                    <a:pt x="5111" y="3815"/>
                    <a:pt x="5217" y="3837"/>
                    <a:pt x="5309" y="3848"/>
                  </a:cubicBezTo>
                  <a:cubicBezTo>
                    <a:pt x="5331" y="3850"/>
                    <a:pt x="5354" y="3851"/>
                    <a:pt x="5377" y="3851"/>
                  </a:cubicBezTo>
                  <a:cubicBezTo>
                    <a:pt x="5482" y="3851"/>
                    <a:pt x="5586" y="3831"/>
                    <a:pt x="5680" y="3801"/>
                  </a:cubicBezTo>
                  <a:cubicBezTo>
                    <a:pt x="5757" y="3777"/>
                    <a:pt x="5832" y="3758"/>
                    <a:pt x="5912" y="3758"/>
                  </a:cubicBezTo>
                  <a:cubicBezTo>
                    <a:pt x="5943" y="3758"/>
                    <a:pt x="5975" y="3761"/>
                    <a:pt x="6007" y="3767"/>
                  </a:cubicBezTo>
                  <a:cubicBezTo>
                    <a:pt x="6018" y="3767"/>
                    <a:pt x="6041" y="3756"/>
                    <a:pt x="6055" y="3756"/>
                  </a:cubicBezTo>
                  <a:cubicBezTo>
                    <a:pt x="6415" y="3650"/>
                    <a:pt x="6753" y="3488"/>
                    <a:pt x="7044" y="3256"/>
                  </a:cubicBezTo>
                  <a:cubicBezTo>
                    <a:pt x="7055" y="3242"/>
                    <a:pt x="7066" y="3231"/>
                    <a:pt x="7066" y="3220"/>
                  </a:cubicBezTo>
                  <a:cubicBezTo>
                    <a:pt x="7055" y="3161"/>
                    <a:pt x="7102" y="3139"/>
                    <a:pt x="7136" y="3116"/>
                  </a:cubicBezTo>
                  <a:cubicBezTo>
                    <a:pt x="7287" y="2999"/>
                    <a:pt x="7426" y="2882"/>
                    <a:pt x="7544" y="2731"/>
                  </a:cubicBezTo>
                  <a:cubicBezTo>
                    <a:pt x="7614" y="2628"/>
                    <a:pt x="7706" y="2533"/>
                    <a:pt x="7801" y="2440"/>
                  </a:cubicBezTo>
                  <a:cubicBezTo>
                    <a:pt x="7812" y="2418"/>
                    <a:pt x="7846" y="2404"/>
                    <a:pt x="7871" y="2382"/>
                  </a:cubicBezTo>
                  <a:cubicBezTo>
                    <a:pt x="7904" y="2348"/>
                    <a:pt x="7904" y="2323"/>
                    <a:pt x="7857" y="2312"/>
                  </a:cubicBezTo>
                  <a:cubicBezTo>
                    <a:pt x="7801" y="2290"/>
                    <a:pt x="7742" y="2253"/>
                    <a:pt x="7683" y="2253"/>
                  </a:cubicBezTo>
                  <a:cubicBezTo>
                    <a:pt x="7507" y="2242"/>
                    <a:pt x="7368" y="2172"/>
                    <a:pt x="7242" y="2069"/>
                  </a:cubicBezTo>
                  <a:cubicBezTo>
                    <a:pt x="7114" y="1963"/>
                    <a:pt x="6985" y="1893"/>
                    <a:pt x="6834" y="1834"/>
                  </a:cubicBezTo>
                  <a:cubicBezTo>
                    <a:pt x="6824" y="1830"/>
                    <a:pt x="6814" y="1827"/>
                    <a:pt x="6804" y="1827"/>
                  </a:cubicBezTo>
                  <a:cubicBezTo>
                    <a:pt x="6791" y="1827"/>
                    <a:pt x="6777" y="1832"/>
                    <a:pt x="6764" y="1845"/>
                  </a:cubicBezTo>
                  <a:cubicBezTo>
                    <a:pt x="6739" y="1870"/>
                    <a:pt x="6706" y="1893"/>
                    <a:pt x="6669" y="1904"/>
                  </a:cubicBezTo>
                  <a:cubicBezTo>
                    <a:pt x="6566" y="1952"/>
                    <a:pt x="6474" y="1985"/>
                    <a:pt x="6368" y="2033"/>
                  </a:cubicBezTo>
                  <a:cubicBezTo>
                    <a:pt x="6250" y="2080"/>
                    <a:pt x="6136" y="2125"/>
                    <a:pt x="6018" y="2161"/>
                  </a:cubicBezTo>
                  <a:cubicBezTo>
                    <a:pt x="5868" y="2209"/>
                    <a:pt x="5728" y="2264"/>
                    <a:pt x="5588" y="2312"/>
                  </a:cubicBezTo>
                  <a:cubicBezTo>
                    <a:pt x="5412" y="2382"/>
                    <a:pt x="5239" y="2429"/>
                    <a:pt x="5018" y="2429"/>
                  </a:cubicBezTo>
                  <a:cubicBezTo>
                    <a:pt x="4993" y="2429"/>
                    <a:pt x="4937" y="2418"/>
                    <a:pt x="4890" y="2418"/>
                  </a:cubicBezTo>
                  <a:cubicBezTo>
                    <a:pt x="4644" y="2382"/>
                    <a:pt x="4401" y="2348"/>
                    <a:pt x="4169" y="2278"/>
                  </a:cubicBezTo>
                  <a:cubicBezTo>
                    <a:pt x="3842" y="2161"/>
                    <a:pt x="3552" y="2010"/>
                    <a:pt x="3261" y="1823"/>
                  </a:cubicBezTo>
                  <a:cubicBezTo>
                    <a:pt x="3015" y="1672"/>
                    <a:pt x="2817" y="1474"/>
                    <a:pt x="2702" y="1217"/>
                  </a:cubicBezTo>
                  <a:cubicBezTo>
                    <a:pt x="2607" y="1021"/>
                    <a:pt x="2549" y="834"/>
                    <a:pt x="2619" y="625"/>
                  </a:cubicBezTo>
                  <a:cubicBezTo>
                    <a:pt x="2633" y="602"/>
                    <a:pt x="2644" y="588"/>
                    <a:pt x="2666" y="566"/>
                  </a:cubicBezTo>
                  <a:cubicBezTo>
                    <a:pt x="2666" y="588"/>
                    <a:pt x="2677" y="613"/>
                    <a:pt x="2666" y="636"/>
                  </a:cubicBezTo>
                  <a:cubicBezTo>
                    <a:pt x="2596" y="834"/>
                    <a:pt x="2633" y="1007"/>
                    <a:pt x="2736" y="1183"/>
                  </a:cubicBezTo>
                  <a:cubicBezTo>
                    <a:pt x="2747" y="1206"/>
                    <a:pt x="2772" y="1242"/>
                    <a:pt x="2783" y="1275"/>
                  </a:cubicBezTo>
                  <a:cubicBezTo>
                    <a:pt x="2887" y="1474"/>
                    <a:pt x="3038" y="1625"/>
                    <a:pt x="3225" y="1742"/>
                  </a:cubicBezTo>
                  <a:cubicBezTo>
                    <a:pt x="3317" y="1801"/>
                    <a:pt x="3412" y="1859"/>
                    <a:pt x="3515" y="1915"/>
                  </a:cubicBezTo>
                  <a:cubicBezTo>
                    <a:pt x="3540" y="1929"/>
                    <a:pt x="3574" y="1940"/>
                    <a:pt x="3596" y="1940"/>
                  </a:cubicBezTo>
                  <a:cubicBezTo>
                    <a:pt x="3714" y="1915"/>
                    <a:pt x="3842" y="1904"/>
                    <a:pt x="3960" y="1870"/>
                  </a:cubicBezTo>
                  <a:cubicBezTo>
                    <a:pt x="4239" y="1764"/>
                    <a:pt x="4529" y="1650"/>
                    <a:pt x="4809" y="1521"/>
                  </a:cubicBezTo>
                  <a:cubicBezTo>
                    <a:pt x="4923" y="1474"/>
                    <a:pt x="5029" y="1404"/>
                    <a:pt x="5147" y="1345"/>
                  </a:cubicBezTo>
                  <a:cubicBezTo>
                    <a:pt x="5180" y="1323"/>
                    <a:pt x="5217" y="1287"/>
                    <a:pt x="5228" y="1253"/>
                  </a:cubicBezTo>
                  <a:cubicBezTo>
                    <a:pt x="5250" y="1206"/>
                    <a:pt x="5273" y="1183"/>
                    <a:pt x="5320" y="1183"/>
                  </a:cubicBezTo>
                  <a:cubicBezTo>
                    <a:pt x="5356" y="1172"/>
                    <a:pt x="5379" y="1161"/>
                    <a:pt x="5412" y="1161"/>
                  </a:cubicBezTo>
                  <a:cubicBezTo>
                    <a:pt x="5552" y="1125"/>
                    <a:pt x="5669" y="1066"/>
                    <a:pt x="5775" y="985"/>
                  </a:cubicBezTo>
                  <a:cubicBezTo>
                    <a:pt x="5845" y="926"/>
                    <a:pt x="5831" y="904"/>
                    <a:pt x="5775" y="856"/>
                  </a:cubicBezTo>
                  <a:cubicBezTo>
                    <a:pt x="5426" y="602"/>
                    <a:pt x="5052" y="415"/>
                    <a:pt x="4658" y="264"/>
                  </a:cubicBezTo>
                  <a:cubicBezTo>
                    <a:pt x="4309" y="136"/>
                    <a:pt x="3960" y="55"/>
                    <a:pt x="3596" y="18"/>
                  </a:cubicBezTo>
                  <a:cubicBezTo>
                    <a:pt x="3496" y="8"/>
                    <a:pt x="3395" y="0"/>
                    <a:pt x="3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414318" y="2526606"/>
              <a:ext cx="204235" cy="107942"/>
            </a:xfrm>
            <a:custGeom>
              <a:avLst/>
              <a:gdLst/>
              <a:ahLst/>
              <a:cxnLst/>
              <a:rect l="l" t="t" r="r" b="b"/>
              <a:pathLst>
                <a:path w="2700" h="1427" extrusionOk="0">
                  <a:moveTo>
                    <a:pt x="2230" y="0"/>
                  </a:moveTo>
                  <a:cubicBezTo>
                    <a:pt x="2188" y="0"/>
                    <a:pt x="2144" y="14"/>
                    <a:pt x="2107" y="42"/>
                  </a:cubicBezTo>
                  <a:cubicBezTo>
                    <a:pt x="2096" y="53"/>
                    <a:pt x="2085" y="64"/>
                    <a:pt x="2085" y="78"/>
                  </a:cubicBezTo>
                  <a:cubicBezTo>
                    <a:pt x="2096" y="148"/>
                    <a:pt x="2096" y="229"/>
                    <a:pt x="2107" y="299"/>
                  </a:cubicBezTo>
                  <a:lnTo>
                    <a:pt x="2235" y="299"/>
                  </a:lnTo>
                  <a:cubicBezTo>
                    <a:pt x="2247" y="299"/>
                    <a:pt x="2258" y="310"/>
                    <a:pt x="2269" y="321"/>
                  </a:cubicBezTo>
                  <a:cubicBezTo>
                    <a:pt x="2258" y="333"/>
                    <a:pt x="2247" y="344"/>
                    <a:pt x="2235" y="344"/>
                  </a:cubicBezTo>
                  <a:lnTo>
                    <a:pt x="2199" y="344"/>
                  </a:lnTo>
                  <a:cubicBezTo>
                    <a:pt x="2140" y="344"/>
                    <a:pt x="2085" y="369"/>
                    <a:pt x="2037" y="402"/>
                  </a:cubicBezTo>
                  <a:cubicBezTo>
                    <a:pt x="2015" y="428"/>
                    <a:pt x="1967" y="439"/>
                    <a:pt x="1931" y="439"/>
                  </a:cubicBezTo>
                  <a:cubicBezTo>
                    <a:pt x="1913" y="436"/>
                    <a:pt x="1895" y="435"/>
                    <a:pt x="1877" y="435"/>
                  </a:cubicBezTo>
                  <a:cubicBezTo>
                    <a:pt x="1815" y="435"/>
                    <a:pt x="1756" y="452"/>
                    <a:pt x="1710" y="497"/>
                  </a:cubicBezTo>
                  <a:cubicBezTo>
                    <a:pt x="1678" y="536"/>
                    <a:pt x="1649" y="549"/>
                    <a:pt x="1619" y="549"/>
                  </a:cubicBezTo>
                  <a:cubicBezTo>
                    <a:pt x="1594" y="549"/>
                    <a:pt x="1568" y="541"/>
                    <a:pt x="1537" y="531"/>
                  </a:cubicBezTo>
                  <a:cubicBezTo>
                    <a:pt x="1493" y="511"/>
                    <a:pt x="1448" y="502"/>
                    <a:pt x="1403" y="502"/>
                  </a:cubicBezTo>
                  <a:cubicBezTo>
                    <a:pt x="1339" y="502"/>
                    <a:pt x="1277" y="520"/>
                    <a:pt x="1221" y="553"/>
                  </a:cubicBezTo>
                  <a:cubicBezTo>
                    <a:pt x="1180" y="575"/>
                    <a:pt x="1148" y="587"/>
                    <a:pt x="1114" y="587"/>
                  </a:cubicBezTo>
                  <a:cubicBezTo>
                    <a:pt x="1090" y="587"/>
                    <a:pt x="1066" y="581"/>
                    <a:pt x="1037" y="567"/>
                  </a:cubicBezTo>
                  <a:cubicBezTo>
                    <a:pt x="1010" y="554"/>
                    <a:pt x="983" y="548"/>
                    <a:pt x="957" y="548"/>
                  </a:cubicBezTo>
                  <a:cubicBezTo>
                    <a:pt x="889" y="548"/>
                    <a:pt x="828" y="587"/>
                    <a:pt x="802" y="637"/>
                  </a:cubicBezTo>
                  <a:cubicBezTo>
                    <a:pt x="776" y="686"/>
                    <a:pt x="765" y="705"/>
                    <a:pt x="742" y="705"/>
                  </a:cubicBezTo>
                  <a:cubicBezTo>
                    <a:pt x="728" y="705"/>
                    <a:pt x="707" y="696"/>
                    <a:pt x="674" y="682"/>
                  </a:cubicBezTo>
                  <a:cubicBezTo>
                    <a:pt x="643" y="671"/>
                    <a:pt x="613" y="665"/>
                    <a:pt x="584" y="665"/>
                  </a:cubicBezTo>
                  <a:cubicBezTo>
                    <a:pt x="460" y="665"/>
                    <a:pt x="359" y="760"/>
                    <a:pt x="350" y="891"/>
                  </a:cubicBezTo>
                  <a:cubicBezTo>
                    <a:pt x="350" y="902"/>
                    <a:pt x="339" y="902"/>
                    <a:pt x="339" y="916"/>
                  </a:cubicBezTo>
                  <a:cubicBezTo>
                    <a:pt x="291" y="891"/>
                    <a:pt x="291" y="858"/>
                    <a:pt x="302" y="821"/>
                  </a:cubicBezTo>
                  <a:cubicBezTo>
                    <a:pt x="339" y="718"/>
                    <a:pt x="453" y="623"/>
                    <a:pt x="559" y="623"/>
                  </a:cubicBezTo>
                  <a:cubicBezTo>
                    <a:pt x="604" y="623"/>
                    <a:pt x="651" y="637"/>
                    <a:pt x="699" y="637"/>
                  </a:cubicBezTo>
                  <a:cubicBezTo>
                    <a:pt x="721" y="553"/>
                    <a:pt x="744" y="472"/>
                    <a:pt x="769" y="380"/>
                  </a:cubicBezTo>
                  <a:cubicBezTo>
                    <a:pt x="738" y="374"/>
                    <a:pt x="710" y="370"/>
                    <a:pt x="683" y="370"/>
                  </a:cubicBezTo>
                  <a:cubicBezTo>
                    <a:pt x="617" y="370"/>
                    <a:pt x="561" y="392"/>
                    <a:pt x="512" y="450"/>
                  </a:cubicBezTo>
                  <a:cubicBezTo>
                    <a:pt x="464" y="497"/>
                    <a:pt x="420" y="520"/>
                    <a:pt x="361" y="531"/>
                  </a:cubicBezTo>
                  <a:cubicBezTo>
                    <a:pt x="302" y="542"/>
                    <a:pt x="255" y="567"/>
                    <a:pt x="210" y="590"/>
                  </a:cubicBezTo>
                  <a:cubicBezTo>
                    <a:pt x="93" y="671"/>
                    <a:pt x="59" y="799"/>
                    <a:pt x="34" y="928"/>
                  </a:cubicBezTo>
                  <a:cubicBezTo>
                    <a:pt x="1" y="1126"/>
                    <a:pt x="82" y="1299"/>
                    <a:pt x="269" y="1391"/>
                  </a:cubicBezTo>
                  <a:cubicBezTo>
                    <a:pt x="310" y="1417"/>
                    <a:pt x="352" y="1427"/>
                    <a:pt x="394" y="1427"/>
                  </a:cubicBezTo>
                  <a:cubicBezTo>
                    <a:pt x="468" y="1427"/>
                    <a:pt x="543" y="1395"/>
                    <a:pt x="618" y="1358"/>
                  </a:cubicBezTo>
                  <a:cubicBezTo>
                    <a:pt x="648" y="1332"/>
                    <a:pt x="678" y="1321"/>
                    <a:pt x="713" y="1321"/>
                  </a:cubicBezTo>
                  <a:cubicBezTo>
                    <a:pt x="743" y="1321"/>
                    <a:pt x="776" y="1330"/>
                    <a:pt x="813" y="1347"/>
                  </a:cubicBezTo>
                  <a:cubicBezTo>
                    <a:pt x="869" y="1370"/>
                    <a:pt x="929" y="1388"/>
                    <a:pt x="987" y="1388"/>
                  </a:cubicBezTo>
                  <a:cubicBezTo>
                    <a:pt x="1039" y="1388"/>
                    <a:pt x="1091" y="1374"/>
                    <a:pt x="1140" y="1335"/>
                  </a:cubicBezTo>
                  <a:cubicBezTo>
                    <a:pt x="1189" y="1295"/>
                    <a:pt x="1232" y="1282"/>
                    <a:pt x="1281" y="1282"/>
                  </a:cubicBezTo>
                  <a:cubicBezTo>
                    <a:pt x="1303" y="1282"/>
                    <a:pt x="1325" y="1285"/>
                    <a:pt x="1350" y="1288"/>
                  </a:cubicBezTo>
                  <a:cubicBezTo>
                    <a:pt x="1383" y="1293"/>
                    <a:pt x="1416" y="1296"/>
                    <a:pt x="1447" y="1296"/>
                  </a:cubicBezTo>
                  <a:cubicBezTo>
                    <a:pt x="1557" y="1296"/>
                    <a:pt x="1653" y="1262"/>
                    <a:pt x="1735" y="1171"/>
                  </a:cubicBezTo>
                  <a:cubicBezTo>
                    <a:pt x="1758" y="1148"/>
                    <a:pt x="1805" y="1137"/>
                    <a:pt x="1839" y="1126"/>
                  </a:cubicBezTo>
                  <a:cubicBezTo>
                    <a:pt x="1863" y="1126"/>
                    <a:pt x="1886" y="1131"/>
                    <a:pt x="1909" y="1131"/>
                  </a:cubicBezTo>
                  <a:cubicBezTo>
                    <a:pt x="1921" y="1131"/>
                    <a:pt x="1933" y="1130"/>
                    <a:pt x="1945" y="1126"/>
                  </a:cubicBezTo>
                  <a:cubicBezTo>
                    <a:pt x="2001" y="1112"/>
                    <a:pt x="2059" y="1101"/>
                    <a:pt x="2107" y="1067"/>
                  </a:cubicBezTo>
                  <a:cubicBezTo>
                    <a:pt x="2166" y="1042"/>
                    <a:pt x="2210" y="1020"/>
                    <a:pt x="2269" y="1020"/>
                  </a:cubicBezTo>
                  <a:cubicBezTo>
                    <a:pt x="2278" y="1021"/>
                    <a:pt x="2287" y="1022"/>
                    <a:pt x="2295" y="1022"/>
                  </a:cubicBezTo>
                  <a:cubicBezTo>
                    <a:pt x="2354" y="1022"/>
                    <a:pt x="2402" y="990"/>
                    <a:pt x="2434" y="939"/>
                  </a:cubicBezTo>
                  <a:cubicBezTo>
                    <a:pt x="2467" y="902"/>
                    <a:pt x="2515" y="869"/>
                    <a:pt x="2537" y="821"/>
                  </a:cubicBezTo>
                  <a:cubicBezTo>
                    <a:pt x="2573" y="788"/>
                    <a:pt x="2585" y="740"/>
                    <a:pt x="2607" y="707"/>
                  </a:cubicBezTo>
                  <a:cubicBezTo>
                    <a:pt x="2655" y="648"/>
                    <a:pt x="2655" y="601"/>
                    <a:pt x="2618" y="531"/>
                  </a:cubicBezTo>
                  <a:cubicBezTo>
                    <a:pt x="2607" y="520"/>
                    <a:pt x="2607" y="497"/>
                    <a:pt x="2618" y="483"/>
                  </a:cubicBezTo>
                  <a:cubicBezTo>
                    <a:pt x="2699" y="344"/>
                    <a:pt x="2643" y="193"/>
                    <a:pt x="2490" y="148"/>
                  </a:cubicBezTo>
                  <a:cubicBezTo>
                    <a:pt x="2445" y="134"/>
                    <a:pt x="2409" y="112"/>
                    <a:pt x="2386" y="78"/>
                  </a:cubicBezTo>
                  <a:cubicBezTo>
                    <a:pt x="2351" y="29"/>
                    <a:pt x="2292" y="0"/>
                    <a:pt x="223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442456" y="2353997"/>
              <a:ext cx="110135" cy="74584"/>
            </a:xfrm>
            <a:custGeom>
              <a:avLst/>
              <a:gdLst/>
              <a:ahLst/>
              <a:cxnLst/>
              <a:rect l="l" t="t" r="r" b="b"/>
              <a:pathLst>
                <a:path w="1456" h="986" extrusionOk="0">
                  <a:moveTo>
                    <a:pt x="147" y="1"/>
                  </a:moveTo>
                  <a:cubicBezTo>
                    <a:pt x="117" y="1"/>
                    <a:pt x="87" y="6"/>
                    <a:pt x="59" y="19"/>
                  </a:cubicBezTo>
                  <a:cubicBezTo>
                    <a:pt x="0" y="30"/>
                    <a:pt x="0" y="78"/>
                    <a:pt x="36" y="125"/>
                  </a:cubicBezTo>
                  <a:cubicBezTo>
                    <a:pt x="81" y="170"/>
                    <a:pt x="140" y="195"/>
                    <a:pt x="198" y="195"/>
                  </a:cubicBezTo>
                  <a:lnTo>
                    <a:pt x="419" y="195"/>
                  </a:lnTo>
                  <a:cubicBezTo>
                    <a:pt x="467" y="195"/>
                    <a:pt x="500" y="206"/>
                    <a:pt x="525" y="251"/>
                  </a:cubicBezTo>
                  <a:cubicBezTo>
                    <a:pt x="548" y="299"/>
                    <a:pt x="570" y="357"/>
                    <a:pt x="581" y="405"/>
                  </a:cubicBezTo>
                  <a:cubicBezTo>
                    <a:pt x="617" y="519"/>
                    <a:pt x="640" y="648"/>
                    <a:pt x="676" y="765"/>
                  </a:cubicBezTo>
                  <a:cubicBezTo>
                    <a:pt x="698" y="824"/>
                    <a:pt x="746" y="880"/>
                    <a:pt x="805" y="905"/>
                  </a:cubicBezTo>
                  <a:cubicBezTo>
                    <a:pt x="886" y="938"/>
                    <a:pt x="956" y="950"/>
                    <a:pt x="1037" y="986"/>
                  </a:cubicBezTo>
                  <a:lnTo>
                    <a:pt x="1037" y="964"/>
                  </a:lnTo>
                  <a:cubicBezTo>
                    <a:pt x="1187" y="964"/>
                    <a:pt x="1280" y="916"/>
                    <a:pt x="1363" y="799"/>
                  </a:cubicBezTo>
                  <a:cubicBezTo>
                    <a:pt x="1408" y="729"/>
                    <a:pt x="1408" y="648"/>
                    <a:pt x="1433" y="567"/>
                  </a:cubicBezTo>
                  <a:cubicBezTo>
                    <a:pt x="1456" y="475"/>
                    <a:pt x="1419" y="405"/>
                    <a:pt x="1363" y="335"/>
                  </a:cubicBezTo>
                  <a:cubicBezTo>
                    <a:pt x="1280" y="251"/>
                    <a:pt x="1187" y="206"/>
                    <a:pt x="1070" y="181"/>
                  </a:cubicBezTo>
                  <a:cubicBezTo>
                    <a:pt x="780" y="125"/>
                    <a:pt x="500" y="56"/>
                    <a:pt x="210" y="8"/>
                  </a:cubicBezTo>
                  <a:cubicBezTo>
                    <a:pt x="190" y="3"/>
                    <a:pt x="169" y="1"/>
                    <a:pt x="14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314777" y="2409592"/>
              <a:ext cx="102193" cy="67397"/>
            </a:xfrm>
            <a:custGeom>
              <a:avLst/>
              <a:gdLst/>
              <a:ahLst/>
              <a:cxnLst/>
              <a:rect l="l" t="t" r="r" b="b"/>
              <a:pathLst>
                <a:path w="1351" h="891" extrusionOk="0">
                  <a:moveTo>
                    <a:pt x="990" y="262"/>
                  </a:moveTo>
                  <a:cubicBezTo>
                    <a:pt x="990" y="273"/>
                    <a:pt x="1001" y="273"/>
                    <a:pt x="1001" y="273"/>
                  </a:cubicBezTo>
                  <a:cubicBezTo>
                    <a:pt x="1001" y="298"/>
                    <a:pt x="1001" y="310"/>
                    <a:pt x="990" y="321"/>
                  </a:cubicBezTo>
                  <a:cubicBezTo>
                    <a:pt x="942" y="368"/>
                    <a:pt x="897" y="413"/>
                    <a:pt x="850" y="460"/>
                  </a:cubicBezTo>
                  <a:lnTo>
                    <a:pt x="816" y="460"/>
                  </a:lnTo>
                  <a:cubicBezTo>
                    <a:pt x="816" y="449"/>
                    <a:pt x="802" y="438"/>
                    <a:pt x="816" y="424"/>
                  </a:cubicBezTo>
                  <a:cubicBezTo>
                    <a:pt x="816" y="413"/>
                    <a:pt x="816" y="402"/>
                    <a:pt x="828" y="402"/>
                  </a:cubicBezTo>
                  <a:cubicBezTo>
                    <a:pt x="886" y="354"/>
                    <a:pt x="931" y="310"/>
                    <a:pt x="990" y="262"/>
                  </a:cubicBezTo>
                  <a:close/>
                  <a:moveTo>
                    <a:pt x="1133" y="1"/>
                  </a:moveTo>
                  <a:cubicBezTo>
                    <a:pt x="1101" y="1"/>
                    <a:pt x="1076" y="14"/>
                    <a:pt x="1060" y="41"/>
                  </a:cubicBezTo>
                  <a:cubicBezTo>
                    <a:pt x="1026" y="75"/>
                    <a:pt x="1001" y="111"/>
                    <a:pt x="978" y="134"/>
                  </a:cubicBezTo>
                  <a:cubicBezTo>
                    <a:pt x="758" y="413"/>
                    <a:pt x="478" y="611"/>
                    <a:pt x="140" y="717"/>
                  </a:cubicBezTo>
                  <a:cubicBezTo>
                    <a:pt x="104" y="729"/>
                    <a:pt x="82" y="740"/>
                    <a:pt x="59" y="751"/>
                  </a:cubicBezTo>
                  <a:cubicBezTo>
                    <a:pt x="1" y="787"/>
                    <a:pt x="1" y="832"/>
                    <a:pt x="59" y="857"/>
                  </a:cubicBezTo>
                  <a:cubicBezTo>
                    <a:pt x="104" y="879"/>
                    <a:pt x="163" y="879"/>
                    <a:pt x="221" y="891"/>
                  </a:cubicBezTo>
                  <a:cubicBezTo>
                    <a:pt x="258" y="891"/>
                    <a:pt x="291" y="891"/>
                    <a:pt x="314" y="879"/>
                  </a:cubicBezTo>
                  <a:cubicBezTo>
                    <a:pt x="442" y="843"/>
                    <a:pt x="582" y="810"/>
                    <a:pt x="710" y="762"/>
                  </a:cubicBezTo>
                  <a:cubicBezTo>
                    <a:pt x="909" y="703"/>
                    <a:pt x="1096" y="634"/>
                    <a:pt x="1305" y="622"/>
                  </a:cubicBezTo>
                  <a:cubicBezTo>
                    <a:pt x="1339" y="622"/>
                    <a:pt x="1350" y="611"/>
                    <a:pt x="1350" y="578"/>
                  </a:cubicBezTo>
                  <a:cubicBezTo>
                    <a:pt x="1350" y="553"/>
                    <a:pt x="1339" y="530"/>
                    <a:pt x="1328" y="508"/>
                  </a:cubicBezTo>
                  <a:cubicBezTo>
                    <a:pt x="1258" y="379"/>
                    <a:pt x="1236" y="240"/>
                    <a:pt x="1222" y="100"/>
                  </a:cubicBezTo>
                  <a:cubicBezTo>
                    <a:pt x="1222" y="53"/>
                    <a:pt x="1199" y="19"/>
                    <a:pt x="1166" y="5"/>
                  </a:cubicBezTo>
                  <a:cubicBezTo>
                    <a:pt x="1154" y="2"/>
                    <a:pt x="1143" y="1"/>
                    <a:pt x="113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474149" y="2546121"/>
              <a:ext cx="95083" cy="23449"/>
            </a:xfrm>
            <a:custGeom>
              <a:avLst/>
              <a:gdLst/>
              <a:ahLst/>
              <a:cxnLst/>
              <a:rect l="l" t="t" r="r" b="b"/>
              <a:pathLst>
                <a:path w="1257" h="310" extrusionOk="0">
                  <a:moveTo>
                    <a:pt x="1128" y="0"/>
                  </a:moveTo>
                  <a:cubicBezTo>
                    <a:pt x="1093" y="0"/>
                    <a:pt x="1058" y="11"/>
                    <a:pt x="1025" y="30"/>
                  </a:cubicBezTo>
                  <a:cubicBezTo>
                    <a:pt x="986" y="60"/>
                    <a:pt x="947" y="70"/>
                    <a:pt x="905" y="70"/>
                  </a:cubicBezTo>
                  <a:cubicBezTo>
                    <a:pt x="884" y="70"/>
                    <a:pt x="862" y="67"/>
                    <a:pt x="838" y="63"/>
                  </a:cubicBezTo>
                  <a:cubicBezTo>
                    <a:pt x="816" y="63"/>
                    <a:pt x="791" y="63"/>
                    <a:pt x="780" y="75"/>
                  </a:cubicBezTo>
                  <a:cubicBezTo>
                    <a:pt x="729" y="101"/>
                    <a:pt x="678" y="120"/>
                    <a:pt x="624" y="120"/>
                  </a:cubicBezTo>
                  <a:cubicBezTo>
                    <a:pt x="603" y="120"/>
                    <a:pt x="581" y="117"/>
                    <a:pt x="559" y="111"/>
                  </a:cubicBezTo>
                  <a:cubicBezTo>
                    <a:pt x="548" y="111"/>
                    <a:pt x="525" y="111"/>
                    <a:pt x="511" y="122"/>
                  </a:cubicBezTo>
                  <a:cubicBezTo>
                    <a:pt x="476" y="146"/>
                    <a:pt x="451" y="158"/>
                    <a:pt x="423" y="158"/>
                  </a:cubicBezTo>
                  <a:cubicBezTo>
                    <a:pt x="396" y="158"/>
                    <a:pt x="367" y="146"/>
                    <a:pt x="327" y="122"/>
                  </a:cubicBezTo>
                  <a:cubicBezTo>
                    <a:pt x="316" y="111"/>
                    <a:pt x="291" y="111"/>
                    <a:pt x="279" y="111"/>
                  </a:cubicBezTo>
                  <a:cubicBezTo>
                    <a:pt x="227" y="133"/>
                    <a:pt x="180" y="145"/>
                    <a:pt x="127" y="145"/>
                  </a:cubicBezTo>
                  <a:cubicBezTo>
                    <a:pt x="99" y="145"/>
                    <a:pt x="69" y="141"/>
                    <a:pt x="36" y="133"/>
                  </a:cubicBezTo>
                  <a:cubicBezTo>
                    <a:pt x="22" y="192"/>
                    <a:pt x="11" y="251"/>
                    <a:pt x="0" y="309"/>
                  </a:cubicBezTo>
                  <a:cubicBezTo>
                    <a:pt x="83" y="264"/>
                    <a:pt x="128" y="247"/>
                    <a:pt x="177" y="247"/>
                  </a:cubicBezTo>
                  <a:cubicBezTo>
                    <a:pt x="191" y="247"/>
                    <a:pt x="205" y="248"/>
                    <a:pt x="221" y="251"/>
                  </a:cubicBezTo>
                  <a:cubicBezTo>
                    <a:pt x="269" y="260"/>
                    <a:pt x="297" y="265"/>
                    <a:pt x="321" y="265"/>
                  </a:cubicBezTo>
                  <a:cubicBezTo>
                    <a:pt x="355" y="265"/>
                    <a:pt x="380" y="254"/>
                    <a:pt x="442" y="225"/>
                  </a:cubicBezTo>
                  <a:cubicBezTo>
                    <a:pt x="500" y="209"/>
                    <a:pt x="559" y="200"/>
                    <a:pt x="617" y="200"/>
                  </a:cubicBezTo>
                  <a:cubicBezTo>
                    <a:pt x="675" y="200"/>
                    <a:pt x="733" y="209"/>
                    <a:pt x="791" y="225"/>
                  </a:cubicBezTo>
                  <a:cubicBezTo>
                    <a:pt x="798" y="232"/>
                    <a:pt x="810" y="236"/>
                    <a:pt x="821" y="236"/>
                  </a:cubicBezTo>
                  <a:cubicBezTo>
                    <a:pt x="833" y="236"/>
                    <a:pt x="844" y="232"/>
                    <a:pt x="849" y="225"/>
                  </a:cubicBezTo>
                  <a:cubicBezTo>
                    <a:pt x="933" y="154"/>
                    <a:pt x="1014" y="120"/>
                    <a:pt x="1119" y="120"/>
                  </a:cubicBezTo>
                  <a:cubicBezTo>
                    <a:pt x="1134" y="120"/>
                    <a:pt x="1149" y="121"/>
                    <a:pt x="1165" y="122"/>
                  </a:cubicBezTo>
                  <a:cubicBezTo>
                    <a:pt x="1169" y="123"/>
                    <a:pt x="1173" y="123"/>
                    <a:pt x="1176" y="123"/>
                  </a:cubicBezTo>
                  <a:cubicBezTo>
                    <a:pt x="1217" y="123"/>
                    <a:pt x="1256" y="70"/>
                    <a:pt x="1246" y="16"/>
                  </a:cubicBezTo>
                  <a:cubicBezTo>
                    <a:pt x="1224" y="16"/>
                    <a:pt x="1187" y="16"/>
                    <a:pt x="1165" y="5"/>
                  </a:cubicBezTo>
                  <a:cubicBezTo>
                    <a:pt x="1153" y="2"/>
                    <a:pt x="1140" y="0"/>
                    <a:pt x="112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504102" y="2342046"/>
              <a:ext cx="40469" cy="29274"/>
            </a:xfrm>
            <a:custGeom>
              <a:avLst/>
              <a:gdLst/>
              <a:ahLst/>
              <a:cxnLst/>
              <a:rect l="l" t="t" r="r" b="b"/>
              <a:pathLst>
                <a:path w="535" h="387" extrusionOk="0">
                  <a:moveTo>
                    <a:pt x="206" y="1"/>
                  </a:moveTo>
                  <a:cubicBezTo>
                    <a:pt x="155" y="1"/>
                    <a:pt x="116" y="31"/>
                    <a:pt x="82" y="74"/>
                  </a:cubicBezTo>
                  <a:cubicBezTo>
                    <a:pt x="46" y="119"/>
                    <a:pt x="23" y="177"/>
                    <a:pt x="1" y="236"/>
                  </a:cubicBezTo>
                  <a:cubicBezTo>
                    <a:pt x="174" y="283"/>
                    <a:pt x="350" y="295"/>
                    <a:pt x="501" y="387"/>
                  </a:cubicBezTo>
                  <a:cubicBezTo>
                    <a:pt x="512" y="328"/>
                    <a:pt x="523" y="283"/>
                    <a:pt x="534" y="236"/>
                  </a:cubicBezTo>
                  <a:cubicBezTo>
                    <a:pt x="534" y="144"/>
                    <a:pt x="512" y="96"/>
                    <a:pt x="420" y="60"/>
                  </a:cubicBezTo>
                  <a:cubicBezTo>
                    <a:pt x="372" y="38"/>
                    <a:pt x="314" y="26"/>
                    <a:pt x="269" y="15"/>
                  </a:cubicBezTo>
                  <a:cubicBezTo>
                    <a:pt x="246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4474149" y="2333726"/>
              <a:ext cx="40620" cy="26172"/>
            </a:xfrm>
            <a:custGeom>
              <a:avLst/>
              <a:gdLst/>
              <a:ahLst/>
              <a:cxnLst/>
              <a:rect l="l" t="t" r="r" b="b"/>
              <a:pathLst>
                <a:path w="537" h="346" extrusionOk="0">
                  <a:moveTo>
                    <a:pt x="251" y="0"/>
                  </a:moveTo>
                  <a:cubicBezTo>
                    <a:pt x="177" y="0"/>
                    <a:pt x="123" y="41"/>
                    <a:pt x="81" y="125"/>
                  </a:cubicBezTo>
                  <a:cubicBezTo>
                    <a:pt x="48" y="170"/>
                    <a:pt x="22" y="217"/>
                    <a:pt x="0" y="276"/>
                  </a:cubicBezTo>
                  <a:cubicBezTo>
                    <a:pt x="129" y="298"/>
                    <a:pt x="246" y="324"/>
                    <a:pt x="349" y="346"/>
                  </a:cubicBezTo>
                  <a:cubicBezTo>
                    <a:pt x="372" y="287"/>
                    <a:pt x="397" y="240"/>
                    <a:pt x="419" y="195"/>
                  </a:cubicBezTo>
                  <a:cubicBezTo>
                    <a:pt x="455" y="148"/>
                    <a:pt x="500" y="125"/>
                    <a:pt x="537" y="78"/>
                  </a:cubicBezTo>
                  <a:cubicBezTo>
                    <a:pt x="478" y="55"/>
                    <a:pt x="419" y="30"/>
                    <a:pt x="349" y="19"/>
                  </a:cubicBezTo>
                  <a:cubicBezTo>
                    <a:pt x="313" y="6"/>
                    <a:pt x="280" y="0"/>
                    <a:pt x="25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4544493" y="2351804"/>
              <a:ext cx="16944" cy="34569"/>
            </a:xfrm>
            <a:custGeom>
              <a:avLst/>
              <a:gdLst/>
              <a:ahLst/>
              <a:cxnLst/>
              <a:rect l="l" t="t" r="r" b="b"/>
              <a:pathLst>
                <a:path w="224" h="457" extrusionOk="0">
                  <a:moveTo>
                    <a:pt x="26" y="1"/>
                  </a:moveTo>
                  <a:cubicBezTo>
                    <a:pt x="26" y="96"/>
                    <a:pt x="14" y="177"/>
                    <a:pt x="0" y="269"/>
                  </a:cubicBezTo>
                  <a:cubicBezTo>
                    <a:pt x="0" y="280"/>
                    <a:pt x="0" y="294"/>
                    <a:pt x="14" y="294"/>
                  </a:cubicBezTo>
                  <a:cubicBezTo>
                    <a:pt x="59" y="350"/>
                    <a:pt x="107" y="409"/>
                    <a:pt x="140" y="456"/>
                  </a:cubicBezTo>
                  <a:cubicBezTo>
                    <a:pt x="224" y="339"/>
                    <a:pt x="140" y="59"/>
                    <a:pt x="2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312054" y="2330398"/>
              <a:ext cx="731841" cy="559679"/>
            </a:xfrm>
            <a:custGeom>
              <a:avLst/>
              <a:gdLst/>
              <a:ahLst/>
              <a:cxnLst/>
              <a:rect l="l" t="t" r="r" b="b"/>
              <a:pathLst>
                <a:path w="9675" h="7399" extrusionOk="0">
                  <a:moveTo>
                    <a:pt x="2394" y="44"/>
                  </a:moveTo>
                  <a:cubicBezTo>
                    <a:pt x="2423" y="44"/>
                    <a:pt x="2456" y="50"/>
                    <a:pt x="2492" y="63"/>
                  </a:cubicBezTo>
                  <a:cubicBezTo>
                    <a:pt x="2562" y="74"/>
                    <a:pt x="2621" y="99"/>
                    <a:pt x="2680" y="122"/>
                  </a:cubicBezTo>
                  <a:cubicBezTo>
                    <a:pt x="2643" y="169"/>
                    <a:pt x="2598" y="192"/>
                    <a:pt x="2562" y="239"/>
                  </a:cubicBezTo>
                  <a:cubicBezTo>
                    <a:pt x="2540" y="284"/>
                    <a:pt x="2515" y="331"/>
                    <a:pt x="2492" y="390"/>
                  </a:cubicBezTo>
                  <a:cubicBezTo>
                    <a:pt x="2389" y="368"/>
                    <a:pt x="2272" y="342"/>
                    <a:pt x="2143" y="320"/>
                  </a:cubicBezTo>
                  <a:cubicBezTo>
                    <a:pt x="2165" y="261"/>
                    <a:pt x="2191" y="214"/>
                    <a:pt x="2224" y="169"/>
                  </a:cubicBezTo>
                  <a:cubicBezTo>
                    <a:pt x="2266" y="85"/>
                    <a:pt x="2320" y="44"/>
                    <a:pt x="2394" y="44"/>
                  </a:cubicBezTo>
                  <a:close/>
                  <a:moveTo>
                    <a:pt x="2745" y="155"/>
                  </a:moveTo>
                  <a:cubicBezTo>
                    <a:pt x="2764" y="155"/>
                    <a:pt x="2785" y="159"/>
                    <a:pt x="2808" y="169"/>
                  </a:cubicBezTo>
                  <a:cubicBezTo>
                    <a:pt x="2853" y="180"/>
                    <a:pt x="2911" y="192"/>
                    <a:pt x="2959" y="214"/>
                  </a:cubicBezTo>
                  <a:cubicBezTo>
                    <a:pt x="3051" y="250"/>
                    <a:pt x="3073" y="298"/>
                    <a:pt x="3073" y="390"/>
                  </a:cubicBezTo>
                  <a:cubicBezTo>
                    <a:pt x="3062" y="437"/>
                    <a:pt x="3051" y="482"/>
                    <a:pt x="3040" y="541"/>
                  </a:cubicBezTo>
                  <a:cubicBezTo>
                    <a:pt x="2889" y="449"/>
                    <a:pt x="2713" y="437"/>
                    <a:pt x="2540" y="390"/>
                  </a:cubicBezTo>
                  <a:cubicBezTo>
                    <a:pt x="2562" y="331"/>
                    <a:pt x="2585" y="273"/>
                    <a:pt x="2621" y="228"/>
                  </a:cubicBezTo>
                  <a:cubicBezTo>
                    <a:pt x="2655" y="185"/>
                    <a:pt x="2694" y="155"/>
                    <a:pt x="2745" y="155"/>
                  </a:cubicBezTo>
                  <a:close/>
                  <a:moveTo>
                    <a:pt x="3099" y="284"/>
                  </a:moveTo>
                  <a:cubicBezTo>
                    <a:pt x="3213" y="342"/>
                    <a:pt x="3297" y="622"/>
                    <a:pt x="3213" y="739"/>
                  </a:cubicBezTo>
                  <a:cubicBezTo>
                    <a:pt x="3180" y="692"/>
                    <a:pt x="3132" y="633"/>
                    <a:pt x="3087" y="577"/>
                  </a:cubicBezTo>
                  <a:cubicBezTo>
                    <a:pt x="3073" y="577"/>
                    <a:pt x="3073" y="563"/>
                    <a:pt x="3073" y="552"/>
                  </a:cubicBezTo>
                  <a:cubicBezTo>
                    <a:pt x="3087" y="460"/>
                    <a:pt x="3099" y="379"/>
                    <a:pt x="3099" y="284"/>
                  </a:cubicBezTo>
                  <a:close/>
                  <a:moveTo>
                    <a:pt x="1871" y="313"/>
                  </a:moveTo>
                  <a:cubicBezTo>
                    <a:pt x="1893" y="313"/>
                    <a:pt x="1914" y="315"/>
                    <a:pt x="1934" y="320"/>
                  </a:cubicBezTo>
                  <a:cubicBezTo>
                    <a:pt x="2224" y="368"/>
                    <a:pt x="2504" y="437"/>
                    <a:pt x="2794" y="493"/>
                  </a:cubicBezTo>
                  <a:cubicBezTo>
                    <a:pt x="2911" y="518"/>
                    <a:pt x="3004" y="563"/>
                    <a:pt x="3087" y="647"/>
                  </a:cubicBezTo>
                  <a:cubicBezTo>
                    <a:pt x="3143" y="717"/>
                    <a:pt x="3180" y="787"/>
                    <a:pt x="3157" y="879"/>
                  </a:cubicBezTo>
                  <a:cubicBezTo>
                    <a:pt x="3132" y="960"/>
                    <a:pt x="3132" y="1041"/>
                    <a:pt x="3087" y="1111"/>
                  </a:cubicBezTo>
                  <a:cubicBezTo>
                    <a:pt x="3004" y="1228"/>
                    <a:pt x="2911" y="1276"/>
                    <a:pt x="2761" y="1276"/>
                  </a:cubicBezTo>
                  <a:lnTo>
                    <a:pt x="2761" y="1298"/>
                  </a:lnTo>
                  <a:cubicBezTo>
                    <a:pt x="2680" y="1262"/>
                    <a:pt x="2610" y="1250"/>
                    <a:pt x="2529" y="1217"/>
                  </a:cubicBezTo>
                  <a:cubicBezTo>
                    <a:pt x="2470" y="1192"/>
                    <a:pt x="2422" y="1136"/>
                    <a:pt x="2400" y="1077"/>
                  </a:cubicBezTo>
                  <a:cubicBezTo>
                    <a:pt x="2364" y="960"/>
                    <a:pt x="2341" y="831"/>
                    <a:pt x="2305" y="717"/>
                  </a:cubicBezTo>
                  <a:cubicBezTo>
                    <a:pt x="2294" y="669"/>
                    <a:pt x="2272" y="611"/>
                    <a:pt x="2249" y="563"/>
                  </a:cubicBezTo>
                  <a:cubicBezTo>
                    <a:pt x="2224" y="518"/>
                    <a:pt x="2191" y="507"/>
                    <a:pt x="2143" y="507"/>
                  </a:cubicBezTo>
                  <a:lnTo>
                    <a:pt x="1922" y="507"/>
                  </a:lnTo>
                  <a:cubicBezTo>
                    <a:pt x="1864" y="507"/>
                    <a:pt x="1805" y="482"/>
                    <a:pt x="1760" y="437"/>
                  </a:cubicBezTo>
                  <a:cubicBezTo>
                    <a:pt x="1724" y="390"/>
                    <a:pt x="1724" y="342"/>
                    <a:pt x="1783" y="331"/>
                  </a:cubicBezTo>
                  <a:cubicBezTo>
                    <a:pt x="1811" y="318"/>
                    <a:pt x="1841" y="313"/>
                    <a:pt x="1871" y="313"/>
                  </a:cubicBezTo>
                  <a:close/>
                  <a:moveTo>
                    <a:pt x="1169" y="1048"/>
                  </a:moveTo>
                  <a:cubicBezTo>
                    <a:pt x="1179" y="1048"/>
                    <a:pt x="1190" y="1049"/>
                    <a:pt x="1202" y="1052"/>
                  </a:cubicBezTo>
                  <a:cubicBezTo>
                    <a:pt x="1235" y="1066"/>
                    <a:pt x="1258" y="1100"/>
                    <a:pt x="1258" y="1147"/>
                  </a:cubicBezTo>
                  <a:cubicBezTo>
                    <a:pt x="1272" y="1287"/>
                    <a:pt x="1294" y="1426"/>
                    <a:pt x="1364" y="1555"/>
                  </a:cubicBezTo>
                  <a:cubicBezTo>
                    <a:pt x="1375" y="1577"/>
                    <a:pt x="1386" y="1600"/>
                    <a:pt x="1386" y="1625"/>
                  </a:cubicBezTo>
                  <a:cubicBezTo>
                    <a:pt x="1386" y="1658"/>
                    <a:pt x="1375" y="1669"/>
                    <a:pt x="1341" y="1669"/>
                  </a:cubicBezTo>
                  <a:cubicBezTo>
                    <a:pt x="1132" y="1681"/>
                    <a:pt x="945" y="1750"/>
                    <a:pt x="746" y="1809"/>
                  </a:cubicBezTo>
                  <a:cubicBezTo>
                    <a:pt x="618" y="1857"/>
                    <a:pt x="478" y="1890"/>
                    <a:pt x="350" y="1926"/>
                  </a:cubicBezTo>
                  <a:cubicBezTo>
                    <a:pt x="327" y="1938"/>
                    <a:pt x="294" y="1938"/>
                    <a:pt x="257" y="1938"/>
                  </a:cubicBezTo>
                  <a:cubicBezTo>
                    <a:pt x="199" y="1926"/>
                    <a:pt x="140" y="1926"/>
                    <a:pt x="95" y="1904"/>
                  </a:cubicBezTo>
                  <a:cubicBezTo>
                    <a:pt x="37" y="1879"/>
                    <a:pt x="37" y="1834"/>
                    <a:pt x="95" y="1798"/>
                  </a:cubicBezTo>
                  <a:cubicBezTo>
                    <a:pt x="118" y="1787"/>
                    <a:pt x="140" y="1776"/>
                    <a:pt x="176" y="1764"/>
                  </a:cubicBezTo>
                  <a:cubicBezTo>
                    <a:pt x="514" y="1658"/>
                    <a:pt x="794" y="1460"/>
                    <a:pt x="1014" y="1181"/>
                  </a:cubicBezTo>
                  <a:cubicBezTo>
                    <a:pt x="1037" y="1158"/>
                    <a:pt x="1062" y="1122"/>
                    <a:pt x="1096" y="1088"/>
                  </a:cubicBezTo>
                  <a:cubicBezTo>
                    <a:pt x="1112" y="1061"/>
                    <a:pt x="1137" y="1048"/>
                    <a:pt x="1169" y="1048"/>
                  </a:cubicBezTo>
                  <a:close/>
                  <a:moveTo>
                    <a:pt x="2056" y="548"/>
                  </a:moveTo>
                  <a:cubicBezTo>
                    <a:pt x="2092" y="548"/>
                    <a:pt x="2129" y="549"/>
                    <a:pt x="2165" y="552"/>
                  </a:cubicBezTo>
                  <a:cubicBezTo>
                    <a:pt x="2191" y="552"/>
                    <a:pt x="2213" y="577"/>
                    <a:pt x="2224" y="588"/>
                  </a:cubicBezTo>
                  <a:cubicBezTo>
                    <a:pt x="2249" y="658"/>
                    <a:pt x="2260" y="728"/>
                    <a:pt x="2283" y="798"/>
                  </a:cubicBezTo>
                  <a:cubicBezTo>
                    <a:pt x="2305" y="879"/>
                    <a:pt x="2319" y="949"/>
                    <a:pt x="2341" y="1018"/>
                  </a:cubicBezTo>
                  <a:cubicBezTo>
                    <a:pt x="2392" y="1208"/>
                    <a:pt x="2546" y="1330"/>
                    <a:pt x="2736" y="1330"/>
                  </a:cubicBezTo>
                  <a:cubicBezTo>
                    <a:pt x="2766" y="1330"/>
                    <a:pt x="2798" y="1327"/>
                    <a:pt x="2830" y="1320"/>
                  </a:cubicBezTo>
                  <a:cubicBezTo>
                    <a:pt x="2934" y="1309"/>
                    <a:pt x="2959" y="1298"/>
                    <a:pt x="3087" y="1206"/>
                  </a:cubicBezTo>
                  <a:cubicBezTo>
                    <a:pt x="3157" y="1331"/>
                    <a:pt x="3213" y="1471"/>
                    <a:pt x="3249" y="1625"/>
                  </a:cubicBezTo>
                  <a:cubicBezTo>
                    <a:pt x="3330" y="1926"/>
                    <a:pt x="3367" y="2253"/>
                    <a:pt x="3378" y="2566"/>
                  </a:cubicBezTo>
                  <a:cubicBezTo>
                    <a:pt x="3378" y="2647"/>
                    <a:pt x="3389" y="2728"/>
                    <a:pt x="3389" y="2823"/>
                  </a:cubicBezTo>
                  <a:cubicBezTo>
                    <a:pt x="3353" y="2823"/>
                    <a:pt x="3330" y="2823"/>
                    <a:pt x="3297" y="2812"/>
                  </a:cubicBezTo>
                  <a:cubicBezTo>
                    <a:pt x="3279" y="2807"/>
                    <a:pt x="3262" y="2803"/>
                    <a:pt x="3246" y="2803"/>
                  </a:cubicBezTo>
                  <a:cubicBezTo>
                    <a:pt x="3220" y="2803"/>
                    <a:pt x="3196" y="2812"/>
                    <a:pt x="3168" y="2834"/>
                  </a:cubicBezTo>
                  <a:cubicBezTo>
                    <a:pt x="3138" y="2865"/>
                    <a:pt x="3097" y="2876"/>
                    <a:pt x="3057" y="2876"/>
                  </a:cubicBezTo>
                  <a:cubicBezTo>
                    <a:pt x="3035" y="2876"/>
                    <a:pt x="3013" y="2873"/>
                    <a:pt x="2992" y="2868"/>
                  </a:cubicBezTo>
                  <a:cubicBezTo>
                    <a:pt x="2959" y="2868"/>
                    <a:pt x="2923" y="2882"/>
                    <a:pt x="2889" y="2893"/>
                  </a:cubicBezTo>
                  <a:cubicBezTo>
                    <a:pt x="2855" y="2909"/>
                    <a:pt x="2816" y="2925"/>
                    <a:pt x="2775" y="2925"/>
                  </a:cubicBezTo>
                  <a:cubicBezTo>
                    <a:pt x="2759" y="2925"/>
                    <a:pt x="2741" y="2922"/>
                    <a:pt x="2724" y="2915"/>
                  </a:cubicBezTo>
                  <a:cubicBezTo>
                    <a:pt x="2708" y="2911"/>
                    <a:pt x="2694" y="2909"/>
                    <a:pt x="2682" y="2909"/>
                  </a:cubicBezTo>
                  <a:cubicBezTo>
                    <a:pt x="2660" y="2909"/>
                    <a:pt x="2642" y="2916"/>
                    <a:pt x="2621" y="2938"/>
                  </a:cubicBezTo>
                  <a:cubicBezTo>
                    <a:pt x="2597" y="2956"/>
                    <a:pt x="2577" y="2965"/>
                    <a:pt x="2558" y="2965"/>
                  </a:cubicBezTo>
                  <a:cubicBezTo>
                    <a:pt x="2539" y="2965"/>
                    <a:pt x="2522" y="2956"/>
                    <a:pt x="2504" y="2938"/>
                  </a:cubicBezTo>
                  <a:cubicBezTo>
                    <a:pt x="2479" y="2919"/>
                    <a:pt x="2460" y="2911"/>
                    <a:pt x="2441" y="2911"/>
                  </a:cubicBezTo>
                  <a:cubicBezTo>
                    <a:pt x="2425" y="2911"/>
                    <a:pt x="2409" y="2917"/>
                    <a:pt x="2389" y="2927"/>
                  </a:cubicBezTo>
                  <a:cubicBezTo>
                    <a:pt x="2355" y="2947"/>
                    <a:pt x="2318" y="2960"/>
                    <a:pt x="2281" y="2960"/>
                  </a:cubicBezTo>
                  <a:cubicBezTo>
                    <a:pt x="2254" y="2960"/>
                    <a:pt x="2227" y="2953"/>
                    <a:pt x="2202" y="2938"/>
                  </a:cubicBezTo>
                  <a:cubicBezTo>
                    <a:pt x="2202" y="2846"/>
                    <a:pt x="2224" y="2753"/>
                    <a:pt x="2224" y="2658"/>
                  </a:cubicBezTo>
                  <a:cubicBezTo>
                    <a:pt x="2235" y="2463"/>
                    <a:pt x="2224" y="2276"/>
                    <a:pt x="2154" y="2088"/>
                  </a:cubicBezTo>
                  <a:cubicBezTo>
                    <a:pt x="2073" y="1904"/>
                    <a:pt x="1922" y="1798"/>
                    <a:pt x="1746" y="1728"/>
                  </a:cubicBezTo>
                  <a:cubicBezTo>
                    <a:pt x="1654" y="1695"/>
                    <a:pt x="1562" y="1681"/>
                    <a:pt x="1481" y="1658"/>
                  </a:cubicBezTo>
                  <a:cubicBezTo>
                    <a:pt x="1445" y="1647"/>
                    <a:pt x="1434" y="1636"/>
                    <a:pt x="1434" y="1611"/>
                  </a:cubicBezTo>
                  <a:cubicBezTo>
                    <a:pt x="1422" y="1577"/>
                    <a:pt x="1411" y="1541"/>
                    <a:pt x="1397" y="1507"/>
                  </a:cubicBezTo>
                  <a:cubicBezTo>
                    <a:pt x="1327" y="1415"/>
                    <a:pt x="1305" y="1309"/>
                    <a:pt x="1305" y="1192"/>
                  </a:cubicBezTo>
                  <a:cubicBezTo>
                    <a:pt x="1316" y="1158"/>
                    <a:pt x="1316" y="1122"/>
                    <a:pt x="1305" y="1088"/>
                  </a:cubicBezTo>
                  <a:cubicBezTo>
                    <a:pt x="1283" y="1030"/>
                    <a:pt x="1246" y="1007"/>
                    <a:pt x="1132" y="996"/>
                  </a:cubicBezTo>
                  <a:cubicBezTo>
                    <a:pt x="1202" y="926"/>
                    <a:pt x="1246" y="868"/>
                    <a:pt x="1305" y="820"/>
                  </a:cubicBezTo>
                  <a:cubicBezTo>
                    <a:pt x="1522" y="625"/>
                    <a:pt x="1783" y="548"/>
                    <a:pt x="2056" y="548"/>
                  </a:cubicBezTo>
                  <a:close/>
                  <a:moveTo>
                    <a:pt x="3271" y="2852"/>
                  </a:moveTo>
                  <a:cubicBezTo>
                    <a:pt x="3283" y="2852"/>
                    <a:pt x="3296" y="2854"/>
                    <a:pt x="3308" y="2857"/>
                  </a:cubicBezTo>
                  <a:cubicBezTo>
                    <a:pt x="3330" y="2868"/>
                    <a:pt x="3367" y="2868"/>
                    <a:pt x="3389" y="2868"/>
                  </a:cubicBezTo>
                  <a:cubicBezTo>
                    <a:pt x="3399" y="2922"/>
                    <a:pt x="3360" y="2975"/>
                    <a:pt x="3319" y="2975"/>
                  </a:cubicBezTo>
                  <a:cubicBezTo>
                    <a:pt x="3316" y="2975"/>
                    <a:pt x="3312" y="2975"/>
                    <a:pt x="3308" y="2974"/>
                  </a:cubicBezTo>
                  <a:cubicBezTo>
                    <a:pt x="3292" y="2973"/>
                    <a:pt x="3277" y="2972"/>
                    <a:pt x="3262" y="2972"/>
                  </a:cubicBezTo>
                  <a:cubicBezTo>
                    <a:pt x="3157" y="2972"/>
                    <a:pt x="3076" y="3006"/>
                    <a:pt x="2992" y="3077"/>
                  </a:cubicBezTo>
                  <a:cubicBezTo>
                    <a:pt x="2987" y="3084"/>
                    <a:pt x="2976" y="3088"/>
                    <a:pt x="2964" y="3088"/>
                  </a:cubicBezTo>
                  <a:cubicBezTo>
                    <a:pt x="2953" y="3088"/>
                    <a:pt x="2941" y="3084"/>
                    <a:pt x="2934" y="3077"/>
                  </a:cubicBezTo>
                  <a:cubicBezTo>
                    <a:pt x="2876" y="3061"/>
                    <a:pt x="2818" y="3052"/>
                    <a:pt x="2760" y="3052"/>
                  </a:cubicBezTo>
                  <a:cubicBezTo>
                    <a:pt x="2702" y="3052"/>
                    <a:pt x="2643" y="3061"/>
                    <a:pt x="2585" y="3077"/>
                  </a:cubicBezTo>
                  <a:cubicBezTo>
                    <a:pt x="2523" y="3106"/>
                    <a:pt x="2498" y="3117"/>
                    <a:pt x="2464" y="3117"/>
                  </a:cubicBezTo>
                  <a:cubicBezTo>
                    <a:pt x="2440" y="3117"/>
                    <a:pt x="2412" y="3112"/>
                    <a:pt x="2364" y="3103"/>
                  </a:cubicBezTo>
                  <a:cubicBezTo>
                    <a:pt x="2348" y="3100"/>
                    <a:pt x="2334" y="3099"/>
                    <a:pt x="2320" y="3099"/>
                  </a:cubicBezTo>
                  <a:cubicBezTo>
                    <a:pt x="2271" y="3099"/>
                    <a:pt x="2226" y="3116"/>
                    <a:pt x="2143" y="3161"/>
                  </a:cubicBezTo>
                  <a:cubicBezTo>
                    <a:pt x="2154" y="3103"/>
                    <a:pt x="2165" y="3044"/>
                    <a:pt x="2179" y="2985"/>
                  </a:cubicBezTo>
                  <a:cubicBezTo>
                    <a:pt x="2212" y="2993"/>
                    <a:pt x="2242" y="2997"/>
                    <a:pt x="2270" y="2997"/>
                  </a:cubicBezTo>
                  <a:cubicBezTo>
                    <a:pt x="2323" y="2997"/>
                    <a:pt x="2370" y="2985"/>
                    <a:pt x="2422" y="2963"/>
                  </a:cubicBezTo>
                  <a:cubicBezTo>
                    <a:pt x="2434" y="2963"/>
                    <a:pt x="2459" y="2963"/>
                    <a:pt x="2470" y="2974"/>
                  </a:cubicBezTo>
                  <a:cubicBezTo>
                    <a:pt x="2510" y="2998"/>
                    <a:pt x="2539" y="3010"/>
                    <a:pt x="2566" y="3010"/>
                  </a:cubicBezTo>
                  <a:cubicBezTo>
                    <a:pt x="2594" y="3010"/>
                    <a:pt x="2619" y="2998"/>
                    <a:pt x="2654" y="2974"/>
                  </a:cubicBezTo>
                  <a:cubicBezTo>
                    <a:pt x="2668" y="2963"/>
                    <a:pt x="2691" y="2963"/>
                    <a:pt x="2702" y="2963"/>
                  </a:cubicBezTo>
                  <a:cubicBezTo>
                    <a:pt x="2724" y="2969"/>
                    <a:pt x="2746" y="2972"/>
                    <a:pt x="2767" y="2972"/>
                  </a:cubicBezTo>
                  <a:cubicBezTo>
                    <a:pt x="2821" y="2972"/>
                    <a:pt x="2872" y="2953"/>
                    <a:pt x="2923" y="2927"/>
                  </a:cubicBezTo>
                  <a:cubicBezTo>
                    <a:pt x="2934" y="2915"/>
                    <a:pt x="2959" y="2915"/>
                    <a:pt x="2981" y="2915"/>
                  </a:cubicBezTo>
                  <a:cubicBezTo>
                    <a:pt x="3005" y="2919"/>
                    <a:pt x="3027" y="2922"/>
                    <a:pt x="3048" y="2922"/>
                  </a:cubicBezTo>
                  <a:cubicBezTo>
                    <a:pt x="3090" y="2922"/>
                    <a:pt x="3129" y="2912"/>
                    <a:pt x="3168" y="2882"/>
                  </a:cubicBezTo>
                  <a:cubicBezTo>
                    <a:pt x="3201" y="2863"/>
                    <a:pt x="3236" y="2852"/>
                    <a:pt x="3271" y="2852"/>
                  </a:cubicBezTo>
                  <a:close/>
                  <a:moveTo>
                    <a:pt x="3582" y="2594"/>
                  </a:moveTo>
                  <a:cubicBezTo>
                    <a:pt x="3644" y="2594"/>
                    <a:pt x="3703" y="2623"/>
                    <a:pt x="3738" y="2672"/>
                  </a:cubicBezTo>
                  <a:cubicBezTo>
                    <a:pt x="3761" y="2706"/>
                    <a:pt x="3797" y="2728"/>
                    <a:pt x="3842" y="2742"/>
                  </a:cubicBezTo>
                  <a:cubicBezTo>
                    <a:pt x="3995" y="2787"/>
                    <a:pt x="4051" y="2938"/>
                    <a:pt x="3970" y="3077"/>
                  </a:cubicBezTo>
                  <a:cubicBezTo>
                    <a:pt x="3959" y="3091"/>
                    <a:pt x="3959" y="3114"/>
                    <a:pt x="3970" y="3125"/>
                  </a:cubicBezTo>
                  <a:cubicBezTo>
                    <a:pt x="4007" y="3195"/>
                    <a:pt x="4007" y="3242"/>
                    <a:pt x="3959" y="3301"/>
                  </a:cubicBezTo>
                  <a:cubicBezTo>
                    <a:pt x="3937" y="3334"/>
                    <a:pt x="3925" y="3382"/>
                    <a:pt x="3889" y="3415"/>
                  </a:cubicBezTo>
                  <a:cubicBezTo>
                    <a:pt x="3867" y="3463"/>
                    <a:pt x="3819" y="3496"/>
                    <a:pt x="3786" y="3533"/>
                  </a:cubicBezTo>
                  <a:cubicBezTo>
                    <a:pt x="3754" y="3584"/>
                    <a:pt x="3706" y="3616"/>
                    <a:pt x="3647" y="3616"/>
                  </a:cubicBezTo>
                  <a:cubicBezTo>
                    <a:pt x="3639" y="3616"/>
                    <a:pt x="3630" y="3615"/>
                    <a:pt x="3621" y="3614"/>
                  </a:cubicBezTo>
                  <a:cubicBezTo>
                    <a:pt x="3562" y="3614"/>
                    <a:pt x="3518" y="3636"/>
                    <a:pt x="3459" y="3661"/>
                  </a:cubicBezTo>
                  <a:cubicBezTo>
                    <a:pt x="3411" y="3695"/>
                    <a:pt x="3353" y="3706"/>
                    <a:pt x="3297" y="3720"/>
                  </a:cubicBezTo>
                  <a:cubicBezTo>
                    <a:pt x="3285" y="3724"/>
                    <a:pt x="3273" y="3725"/>
                    <a:pt x="3261" y="3725"/>
                  </a:cubicBezTo>
                  <a:cubicBezTo>
                    <a:pt x="3238" y="3725"/>
                    <a:pt x="3215" y="3720"/>
                    <a:pt x="3191" y="3720"/>
                  </a:cubicBezTo>
                  <a:cubicBezTo>
                    <a:pt x="3157" y="3731"/>
                    <a:pt x="3110" y="3742"/>
                    <a:pt x="3087" y="3765"/>
                  </a:cubicBezTo>
                  <a:cubicBezTo>
                    <a:pt x="3005" y="3856"/>
                    <a:pt x="2909" y="3890"/>
                    <a:pt x="2799" y="3890"/>
                  </a:cubicBezTo>
                  <a:cubicBezTo>
                    <a:pt x="2768" y="3890"/>
                    <a:pt x="2735" y="3887"/>
                    <a:pt x="2702" y="3882"/>
                  </a:cubicBezTo>
                  <a:cubicBezTo>
                    <a:pt x="2677" y="3879"/>
                    <a:pt x="2655" y="3876"/>
                    <a:pt x="2633" y="3876"/>
                  </a:cubicBezTo>
                  <a:cubicBezTo>
                    <a:pt x="2584" y="3876"/>
                    <a:pt x="2541" y="3889"/>
                    <a:pt x="2492" y="3929"/>
                  </a:cubicBezTo>
                  <a:cubicBezTo>
                    <a:pt x="2443" y="3968"/>
                    <a:pt x="2391" y="3982"/>
                    <a:pt x="2339" y="3982"/>
                  </a:cubicBezTo>
                  <a:cubicBezTo>
                    <a:pt x="2281" y="3982"/>
                    <a:pt x="2221" y="3964"/>
                    <a:pt x="2165" y="3941"/>
                  </a:cubicBezTo>
                  <a:cubicBezTo>
                    <a:pt x="2128" y="3924"/>
                    <a:pt x="2095" y="3915"/>
                    <a:pt x="2065" y="3915"/>
                  </a:cubicBezTo>
                  <a:cubicBezTo>
                    <a:pt x="2030" y="3915"/>
                    <a:pt x="2000" y="3926"/>
                    <a:pt x="1970" y="3952"/>
                  </a:cubicBezTo>
                  <a:cubicBezTo>
                    <a:pt x="1895" y="3989"/>
                    <a:pt x="1820" y="4021"/>
                    <a:pt x="1746" y="4021"/>
                  </a:cubicBezTo>
                  <a:cubicBezTo>
                    <a:pt x="1704" y="4021"/>
                    <a:pt x="1662" y="4011"/>
                    <a:pt x="1621" y="3985"/>
                  </a:cubicBezTo>
                  <a:cubicBezTo>
                    <a:pt x="1434" y="3893"/>
                    <a:pt x="1353" y="3720"/>
                    <a:pt x="1386" y="3522"/>
                  </a:cubicBezTo>
                  <a:cubicBezTo>
                    <a:pt x="1411" y="3393"/>
                    <a:pt x="1445" y="3265"/>
                    <a:pt x="1562" y="3184"/>
                  </a:cubicBezTo>
                  <a:cubicBezTo>
                    <a:pt x="1607" y="3161"/>
                    <a:pt x="1654" y="3136"/>
                    <a:pt x="1713" y="3125"/>
                  </a:cubicBezTo>
                  <a:cubicBezTo>
                    <a:pt x="1772" y="3114"/>
                    <a:pt x="1816" y="3091"/>
                    <a:pt x="1864" y="3044"/>
                  </a:cubicBezTo>
                  <a:cubicBezTo>
                    <a:pt x="1913" y="2986"/>
                    <a:pt x="1969" y="2964"/>
                    <a:pt x="2035" y="2964"/>
                  </a:cubicBezTo>
                  <a:cubicBezTo>
                    <a:pt x="2062" y="2964"/>
                    <a:pt x="2090" y="2968"/>
                    <a:pt x="2121" y="2974"/>
                  </a:cubicBezTo>
                  <a:cubicBezTo>
                    <a:pt x="2096" y="3066"/>
                    <a:pt x="2073" y="3147"/>
                    <a:pt x="2051" y="3231"/>
                  </a:cubicBezTo>
                  <a:cubicBezTo>
                    <a:pt x="2003" y="3231"/>
                    <a:pt x="1956" y="3217"/>
                    <a:pt x="1911" y="3217"/>
                  </a:cubicBezTo>
                  <a:cubicBezTo>
                    <a:pt x="1805" y="3217"/>
                    <a:pt x="1691" y="3312"/>
                    <a:pt x="1654" y="3415"/>
                  </a:cubicBezTo>
                  <a:cubicBezTo>
                    <a:pt x="1643" y="3452"/>
                    <a:pt x="1643" y="3485"/>
                    <a:pt x="1691" y="3510"/>
                  </a:cubicBezTo>
                  <a:cubicBezTo>
                    <a:pt x="1691" y="3496"/>
                    <a:pt x="1702" y="3496"/>
                    <a:pt x="1702" y="3485"/>
                  </a:cubicBezTo>
                  <a:cubicBezTo>
                    <a:pt x="1711" y="3354"/>
                    <a:pt x="1812" y="3259"/>
                    <a:pt x="1936" y="3259"/>
                  </a:cubicBezTo>
                  <a:cubicBezTo>
                    <a:pt x="1965" y="3259"/>
                    <a:pt x="1995" y="3265"/>
                    <a:pt x="2026" y="3276"/>
                  </a:cubicBezTo>
                  <a:cubicBezTo>
                    <a:pt x="2059" y="3290"/>
                    <a:pt x="2080" y="3299"/>
                    <a:pt x="2094" y="3299"/>
                  </a:cubicBezTo>
                  <a:cubicBezTo>
                    <a:pt x="2117" y="3299"/>
                    <a:pt x="2128" y="3280"/>
                    <a:pt x="2154" y="3231"/>
                  </a:cubicBezTo>
                  <a:cubicBezTo>
                    <a:pt x="2180" y="3181"/>
                    <a:pt x="2241" y="3142"/>
                    <a:pt x="2309" y="3142"/>
                  </a:cubicBezTo>
                  <a:cubicBezTo>
                    <a:pt x="2335" y="3142"/>
                    <a:pt x="2362" y="3148"/>
                    <a:pt x="2389" y="3161"/>
                  </a:cubicBezTo>
                  <a:cubicBezTo>
                    <a:pt x="2418" y="3175"/>
                    <a:pt x="2442" y="3181"/>
                    <a:pt x="2466" y="3181"/>
                  </a:cubicBezTo>
                  <a:cubicBezTo>
                    <a:pt x="2500" y="3181"/>
                    <a:pt x="2532" y="3169"/>
                    <a:pt x="2573" y="3147"/>
                  </a:cubicBezTo>
                  <a:cubicBezTo>
                    <a:pt x="2629" y="3114"/>
                    <a:pt x="2691" y="3096"/>
                    <a:pt x="2755" y="3096"/>
                  </a:cubicBezTo>
                  <a:cubicBezTo>
                    <a:pt x="2800" y="3096"/>
                    <a:pt x="2845" y="3105"/>
                    <a:pt x="2889" y="3125"/>
                  </a:cubicBezTo>
                  <a:cubicBezTo>
                    <a:pt x="2920" y="3135"/>
                    <a:pt x="2946" y="3143"/>
                    <a:pt x="2971" y="3143"/>
                  </a:cubicBezTo>
                  <a:cubicBezTo>
                    <a:pt x="3001" y="3143"/>
                    <a:pt x="3030" y="3130"/>
                    <a:pt x="3062" y="3091"/>
                  </a:cubicBezTo>
                  <a:cubicBezTo>
                    <a:pt x="3108" y="3046"/>
                    <a:pt x="3167" y="3029"/>
                    <a:pt x="3229" y="3029"/>
                  </a:cubicBezTo>
                  <a:cubicBezTo>
                    <a:pt x="3247" y="3029"/>
                    <a:pt x="3265" y="3030"/>
                    <a:pt x="3283" y="3033"/>
                  </a:cubicBezTo>
                  <a:cubicBezTo>
                    <a:pt x="3319" y="3033"/>
                    <a:pt x="3367" y="3022"/>
                    <a:pt x="3389" y="2996"/>
                  </a:cubicBezTo>
                  <a:cubicBezTo>
                    <a:pt x="3437" y="2963"/>
                    <a:pt x="3492" y="2938"/>
                    <a:pt x="3551" y="2938"/>
                  </a:cubicBezTo>
                  <a:lnTo>
                    <a:pt x="3587" y="2938"/>
                  </a:lnTo>
                  <a:cubicBezTo>
                    <a:pt x="3599" y="2938"/>
                    <a:pt x="3610" y="2927"/>
                    <a:pt x="3621" y="2915"/>
                  </a:cubicBezTo>
                  <a:cubicBezTo>
                    <a:pt x="3610" y="2904"/>
                    <a:pt x="3599" y="2893"/>
                    <a:pt x="3587" y="2893"/>
                  </a:cubicBezTo>
                  <a:lnTo>
                    <a:pt x="3459" y="2893"/>
                  </a:lnTo>
                  <a:cubicBezTo>
                    <a:pt x="3448" y="2823"/>
                    <a:pt x="3448" y="2742"/>
                    <a:pt x="3437" y="2672"/>
                  </a:cubicBezTo>
                  <a:cubicBezTo>
                    <a:pt x="3437" y="2658"/>
                    <a:pt x="3448" y="2647"/>
                    <a:pt x="3459" y="2636"/>
                  </a:cubicBezTo>
                  <a:cubicBezTo>
                    <a:pt x="3496" y="2608"/>
                    <a:pt x="3540" y="2594"/>
                    <a:pt x="3582" y="2594"/>
                  </a:cubicBezTo>
                  <a:close/>
                  <a:moveTo>
                    <a:pt x="7591" y="4393"/>
                  </a:moveTo>
                  <a:cubicBezTo>
                    <a:pt x="7591" y="4393"/>
                    <a:pt x="7613" y="4404"/>
                    <a:pt x="7627" y="4418"/>
                  </a:cubicBezTo>
                  <a:cubicBezTo>
                    <a:pt x="7881" y="4614"/>
                    <a:pt x="8127" y="4837"/>
                    <a:pt x="8348" y="5058"/>
                  </a:cubicBezTo>
                  <a:cubicBezTo>
                    <a:pt x="8395" y="5092"/>
                    <a:pt x="8418" y="5150"/>
                    <a:pt x="8451" y="5198"/>
                  </a:cubicBezTo>
                  <a:cubicBezTo>
                    <a:pt x="8476" y="5231"/>
                    <a:pt x="8465" y="5268"/>
                    <a:pt x="8429" y="5290"/>
                  </a:cubicBezTo>
                  <a:cubicBezTo>
                    <a:pt x="8387" y="5324"/>
                    <a:pt x="8352" y="5351"/>
                    <a:pt x="8304" y="5351"/>
                  </a:cubicBezTo>
                  <a:cubicBezTo>
                    <a:pt x="8286" y="5351"/>
                    <a:pt x="8265" y="5347"/>
                    <a:pt x="8242" y="5337"/>
                  </a:cubicBezTo>
                  <a:cubicBezTo>
                    <a:pt x="8091" y="5268"/>
                    <a:pt x="7951" y="5198"/>
                    <a:pt x="7800" y="5139"/>
                  </a:cubicBezTo>
                  <a:cubicBezTo>
                    <a:pt x="7532" y="5022"/>
                    <a:pt x="7264" y="4930"/>
                    <a:pt x="6999" y="4823"/>
                  </a:cubicBezTo>
                  <a:cubicBezTo>
                    <a:pt x="6985" y="4812"/>
                    <a:pt x="6962" y="4801"/>
                    <a:pt x="6951" y="4801"/>
                  </a:cubicBezTo>
                  <a:cubicBezTo>
                    <a:pt x="6973" y="4720"/>
                    <a:pt x="7021" y="4698"/>
                    <a:pt x="7091" y="4673"/>
                  </a:cubicBezTo>
                  <a:cubicBezTo>
                    <a:pt x="7230" y="4650"/>
                    <a:pt x="7359" y="4592"/>
                    <a:pt x="7462" y="4511"/>
                  </a:cubicBezTo>
                  <a:cubicBezTo>
                    <a:pt x="7510" y="4474"/>
                    <a:pt x="7543" y="4441"/>
                    <a:pt x="7591" y="4393"/>
                  </a:cubicBezTo>
                  <a:close/>
                  <a:moveTo>
                    <a:pt x="6904" y="4840"/>
                  </a:moveTo>
                  <a:cubicBezTo>
                    <a:pt x="6913" y="4840"/>
                    <a:pt x="6922" y="4843"/>
                    <a:pt x="6929" y="4849"/>
                  </a:cubicBezTo>
                  <a:cubicBezTo>
                    <a:pt x="7242" y="4963"/>
                    <a:pt x="7557" y="5092"/>
                    <a:pt x="7870" y="5220"/>
                  </a:cubicBezTo>
                  <a:cubicBezTo>
                    <a:pt x="7987" y="5268"/>
                    <a:pt x="8102" y="5326"/>
                    <a:pt x="8231" y="5382"/>
                  </a:cubicBezTo>
                  <a:cubicBezTo>
                    <a:pt x="8080" y="5441"/>
                    <a:pt x="7951" y="5500"/>
                    <a:pt x="7811" y="5547"/>
                  </a:cubicBezTo>
                  <a:cubicBezTo>
                    <a:pt x="7808" y="5551"/>
                    <a:pt x="7804" y="5552"/>
                    <a:pt x="7800" y="5552"/>
                  </a:cubicBezTo>
                  <a:cubicBezTo>
                    <a:pt x="7793" y="5552"/>
                    <a:pt x="7785" y="5547"/>
                    <a:pt x="7778" y="5547"/>
                  </a:cubicBezTo>
                  <a:cubicBezTo>
                    <a:pt x="7311" y="5407"/>
                    <a:pt x="6845" y="5268"/>
                    <a:pt x="6381" y="5128"/>
                  </a:cubicBezTo>
                  <a:cubicBezTo>
                    <a:pt x="6381" y="5128"/>
                    <a:pt x="6370" y="5128"/>
                    <a:pt x="6356" y="5117"/>
                  </a:cubicBezTo>
                  <a:cubicBezTo>
                    <a:pt x="6403" y="5092"/>
                    <a:pt x="6440" y="5080"/>
                    <a:pt x="6473" y="5058"/>
                  </a:cubicBezTo>
                  <a:cubicBezTo>
                    <a:pt x="6613" y="4988"/>
                    <a:pt x="6741" y="4918"/>
                    <a:pt x="6881" y="4849"/>
                  </a:cubicBezTo>
                  <a:cubicBezTo>
                    <a:pt x="6887" y="4843"/>
                    <a:pt x="6895" y="4840"/>
                    <a:pt x="6904" y="4840"/>
                  </a:cubicBezTo>
                  <a:close/>
                  <a:moveTo>
                    <a:pt x="6299" y="5153"/>
                  </a:moveTo>
                  <a:cubicBezTo>
                    <a:pt x="6311" y="5153"/>
                    <a:pt x="6322" y="5156"/>
                    <a:pt x="6334" y="5161"/>
                  </a:cubicBezTo>
                  <a:cubicBezTo>
                    <a:pt x="6554" y="5231"/>
                    <a:pt x="6764" y="5290"/>
                    <a:pt x="6985" y="5360"/>
                  </a:cubicBezTo>
                  <a:cubicBezTo>
                    <a:pt x="7208" y="5430"/>
                    <a:pt x="7429" y="5488"/>
                    <a:pt x="7649" y="5558"/>
                  </a:cubicBezTo>
                  <a:cubicBezTo>
                    <a:pt x="7672" y="5569"/>
                    <a:pt x="7683" y="5569"/>
                    <a:pt x="7719" y="5581"/>
                  </a:cubicBezTo>
                  <a:cubicBezTo>
                    <a:pt x="7568" y="5639"/>
                    <a:pt x="7429" y="5687"/>
                    <a:pt x="7300" y="5731"/>
                  </a:cubicBezTo>
                  <a:cubicBezTo>
                    <a:pt x="7289" y="5738"/>
                    <a:pt x="7274" y="5742"/>
                    <a:pt x="7260" y="5742"/>
                  </a:cubicBezTo>
                  <a:cubicBezTo>
                    <a:pt x="7245" y="5742"/>
                    <a:pt x="7230" y="5738"/>
                    <a:pt x="7219" y="5731"/>
                  </a:cubicBezTo>
                  <a:cubicBezTo>
                    <a:pt x="6834" y="5650"/>
                    <a:pt x="6462" y="5558"/>
                    <a:pt x="6077" y="5477"/>
                  </a:cubicBezTo>
                  <a:cubicBezTo>
                    <a:pt x="5962" y="5452"/>
                    <a:pt x="5856" y="5407"/>
                    <a:pt x="5753" y="5371"/>
                  </a:cubicBezTo>
                  <a:cubicBezTo>
                    <a:pt x="5753" y="5371"/>
                    <a:pt x="5753" y="5360"/>
                    <a:pt x="5764" y="5360"/>
                  </a:cubicBezTo>
                  <a:cubicBezTo>
                    <a:pt x="5926" y="5290"/>
                    <a:pt x="6091" y="5220"/>
                    <a:pt x="6264" y="5161"/>
                  </a:cubicBezTo>
                  <a:cubicBezTo>
                    <a:pt x="6275" y="5156"/>
                    <a:pt x="6287" y="5153"/>
                    <a:pt x="6299" y="5153"/>
                  </a:cubicBezTo>
                  <a:close/>
                  <a:moveTo>
                    <a:pt x="5659" y="5403"/>
                  </a:moveTo>
                  <a:cubicBezTo>
                    <a:pt x="5700" y="5403"/>
                    <a:pt x="5741" y="5411"/>
                    <a:pt x="5786" y="5430"/>
                  </a:cubicBezTo>
                  <a:cubicBezTo>
                    <a:pt x="6124" y="5547"/>
                    <a:pt x="6484" y="5606"/>
                    <a:pt x="6845" y="5687"/>
                  </a:cubicBezTo>
                  <a:cubicBezTo>
                    <a:pt x="6951" y="5709"/>
                    <a:pt x="7068" y="5745"/>
                    <a:pt x="7172" y="5768"/>
                  </a:cubicBezTo>
                  <a:lnTo>
                    <a:pt x="7172" y="5790"/>
                  </a:lnTo>
                  <a:cubicBezTo>
                    <a:pt x="7054" y="5801"/>
                    <a:pt x="6940" y="5838"/>
                    <a:pt x="6811" y="5838"/>
                  </a:cubicBezTo>
                  <a:cubicBezTo>
                    <a:pt x="6426" y="5838"/>
                    <a:pt x="6043" y="5757"/>
                    <a:pt x="5672" y="5606"/>
                  </a:cubicBezTo>
                  <a:cubicBezTo>
                    <a:pt x="5577" y="5558"/>
                    <a:pt x="5473" y="5511"/>
                    <a:pt x="5367" y="5477"/>
                  </a:cubicBezTo>
                  <a:lnTo>
                    <a:pt x="5367" y="5452"/>
                  </a:lnTo>
                  <a:cubicBezTo>
                    <a:pt x="5426" y="5441"/>
                    <a:pt x="5496" y="5441"/>
                    <a:pt x="5554" y="5419"/>
                  </a:cubicBezTo>
                  <a:cubicBezTo>
                    <a:pt x="5591" y="5408"/>
                    <a:pt x="5625" y="5403"/>
                    <a:pt x="5659" y="5403"/>
                  </a:cubicBezTo>
                  <a:close/>
                  <a:moveTo>
                    <a:pt x="5008" y="3467"/>
                  </a:moveTo>
                  <a:cubicBezTo>
                    <a:pt x="5107" y="3467"/>
                    <a:pt x="5208" y="3475"/>
                    <a:pt x="5308" y="3485"/>
                  </a:cubicBezTo>
                  <a:cubicBezTo>
                    <a:pt x="5672" y="3522"/>
                    <a:pt x="6021" y="3603"/>
                    <a:pt x="6370" y="3731"/>
                  </a:cubicBezTo>
                  <a:cubicBezTo>
                    <a:pt x="6764" y="3882"/>
                    <a:pt x="7138" y="4069"/>
                    <a:pt x="7487" y="4323"/>
                  </a:cubicBezTo>
                  <a:cubicBezTo>
                    <a:pt x="7543" y="4371"/>
                    <a:pt x="7557" y="4393"/>
                    <a:pt x="7487" y="4452"/>
                  </a:cubicBezTo>
                  <a:cubicBezTo>
                    <a:pt x="7381" y="4533"/>
                    <a:pt x="7264" y="4592"/>
                    <a:pt x="7124" y="4628"/>
                  </a:cubicBezTo>
                  <a:cubicBezTo>
                    <a:pt x="7091" y="4628"/>
                    <a:pt x="7068" y="4639"/>
                    <a:pt x="7032" y="4650"/>
                  </a:cubicBezTo>
                  <a:cubicBezTo>
                    <a:pt x="6985" y="4650"/>
                    <a:pt x="6962" y="4673"/>
                    <a:pt x="6940" y="4720"/>
                  </a:cubicBezTo>
                  <a:cubicBezTo>
                    <a:pt x="6929" y="4754"/>
                    <a:pt x="6892" y="4790"/>
                    <a:pt x="6859" y="4812"/>
                  </a:cubicBezTo>
                  <a:cubicBezTo>
                    <a:pt x="6741" y="4871"/>
                    <a:pt x="6635" y="4941"/>
                    <a:pt x="6521" y="4988"/>
                  </a:cubicBezTo>
                  <a:cubicBezTo>
                    <a:pt x="6241" y="5117"/>
                    <a:pt x="5951" y="5231"/>
                    <a:pt x="5672" y="5337"/>
                  </a:cubicBezTo>
                  <a:cubicBezTo>
                    <a:pt x="5554" y="5371"/>
                    <a:pt x="5426" y="5382"/>
                    <a:pt x="5308" y="5407"/>
                  </a:cubicBezTo>
                  <a:cubicBezTo>
                    <a:pt x="5286" y="5407"/>
                    <a:pt x="5252" y="5396"/>
                    <a:pt x="5227" y="5382"/>
                  </a:cubicBezTo>
                  <a:cubicBezTo>
                    <a:pt x="5124" y="5326"/>
                    <a:pt x="5029" y="5268"/>
                    <a:pt x="4937" y="5209"/>
                  </a:cubicBezTo>
                  <a:cubicBezTo>
                    <a:pt x="4750" y="5092"/>
                    <a:pt x="4599" y="4941"/>
                    <a:pt x="4495" y="4742"/>
                  </a:cubicBezTo>
                  <a:cubicBezTo>
                    <a:pt x="4484" y="4709"/>
                    <a:pt x="4459" y="4673"/>
                    <a:pt x="4448" y="4650"/>
                  </a:cubicBezTo>
                  <a:cubicBezTo>
                    <a:pt x="4345" y="4474"/>
                    <a:pt x="4308" y="4301"/>
                    <a:pt x="4378" y="4103"/>
                  </a:cubicBezTo>
                  <a:cubicBezTo>
                    <a:pt x="4389" y="4080"/>
                    <a:pt x="4378" y="4055"/>
                    <a:pt x="4378" y="4033"/>
                  </a:cubicBezTo>
                  <a:cubicBezTo>
                    <a:pt x="4356" y="4055"/>
                    <a:pt x="4345" y="4069"/>
                    <a:pt x="4331" y="4092"/>
                  </a:cubicBezTo>
                  <a:cubicBezTo>
                    <a:pt x="4261" y="4301"/>
                    <a:pt x="4319" y="4488"/>
                    <a:pt x="4414" y="4684"/>
                  </a:cubicBezTo>
                  <a:cubicBezTo>
                    <a:pt x="4529" y="4941"/>
                    <a:pt x="4727" y="5139"/>
                    <a:pt x="4973" y="5290"/>
                  </a:cubicBezTo>
                  <a:cubicBezTo>
                    <a:pt x="5264" y="5477"/>
                    <a:pt x="5554" y="5628"/>
                    <a:pt x="5881" y="5745"/>
                  </a:cubicBezTo>
                  <a:cubicBezTo>
                    <a:pt x="6113" y="5815"/>
                    <a:pt x="6356" y="5849"/>
                    <a:pt x="6602" y="5885"/>
                  </a:cubicBezTo>
                  <a:cubicBezTo>
                    <a:pt x="6649" y="5885"/>
                    <a:pt x="6705" y="5896"/>
                    <a:pt x="6730" y="5896"/>
                  </a:cubicBezTo>
                  <a:cubicBezTo>
                    <a:pt x="6951" y="5896"/>
                    <a:pt x="7124" y="5849"/>
                    <a:pt x="7300" y="5779"/>
                  </a:cubicBezTo>
                  <a:cubicBezTo>
                    <a:pt x="7440" y="5731"/>
                    <a:pt x="7580" y="5676"/>
                    <a:pt x="7730" y="5628"/>
                  </a:cubicBezTo>
                  <a:cubicBezTo>
                    <a:pt x="7848" y="5592"/>
                    <a:pt x="7962" y="5547"/>
                    <a:pt x="8080" y="5500"/>
                  </a:cubicBezTo>
                  <a:cubicBezTo>
                    <a:pt x="8186" y="5452"/>
                    <a:pt x="8278" y="5419"/>
                    <a:pt x="8381" y="5371"/>
                  </a:cubicBezTo>
                  <a:cubicBezTo>
                    <a:pt x="8418" y="5360"/>
                    <a:pt x="8451" y="5337"/>
                    <a:pt x="8476" y="5312"/>
                  </a:cubicBezTo>
                  <a:cubicBezTo>
                    <a:pt x="8489" y="5299"/>
                    <a:pt x="8503" y="5294"/>
                    <a:pt x="8516" y="5294"/>
                  </a:cubicBezTo>
                  <a:cubicBezTo>
                    <a:pt x="8526" y="5294"/>
                    <a:pt x="8536" y="5297"/>
                    <a:pt x="8546" y="5301"/>
                  </a:cubicBezTo>
                  <a:cubicBezTo>
                    <a:pt x="8697" y="5360"/>
                    <a:pt x="8826" y="5430"/>
                    <a:pt x="8954" y="5536"/>
                  </a:cubicBezTo>
                  <a:cubicBezTo>
                    <a:pt x="9080" y="5639"/>
                    <a:pt x="9219" y="5709"/>
                    <a:pt x="9395" y="5720"/>
                  </a:cubicBezTo>
                  <a:cubicBezTo>
                    <a:pt x="9454" y="5720"/>
                    <a:pt x="9513" y="5757"/>
                    <a:pt x="9569" y="5779"/>
                  </a:cubicBezTo>
                  <a:cubicBezTo>
                    <a:pt x="9616" y="5790"/>
                    <a:pt x="9616" y="5815"/>
                    <a:pt x="9583" y="5849"/>
                  </a:cubicBezTo>
                  <a:cubicBezTo>
                    <a:pt x="9558" y="5871"/>
                    <a:pt x="9524" y="5885"/>
                    <a:pt x="9513" y="5907"/>
                  </a:cubicBezTo>
                  <a:cubicBezTo>
                    <a:pt x="9418" y="6000"/>
                    <a:pt x="9326" y="6095"/>
                    <a:pt x="9256" y="6198"/>
                  </a:cubicBezTo>
                  <a:cubicBezTo>
                    <a:pt x="9138" y="6349"/>
                    <a:pt x="8999" y="6466"/>
                    <a:pt x="8848" y="6583"/>
                  </a:cubicBezTo>
                  <a:cubicBezTo>
                    <a:pt x="8814" y="6606"/>
                    <a:pt x="8767" y="6628"/>
                    <a:pt x="8778" y="6687"/>
                  </a:cubicBezTo>
                  <a:cubicBezTo>
                    <a:pt x="8778" y="6698"/>
                    <a:pt x="8767" y="6709"/>
                    <a:pt x="8756" y="6723"/>
                  </a:cubicBezTo>
                  <a:cubicBezTo>
                    <a:pt x="8465" y="6955"/>
                    <a:pt x="8127" y="7117"/>
                    <a:pt x="7767" y="7223"/>
                  </a:cubicBezTo>
                  <a:cubicBezTo>
                    <a:pt x="7753" y="7223"/>
                    <a:pt x="7730" y="7234"/>
                    <a:pt x="7719" y="7234"/>
                  </a:cubicBezTo>
                  <a:cubicBezTo>
                    <a:pt x="7687" y="7228"/>
                    <a:pt x="7655" y="7225"/>
                    <a:pt x="7624" y="7225"/>
                  </a:cubicBezTo>
                  <a:cubicBezTo>
                    <a:pt x="7544" y="7225"/>
                    <a:pt x="7469" y="7244"/>
                    <a:pt x="7392" y="7268"/>
                  </a:cubicBezTo>
                  <a:cubicBezTo>
                    <a:pt x="7298" y="7298"/>
                    <a:pt x="7194" y="7318"/>
                    <a:pt x="7089" y="7318"/>
                  </a:cubicBezTo>
                  <a:cubicBezTo>
                    <a:pt x="7066" y="7318"/>
                    <a:pt x="7043" y="7317"/>
                    <a:pt x="7021" y="7315"/>
                  </a:cubicBezTo>
                  <a:cubicBezTo>
                    <a:pt x="6929" y="7304"/>
                    <a:pt x="6823" y="7282"/>
                    <a:pt x="6730" y="7246"/>
                  </a:cubicBezTo>
                  <a:cubicBezTo>
                    <a:pt x="6592" y="7192"/>
                    <a:pt x="6456" y="7171"/>
                    <a:pt x="6322" y="7171"/>
                  </a:cubicBezTo>
                  <a:cubicBezTo>
                    <a:pt x="6161" y="7171"/>
                    <a:pt x="6003" y="7201"/>
                    <a:pt x="5845" y="7246"/>
                  </a:cubicBezTo>
                  <a:cubicBezTo>
                    <a:pt x="5727" y="7282"/>
                    <a:pt x="5624" y="7315"/>
                    <a:pt x="5507" y="7338"/>
                  </a:cubicBezTo>
                  <a:cubicBezTo>
                    <a:pt x="5471" y="7344"/>
                    <a:pt x="5434" y="7346"/>
                    <a:pt x="5398" y="7346"/>
                  </a:cubicBezTo>
                  <a:cubicBezTo>
                    <a:pt x="5284" y="7346"/>
                    <a:pt x="5171" y="7321"/>
                    <a:pt x="5065" y="7304"/>
                  </a:cubicBezTo>
                  <a:cubicBezTo>
                    <a:pt x="4948" y="7282"/>
                    <a:pt x="4833" y="7246"/>
                    <a:pt x="4727" y="7223"/>
                  </a:cubicBezTo>
                  <a:cubicBezTo>
                    <a:pt x="4518" y="7165"/>
                    <a:pt x="4331" y="7072"/>
                    <a:pt x="4157" y="6977"/>
                  </a:cubicBezTo>
                  <a:cubicBezTo>
                    <a:pt x="3948" y="6863"/>
                    <a:pt x="3738" y="6793"/>
                    <a:pt x="3506" y="6723"/>
                  </a:cubicBezTo>
                  <a:cubicBezTo>
                    <a:pt x="3202" y="6628"/>
                    <a:pt x="2911" y="6514"/>
                    <a:pt x="2654" y="6326"/>
                  </a:cubicBezTo>
                  <a:cubicBezTo>
                    <a:pt x="2364" y="6128"/>
                    <a:pt x="2132" y="5871"/>
                    <a:pt x="1945" y="5569"/>
                  </a:cubicBezTo>
                  <a:cubicBezTo>
                    <a:pt x="1830" y="5382"/>
                    <a:pt x="1772" y="5173"/>
                    <a:pt x="1746" y="4963"/>
                  </a:cubicBezTo>
                  <a:cubicBezTo>
                    <a:pt x="1713" y="4661"/>
                    <a:pt x="1760" y="4382"/>
                    <a:pt x="1853" y="4103"/>
                  </a:cubicBezTo>
                  <a:cubicBezTo>
                    <a:pt x="1864" y="4069"/>
                    <a:pt x="1886" y="4044"/>
                    <a:pt x="1922" y="4033"/>
                  </a:cubicBezTo>
                  <a:cubicBezTo>
                    <a:pt x="1976" y="3999"/>
                    <a:pt x="2025" y="3981"/>
                    <a:pt x="2078" y="3981"/>
                  </a:cubicBezTo>
                  <a:cubicBezTo>
                    <a:pt x="2117" y="3981"/>
                    <a:pt x="2157" y="3990"/>
                    <a:pt x="2202" y="4011"/>
                  </a:cubicBezTo>
                  <a:cubicBezTo>
                    <a:pt x="2242" y="4026"/>
                    <a:pt x="2283" y="4033"/>
                    <a:pt x="2323" y="4033"/>
                  </a:cubicBezTo>
                  <a:cubicBezTo>
                    <a:pt x="2402" y="4033"/>
                    <a:pt x="2481" y="4005"/>
                    <a:pt x="2551" y="3952"/>
                  </a:cubicBezTo>
                  <a:cubicBezTo>
                    <a:pt x="2573" y="3929"/>
                    <a:pt x="2621" y="3929"/>
                    <a:pt x="2643" y="3929"/>
                  </a:cubicBezTo>
                  <a:cubicBezTo>
                    <a:pt x="2681" y="3934"/>
                    <a:pt x="2719" y="3937"/>
                    <a:pt x="2756" y="3937"/>
                  </a:cubicBezTo>
                  <a:cubicBezTo>
                    <a:pt x="2812" y="3937"/>
                    <a:pt x="2867" y="3931"/>
                    <a:pt x="2923" y="3916"/>
                  </a:cubicBezTo>
                  <a:cubicBezTo>
                    <a:pt x="3004" y="3904"/>
                    <a:pt x="3062" y="3871"/>
                    <a:pt x="3110" y="3812"/>
                  </a:cubicBezTo>
                  <a:cubicBezTo>
                    <a:pt x="3132" y="3790"/>
                    <a:pt x="3168" y="3776"/>
                    <a:pt x="3202" y="3776"/>
                  </a:cubicBezTo>
                  <a:cubicBezTo>
                    <a:pt x="3283" y="3765"/>
                    <a:pt x="3367" y="3776"/>
                    <a:pt x="3423" y="3742"/>
                  </a:cubicBezTo>
                  <a:cubicBezTo>
                    <a:pt x="3518" y="3706"/>
                    <a:pt x="3599" y="3672"/>
                    <a:pt x="3691" y="3661"/>
                  </a:cubicBezTo>
                  <a:cubicBezTo>
                    <a:pt x="3749" y="3661"/>
                    <a:pt x="3808" y="3603"/>
                    <a:pt x="3842" y="3555"/>
                  </a:cubicBezTo>
                  <a:cubicBezTo>
                    <a:pt x="3856" y="3544"/>
                    <a:pt x="3889" y="3522"/>
                    <a:pt x="3912" y="3522"/>
                  </a:cubicBezTo>
                  <a:lnTo>
                    <a:pt x="4426" y="3522"/>
                  </a:lnTo>
                  <a:cubicBezTo>
                    <a:pt x="4495" y="3522"/>
                    <a:pt x="4576" y="3522"/>
                    <a:pt x="4657" y="3510"/>
                  </a:cubicBezTo>
                  <a:cubicBezTo>
                    <a:pt x="4772" y="3478"/>
                    <a:pt x="4889" y="3467"/>
                    <a:pt x="5008" y="3467"/>
                  </a:cubicBezTo>
                  <a:close/>
                  <a:moveTo>
                    <a:pt x="2394" y="1"/>
                  </a:moveTo>
                  <a:cubicBezTo>
                    <a:pt x="2303" y="1"/>
                    <a:pt x="2232" y="53"/>
                    <a:pt x="2179" y="158"/>
                  </a:cubicBezTo>
                  <a:cubicBezTo>
                    <a:pt x="2154" y="192"/>
                    <a:pt x="2132" y="239"/>
                    <a:pt x="2121" y="273"/>
                  </a:cubicBezTo>
                  <a:cubicBezTo>
                    <a:pt x="2113" y="291"/>
                    <a:pt x="2097" y="302"/>
                    <a:pt x="2080" y="302"/>
                  </a:cubicBezTo>
                  <a:cubicBezTo>
                    <a:pt x="2074" y="302"/>
                    <a:pt x="2068" y="301"/>
                    <a:pt x="2062" y="298"/>
                  </a:cubicBezTo>
                  <a:cubicBezTo>
                    <a:pt x="2015" y="284"/>
                    <a:pt x="1970" y="273"/>
                    <a:pt x="1911" y="261"/>
                  </a:cubicBezTo>
                  <a:cubicBezTo>
                    <a:pt x="1897" y="259"/>
                    <a:pt x="1882" y="257"/>
                    <a:pt x="1868" y="257"/>
                  </a:cubicBezTo>
                  <a:cubicBezTo>
                    <a:pt x="1824" y="257"/>
                    <a:pt x="1779" y="270"/>
                    <a:pt x="1735" y="298"/>
                  </a:cubicBezTo>
                  <a:cubicBezTo>
                    <a:pt x="1677" y="342"/>
                    <a:pt x="1665" y="401"/>
                    <a:pt x="1724" y="460"/>
                  </a:cubicBezTo>
                  <a:cubicBezTo>
                    <a:pt x="1735" y="482"/>
                    <a:pt x="1772" y="507"/>
                    <a:pt x="1783" y="518"/>
                  </a:cubicBezTo>
                  <a:cubicBezTo>
                    <a:pt x="1713" y="541"/>
                    <a:pt x="1643" y="563"/>
                    <a:pt x="1584" y="599"/>
                  </a:cubicBezTo>
                  <a:cubicBezTo>
                    <a:pt x="1411" y="680"/>
                    <a:pt x="1246" y="787"/>
                    <a:pt x="1132" y="949"/>
                  </a:cubicBezTo>
                  <a:cubicBezTo>
                    <a:pt x="1073" y="1018"/>
                    <a:pt x="1026" y="1088"/>
                    <a:pt x="967" y="1158"/>
                  </a:cubicBezTo>
                  <a:cubicBezTo>
                    <a:pt x="757" y="1415"/>
                    <a:pt x="503" y="1600"/>
                    <a:pt x="188" y="1706"/>
                  </a:cubicBezTo>
                  <a:cubicBezTo>
                    <a:pt x="154" y="1717"/>
                    <a:pt x="118" y="1728"/>
                    <a:pt x="84" y="1739"/>
                  </a:cubicBezTo>
                  <a:cubicBezTo>
                    <a:pt x="37" y="1764"/>
                    <a:pt x="0" y="1798"/>
                    <a:pt x="0" y="1857"/>
                  </a:cubicBezTo>
                  <a:cubicBezTo>
                    <a:pt x="0" y="1904"/>
                    <a:pt x="37" y="1938"/>
                    <a:pt x="84" y="1960"/>
                  </a:cubicBezTo>
                  <a:cubicBezTo>
                    <a:pt x="95" y="1960"/>
                    <a:pt x="107" y="1974"/>
                    <a:pt x="118" y="1974"/>
                  </a:cubicBezTo>
                  <a:cubicBezTo>
                    <a:pt x="179" y="1974"/>
                    <a:pt x="237" y="1979"/>
                    <a:pt x="293" y="1979"/>
                  </a:cubicBezTo>
                  <a:cubicBezTo>
                    <a:pt x="320" y="1979"/>
                    <a:pt x="348" y="1978"/>
                    <a:pt x="375" y="1974"/>
                  </a:cubicBezTo>
                  <a:cubicBezTo>
                    <a:pt x="467" y="1960"/>
                    <a:pt x="573" y="1926"/>
                    <a:pt x="665" y="1890"/>
                  </a:cubicBezTo>
                  <a:cubicBezTo>
                    <a:pt x="908" y="1809"/>
                    <a:pt x="1154" y="1739"/>
                    <a:pt x="1422" y="1706"/>
                  </a:cubicBezTo>
                  <a:lnTo>
                    <a:pt x="1445" y="1706"/>
                  </a:lnTo>
                  <a:cubicBezTo>
                    <a:pt x="1537" y="1728"/>
                    <a:pt x="1632" y="1750"/>
                    <a:pt x="1713" y="1776"/>
                  </a:cubicBezTo>
                  <a:cubicBezTo>
                    <a:pt x="1922" y="1857"/>
                    <a:pt x="2084" y="1974"/>
                    <a:pt x="2132" y="2206"/>
                  </a:cubicBezTo>
                  <a:cubicBezTo>
                    <a:pt x="2179" y="2368"/>
                    <a:pt x="2179" y="2533"/>
                    <a:pt x="2165" y="2706"/>
                  </a:cubicBezTo>
                  <a:cubicBezTo>
                    <a:pt x="2165" y="2776"/>
                    <a:pt x="2143" y="2857"/>
                    <a:pt x="2132" y="2927"/>
                  </a:cubicBezTo>
                  <a:cubicBezTo>
                    <a:pt x="2099" y="2920"/>
                    <a:pt x="2068" y="2917"/>
                    <a:pt x="2037" y="2917"/>
                  </a:cubicBezTo>
                  <a:cubicBezTo>
                    <a:pt x="1959" y="2917"/>
                    <a:pt x="1889" y="2941"/>
                    <a:pt x="1830" y="3008"/>
                  </a:cubicBezTo>
                  <a:cubicBezTo>
                    <a:pt x="1794" y="3055"/>
                    <a:pt x="1746" y="3066"/>
                    <a:pt x="1702" y="3077"/>
                  </a:cubicBezTo>
                  <a:cubicBezTo>
                    <a:pt x="1643" y="3091"/>
                    <a:pt x="1584" y="3114"/>
                    <a:pt x="1537" y="3147"/>
                  </a:cubicBezTo>
                  <a:cubicBezTo>
                    <a:pt x="1411" y="3231"/>
                    <a:pt x="1364" y="3357"/>
                    <a:pt x="1341" y="3496"/>
                  </a:cubicBezTo>
                  <a:cubicBezTo>
                    <a:pt x="1294" y="3720"/>
                    <a:pt x="1386" y="3929"/>
                    <a:pt x="1584" y="4033"/>
                  </a:cubicBezTo>
                  <a:cubicBezTo>
                    <a:pt x="1654" y="4069"/>
                    <a:pt x="1735" y="4069"/>
                    <a:pt x="1794" y="4092"/>
                  </a:cubicBezTo>
                  <a:cubicBezTo>
                    <a:pt x="1772" y="4184"/>
                    <a:pt x="1746" y="4301"/>
                    <a:pt x="1724" y="4418"/>
                  </a:cubicBezTo>
                  <a:cubicBezTo>
                    <a:pt x="1654" y="4731"/>
                    <a:pt x="1677" y="5047"/>
                    <a:pt x="1783" y="5349"/>
                  </a:cubicBezTo>
                  <a:cubicBezTo>
                    <a:pt x="1864" y="5592"/>
                    <a:pt x="2015" y="5790"/>
                    <a:pt x="2179" y="5977"/>
                  </a:cubicBezTo>
                  <a:cubicBezTo>
                    <a:pt x="2529" y="6374"/>
                    <a:pt x="2959" y="6617"/>
                    <a:pt x="3448" y="6768"/>
                  </a:cubicBezTo>
                  <a:cubicBezTo>
                    <a:pt x="3587" y="6804"/>
                    <a:pt x="3738" y="6838"/>
                    <a:pt x="3867" y="6896"/>
                  </a:cubicBezTo>
                  <a:cubicBezTo>
                    <a:pt x="4099" y="7003"/>
                    <a:pt x="4319" y="7117"/>
                    <a:pt x="4554" y="7234"/>
                  </a:cubicBezTo>
                  <a:cubicBezTo>
                    <a:pt x="4495" y="7246"/>
                    <a:pt x="4437" y="7257"/>
                    <a:pt x="4367" y="7282"/>
                  </a:cubicBezTo>
                  <a:cubicBezTo>
                    <a:pt x="4389" y="7293"/>
                    <a:pt x="4400" y="7304"/>
                    <a:pt x="4400" y="7304"/>
                  </a:cubicBezTo>
                  <a:cubicBezTo>
                    <a:pt x="4448" y="7304"/>
                    <a:pt x="4495" y="7304"/>
                    <a:pt x="4529" y="7293"/>
                  </a:cubicBezTo>
                  <a:cubicBezTo>
                    <a:pt x="4580" y="7275"/>
                    <a:pt x="4626" y="7264"/>
                    <a:pt x="4674" y="7264"/>
                  </a:cubicBezTo>
                  <a:cubicBezTo>
                    <a:pt x="4691" y="7264"/>
                    <a:pt x="4709" y="7265"/>
                    <a:pt x="4727" y="7268"/>
                  </a:cubicBezTo>
                  <a:cubicBezTo>
                    <a:pt x="4808" y="7293"/>
                    <a:pt x="4903" y="7327"/>
                    <a:pt x="4995" y="7338"/>
                  </a:cubicBezTo>
                  <a:cubicBezTo>
                    <a:pt x="5125" y="7365"/>
                    <a:pt x="5256" y="7398"/>
                    <a:pt x="5381" y="7398"/>
                  </a:cubicBezTo>
                  <a:cubicBezTo>
                    <a:pt x="5424" y="7398"/>
                    <a:pt x="5466" y="7394"/>
                    <a:pt x="5507" y="7385"/>
                  </a:cubicBezTo>
                  <a:cubicBezTo>
                    <a:pt x="5635" y="7363"/>
                    <a:pt x="5753" y="7327"/>
                    <a:pt x="5881" y="7293"/>
                  </a:cubicBezTo>
                  <a:cubicBezTo>
                    <a:pt x="6028" y="7257"/>
                    <a:pt x="6171" y="7222"/>
                    <a:pt x="6322" y="7222"/>
                  </a:cubicBezTo>
                  <a:cubicBezTo>
                    <a:pt x="6371" y="7222"/>
                    <a:pt x="6422" y="7225"/>
                    <a:pt x="6473" y="7234"/>
                  </a:cubicBezTo>
                  <a:cubicBezTo>
                    <a:pt x="6579" y="7257"/>
                    <a:pt x="6683" y="7293"/>
                    <a:pt x="6789" y="7327"/>
                  </a:cubicBezTo>
                  <a:cubicBezTo>
                    <a:pt x="6883" y="7355"/>
                    <a:pt x="6979" y="7369"/>
                    <a:pt x="7078" y="7369"/>
                  </a:cubicBezTo>
                  <a:cubicBezTo>
                    <a:pt x="7185" y="7369"/>
                    <a:pt x="7294" y="7352"/>
                    <a:pt x="7404" y="7315"/>
                  </a:cubicBezTo>
                  <a:cubicBezTo>
                    <a:pt x="7477" y="7290"/>
                    <a:pt x="7551" y="7275"/>
                    <a:pt x="7624" y="7275"/>
                  </a:cubicBezTo>
                  <a:cubicBezTo>
                    <a:pt x="7690" y="7275"/>
                    <a:pt x="7756" y="7288"/>
                    <a:pt x="7823" y="7315"/>
                  </a:cubicBezTo>
                  <a:cubicBezTo>
                    <a:pt x="7861" y="7335"/>
                    <a:pt x="7899" y="7344"/>
                    <a:pt x="7937" y="7344"/>
                  </a:cubicBezTo>
                  <a:cubicBezTo>
                    <a:pt x="7969" y="7344"/>
                    <a:pt x="8000" y="7338"/>
                    <a:pt x="8032" y="7327"/>
                  </a:cubicBezTo>
                  <a:cubicBezTo>
                    <a:pt x="8076" y="7311"/>
                    <a:pt x="8120" y="7303"/>
                    <a:pt x="8163" y="7303"/>
                  </a:cubicBezTo>
                  <a:cubicBezTo>
                    <a:pt x="8213" y="7303"/>
                    <a:pt x="8262" y="7314"/>
                    <a:pt x="8312" y="7338"/>
                  </a:cubicBezTo>
                  <a:cubicBezTo>
                    <a:pt x="8316" y="7342"/>
                    <a:pt x="8322" y="7344"/>
                    <a:pt x="8328" y="7344"/>
                  </a:cubicBezTo>
                  <a:cubicBezTo>
                    <a:pt x="8340" y="7344"/>
                    <a:pt x="8355" y="7338"/>
                    <a:pt x="8370" y="7338"/>
                  </a:cubicBezTo>
                  <a:cubicBezTo>
                    <a:pt x="8359" y="7327"/>
                    <a:pt x="8348" y="7304"/>
                    <a:pt x="8337" y="7293"/>
                  </a:cubicBezTo>
                  <a:cubicBezTo>
                    <a:pt x="8337" y="7293"/>
                    <a:pt x="8326" y="7282"/>
                    <a:pt x="8312" y="7282"/>
                  </a:cubicBezTo>
                  <a:cubicBezTo>
                    <a:pt x="8270" y="7258"/>
                    <a:pt x="8226" y="7249"/>
                    <a:pt x="8180" y="7249"/>
                  </a:cubicBezTo>
                  <a:cubicBezTo>
                    <a:pt x="8136" y="7249"/>
                    <a:pt x="8091" y="7257"/>
                    <a:pt x="8046" y="7268"/>
                  </a:cubicBezTo>
                  <a:cubicBezTo>
                    <a:pt x="8014" y="7279"/>
                    <a:pt x="7985" y="7286"/>
                    <a:pt x="7956" y="7286"/>
                  </a:cubicBezTo>
                  <a:cubicBezTo>
                    <a:pt x="7921" y="7286"/>
                    <a:pt x="7886" y="7277"/>
                    <a:pt x="7848" y="7257"/>
                  </a:cubicBezTo>
                  <a:cubicBezTo>
                    <a:pt x="7859" y="7257"/>
                    <a:pt x="7870" y="7246"/>
                    <a:pt x="7881" y="7246"/>
                  </a:cubicBezTo>
                  <a:cubicBezTo>
                    <a:pt x="8219" y="7142"/>
                    <a:pt x="8521" y="6966"/>
                    <a:pt x="8789" y="6745"/>
                  </a:cubicBezTo>
                  <a:cubicBezTo>
                    <a:pt x="8814" y="6734"/>
                    <a:pt x="8837" y="6709"/>
                    <a:pt x="8837" y="6687"/>
                  </a:cubicBezTo>
                  <a:cubicBezTo>
                    <a:pt x="8837" y="6653"/>
                    <a:pt x="8848" y="6639"/>
                    <a:pt x="8870" y="6628"/>
                  </a:cubicBezTo>
                  <a:cubicBezTo>
                    <a:pt x="9010" y="6536"/>
                    <a:pt x="9150" y="6419"/>
                    <a:pt x="9256" y="6279"/>
                  </a:cubicBezTo>
                  <a:cubicBezTo>
                    <a:pt x="9359" y="6139"/>
                    <a:pt x="9476" y="6000"/>
                    <a:pt x="9616" y="5885"/>
                  </a:cubicBezTo>
                  <a:cubicBezTo>
                    <a:pt x="9675" y="5826"/>
                    <a:pt x="9675" y="5768"/>
                    <a:pt x="9594" y="5731"/>
                  </a:cubicBezTo>
                  <a:cubicBezTo>
                    <a:pt x="9513" y="5698"/>
                    <a:pt x="9429" y="5676"/>
                    <a:pt x="9359" y="5662"/>
                  </a:cubicBezTo>
                  <a:cubicBezTo>
                    <a:pt x="9233" y="5650"/>
                    <a:pt x="9116" y="5617"/>
                    <a:pt x="9010" y="5522"/>
                  </a:cubicBezTo>
                  <a:cubicBezTo>
                    <a:pt x="8870" y="5407"/>
                    <a:pt x="8719" y="5312"/>
                    <a:pt x="8546" y="5243"/>
                  </a:cubicBezTo>
                  <a:cubicBezTo>
                    <a:pt x="8535" y="5243"/>
                    <a:pt x="8521" y="5231"/>
                    <a:pt x="8510" y="5220"/>
                  </a:cubicBezTo>
                  <a:cubicBezTo>
                    <a:pt x="8499" y="5139"/>
                    <a:pt x="8451" y="5080"/>
                    <a:pt x="8395" y="5022"/>
                  </a:cubicBezTo>
                  <a:cubicBezTo>
                    <a:pt x="8102" y="4742"/>
                    <a:pt x="7811" y="4474"/>
                    <a:pt x="7473" y="4254"/>
                  </a:cubicBezTo>
                  <a:cubicBezTo>
                    <a:pt x="7172" y="4044"/>
                    <a:pt x="6834" y="3871"/>
                    <a:pt x="6484" y="3731"/>
                  </a:cubicBezTo>
                  <a:cubicBezTo>
                    <a:pt x="6113" y="3580"/>
                    <a:pt x="5716" y="3485"/>
                    <a:pt x="5308" y="3441"/>
                  </a:cubicBezTo>
                  <a:cubicBezTo>
                    <a:pt x="5210" y="3433"/>
                    <a:pt x="5107" y="3426"/>
                    <a:pt x="5005" y="3426"/>
                  </a:cubicBezTo>
                  <a:cubicBezTo>
                    <a:pt x="4927" y="3426"/>
                    <a:pt x="4850" y="3430"/>
                    <a:pt x="4775" y="3441"/>
                  </a:cubicBezTo>
                  <a:cubicBezTo>
                    <a:pt x="4664" y="3460"/>
                    <a:pt x="4561" y="3488"/>
                    <a:pt x="4453" y="3488"/>
                  </a:cubicBezTo>
                  <a:cubicBezTo>
                    <a:pt x="4435" y="3488"/>
                    <a:pt x="4418" y="3487"/>
                    <a:pt x="4400" y="3485"/>
                  </a:cubicBezTo>
                  <a:cubicBezTo>
                    <a:pt x="4356" y="3474"/>
                    <a:pt x="4297" y="3474"/>
                    <a:pt x="4238" y="3474"/>
                  </a:cubicBezTo>
                  <a:lnTo>
                    <a:pt x="3925" y="3474"/>
                  </a:lnTo>
                  <a:cubicBezTo>
                    <a:pt x="3948" y="3415"/>
                    <a:pt x="3970" y="3371"/>
                    <a:pt x="3995" y="3334"/>
                  </a:cubicBezTo>
                  <a:cubicBezTo>
                    <a:pt x="4051" y="3265"/>
                    <a:pt x="4051" y="3195"/>
                    <a:pt x="4029" y="3125"/>
                  </a:cubicBezTo>
                  <a:cubicBezTo>
                    <a:pt x="4018" y="3114"/>
                    <a:pt x="4018" y="3091"/>
                    <a:pt x="4029" y="3077"/>
                  </a:cubicBezTo>
                  <a:cubicBezTo>
                    <a:pt x="4099" y="2915"/>
                    <a:pt x="4029" y="2742"/>
                    <a:pt x="3842" y="2695"/>
                  </a:cubicBezTo>
                  <a:cubicBezTo>
                    <a:pt x="3819" y="2684"/>
                    <a:pt x="3797" y="2672"/>
                    <a:pt x="3786" y="2647"/>
                  </a:cubicBezTo>
                  <a:cubicBezTo>
                    <a:pt x="3724" y="2579"/>
                    <a:pt x="3657" y="2541"/>
                    <a:pt x="3584" y="2541"/>
                  </a:cubicBezTo>
                  <a:cubicBezTo>
                    <a:pt x="3559" y="2541"/>
                    <a:pt x="3533" y="2546"/>
                    <a:pt x="3506" y="2555"/>
                  </a:cubicBezTo>
                  <a:cubicBezTo>
                    <a:pt x="3481" y="2566"/>
                    <a:pt x="3459" y="2577"/>
                    <a:pt x="3437" y="2589"/>
                  </a:cubicBezTo>
                  <a:lnTo>
                    <a:pt x="3437" y="2555"/>
                  </a:lnTo>
                  <a:cubicBezTo>
                    <a:pt x="3411" y="2393"/>
                    <a:pt x="3411" y="2228"/>
                    <a:pt x="3389" y="2066"/>
                  </a:cubicBezTo>
                  <a:cubicBezTo>
                    <a:pt x="3342" y="1764"/>
                    <a:pt x="3283" y="1460"/>
                    <a:pt x="3132" y="1181"/>
                  </a:cubicBezTo>
                  <a:cubicBezTo>
                    <a:pt x="3121" y="1169"/>
                    <a:pt x="3132" y="1136"/>
                    <a:pt x="3132" y="1122"/>
                  </a:cubicBezTo>
                  <a:cubicBezTo>
                    <a:pt x="3168" y="1052"/>
                    <a:pt x="3202" y="996"/>
                    <a:pt x="3191" y="926"/>
                  </a:cubicBezTo>
                  <a:cubicBezTo>
                    <a:pt x="3191" y="912"/>
                    <a:pt x="3202" y="901"/>
                    <a:pt x="3202" y="890"/>
                  </a:cubicBezTo>
                  <a:cubicBezTo>
                    <a:pt x="3227" y="842"/>
                    <a:pt x="3249" y="798"/>
                    <a:pt x="3272" y="750"/>
                  </a:cubicBezTo>
                  <a:cubicBezTo>
                    <a:pt x="3353" y="541"/>
                    <a:pt x="3249" y="284"/>
                    <a:pt x="3051" y="203"/>
                  </a:cubicBezTo>
                  <a:cubicBezTo>
                    <a:pt x="2864" y="133"/>
                    <a:pt x="2680" y="63"/>
                    <a:pt x="2492" y="18"/>
                  </a:cubicBezTo>
                  <a:cubicBezTo>
                    <a:pt x="2457" y="6"/>
                    <a:pt x="2425" y="1"/>
                    <a:pt x="239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4644866" y="2888388"/>
              <a:ext cx="274809" cy="19970"/>
            </a:xfrm>
            <a:custGeom>
              <a:avLst/>
              <a:gdLst/>
              <a:ahLst/>
              <a:cxnLst/>
              <a:rect l="l" t="t" r="r" b="b"/>
              <a:pathLst>
                <a:path w="3633" h="264" extrusionOk="0">
                  <a:moveTo>
                    <a:pt x="2049" y="1"/>
                  </a:moveTo>
                  <a:cubicBezTo>
                    <a:pt x="1899" y="1"/>
                    <a:pt x="1753" y="35"/>
                    <a:pt x="1607" y="114"/>
                  </a:cubicBezTo>
                  <a:cubicBezTo>
                    <a:pt x="1551" y="148"/>
                    <a:pt x="1492" y="159"/>
                    <a:pt x="1434" y="184"/>
                  </a:cubicBezTo>
                  <a:cubicBezTo>
                    <a:pt x="1340" y="201"/>
                    <a:pt x="1246" y="210"/>
                    <a:pt x="1153" y="210"/>
                  </a:cubicBezTo>
                  <a:cubicBezTo>
                    <a:pt x="1002" y="210"/>
                    <a:pt x="851" y="187"/>
                    <a:pt x="699" y="137"/>
                  </a:cubicBezTo>
                  <a:cubicBezTo>
                    <a:pt x="595" y="100"/>
                    <a:pt x="489" y="67"/>
                    <a:pt x="386" y="45"/>
                  </a:cubicBezTo>
                  <a:cubicBezTo>
                    <a:pt x="338" y="28"/>
                    <a:pt x="290" y="21"/>
                    <a:pt x="242" y="21"/>
                  </a:cubicBezTo>
                  <a:cubicBezTo>
                    <a:pt x="185" y="21"/>
                    <a:pt x="128" y="31"/>
                    <a:pt x="70" y="45"/>
                  </a:cubicBezTo>
                  <a:cubicBezTo>
                    <a:pt x="48" y="56"/>
                    <a:pt x="26" y="67"/>
                    <a:pt x="0" y="89"/>
                  </a:cubicBezTo>
                  <a:lnTo>
                    <a:pt x="14" y="100"/>
                  </a:lnTo>
                  <a:cubicBezTo>
                    <a:pt x="26" y="100"/>
                    <a:pt x="37" y="100"/>
                    <a:pt x="48" y="89"/>
                  </a:cubicBezTo>
                  <a:cubicBezTo>
                    <a:pt x="95" y="89"/>
                    <a:pt x="140" y="67"/>
                    <a:pt x="188" y="67"/>
                  </a:cubicBezTo>
                  <a:cubicBezTo>
                    <a:pt x="213" y="63"/>
                    <a:pt x="237" y="62"/>
                    <a:pt x="261" y="62"/>
                  </a:cubicBezTo>
                  <a:cubicBezTo>
                    <a:pt x="393" y="62"/>
                    <a:pt x="511" y="109"/>
                    <a:pt x="629" y="159"/>
                  </a:cubicBezTo>
                  <a:cubicBezTo>
                    <a:pt x="804" y="227"/>
                    <a:pt x="976" y="264"/>
                    <a:pt x="1148" y="264"/>
                  </a:cubicBezTo>
                  <a:cubicBezTo>
                    <a:pt x="1332" y="264"/>
                    <a:pt x="1515" y="221"/>
                    <a:pt x="1702" y="126"/>
                  </a:cubicBezTo>
                  <a:cubicBezTo>
                    <a:pt x="1804" y="75"/>
                    <a:pt x="1912" y="41"/>
                    <a:pt x="2026" y="41"/>
                  </a:cubicBezTo>
                  <a:cubicBezTo>
                    <a:pt x="2068" y="41"/>
                    <a:pt x="2111" y="46"/>
                    <a:pt x="2154" y="56"/>
                  </a:cubicBezTo>
                  <a:cubicBezTo>
                    <a:pt x="2260" y="78"/>
                    <a:pt x="2375" y="100"/>
                    <a:pt x="2481" y="137"/>
                  </a:cubicBezTo>
                  <a:cubicBezTo>
                    <a:pt x="2572" y="173"/>
                    <a:pt x="2663" y="191"/>
                    <a:pt x="2754" y="191"/>
                  </a:cubicBezTo>
                  <a:cubicBezTo>
                    <a:pt x="2837" y="191"/>
                    <a:pt x="2921" y="176"/>
                    <a:pt x="3004" y="148"/>
                  </a:cubicBezTo>
                  <a:cubicBezTo>
                    <a:pt x="3060" y="133"/>
                    <a:pt x="3116" y="125"/>
                    <a:pt x="3172" y="125"/>
                  </a:cubicBezTo>
                  <a:cubicBezTo>
                    <a:pt x="3244" y="125"/>
                    <a:pt x="3317" y="139"/>
                    <a:pt x="3389" y="170"/>
                  </a:cubicBezTo>
                  <a:cubicBezTo>
                    <a:pt x="3423" y="184"/>
                    <a:pt x="3448" y="195"/>
                    <a:pt x="3481" y="195"/>
                  </a:cubicBezTo>
                  <a:cubicBezTo>
                    <a:pt x="3497" y="199"/>
                    <a:pt x="3514" y="202"/>
                    <a:pt x="3531" y="202"/>
                  </a:cubicBezTo>
                  <a:cubicBezTo>
                    <a:pt x="3566" y="202"/>
                    <a:pt x="3602" y="191"/>
                    <a:pt x="3632" y="159"/>
                  </a:cubicBezTo>
                  <a:cubicBezTo>
                    <a:pt x="3599" y="159"/>
                    <a:pt x="3587" y="148"/>
                    <a:pt x="3562" y="148"/>
                  </a:cubicBezTo>
                  <a:cubicBezTo>
                    <a:pt x="3518" y="148"/>
                    <a:pt x="3459" y="148"/>
                    <a:pt x="3411" y="126"/>
                  </a:cubicBezTo>
                  <a:cubicBezTo>
                    <a:pt x="3338" y="105"/>
                    <a:pt x="3268" y="92"/>
                    <a:pt x="3198" y="92"/>
                  </a:cubicBezTo>
                  <a:cubicBezTo>
                    <a:pt x="3147" y="92"/>
                    <a:pt x="3095" y="99"/>
                    <a:pt x="3040" y="114"/>
                  </a:cubicBezTo>
                  <a:cubicBezTo>
                    <a:pt x="2965" y="141"/>
                    <a:pt x="2889" y="151"/>
                    <a:pt x="2814" y="151"/>
                  </a:cubicBezTo>
                  <a:cubicBezTo>
                    <a:pt x="2761" y="151"/>
                    <a:pt x="2708" y="146"/>
                    <a:pt x="2654" y="137"/>
                  </a:cubicBezTo>
                  <a:cubicBezTo>
                    <a:pt x="2562" y="114"/>
                    <a:pt x="2481" y="89"/>
                    <a:pt x="2400" y="56"/>
                  </a:cubicBezTo>
                  <a:cubicBezTo>
                    <a:pt x="2279" y="21"/>
                    <a:pt x="2163" y="1"/>
                    <a:pt x="204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4602584" y="2876740"/>
              <a:ext cx="33661" cy="8699"/>
            </a:xfrm>
            <a:custGeom>
              <a:avLst/>
              <a:gdLst/>
              <a:ahLst/>
              <a:cxnLst/>
              <a:rect l="l" t="t" r="r" b="b"/>
              <a:pathLst>
                <a:path w="445" h="115" extrusionOk="0">
                  <a:moveTo>
                    <a:pt x="1" y="0"/>
                  </a:moveTo>
                  <a:cubicBezTo>
                    <a:pt x="15" y="11"/>
                    <a:pt x="26" y="34"/>
                    <a:pt x="48" y="34"/>
                  </a:cubicBezTo>
                  <a:cubicBezTo>
                    <a:pt x="154" y="59"/>
                    <a:pt x="269" y="92"/>
                    <a:pt x="375" y="115"/>
                  </a:cubicBezTo>
                  <a:cubicBezTo>
                    <a:pt x="397" y="115"/>
                    <a:pt x="420" y="104"/>
                    <a:pt x="445" y="92"/>
                  </a:cubicBezTo>
                  <a:lnTo>
                    <a:pt x="434" y="81"/>
                  </a:lnTo>
                  <a:cubicBezTo>
                    <a:pt x="294" y="59"/>
                    <a:pt x="154" y="23"/>
                    <a:pt x="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4532240" y="2778031"/>
              <a:ext cx="34493" cy="52420"/>
            </a:xfrm>
            <a:custGeom>
              <a:avLst/>
              <a:gdLst/>
              <a:ahLst/>
              <a:cxnLst/>
              <a:rect l="l" t="t" r="r" b="b"/>
              <a:pathLst>
                <a:path w="456" h="693" extrusionOk="0">
                  <a:moveTo>
                    <a:pt x="12" y="1"/>
                  </a:moveTo>
                  <a:cubicBezTo>
                    <a:pt x="0" y="12"/>
                    <a:pt x="0" y="23"/>
                    <a:pt x="0" y="23"/>
                  </a:cubicBezTo>
                  <a:cubicBezTo>
                    <a:pt x="81" y="221"/>
                    <a:pt x="176" y="431"/>
                    <a:pt x="302" y="607"/>
                  </a:cubicBezTo>
                  <a:cubicBezTo>
                    <a:pt x="338" y="629"/>
                    <a:pt x="372" y="665"/>
                    <a:pt x="408" y="688"/>
                  </a:cubicBezTo>
                  <a:cubicBezTo>
                    <a:pt x="412" y="692"/>
                    <a:pt x="417" y="693"/>
                    <a:pt x="422" y="693"/>
                  </a:cubicBezTo>
                  <a:cubicBezTo>
                    <a:pt x="433" y="693"/>
                    <a:pt x="446" y="688"/>
                    <a:pt x="456" y="688"/>
                  </a:cubicBezTo>
                  <a:cubicBezTo>
                    <a:pt x="442" y="677"/>
                    <a:pt x="442" y="665"/>
                    <a:pt x="431" y="651"/>
                  </a:cubicBezTo>
                  <a:cubicBezTo>
                    <a:pt x="350" y="607"/>
                    <a:pt x="291" y="526"/>
                    <a:pt x="246" y="442"/>
                  </a:cubicBezTo>
                  <a:cubicBezTo>
                    <a:pt x="176" y="316"/>
                    <a:pt x="118" y="188"/>
                    <a:pt x="59" y="70"/>
                  </a:cubicBezTo>
                  <a:cubicBezTo>
                    <a:pt x="48" y="48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4971552" y="2772736"/>
              <a:ext cx="53706" cy="8094"/>
            </a:xfrm>
            <a:custGeom>
              <a:avLst/>
              <a:gdLst/>
              <a:ahLst/>
              <a:cxnLst/>
              <a:rect l="l" t="t" r="r" b="b"/>
              <a:pathLst>
                <a:path w="710" h="107" extrusionOk="0">
                  <a:moveTo>
                    <a:pt x="640" y="1"/>
                  </a:moveTo>
                  <a:cubicBezTo>
                    <a:pt x="584" y="12"/>
                    <a:pt x="514" y="23"/>
                    <a:pt x="456" y="37"/>
                  </a:cubicBezTo>
                  <a:cubicBezTo>
                    <a:pt x="374" y="58"/>
                    <a:pt x="293" y="66"/>
                    <a:pt x="211" y="66"/>
                  </a:cubicBezTo>
                  <a:cubicBezTo>
                    <a:pt x="164" y="66"/>
                    <a:pt x="117" y="63"/>
                    <a:pt x="70" y="59"/>
                  </a:cubicBezTo>
                  <a:lnTo>
                    <a:pt x="12" y="59"/>
                  </a:lnTo>
                  <a:cubicBezTo>
                    <a:pt x="12" y="59"/>
                    <a:pt x="12" y="71"/>
                    <a:pt x="0" y="82"/>
                  </a:cubicBezTo>
                  <a:cubicBezTo>
                    <a:pt x="26" y="82"/>
                    <a:pt x="37" y="93"/>
                    <a:pt x="59" y="93"/>
                  </a:cubicBezTo>
                  <a:cubicBezTo>
                    <a:pt x="118" y="107"/>
                    <a:pt x="176" y="107"/>
                    <a:pt x="221" y="107"/>
                  </a:cubicBezTo>
                  <a:cubicBezTo>
                    <a:pt x="375" y="82"/>
                    <a:pt x="526" y="59"/>
                    <a:pt x="688" y="37"/>
                  </a:cubicBezTo>
                  <a:lnTo>
                    <a:pt x="710" y="23"/>
                  </a:lnTo>
                  <a:cubicBezTo>
                    <a:pt x="676" y="12"/>
                    <a:pt x="665" y="1"/>
                    <a:pt x="64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4678450" y="2697097"/>
              <a:ext cx="41528" cy="22768"/>
            </a:xfrm>
            <a:custGeom>
              <a:avLst/>
              <a:gdLst/>
              <a:ahLst/>
              <a:cxnLst/>
              <a:rect l="l" t="t" r="r" b="b"/>
              <a:pathLst>
                <a:path w="549" h="301" extrusionOk="0">
                  <a:moveTo>
                    <a:pt x="1" y="1"/>
                  </a:moveTo>
                  <a:cubicBezTo>
                    <a:pt x="11" y="115"/>
                    <a:pt x="350" y="301"/>
                    <a:pt x="501" y="301"/>
                  </a:cubicBezTo>
                  <a:cubicBezTo>
                    <a:pt x="520" y="301"/>
                    <a:pt x="536" y="298"/>
                    <a:pt x="548" y="291"/>
                  </a:cubicBezTo>
                  <a:cubicBezTo>
                    <a:pt x="350" y="232"/>
                    <a:pt x="163" y="140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4841377" y="2844972"/>
              <a:ext cx="22920" cy="23298"/>
            </a:xfrm>
            <a:custGeom>
              <a:avLst/>
              <a:gdLst/>
              <a:ahLst/>
              <a:cxnLst/>
              <a:rect l="l" t="t" r="r" b="b"/>
              <a:pathLst>
                <a:path w="303" h="308" extrusionOk="0">
                  <a:moveTo>
                    <a:pt x="13" y="0"/>
                  </a:moveTo>
                  <a:cubicBezTo>
                    <a:pt x="8" y="0"/>
                    <a:pt x="4" y="1"/>
                    <a:pt x="1" y="1"/>
                  </a:cubicBezTo>
                  <a:cubicBezTo>
                    <a:pt x="23" y="24"/>
                    <a:pt x="34" y="24"/>
                    <a:pt x="45" y="35"/>
                  </a:cubicBezTo>
                  <a:cubicBezTo>
                    <a:pt x="93" y="71"/>
                    <a:pt x="151" y="105"/>
                    <a:pt x="210" y="141"/>
                  </a:cubicBezTo>
                  <a:cubicBezTo>
                    <a:pt x="232" y="152"/>
                    <a:pt x="244" y="186"/>
                    <a:pt x="255" y="211"/>
                  </a:cubicBezTo>
                  <a:cubicBezTo>
                    <a:pt x="232" y="222"/>
                    <a:pt x="210" y="233"/>
                    <a:pt x="174" y="255"/>
                  </a:cubicBezTo>
                  <a:lnTo>
                    <a:pt x="126" y="255"/>
                  </a:lnTo>
                  <a:cubicBezTo>
                    <a:pt x="104" y="255"/>
                    <a:pt x="70" y="269"/>
                    <a:pt x="34" y="269"/>
                  </a:cubicBezTo>
                  <a:cubicBezTo>
                    <a:pt x="45" y="292"/>
                    <a:pt x="56" y="303"/>
                    <a:pt x="70" y="303"/>
                  </a:cubicBezTo>
                  <a:cubicBezTo>
                    <a:pt x="88" y="306"/>
                    <a:pt x="105" y="307"/>
                    <a:pt x="123" y="307"/>
                  </a:cubicBezTo>
                  <a:cubicBezTo>
                    <a:pt x="174" y="307"/>
                    <a:pt x="224" y="294"/>
                    <a:pt x="266" y="269"/>
                  </a:cubicBezTo>
                  <a:cubicBezTo>
                    <a:pt x="280" y="244"/>
                    <a:pt x="302" y="211"/>
                    <a:pt x="291" y="186"/>
                  </a:cubicBezTo>
                  <a:cubicBezTo>
                    <a:pt x="291" y="119"/>
                    <a:pt x="109" y="0"/>
                    <a:pt x="1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4645925" y="2652924"/>
              <a:ext cx="26475" cy="38124"/>
            </a:xfrm>
            <a:custGeom>
              <a:avLst/>
              <a:gdLst/>
              <a:ahLst/>
              <a:cxnLst/>
              <a:rect l="l" t="t" r="r" b="b"/>
              <a:pathLst>
                <a:path w="350" h="504" extrusionOk="0">
                  <a:moveTo>
                    <a:pt x="34" y="1"/>
                  </a:moveTo>
                  <a:cubicBezTo>
                    <a:pt x="0" y="107"/>
                    <a:pt x="210" y="467"/>
                    <a:pt x="324" y="504"/>
                  </a:cubicBezTo>
                  <a:cubicBezTo>
                    <a:pt x="336" y="504"/>
                    <a:pt x="336" y="504"/>
                    <a:pt x="350" y="490"/>
                  </a:cubicBezTo>
                  <a:cubicBezTo>
                    <a:pt x="324" y="478"/>
                    <a:pt x="324" y="456"/>
                    <a:pt x="302" y="445"/>
                  </a:cubicBezTo>
                  <a:cubicBezTo>
                    <a:pt x="185" y="328"/>
                    <a:pt x="104" y="188"/>
                    <a:pt x="56" y="37"/>
                  </a:cubicBezTo>
                  <a:cubicBezTo>
                    <a:pt x="56" y="26"/>
                    <a:pt x="45" y="15"/>
                    <a:pt x="3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982973" y="2784990"/>
              <a:ext cx="31770" cy="5824"/>
            </a:xfrm>
            <a:custGeom>
              <a:avLst/>
              <a:gdLst/>
              <a:ahLst/>
              <a:cxnLst/>
              <a:rect l="l" t="t" r="r" b="b"/>
              <a:pathLst>
                <a:path w="420" h="77" extrusionOk="0">
                  <a:moveTo>
                    <a:pt x="419" y="1"/>
                  </a:moveTo>
                  <a:cubicBezTo>
                    <a:pt x="280" y="15"/>
                    <a:pt x="140" y="26"/>
                    <a:pt x="0" y="26"/>
                  </a:cubicBezTo>
                  <a:cubicBezTo>
                    <a:pt x="25" y="61"/>
                    <a:pt x="100" y="76"/>
                    <a:pt x="180" y="76"/>
                  </a:cubicBezTo>
                  <a:cubicBezTo>
                    <a:pt x="285" y="76"/>
                    <a:pt x="400" y="49"/>
                    <a:pt x="41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563101" y="2815245"/>
              <a:ext cx="12330" cy="12557"/>
            </a:xfrm>
            <a:custGeom>
              <a:avLst/>
              <a:gdLst/>
              <a:ahLst/>
              <a:cxnLst/>
              <a:rect l="l" t="t" r="r" b="b"/>
              <a:pathLst>
                <a:path w="163" h="166" extrusionOk="0">
                  <a:moveTo>
                    <a:pt x="17" y="0"/>
                  </a:moveTo>
                  <a:cubicBezTo>
                    <a:pt x="11" y="0"/>
                    <a:pt x="6" y="3"/>
                    <a:pt x="0" y="9"/>
                  </a:cubicBezTo>
                  <a:lnTo>
                    <a:pt x="0" y="34"/>
                  </a:lnTo>
                  <a:cubicBezTo>
                    <a:pt x="48" y="78"/>
                    <a:pt x="92" y="126"/>
                    <a:pt x="140" y="159"/>
                  </a:cubicBezTo>
                  <a:cubicBezTo>
                    <a:pt x="140" y="164"/>
                    <a:pt x="141" y="166"/>
                    <a:pt x="143" y="166"/>
                  </a:cubicBezTo>
                  <a:cubicBezTo>
                    <a:pt x="147" y="166"/>
                    <a:pt x="155" y="159"/>
                    <a:pt x="162" y="159"/>
                  </a:cubicBezTo>
                  <a:cubicBezTo>
                    <a:pt x="118" y="115"/>
                    <a:pt x="70" y="56"/>
                    <a:pt x="34" y="9"/>
                  </a:cubicBezTo>
                  <a:cubicBezTo>
                    <a:pt x="28" y="3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4854462" y="2839752"/>
              <a:ext cx="9834" cy="7867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" y="0"/>
                  </a:moveTo>
                  <a:cubicBezTo>
                    <a:pt x="12" y="11"/>
                    <a:pt x="1" y="34"/>
                    <a:pt x="1" y="34"/>
                  </a:cubicBezTo>
                  <a:cubicBezTo>
                    <a:pt x="37" y="59"/>
                    <a:pt x="71" y="81"/>
                    <a:pt x="107" y="104"/>
                  </a:cubicBezTo>
                  <a:cubicBezTo>
                    <a:pt x="118" y="93"/>
                    <a:pt x="129" y="70"/>
                    <a:pt x="129" y="70"/>
                  </a:cubicBezTo>
                  <a:cubicBezTo>
                    <a:pt x="93" y="45"/>
                    <a:pt x="59" y="23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4871179" y="2849434"/>
              <a:ext cx="12557" cy="3933"/>
            </a:xfrm>
            <a:custGeom>
              <a:avLst/>
              <a:gdLst/>
              <a:ahLst/>
              <a:cxnLst/>
              <a:rect l="l" t="t" r="r" b="b"/>
              <a:pathLst>
                <a:path w="166" h="52" extrusionOk="0">
                  <a:moveTo>
                    <a:pt x="0" y="1"/>
                  </a:moveTo>
                  <a:lnTo>
                    <a:pt x="0" y="34"/>
                  </a:lnTo>
                  <a:cubicBezTo>
                    <a:pt x="13" y="46"/>
                    <a:pt x="30" y="52"/>
                    <a:pt x="49" y="52"/>
                  </a:cubicBezTo>
                  <a:cubicBezTo>
                    <a:pt x="87" y="52"/>
                    <a:pt x="134" y="31"/>
                    <a:pt x="16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4480276" y="2476911"/>
              <a:ext cx="15053" cy="68759"/>
            </a:xfrm>
            <a:custGeom>
              <a:avLst/>
              <a:gdLst/>
              <a:ahLst/>
              <a:cxnLst/>
              <a:rect l="l" t="t" r="r" b="b"/>
              <a:pathLst>
                <a:path w="199" h="909" extrusionOk="0">
                  <a:moveTo>
                    <a:pt x="25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23"/>
                    <a:pt x="11" y="48"/>
                    <a:pt x="25" y="59"/>
                  </a:cubicBezTo>
                  <a:cubicBezTo>
                    <a:pt x="81" y="163"/>
                    <a:pt x="129" y="269"/>
                    <a:pt x="129" y="397"/>
                  </a:cubicBezTo>
                  <a:cubicBezTo>
                    <a:pt x="140" y="548"/>
                    <a:pt x="140" y="699"/>
                    <a:pt x="151" y="839"/>
                  </a:cubicBezTo>
                  <a:cubicBezTo>
                    <a:pt x="151" y="861"/>
                    <a:pt x="165" y="886"/>
                    <a:pt x="176" y="909"/>
                  </a:cubicBezTo>
                  <a:cubicBezTo>
                    <a:pt x="176" y="886"/>
                    <a:pt x="198" y="861"/>
                    <a:pt x="198" y="850"/>
                  </a:cubicBezTo>
                  <a:lnTo>
                    <a:pt x="198" y="582"/>
                  </a:lnTo>
                  <a:cubicBezTo>
                    <a:pt x="187" y="397"/>
                    <a:pt x="151" y="232"/>
                    <a:pt x="70" y="70"/>
                  </a:cubicBezTo>
                  <a:cubicBezTo>
                    <a:pt x="59" y="48"/>
                    <a:pt x="36" y="23"/>
                    <a:pt x="2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4437161" y="2388791"/>
              <a:ext cx="26475" cy="17852"/>
            </a:xfrm>
            <a:custGeom>
              <a:avLst/>
              <a:gdLst/>
              <a:ahLst/>
              <a:cxnLst/>
              <a:rect l="l" t="t" r="r" b="b"/>
              <a:pathLst>
                <a:path w="350" h="236" extrusionOk="0">
                  <a:moveTo>
                    <a:pt x="221" y="37"/>
                  </a:moveTo>
                  <a:cubicBezTo>
                    <a:pt x="232" y="48"/>
                    <a:pt x="257" y="59"/>
                    <a:pt x="291" y="84"/>
                  </a:cubicBezTo>
                  <a:cubicBezTo>
                    <a:pt x="268" y="107"/>
                    <a:pt x="257" y="140"/>
                    <a:pt x="232" y="154"/>
                  </a:cubicBezTo>
                  <a:cubicBezTo>
                    <a:pt x="202" y="172"/>
                    <a:pt x="172" y="184"/>
                    <a:pt x="142" y="184"/>
                  </a:cubicBezTo>
                  <a:cubicBezTo>
                    <a:pt x="117" y="184"/>
                    <a:pt x="92" y="175"/>
                    <a:pt x="70" y="154"/>
                  </a:cubicBezTo>
                  <a:cubicBezTo>
                    <a:pt x="59" y="154"/>
                    <a:pt x="59" y="118"/>
                    <a:pt x="59" y="107"/>
                  </a:cubicBezTo>
                  <a:cubicBezTo>
                    <a:pt x="92" y="59"/>
                    <a:pt x="140" y="48"/>
                    <a:pt x="221" y="37"/>
                  </a:cubicBezTo>
                  <a:close/>
                  <a:moveTo>
                    <a:pt x="176" y="1"/>
                  </a:moveTo>
                  <a:cubicBezTo>
                    <a:pt x="140" y="15"/>
                    <a:pt x="92" y="37"/>
                    <a:pt x="48" y="59"/>
                  </a:cubicBezTo>
                  <a:cubicBezTo>
                    <a:pt x="23" y="84"/>
                    <a:pt x="0" y="118"/>
                    <a:pt x="11" y="165"/>
                  </a:cubicBezTo>
                  <a:cubicBezTo>
                    <a:pt x="37" y="210"/>
                    <a:pt x="70" y="235"/>
                    <a:pt x="118" y="235"/>
                  </a:cubicBezTo>
                  <a:cubicBezTo>
                    <a:pt x="162" y="235"/>
                    <a:pt x="210" y="224"/>
                    <a:pt x="257" y="199"/>
                  </a:cubicBezTo>
                  <a:cubicBezTo>
                    <a:pt x="302" y="165"/>
                    <a:pt x="349" y="129"/>
                    <a:pt x="338" y="59"/>
                  </a:cubicBezTo>
                  <a:cubicBezTo>
                    <a:pt x="316" y="1"/>
                    <a:pt x="246" y="15"/>
                    <a:pt x="17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4503270" y="2494459"/>
              <a:ext cx="12330" cy="47655"/>
            </a:xfrm>
            <a:custGeom>
              <a:avLst/>
              <a:gdLst/>
              <a:ahLst/>
              <a:cxnLst/>
              <a:rect l="l" t="t" r="r" b="b"/>
              <a:pathLst>
                <a:path w="163" h="630" extrusionOk="0">
                  <a:moveTo>
                    <a:pt x="1" y="0"/>
                  </a:moveTo>
                  <a:cubicBezTo>
                    <a:pt x="1" y="37"/>
                    <a:pt x="1" y="59"/>
                    <a:pt x="12" y="84"/>
                  </a:cubicBezTo>
                  <a:cubicBezTo>
                    <a:pt x="70" y="246"/>
                    <a:pt x="82" y="408"/>
                    <a:pt x="104" y="573"/>
                  </a:cubicBezTo>
                  <a:cubicBezTo>
                    <a:pt x="104" y="596"/>
                    <a:pt x="115" y="607"/>
                    <a:pt x="115" y="629"/>
                  </a:cubicBezTo>
                  <a:cubicBezTo>
                    <a:pt x="163" y="573"/>
                    <a:pt x="70" y="59"/>
                    <a:pt x="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4526945" y="2508604"/>
              <a:ext cx="6203" cy="23979"/>
            </a:xfrm>
            <a:custGeom>
              <a:avLst/>
              <a:gdLst/>
              <a:ahLst/>
              <a:cxnLst/>
              <a:rect l="l" t="t" r="r" b="b"/>
              <a:pathLst>
                <a:path w="82" h="317" extrusionOk="0">
                  <a:moveTo>
                    <a:pt x="1" y="1"/>
                  </a:moveTo>
                  <a:cubicBezTo>
                    <a:pt x="12" y="107"/>
                    <a:pt x="23" y="210"/>
                    <a:pt x="37" y="316"/>
                  </a:cubicBezTo>
                  <a:lnTo>
                    <a:pt x="59" y="316"/>
                  </a:lnTo>
                  <a:cubicBezTo>
                    <a:pt x="82" y="246"/>
                    <a:pt x="59" y="37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4375440" y="2429410"/>
              <a:ext cx="15053" cy="1505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88" y="0"/>
                  </a:moveTo>
                  <a:cubicBezTo>
                    <a:pt x="129" y="48"/>
                    <a:pt x="84" y="92"/>
                    <a:pt x="26" y="140"/>
                  </a:cubicBezTo>
                  <a:cubicBezTo>
                    <a:pt x="14" y="140"/>
                    <a:pt x="14" y="151"/>
                    <a:pt x="14" y="162"/>
                  </a:cubicBezTo>
                  <a:cubicBezTo>
                    <a:pt x="0" y="176"/>
                    <a:pt x="14" y="187"/>
                    <a:pt x="14" y="198"/>
                  </a:cubicBezTo>
                  <a:lnTo>
                    <a:pt x="48" y="198"/>
                  </a:lnTo>
                  <a:cubicBezTo>
                    <a:pt x="95" y="151"/>
                    <a:pt x="140" y="106"/>
                    <a:pt x="188" y="59"/>
                  </a:cubicBezTo>
                  <a:cubicBezTo>
                    <a:pt x="199" y="48"/>
                    <a:pt x="199" y="36"/>
                    <a:pt x="199" y="11"/>
                  </a:cubicBezTo>
                  <a:cubicBezTo>
                    <a:pt x="199" y="11"/>
                    <a:pt x="188" y="11"/>
                    <a:pt x="18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441548" y="2391514"/>
              <a:ext cx="17625" cy="11195"/>
            </a:xfrm>
            <a:custGeom>
              <a:avLst/>
              <a:gdLst/>
              <a:ahLst/>
              <a:cxnLst/>
              <a:rect l="l" t="t" r="r" b="b"/>
              <a:pathLst>
                <a:path w="233" h="148" extrusionOk="0">
                  <a:moveTo>
                    <a:pt x="163" y="1"/>
                  </a:moveTo>
                  <a:cubicBezTo>
                    <a:pt x="82" y="12"/>
                    <a:pt x="34" y="23"/>
                    <a:pt x="1" y="71"/>
                  </a:cubicBezTo>
                  <a:cubicBezTo>
                    <a:pt x="1" y="82"/>
                    <a:pt x="1" y="118"/>
                    <a:pt x="12" y="118"/>
                  </a:cubicBezTo>
                  <a:cubicBezTo>
                    <a:pt x="34" y="139"/>
                    <a:pt x="59" y="148"/>
                    <a:pt x="84" y="148"/>
                  </a:cubicBezTo>
                  <a:cubicBezTo>
                    <a:pt x="114" y="148"/>
                    <a:pt x="144" y="136"/>
                    <a:pt x="174" y="118"/>
                  </a:cubicBezTo>
                  <a:cubicBezTo>
                    <a:pt x="199" y="104"/>
                    <a:pt x="210" y="71"/>
                    <a:pt x="233" y="48"/>
                  </a:cubicBezTo>
                  <a:cubicBezTo>
                    <a:pt x="199" y="23"/>
                    <a:pt x="174" y="12"/>
                    <a:pt x="16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4718009" y="2556937"/>
              <a:ext cx="74810" cy="76626"/>
            </a:xfrm>
            <a:custGeom>
              <a:avLst/>
              <a:gdLst/>
              <a:ahLst/>
              <a:cxnLst/>
              <a:rect l="l" t="t" r="r" b="b"/>
              <a:pathLst>
                <a:path w="989" h="1013" extrusionOk="0">
                  <a:moveTo>
                    <a:pt x="140" y="71"/>
                  </a:moveTo>
                  <a:cubicBezTo>
                    <a:pt x="386" y="211"/>
                    <a:pt x="640" y="328"/>
                    <a:pt x="863" y="501"/>
                  </a:cubicBezTo>
                  <a:cubicBezTo>
                    <a:pt x="919" y="549"/>
                    <a:pt x="919" y="549"/>
                    <a:pt x="863" y="596"/>
                  </a:cubicBezTo>
                  <a:cubicBezTo>
                    <a:pt x="838" y="619"/>
                    <a:pt x="816" y="641"/>
                    <a:pt x="779" y="655"/>
                  </a:cubicBezTo>
                  <a:cubicBezTo>
                    <a:pt x="570" y="747"/>
                    <a:pt x="349" y="851"/>
                    <a:pt x="140" y="946"/>
                  </a:cubicBezTo>
                  <a:cubicBezTo>
                    <a:pt x="119" y="952"/>
                    <a:pt x="103" y="956"/>
                    <a:pt x="92" y="956"/>
                  </a:cubicBezTo>
                  <a:cubicBezTo>
                    <a:pt x="65" y="956"/>
                    <a:pt x="62" y="936"/>
                    <a:pt x="70" y="887"/>
                  </a:cubicBezTo>
                  <a:cubicBezTo>
                    <a:pt x="81" y="630"/>
                    <a:pt x="106" y="387"/>
                    <a:pt x="129" y="130"/>
                  </a:cubicBezTo>
                  <a:cubicBezTo>
                    <a:pt x="129" y="119"/>
                    <a:pt x="129" y="96"/>
                    <a:pt x="140" y="71"/>
                  </a:cubicBezTo>
                  <a:close/>
                  <a:moveTo>
                    <a:pt x="116" y="0"/>
                  </a:moveTo>
                  <a:cubicBezTo>
                    <a:pt x="96" y="0"/>
                    <a:pt x="89" y="25"/>
                    <a:pt x="81" y="96"/>
                  </a:cubicBezTo>
                  <a:cubicBezTo>
                    <a:pt x="48" y="328"/>
                    <a:pt x="25" y="560"/>
                    <a:pt x="0" y="795"/>
                  </a:cubicBezTo>
                  <a:lnTo>
                    <a:pt x="11" y="795"/>
                  </a:lnTo>
                  <a:lnTo>
                    <a:pt x="11" y="909"/>
                  </a:lnTo>
                  <a:cubicBezTo>
                    <a:pt x="3" y="982"/>
                    <a:pt x="29" y="1012"/>
                    <a:pt x="78" y="1012"/>
                  </a:cubicBezTo>
                  <a:cubicBezTo>
                    <a:pt x="93" y="1012"/>
                    <a:pt x="110" y="1010"/>
                    <a:pt x="129" y="1004"/>
                  </a:cubicBezTo>
                  <a:cubicBezTo>
                    <a:pt x="151" y="1004"/>
                    <a:pt x="176" y="990"/>
                    <a:pt x="187" y="990"/>
                  </a:cubicBezTo>
                  <a:cubicBezTo>
                    <a:pt x="338" y="921"/>
                    <a:pt x="489" y="865"/>
                    <a:pt x="640" y="781"/>
                  </a:cubicBezTo>
                  <a:cubicBezTo>
                    <a:pt x="735" y="736"/>
                    <a:pt x="827" y="677"/>
                    <a:pt x="919" y="619"/>
                  </a:cubicBezTo>
                  <a:cubicBezTo>
                    <a:pt x="989" y="571"/>
                    <a:pt x="978" y="527"/>
                    <a:pt x="919" y="479"/>
                  </a:cubicBezTo>
                  <a:cubicBezTo>
                    <a:pt x="849" y="432"/>
                    <a:pt x="793" y="387"/>
                    <a:pt x="735" y="339"/>
                  </a:cubicBezTo>
                  <a:cubicBezTo>
                    <a:pt x="559" y="247"/>
                    <a:pt x="374" y="141"/>
                    <a:pt x="198" y="38"/>
                  </a:cubicBezTo>
                  <a:cubicBezTo>
                    <a:pt x="157" y="17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722699" y="2562308"/>
              <a:ext cx="64901" cy="67019"/>
            </a:xfrm>
            <a:custGeom>
              <a:avLst/>
              <a:gdLst/>
              <a:ahLst/>
              <a:cxnLst/>
              <a:rect l="l" t="t" r="r" b="b"/>
              <a:pathLst>
                <a:path w="858" h="886" extrusionOk="0">
                  <a:moveTo>
                    <a:pt x="78" y="0"/>
                  </a:moveTo>
                  <a:cubicBezTo>
                    <a:pt x="67" y="25"/>
                    <a:pt x="67" y="48"/>
                    <a:pt x="67" y="59"/>
                  </a:cubicBezTo>
                  <a:cubicBezTo>
                    <a:pt x="44" y="316"/>
                    <a:pt x="19" y="559"/>
                    <a:pt x="8" y="816"/>
                  </a:cubicBezTo>
                  <a:cubicBezTo>
                    <a:pt x="0" y="865"/>
                    <a:pt x="3" y="885"/>
                    <a:pt x="30" y="885"/>
                  </a:cubicBezTo>
                  <a:cubicBezTo>
                    <a:pt x="41" y="885"/>
                    <a:pt x="57" y="881"/>
                    <a:pt x="78" y="875"/>
                  </a:cubicBezTo>
                  <a:cubicBezTo>
                    <a:pt x="287" y="780"/>
                    <a:pt x="508" y="676"/>
                    <a:pt x="717" y="584"/>
                  </a:cubicBezTo>
                  <a:cubicBezTo>
                    <a:pt x="754" y="570"/>
                    <a:pt x="776" y="548"/>
                    <a:pt x="801" y="525"/>
                  </a:cubicBezTo>
                  <a:cubicBezTo>
                    <a:pt x="857" y="478"/>
                    <a:pt x="857" y="478"/>
                    <a:pt x="801" y="430"/>
                  </a:cubicBezTo>
                  <a:cubicBezTo>
                    <a:pt x="578" y="257"/>
                    <a:pt x="324" y="140"/>
                    <a:pt x="7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610602" y="2442873"/>
              <a:ext cx="73222" cy="77912"/>
            </a:xfrm>
            <a:custGeom>
              <a:avLst/>
              <a:gdLst/>
              <a:ahLst/>
              <a:cxnLst/>
              <a:rect l="l" t="t" r="r" b="b"/>
              <a:pathLst>
                <a:path w="968" h="1030" extrusionOk="0">
                  <a:moveTo>
                    <a:pt x="839" y="68"/>
                  </a:moveTo>
                  <a:cubicBezTo>
                    <a:pt x="872" y="358"/>
                    <a:pt x="920" y="627"/>
                    <a:pt x="909" y="906"/>
                  </a:cubicBezTo>
                  <a:cubicBezTo>
                    <a:pt x="909" y="958"/>
                    <a:pt x="909" y="977"/>
                    <a:pt x="890" y="977"/>
                  </a:cubicBezTo>
                  <a:cubicBezTo>
                    <a:pt x="880" y="977"/>
                    <a:pt x="864" y="971"/>
                    <a:pt x="839" y="962"/>
                  </a:cubicBezTo>
                  <a:cubicBezTo>
                    <a:pt x="803" y="962"/>
                    <a:pt x="769" y="951"/>
                    <a:pt x="747" y="928"/>
                  </a:cubicBezTo>
                  <a:cubicBezTo>
                    <a:pt x="537" y="811"/>
                    <a:pt x="339" y="696"/>
                    <a:pt x="129" y="579"/>
                  </a:cubicBezTo>
                  <a:cubicBezTo>
                    <a:pt x="71" y="532"/>
                    <a:pt x="71" y="520"/>
                    <a:pt x="129" y="487"/>
                  </a:cubicBezTo>
                  <a:cubicBezTo>
                    <a:pt x="350" y="358"/>
                    <a:pt x="571" y="219"/>
                    <a:pt x="780" y="90"/>
                  </a:cubicBezTo>
                  <a:cubicBezTo>
                    <a:pt x="803" y="79"/>
                    <a:pt x="817" y="79"/>
                    <a:pt x="839" y="68"/>
                  </a:cubicBezTo>
                  <a:close/>
                  <a:moveTo>
                    <a:pt x="863" y="1"/>
                  </a:moveTo>
                  <a:cubicBezTo>
                    <a:pt x="847" y="1"/>
                    <a:pt x="822" y="11"/>
                    <a:pt x="780" y="32"/>
                  </a:cubicBezTo>
                  <a:cubicBezTo>
                    <a:pt x="571" y="138"/>
                    <a:pt x="372" y="263"/>
                    <a:pt x="174" y="381"/>
                  </a:cubicBezTo>
                  <a:cubicBezTo>
                    <a:pt x="152" y="403"/>
                    <a:pt x="118" y="428"/>
                    <a:pt x="82" y="451"/>
                  </a:cubicBezTo>
                  <a:cubicBezTo>
                    <a:pt x="1" y="498"/>
                    <a:pt x="1" y="543"/>
                    <a:pt x="82" y="601"/>
                  </a:cubicBezTo>
                  <a:cubicBezTo>
                    <a:pt x="93" y="613"/>
                    <a:pt x="104" y="627"/>
                    <a:pt x="129" y="638"/>
                  </a:cubicBezTo>
                  <a:cubicBezTo>
                    <a:pt x="269" y="719"/>
                    <a:pt x="409" y="811"/>
                    <a:pt x="548" y="892"/>
                  </a:cubicBezTo>
                  <a:cubicBezTo>
                    <a:pt x="641" y="939"/>
                    <a:pt x="747" y="987"/>
                    <a:pt x="850" y="1021"/>
                  </a:cubicBezTo>
                  <a:cubicBezTo>
                    <a:pt x="867" y="1027"/>
                    <a:pt x="883" y="1030"/>
                    <a:pt x="896" y="1030"/>
                  </a:cubicBezTo>
                  <a:cubicBezTo>
                    <a:pt x="936" y="1030"/>
                    <a:pt x="959" y="1001"/>
                    <a:pt x="967" y="939"/>
                  </a:cubicBezTo>
                  <a:lnTo>
                    <a:pt x="967" y="708"/>
                  </a:lnTo>
                  <a:cubicBezTo>
                    <a:pt x="942" y="509"/>
                    <a:pt x="920" y="300"/>
                    <a:pt x="898" y="101"/>
                  </a:cubicBezTo>
                  <a:cubicBezTo>
                    <a:pt x="890" y="35"/>
                    <a:pt x="892" y="1"/>
                    <a:pt x="86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615897" y="2447941"/>
              <a:ext cx="64296" cy="68835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769" y="1"/>
                  </a:moveTo>
                  <a:cubicBezTo>
                    <a:pt x="747" y="12"/>
                    <a:pt x="733" y="12"/>
                    <a:pt x="710" y="23"/>
                  </a:cubicBezTo>
                  <a:cubicBezTo>
                    <a:pt x="501" y="152"/>
                    <a:pt x="280" y="291"/>
                    <a:pt x="59" y="420"/>
                  </a:cubicBezTo>
                  <a:cubicBezTo>
                    <a:pt x="1" y="453"/>
                    <a:pt x="1" y="465"/>
                    <a:pt x="59" y="512"/>
                  </a:cubicBezTo>
                  <a:cubicBezTo>
                    <a:pt x="269" y="629"/>
                    <a:pt x="467" y="744"/>
                    <a:pt x="677" y="861"/>
                  </a:cubicBezTo>
                  <a:cubicBezTo>
                    <a:pt x="699" y="884"/>
                    <a:pt x="733" y="895"/>
                    <a:pt x="769" y="895"/>
                  </a:cubicBezTo>
                  <a:cubicBezTo>
                    <a:pt x="794" y="904"/>
                    <a:pt x="810" y="910"/>
                    <a:pt x="820" y="910"/>
                  </a:cubicBezTo>
                  <a:cubicBezTo>
                    <a:pt x="839" y="910"/>
                    <a:pt x="839" y="891"/>
                    <a:pt x="839" y="839"/>
                  </a:cubicBezTo>
                  <a:cubicBezTo>
                    <a:pt x="850" y="560"/>
                    <a:pt x="802" y="291"/>
                    <a:pt x="76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444120" y="2732572"/>
              <a:ext cx="74054" cy="76928"/>
            </a:xfrm>
            <a:custGeom>
              <a:avLst/>
              <a:gdLst/>
              <a:ahLst/>
              <a:cxnLst/>
              <a:rect l="l" t="t" r="r" b="b"/>
              <a:pathLst>
                <a:path w="979" h="1017" extrusionOk="0">
                  <a:moveTo>
                    <a:pt x="129" y="79"/>
                  </a:moveTo>
                  <a:cubicBezTo>
                    <a:pt x="386" y="219"/>
                    <a:pt x="643" y="333"/>
                    <a:pt x="852" y="509"/>
                  </a:cubicBezTo>
                  <a:cubicBezTo>
                    <a:pt x="908" y="554"/>
                    <a:pt x="922" y="554"/>
                    <a:pt x="864" y="602"/>
                  </a:cubicBezTo>
                  <a:cubicBezTo>
                    <a:pt x="839" y="624"/>
                    <a:pt x="816" y="649"/>
                    <a:pt x="783" y="660"/>
                  </a:cubicBezTo>
                  <a:cubicBezTo>
                    <a:pt x="573" y="752"/>
                    <a:pt x="350" y="847"/>
                    <a:pt x="129" y="951"/>
                  </a:cubicBezTo>
                  <a:cubicBezTo>
                    <a:pt x="111" y="957"/>
                    <a:pt x="98" y="961"/>
                    <a:pt x="88" y="961"/>
                  </a:cubicBezTo>
                  <a:cubicBezTo>
                    <a:pt x="65" y="961"/>
                    <a:pt x="59" y="941"/>
                    <a:pt x="59" y="892"/>
                  </a:cubicBezTo>
                  <a:cubicBezTo>
                    <a:pt x="84" y="638"/>
                    <a:pt x="107" y="381"/>
                    <a:pt x="118" y="135"/>
                  </a:cubicBezTo>
                  <a:cubicBezTo>
                    <a:pt x="129" y="113"/>
                    <a:pt x="129" y="102"/>
                    <a:pt x="129" y="79"/>
                  </a:cubicBezTo>
                  <a:close/>
                  <a:moveTo>
                    <a:pt x="117" y="1"/>
                  </a:moveTo>
                  <a:cubicBezTo>
                    <a:pt x="94" y="1"/>
                    <a:pt x="84" y="29"/>
                    <a:pt x="70" y="102"/>
                  </a:cubicBezTo>
                  <a:cubicBezTo>
                    <a:pt x="37" y="333"/>
                    <a:pt x="26" y="568"/>
                    <a:pt x="0" y="800"/>
                  </a:cubicBezTo>
                  <a:lnTo>
                    <a:pt x="14" y="800"/>
                  </a:lnTo>
                  <a:cubicBezTo>
                    <a:pt x="14" y="833"/>
                    <a:pt x="0" y="870"/>
                    <a:pt x="0" y="917"/>
                  </a:cubicBezTo>
                  <a:cubicBezTo>
                    <a:pt x="0" y="982"/>
                    <a:pt x="23" y="1016"/>
                    <a:pt x="80" y="1016"/>
                  </a:cubicBezTo>
                  <a:cubicBezTo>
                    <a:pt x="94" y="1016"/>
                    <a:pt x="110" y="1014"/>
                    <a:pt x="129" y="1009"/>
                  </a:cubicBezTo>
                  <a:cubicBezTo>
                    <a:pt x="154" y="998"/>
                    <a:pt x="165" y="998"/>
                    <a:pt x="188" y="987"/>
                  </a:cubicBezTo>
                  <a:cubicBezTo>
                    <a:pt x="338" y="928"/>
                    <a:pt x="489" y="859"/>
                    <a:pt x="629" y="789"/>
                  </a:cubicBezTo>
                  <a:cubicBezTo>
                    <a:pt x="735" y="741"/>
                    <a:pt x="827" y="683"/>
                    <a:pt x="922" y="624"/>
                  </a:cubicBezTo>
                  <a:cubicBezTo>
                    <a:pt x="978" y="579"/>
                    <a:pt x="978" y="532"/>
                    <a:pt x="908" y="484"/>
                  </a:cubicBezTo>
                  <a:cubicBezTo>
                    <a:pt x="852" y="440"/>
                    <a:pt x="794" y="381"/>
                    <a:pt x="724" y="345"/>
                  </a:cubicBezTo>
                  <a:cubicBezTo>
                    <a:pt x="548" y="241"/>
                    <a:pt x="375" y="149"/>
                    <a:pt x="199" y="43"/>
                  </a:cubicBezTo>
                  <a:cubicBezTo>
                    <a:pt x="159" y="17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448583" y="2738547"/>
              <a:ext cx="65355" cy="66792"/>
            </a:xfrm>
            <a:custGeom>
              <a:avLst/>
              <a:gdLst/>
              <a:ahLst/>
              <a:cxnLst/>
              <a:rect l="l" t="t" r="r" b="b"/>
              <a:pathLst>
                <a:path w="864" h="883" extrusionOk="0">
                  <a:moveTo>
                    <a:pt x="70" y="0"/>
                  </a:moveTo>
                  <a:cubicBezTo>
                    <a:pt x="70" y="23"/>
                    <a:pt x="70" y="34"/>
                    <a:pt x="59" y="56"/>
                  </a:cubicBezTo>
                  <a:cubicBezTo>
                    <a:pt x="48" y="302"/>
                    <a:pt x="25" y="559"/>
                    <a:pt x="0" y="813"/>
                  </a:cubicBezTo>
                  <a:cubicBezTo>
                    <a:pt x="0" y="862"/>
                    <a:pt x="6" y="882"/>
                    <a:pt x="29" y="882"/>
                  </a:cubicBezTo>
                  <a:cubicBezTo>
                    <a:pt x="39" y="882"/>
                    <a:pt x="52" y="878"/>
                    <a:pt x="70" y="872"/>
                  </a:cubicBezTo>
                  <a:cubicBezTo>
                    <a:pt x="291" y="768"/>
                    <a:pt x="514" y="673"/>
                    <a:pt x="724" y="581"/>
                  </a:cubicBezTo>
                  <a:cubicBezTo>
                    <a:pt x="757" y="570"/>
                    <a:pt x="780" y="545"/>
                    <a:pt x="805" y="523"/>
                  </a:cubicBezTo>
                  <a:cubicBezTo>
                    <a:pt x="863" y="475"/>
                    <a:pt x="849" y="475"/>
                    <a:pt x="793" y="430"/>
                  </a:cubicBezTo>
                  <a:cubicBezTo>
                    <a:pt x="584" y="254"/>
                    <a:pt x="327" y="140"/>
                    <a:pt x="7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4799095" y="2591126"/>
              <a:ext cx="76096" cy="76550"/>
            </a:xfrm>
            <a:custGeom>
              <a:avLst/>
              <a:gdLst/>
              <a:ahLst/>
              <a:cxnLst/>
              <a:rect l="l" t="t" r="r" b="b"/>
              <a:pathLst>
                <a:path w="1006" h="1012" extrusionOk="0">
                  <a:moveTo>
                    <a:pt x="931" y="63"/>
                  </a:moveTo>
                  <a:cubicBezTo>
                    <a:pt x="895" y="343"/>
                    <a:pt x="872" y="622"/>
                    <a:pt x="791" y="888"/>
                  </a:cubicBezTo>
                  <a:cubicBezTo>
                    <a:pt x="778" y="929"/>
                    <a:pt x="773" y="946"/>
                    <a:pt x="758" y="946"/>
                  </a:cubicBezTo>
                  <a:cubicBezTo>
                    <a:pt x="749" y="946"/>
                    <a:pt x="734" y="938"/>
                    <a:pt x="710" y="924"/>
                  </a:cubicBezTo>
                  <a:cubicBezTo>
                    <a:pt x="674" y="913"/>
                    <a:pt x="652" y="902"/>
                    <a:pt x="629" y="876"/>
                  </a:cubicBezTo>
                  <a:cubicBezTo>
                    <a:pt x="453" y="714"/>
                    <a:pt x="291" y="538"/>
                    <a:pt x="115" y="376"/>
                  </a:cubicBezTo>
                  <a:cubicBezTo>
                    <a:pt x="71" y="318"/>
                    <a:pt x="82" y="306"/>
                    <a:pt x="140" y="284"/>
                  </a:cubicBezTo>
                  <a:lnTo>
                    <a:pt x="872" y="75"/>
                  </a:lnTo>
                  <a:cubicBezTo>
                    <a:pt x="895" y="63"/>
                    <a:pt x="909" y="63"/>
                    <a:pt x="931" y="63"/>
                  </a:cubicBezTo>
                  <a:close/>
                  <a:moveTo>
                    <a:pt x="963" y="0"/>
                  </a:moveTo>
                  <a:cubicBezTo>
                    <a:pt x="945" y="0"/>
                    <a:pt x="920" y="6"/>
                    <a:pt x="884" y="16"/>
                  </a:cubicBezTo>
                  <a:cubicBezTo>
                    <a:pt x="663" y="63"/>
                    <a:pt x="442" y="133"/>
                    <a:pt x="210" y="189"/>
                  </a:cubicBezTo>
                  <a:lnTo>
                    <a:pt x="210" y="203"/>
                  </a:lnTo>
                  <a:cubicBezTo>
                    <a:pt x="174" y="214"/>
                    <a:pt x="140" y="225"/>
                    <a:pt x="104" y="237"/>
                  </a:cubicBezTo>
                  <a:cubicBezTo>
                    <a:pt x="23" y="273"/>
                    <a:pt x="1" y="318"/>
                    <a:pt x="57" y="388"/>
                  </a:cubicBezTo>
                  <a:cubicBezTo>
                    <a:pt x="71" y="413"/>
                    <a:pt x="82" y="424"/>
                    <a:pt x="93" y="435"/>
                  </a:cubicBezTo>
                  <a:lnTo>
                    <a:pt x="442" y="784"/>
                  </a:lnTo>
                  <a:cubicBezTo>
                    <a:pt x="523" y="854"/>
                    <a:pt x="615" y="924"/>
                    <a:pt x="710" y="994"/>
                  </a:cubicBezTo>
                  <a:cubicBezTo>
                    <a:pt x="730" y="1005"/>
                    <a:pt x="749" y="1011"/>
                    <a:pt x="765" y="1011"/>
                  </a:cubicBezTo>
                  <a:cubicBezTo>
                    <a:pt x="797" y="1011"/>
                    <a:pt x="822" y="988"/>
                    <a:pt x="839" y="935"/>
                  </a:cubicBezTo>
                  <a:cubicBezTo>
                    <a:pt x="861" y="865"/>
                    <a:pt x="884" y="784"/>
                    <a:pt x="895" y="714"/>
                  </a:cubicBezTo>
                  <a:cubicBezTo>
                    <a:pt x="931" y="516"/>
                    <a:pt x="953" y="306"/>
                    <a:pt x="990" y="108"/>
                  </a:cubicBezTo>
                  <a:cubicBezTo>
                    <a:pt x="998" y="34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4804389" y="2595892"/>
              <a:ext cx="65204" cy="66792"/>
            </a:xfrm>
            <a:custGeom>
              <a:avLst/>
              <a:gdLst/>
              <a:ahLst/>
              <a:cxnLst/>
              <a:rect l="l" t="t" r="r" b="b"/>
              <a:pathLst>
                <a:path w="862" h="883" extrusionOk="0">
                  <a:moveTo>
                    <a:pt x="861" y="0"/>
                  </a:moveTo>
                  <a:cubicBezTo>
                    <a:pt x="839" y="0"/>
                    <a:pt x="825" y="0"/>
                    <a:pt x="802" y="12"/>
                  </a:cubicBezTo>
                  <a:lnTo>
                    <a:pt x="70" y="221"/>
                  </a:lnTo>
                  <a:cubicBezTo>
                    <a:pt x="12" y="243"/>
                    <a:pt x="1" y="255"/>
                    <a:pt x="45" y="313"/>
                  </a:cubicBezTo>
                  <a:cubicBezTo>
                    <a:pt x="221" y="475"/>
                    <a:pt x="383" y="651"/>
                    <a:pt x="559" y="813"/>
                  </a:cubicBezTo>
                  <a:cubicBezTo>
                    <a:pt x="582" y="839"/>
                    <a:pt x="604" y="850"/>
                    <a:pt x="640" y="861"/>
                  </a:cubicBezTo>
                  <a:cubicBezTo>
                    <a:pt x="664" y="875"/>
                    <a:pt x="679" y="883"/>
                    <a:pt x="688" y="883"/>
                  </a:cubicBezTo>
                  <a:cubicBezTo>
                    <a:pt x="703" y="883"/>
                    <a:pt x="708" y="866"/>
                    <a:pt x="721" y="825"/>
                  </a:cubicBezTo>
                  <a:cubicBezTo>
                    <a:pt x="802" y="559"/>
                    <a:pt x="825" y="280"/>
                    <a:pt x="86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30"/>
          <p:cNvGrpSpPr/>
          <p:nvPr/>
        </p:nvGrpSpPr>
        <p:grpSpPr>
          <a:xfrm rot="-789736">
            <a:off x="1142903" y="1702379"/>
            <a:ext cx="1029712" cy="847422"/>
            <a:chOff x="5524111" y="1417995"/>
            <a:chExt cx="686002" cy="564596"/>
          </a:xfrm>
        </p:grpSpPr>
        <p:sp>
          <p:nvSpPr>
            <p:cNvPr id="1946" name="Google Shape;1946;p30"/>
            <p:cNvSpPr/>
            <p:nvPr/>
          </p:nvSpPr>
          <p:spPr>
            <a:xfrm>
              <a:off x="5524111" y="1417995"/>
              <a:ext cx="686002" cy="564596"/>
            </a:xfrm>
            <a:custGeom>
              <a:avLst/>
              <a:gdLst/>
              <a:ahLst/>
              <a:cxnLst/>
              <a:rect l="l" t="t" r="r" b="b"/>
              <a:pathLst>
                <a:path w="9069" h="7464" extrusionOk="0">
                  <a:moveTo>
                    <a:pt x="540" y="0"/>
                  </a:moveTo>
                  <a:cubicBezTo>
                    <a:pt x="532" y="0"/>
                    <a:pt x="523" y="1"/>
                    <a:pt x="514" y="1"/>
                  </a:cubicBezTo>
                  <a:cubicBezTo>
                    <a:pt x="327" y="12"/>
                    <a:pt x="187" y="141"/>
                    <a:pt x="140" y="328"/>
                  </a:cubicBezTo>
                  <a:cubicBezTo>
                    <a:pt x="95" y="501"/>
                    <a:pt x="47" y="770"/>
                    <a:pt x="140" y="1038"/>
                  </a:cubicBezTo>
                  <a:cubicBezTo>
                    <a:pt x="140" y="1049"/>
                    <a:pt x="154" y="1049"/>
                    <a:pt x="154" y="1060"/>
                  </a:cubicBezTo>
                  <a:cubicBezTo>
                    <a:pt x="95" y="1119"/>
                    <a:pt x="36" y="1225"/>
                    <a:pt x="25" y="1376"/>
                  </a:cubicBezTo>
                  <a:cubicBezTo>
                    <a:pt x="0" y="1574"/>
                    <a:pt x="70" y="1758"/>
                    <a:pt x="210" y="1923"/>
                  </a:cubicBezTo>
                  <a:cubicBezTo>
                    <a:pt x="223" y="1934"/>
                    <a:pt x="235" y="1946"/>
                    <a:pt x="246" y="1968"/>
                  </a:cubicBezTo>
                  <a:cubicBezTo>
                    <a:pt x="246" y="1982"/>
                    <a:pt x="246" y="2004"/>
                    <a:pt x="235" y="2027"/>
                  </a:cubicBezTo>
                  <a:cubicBezTo>
                    <a:pt x="223" y="2178"/>
                    <a:pt x="279" y="2317"/>
                    <a:pt x="408" y="2435"/>
                  </a:cubicBezTo>
                  <a:cubicBezTo>
                    <a:pt x="514" y="2527"/>
                    <a:pt x="629" y="2574"/>
                    <a:pt x="735" y="2611"/>
                  </a:cubicBezTo>
                  <a:cubicBezTo>
                    <a:pt x="735" y="2611"/>
                    <a:pt x="735" y="2622"/>
                    <a:pt x="746" y="2633"/>
                  </a:cubicBezTo>
                  <a:cubicBezTo>
                    <a:pt x="793" y="2736"/>
                    <a:pt x="886" y="2820"/>
                    <a:pt x="1025" y="2865"/>
                  </a:cubicBezTo>
                  <a:cubicBezTo>
                    <a:pt x="1107" y="2901"/>
                    <a:pt x="1193" y="2916"/>
                    <a:pt x="1277" y="2916"/>
                  </a:cubicBezTo>
                  <a:cubicBezTo>
                    <a:pt x="1302" y="2916"/>
                    <a:pt x="1327" y="2915"/>
                    <a:pt x="1352" y="2912"/>
                  </a:cubicBezTo>
                  <a:lnTo>
                    <a:pt x="1352" y="2912"/>
                  </a:lnTo>
                  <a:lnTo>
                    <a:pt x="1341" y="2982"/>
                  </a:lnTo>
                  <a:cubicBezTo>
                    <a:pt x="1271" y="3295"/>
                    <a:pt x="1201" y="3703"/>
                    <a:pt x="1235" y="4133"/>
                  </a:cubicBezTo>
                  <a:cubicBezTo>
                    <a:pt x="1282" y="4692"/>
                    <a:pt x="1363" y="5158"/>
                    <a:pt x="1503" y="5589"/>
                  </a:cubicBezTo>
                  <a:cubicBezTo>
                    <a:pt x="1562" y="5739"/>
                    <a:pt x="1595" y="5904"/>
                    <a:pt x="1643" y="6066"/>
                  </a:cubicBezTo>
                  <a:cubicBezTo>
                    <a:pt x="1676" y="6184"/>
                    <a:pt x="1701" y="6298"/>
                    <a:pt x="1735" y="6415"/>
                  </a:cubicBezTo>
                  <a:cubicBezTo>
                    <a:pt x="1760" y="6474"/>
                    <a:pt x="1746" y="6544"/>
                    <a:pt x="1735" y="6636"/>
                  </a:cubicBezTo>
                  <a:lnTo>
                    <a:pt x="1724" y="6647"/>
                  </a:lnTo>
                  <a:cubicBezTo>
                    <a:pt x="1701" y="6846"/>
                    <a:pt x="1782" y="7022"/>
                    <a:pt x="1933" y="7103"/>
                  </a:cubicBezTo>
                  <a:cubicBezTo>
                    <a:pt x="2003" y="7150"/>
                    <a:pt x="2109" y="7195"/>
                    <a:pt x="2224" y="7195"/>
                  </a:cubicBezTo>
                  <a:cubicBezTo>
                    <a:pt x="2632" y="7231"/>
                    <a:pt x="3051" y="7254"/>
                    <a:pt x="3447" y="7276"/>
                  </a:cubicBezTo>
                  <a:lnTo>
                    <a:pt x="3866" y="7301"/>
                  </a:lnTo>
                  <a:cubicBezTo>
                    <a:pt x="3959" y="7312"/>
                    <a:pt x="4051" y="7312"/>
                    <a:pt x="4157" y="7323"/>
                  </a:cubicBezTo>
                  <a:cubicBezTo>
                    <a:pt x="4297" y="7335"/>
                    <a:pt x="4448" y="7335"/>
                    <a:pt x="4587" y="7346"/>
                  </a:cubicBezTo>
                  <a:cubicBezTo>
                    <a:pt x="4727" y="7360"/>
                    <a:pt x="4878" y="7371"/>
                    <a:pt x="5017" y="7371"/>
                  </a:cubicBezTo>
                  <a:cubicBezTo>
                    <a:pt x="5182" y="7382"/>
                    <a:pt x="5344" y="7393"/>
                    <a:pt x="5506" y="7404"/>
                  </a:cubicBezTo>
                  <a:cubicBezTo>
                    <a:pt x="5705" y="7416"/>
                    <a:pt x="5892" y="7430"/>
                    <a:pt x="6090" y="7441"/>
                  </a:cubicBezTo>
                  <a:lnTo>
                    <a:pt x="6230" y="7452"/>
                  </a:lnTo>
                  <a:cubicBezTo>
                    <a:pt x="6252" y="7452"/>
                    <a:pt x="6275" y="7452"/>
                    <a:pt x="6300" y="7463"/>
                  </a:cubicBezTo>
                  <a:lnTo>
                    <a:pt x="6414" y="7463"/>
                  </a:lnTo>
                  <a:cubicBezTo>
                    <a:pt x="6425" y="7463"/>
                    <a:pt x="6425" y="7452"/>
                    <a:pt x="6439" y="7452"/>
                  </a:cubicBezTo>
                  <a:lnTo>
                    <a:pt x="6705" y="7452"/>
                  </a:lnTo>
                  <a:cubicBezTo>
                    <a:pt x="6822" y="7452"/>
                    <a:pt x="6944" y="7457"/>
                    <a:pt x="7064" y="7457"/>
                  </a:cubicBezTo>
                  <a:cubicBezTo>
                    <a:pt x="7124" y="7457"/>
                    <a:pt x="7183" y="7456"/>
                    <a:pt x="7241" y="7452"/>
                  </a:cubicBezTo>
                  <a:lnTo>
                    <a:pt x="7987" y="7452"/>
                  </a:lnTo>
                  <a:cubicBezTo>
                    <a:pt x="8149" y="7441"/>
                    <a:pt x="8278" y="7441"/>
                    <a:pt x="8395" y="7416"/>
                  </a:cubicBezTo>
                  <a:cubicBezTo>
                    <a:pt x="8487" y="7404"/>
                    <a:pt x="8557" y="7382"/>
                    <a:pt x="8616" y="7371"/>
                  </a:cubicBezTo>
                  <a:cubicBezTo>
                    <a:pt x="8638" y="7360"/>
                    <a:pt x="8649" y="7360"/>
                    <a:pt x="8660" y="7346"/>
                  </a:cubicBezTo>
                  <a:cubicBezTo>
                    <a:pt x="8800" y="7312"/>
                    <a:pt x="8870" y="7195"/>
                    <a:pt x="8895" y="7103"/>
                  </a:cubicBezTo>
                  <a:cubicBezTo>
                    <a:pt x="8929" y="6963"/>
                    <a:pt x="8906" y="6823"/>
                    <a:pt x="8848" y="6706"/>
                  </a:cubicBezTo>
                  <a:lnTo>
                    <a:pt x="8848" y="6603"/>
                  </a:lnTo>
                  <a:cubicBezTo>
                    <a:pt x="8859" y="6497"/>
                    <a:pt x="8859" y="6393"/>
                    <a:pt x="8859" y="6287"/>
                  </a:cubicBezTo>
                  <a:lnTo>
                    <a:pt x="8859" y="6195"/>
                  </a:lnTo>
                  <a:lnTo>
                    <a:pt x="8870" y="6195"/>
                  </a:lnTo>
                  <a:cubicBezTo>
                    <a:pt x="8976" y="6136"/>
                    <a:pt x="9035" y="6044"/>
                    <a:pt x="9057" y="5915"/>
                  </a:cubicBezTo>
                  <a:cubicBezTo>
                    <a:pt x="9057" y="5846"/>
                    <a:pt x="9068" y="5776"/>
                    <a:pt x="9068" y="5706"/>
                  </a:cubicBezTo>
                  <a:cubicBezTo>
                    <a:pt x="9057" y="5519"/>
                    <a:pt x="9057" y="5320"/>
                    <a:pt x="9057" y="5088"/>
                  </a:cubicBezTo>
                  <a:cubicBezTo>
                    <a:pt x="9035" y="4041"/>
                    <a:pt x="8870" y="3144"/>
                    <a:pt x="8557" y="2354"/>
                  </a:cubicBezTo>
                  <a:cubicBezTo>
                    <a:pt x="8476" y="2122"/>
                    <a:pt x="8370" y="1912"/>
                    <a:pt x="8289" y="1725"/>
                  </a:cubicBezTo>
                  <a:lnTo>
                    <a:pt x="8289" y="1714"/>
                  </a:lnTo>
                  <a:cubicBezTo>
                    <a:pt x="8266" y="1666"/>
                    <a:pt x="8230" y="1608"/>
                    <a:pt x="8185" y="1538"/>
                  </a:cubicBezTo>
                  <a:cubicBezTo>
                    <a:pt x="8208" y="1468"/>
                    <a:pt x="8208" y="1387"/>
                    <a:pt x="8197" y="1295"/>
                  </a:cubicBezTo>
                  <a:cubicBezTo>
                    <a:pt x="8171" y="1214"/>
                    <a:pt x="8138" y="1130"/>
                    <a:pt x="8090" y="1074"/>
                  </a:cubicBezTo>
                  <a:lnTo>
                    <a:pt x="8090" y="979"/>
                  </a:lnTo>
                  <a:cubicBezTo>
                    <a:pt x="8079" y="864"/>
                    <a:pt x="8068" y="758"/>
                    <a:pt x="8046" y="655"/>
                  </a:cubicBezTo>
                  <a:cubicBezTo>
                    <a:pt x="8021" y="571"/>
                    <a:pt x="7976" y="479"/>
                    <a:pt x="7917" y="398"/>
                  </a:cubicBezTo>
                  <a:cubicBezTo>
                    <a:pt x="7841" y="313"/>
                    <a:pt x="7721" y="260"/>
                    <a:pt x="7610" y="260"/>
                  </a:cubicBezTo>
                  <a:cubicBezTo>
                    <a:pt x="7583" y="260"/>
                    <a:pt x="7557" y="263"/>
                    <a:pt x="7532" y="269"/>
                  </a:cubicBezTo>
                  <a:cubicBezTo>
                    <a:pt x="7359" y="306"/>
                    <a:pt x="7264" y="468"/>
                    <a:pt x="7241" y="607"/>
                  </a:cubicBezTo>
                  <a:cubicBezTo>
                    <a:pt x="7241" y="666"/>
                    <a:pt x="7230" y="736"/>
                    <a:pt x="7219" y="806"/>
                  </a:cubicBezTo>
                  <a:cubicBezTo>
                    <a:pt x="6822" y="515"/>
                    <a:pt x="6344" y="317"/>
                    <a:pt x="5822" y="211"/>
                  </a:cubicBezTo>
                  <a:cubicBezTo>
                    <a:pt x="5591" y="164"/>
                    <a:pt x="5356" y="141"/>
                    <a:pt x="5116" y="141"/>
                  </a:cubicBezTo>
                  <a:cubicBezTo>
                    <a:pt x="4642" y="141"/>
                    <a:pt x="4147" y="231"/>
                    <a:pt x="3621" y="409"/>
                  </a:cubicBezTo>
                  <a:cubicBezTo>
                    <a:pt x="3319" y="515"/>
                    <a:pt x="3028" y="677"/>
                    <a:pt x="2738" y="887"/>
                  </a:cubicBezTo>
                  <a:cubicBezTo>
                    <a:pt x="2539" y="1038"/>
                    <a:pt x="2294" y="1236"/>
                    <a:pt x="2062" y="1479"/>
                  </a:cubicBezTo>
                  <a:cubicBezTo>
                    <a:pt x="1573" y="1284"/>
                    <a:pt x="1224" y="957"/>
                    <a:pt x="1003" y="468"/>
                  </a:cubicBezTo>
                  <a:cubicBezTo>
                    <a:pt x="992" y="420"/>
                    <a:pt x="967" y="387"/>
                    <a:pt x="955" y="339"/>
                  </a:cubicBezTo>
                  <a:cubicBezTo>
                    <a:pt x="944" y="317"/>
                    <a:pt x="933" y="292"/>
                    <a:pt x="922" y="269"/>
                  </a:cubicBezTo>
                  <a:cubicBezTo>
                    <a:pt x="855" y="105"/>
                    <a:pt x="713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643016" y="1507703"/>
              <a:ext cx="524808" cy="426472"/>
            </a:xfrm>
            <a:custGeom>
              <a:avLst/>
              <a:gdLst/>
              <a:ahLst/>
              <a:cxnLst/>
              <a:rect l="l" t="t" r="r" b="b"/>
              <a:pathLst>
                <a:path w="6938" h="5638" extrusionOk="0">
                  <a:moveTo>
                    <a:pt x="269" y="3182"/>
                  </a:moveTo>
                  <a:cubicBezTo>
                    <a:pt x="339" y="3193"/>
                    <a:pt x="384" y="3240"/>
                    <a:pt x="398" y="3310"/>
                  </a:cubicBezTo>
                  <a:cubicBezTo>
                    <a:pt x="409" y="3344"/>
                    <a:pt x="409" y="3380"/>
                    <a:pt x="409" y="3414"/>
                  </a:cubicBezTo>
                  <a:cubicBezTo>
                    <a:pt x="409" y="3518"/>
                    <a:pt x="481" y="3593"/>
                    <a:pt x="588" y="3593"/>
                  </a:cubicBezTo>
                  <a:cubicBezTo>
                    <a:pt x="601" y="3593"/>
                    <a:pt x="615" y="3592"/>
                    <a:pt x="629" y="3590"/>
                  </a:cubicBezTo>
                  <a:cubicBezTo>
                    <a:pt x="607" y="3576"/>
                    <a:pt x="593" y="3564"/>
                    <a:pt x="582" y="3553"/>
                  </a:cubicBezTo>
                  <a:cubicBezTo>
                    <a:pt x="523" y="3520"/>
                    <a:pt x="479" y="3461"/>
                    <a:pt x="490" y="3380"/>
                  </a:cubicBezTo>
                  <a:cubicBezTo>
                    <a:pt x="490" y="3366"/>
                    <a:pt x="479" y="3344"/>
                    <a:pt x="479" y="3333"/>
                  </a:cubicBezTo>
                  <a:cubicBezTo>
                    <a:pt x="479" y="3310"/>
                    <a:pt x="467" y="3285"/>
                    <a:pt x="479" y="3274"/>
                  </a:cubicBezTo>
                  <a:cubicBezTo>
                    <a:pt x="486" y="3274"/>
                    <a:pt x="498" y="3269"/>
                    <a:pt x="513" y="3269"/>
                  </a:cubicBezTo>
                  <a:cubicBezTo>
                    <a:pt x="521" y="3269"/>
                    <a:pt x="529" y="3270"/>
                    <a:pt x="537" y="3274"/>
                  </a:cubicBezTo>
                  <a:cubicBezTo>
                    <a:pt x="593" y="3285"/>
                    <a:pt x="641" y="3321"/>
                    <a:pt x="677" y="3391"/>
                  </a:cubicBezTo>
                  <a:cubicBezTo>
                    <a:pt x="704" y="3465"/>
                    <a:pt x="732" y="3487"/>
                    <a:pt x="796" y="3487"/>
                  </a:cubicBezTo>
                  <a:cubicBezTo>
                    <a:pt x="812" y="3487"/>
                    <a:pt x="830" y="3486"/>
                    <a:pt x="850" y="3483"/>
                  </a:cubicBezTo>
                  <a:cubicBezTo>
                    <a:pt x="886" y="3483"/>
                    <a:pt x="931" y="3483"/>
                    <a:pt x="956" y="3506"/>
                  </a:cubicBezTo>
                  <a:cubicBezTo>
                    <a:pt x="1037" y="3564"/>
                    <a:pt x="1107" y="3623"/>
                    <a:pt x="1152" y="3715"/>
                  </a:cubicBezTo>
                  <a:cubicBezTo>
                    <a:pt x="1222" y="3869"/>
                    <a:pt x="1188" y="4065"/>
                    <a:pt x="1082" y="4171"/>
                  </a:cubicBezTo>
                  <a:cubicBezTo>
                    <a:pt x="1003" y="4245"/>
                    <a:pt x="909" y="4280"/>
                    <a:pt x="816" y="4280"/>
                  </a:cubicBezTo>
                  <a:cubicBezTo>
                    <a:pt x="648" y="4280"/>
                    <a:pt x="487" y="4167"/>
                    <a:pt x="442" y="3972"/>
                  </a:cubicBezTo>
                  <a:cubicBezTo>
                    <a:pt x="431" y="3925"/>
                    <a:pt x="420" y="3902"/>
                    <a:pt x="372" y="3880"/>
                  </a:cubicBezTo>
                  <a:cubicBezTo>
                    <a:pt x="244" y="3821"/>
                    <a:pt x="188" y="3682"/>
                    <a:pt x="199" y="3542"/>
                  </a:cubicBezTo>
                  <a:cubicBezTo>
                    <a:pt x="222" y="3436"/>
                    <a:pt x="258" y="3333"/>
                    <a:pt x="222" y="3215"/>
                  </a:cubicBezTo>
                  <a:cubicBezTo>
                    <a:pt x="222" y="3193"/>
                    <a:pt x="244" y="3182"/>
                    <a:pt x="269" y="3182"/>
                  </a:cubicBezTo>
                  <a:close/>
                  <a:moveTo>
                    <a:pt x="431" y="4472"/>
                  </a:moveTo>
                  <a:lnTo>
                    <a:pt x="431" y="4472"/>
                  </a:lnTo>
                  <a:cubicBezTo>
                    <a:pt x="479" y="4484"/>
                    <a:pt x="548" y="4579"/>
                    <a:pt x="560" y="4637"/>
                  </a:cubicBezTo>
                  <a:cubicBezTo>
                    <a:pt x="490" y="4612"/>
                    <a:pt x="420" y="4520"/>
                    <a:pt x="431" y="4472"/>
                  </a:cubicBezTo>
                  <a:close/>
                  <a:moveTo>
                    <a:pt x="710" y="4579"/>
                  </a:moveTo>
                  <a:cubicBezTo>
                    <a:pt x="758" y="4612"/>
                    <a:pt x="722" y="4869"/>
                    <a:pt x="677" y="4917"/>
                  </a:cubicBezTo>
                  <a:lnTo>
                    <a:pt x="652" y="4917"/>
                  </a:lnTo>
                  <a:cubicBezTo>
                    <a:pt x="677" y="4799"/>
                    <a:pt x="688" y="4682"/>
                    <a:pt x="710" y="4579"/>
                  </a:cubicBezTo>
                  <a:close/>
                  <a:moveTo>
                    <a:pt x="4557" y="5262"/>
                  </a:moveTo>
                  <a:cubicBezTo>
                    <a:pt x="4594" y="5262"/>
                    <a:pt x="4633" y="5274"/>
                    <a:pt x="4658" y="5299"/>
                  </a:cubicBezTo>
                  <a:cubicBezTo>
                    <a:pt x="4588" y="5299"/>
                    <a:pt x="4529" y="5299"/>
                    <a:pt x="4471" y="5288"/>
                  </a:cubicBezTo>
                  <a:cubicBezTo>
                    <a:pt x="4493" y="5271"/>
                    <a:pt x="4525" y="5262"/>
                    <a:pt x="4557" y="5262"/>
                  </a:cubicBezTo>
                  <a:close/>
                  <a:moveTo>
                    <a:pt x="5949" y="4822"/>
                  </a:moveTo>
                  <a:cubicBezTo>
                    <a:pt x="6180" y="4822"/>
                    <a:pt x="6404" y="4833"/>
                    <a:pt x="6636" y="4847"/>
                  </a:cubicBezTo>
                  <a:cubicBezTo>
                    <a:pt x="6739" y="4858"/>
                    <a:pt x="6753" y="4880"/>
                    <a:pt x="6775" y="4986"/>
                  </a:cubicBezTo>
                  <a:cubicBezTo>
                    <a:pt x="6775" y="5031"/>
                    <a:pt x="6787" y="5079"/>
                    <a:pt x="6787" y="5126"/>
                  </a:cubicBezTo>
                  <a:cubicBezTo>
                    <a:pt x="6787" y="5277"/>
                    <a:pt x="6775" y="5311"/>
                    <a:pt x="6613" y="5322"/>
                  </a:cubicBezTo>
                  <a:cubicBezTo>
                    <a:pt x="6426" y="5336"/>
                    <a:pt x="6239" y="5336"/>
                    <a:pt x="6007" y="5336"/>
                  </a:cubicBezTo>
                  <a:cubicBezTo>
                    <a:pt x="5890" y="5322"/>
                    <a:pt x="5728" y="5311"/>
                    <a:pt x="5566" y="5299"/>
                  </a:cubicBezTo>
                  <a:cubicBezTo>
                    <a:pt x="5482" y="5288"/>
                    <a:pt x="5460" y="5241"/>
                    <a:pt x="5471" y="5171"/>
                  </a:cubicBezTo>
                  <a:cubicBezTo>
                    <a:pt x="5471" y="5090"/>
                    <a:pt x="5496" y="5020"/>
                    <a:pt x="5507" y="4961"/>
                  </a:cubicBezTo>
                  <a:cubicBezTo>
                    <a:pt x="5530" y="4869"/>
                    <a:pt x="5566" y="4833"/>
                    <a:pt x="5658" y="4833"/>
                  </a:cubicBezTo>
                  <a:cubicBezTo>
                    <a:pt x="5761" y="4833"/>
                    <a:pt x="5856" y="4822"/>
                    <a:pt x="5949" y="4822"/>
                  </a:cubicBezTo>
                  <a:close/>
                  <a:moveTo>
                    <a:pt x="839" y="5112"/>
                  </a:moveTo>
                  <a:cubicBezTo>
                    <a:pt x="898" y="5126"/>
                    <a:pt x="942" y="5171"/>
                    <a:pt x="942" y="5252"/>
                  </a:cubicBezTo>
                  <a:cubicBezTo>
                    <a:pt x="942" y="5311"/>
                    <a:pt x="898" y="5347"/>
                    <a:pt x="817" y="5347"/>
                  </a:cubicBezTo>
                  <a:cubicBezTo>
                    <a:pt x="758" y="5347"/>
                    <a:pt x="710" y="5288"/>
                    <a:pt x="710" y="5218"/>
                  </a:cubicBezTo>
                  <a:cubicBezTo>
                    <a:pt x="710" y="5160"/>
                    <a:pt x="758" y="5112"/>
                    <a:pt x="839" y="5112"/>
                  </a:cubicBezTo>
                  <a:close/>
                  <a:moveTo>
                    <a:pt x="1247" y="5160"/>
                  </a:moveTo>
                  <a:cubicBezTo>
                    <a:pt x="1305" y="5160"/>
                    <a:pt x="1361" y="5229"/>
                    <a:pt x="1361" y="5288"/>
                  </a:cubicBezTo>
                  <a:cubicBezTo>
                    <a:pt x="1350" y="5358"/>
                    <a:pt x="1292" y="5405"/>
                    <a:pt x="1236" y="5405"/>
                  </a:cubicBezTo>
                  <a:cubicBezTo>
                    <a:pt x="1166" y="5405"/>
                    <a:pt x="1118" y="5347"/>
                    <a:pt x="1118" y="5277"/>
                  </a:cubicBezTo>
                  <a:cubicBezTo>
                    <a:pt x="1118" y="5196"/>
                    <a:pt x="1166" y="5160"/>
                    <a:pt x="1247" y="5160"/>
                  </a:cubicBezTo>
                  <a:close/>
                  <a:moveTo>
                    <a:pt x="4728" y="5419"/>
                  </a:moveTo>
                  <a:cubicBezTo>
                    <a:pt x="4741" y="5419"/>
                    <a:pt x="4752" y="5422"/>
                    <a:pt x="4761" y="5428"/>
                  </a:cubicBezTo>
                  <a:cubicBezTo>
                    <a:pt x="4728" y="5439"/>
                    <a:pt x="4680" y="5461"/>
                    <a:pt x="4644" y="5475"/>
                  </a:cubicBezTo>
                  <a:lnTo>
                    <a:pt x="4633" y="5461"/>
                  </a:lnTo>
                  <a:cubicBezTo>
                    <a:pt x="4659" y="5437"/>
                    <a:pt x="4697" y="5419"/>
                    <a:pt x="4728" y="5419"/>
                  </a:cubicBezTo>
                  <a:close/>
                  <a:moveTo>
                    <a:pt x="1588" y="1"/>
                  </a:moveTo>
                  <a:cubicBezTo>
                    <a:pt x="1522" y="1"/>
                    <a:pt x="1457" y="7"/>
                    <a:pt x="1398" y="14"/>
                  </a:cubicBezTo>
                  <a:cubicBezTo>
                    <a:pt x="1361" y="14"/>
                    <a:pt x="1328" y="28"/>
                    <a:pt x="1305" y="39"/>
                  </a:cubicBezTo>
                  <a:cubicBezTo>
                    <a:pt x="1082" y="212"/>
                    <a:pt x="861" y="388"/>
                    <a:pt x="688" y="598"/>
                  </a:cubicBezTo>
                  <a:cubicBezTo>
                    <a:pt x="677" y="620"/>
                    <a:pt x="663" y="631"/>
                    <a:pt x="641" y="656"/>
                  </a:cubicBezTo>
                  <a:cubicBezTo>
                    <a:pt x="731" y="672"/>
                    <a:pt x="822" y="688"/>
                    <a:pt x="908" y="688"/>
                  </a:cubicBezTo>
                  <a:cubicBezTo>
                    <a:pt x="944" y="688"/>
                    <a:pt x="979" y="685"/>
                    <a:pt x="1012" y="679"/>
                  </a:cubicBezTo>
                  <a:cubicBezTo>
                    <a:pt x="1022" y="677"/>
                    <a:pt x="1031" y="677"/>
                    <a:pt x="1040" y="677"/>
                  </a:cubicBezTo>
                  <a:cubicBezTo>
                    <a:pt x="1118" y="677"/>
                    <a:pt x="1166" y="721"/>
                    <a:pt x="1166" y="796"/>
                  </a:cubicBezTo>
                  <a:cubicBezTo>
                    <a:pt x="1177" y="899"/>
                    <a:pt x="1141" y="992"/>
                    <a:pt x="1082" y="1061"/>
                  </a:cubicBezTo>
                  <a:cubicBezTo>
                    <a:pt x="861" y="1341"/>
                    <a:pt x="582" y="1517"/>
                    <a:pt x="222" y="1528"/>
                  </a:cubicBezTo>
                  <a:cubicBezTo>
                    <a:pt x="188" y="1528"/>
                    <a:pt x="163" y="1539"/>
                    <a:pt x="163" y="1575"/>
                  </a:cubicBezTo>
                  <a:cubicBezTo>
                    <a:pt x="141" y="1704"/>
                    <a:pt x="118" y="1818"/>
                    <a:pt x="93" y="1947"/>
                  </a:cubicBezTo>
                  <a:cubicBezTo>
                    <a:pt x="71" y="2064"/>
                    <a:pt x="48" y="2193"/>
                    <a:pt x="23" y="2307"/>
                  </a:cubicBezTo>
                  <a:cubicBezTo>
                    <a:pt x="1" y="2528"/>
                    <a:pt x="1" y="2763"/>
                    <a:pt x="23" y="2983"/>
                  </a:cubicBezTo>
                  <a:cubicBezTo>
                    <a:pt x="48" y="3252"/>
                    <a:pt x="71" y="3506"/>
                    <a:pt x="129" y="3774"/>
                  </a:cubicBezTo>
                  <a:cubicBezTo>
                    <a:pt x="163" y="3972"/>
                    <a:pt x="244" y="4160"/>
                    <a:pt x="291" y="4358"/>
                  </a:cubicBezTo>
                  <a:cubicBezTo>
                    <a:pt x="372" y="4648"/>
                    <a:pt x="453" y="4950"/>
                    <a:pt x="523" y="5241"/>
                  </a:cubicBezTo>
                  <a:cubicBezTo>
                    <a:pt x="537" y="5266"/>
                    <a:pt x="537" y="5288"/>
                    <a:pt x="537" y="5322"/>
                  </a:cubicBezTo>
                  <a:cubicBezTo>
                    <a:pt x="523" y="5369"/>
                    <a:pt x="548" y="5380"/>
                    <a:pt x="582" y="5392"/>
                  </a:cubicBezTo>
                  <a:cubicBezTo>
                    <a:pt x="803" y="5428"/>
                    <a:pt x="1012" y="5475"/>
                    <a:pt x="1222" y="5498"/>
                  </a:cubicBezTo>
                  <a:cubicBezTo>
                    <a:pt x="1817" y="5568"/>
                    <a:pt x="2409" y="5590"/>
                    <a:pt x="2993" y="5601"/>
                  </a:cubicBezTo>
                  <a:cubicBezTo>
                    <a:pt x="3515" y="5615"/>
                    <a:pt x="4040" y="5615"/>
                    <a:pt x="4563" y="5615"/>
                  </a:cubicBezTo>
                  <a:cubicBezTo>
                    <a:pt x="4842" y="5626"/>
                    <a:pt x="5122" y="5637"/>
                    <a:pt x="5390" y="5637"/>
                  </a:cubicBezTo>
                  <a:cubicBezTo>
                    <a:pt x="5787" y="5637"/>
                    <a:pt x="6180" y="5626"/>
                    <a:pt x="6566" y="5615"/>
                  </a:cubicBezTo>
                  <a:cubicBezTo>
                    <a:pt x="6669" y="5601"/>
                    <a:pt x="6775" y="5590"/>
                    <a:pt x="6868" y="5579"/>
                  </a:cubicBezTo>
                  <a:cubicBezTo>
                    <a:pt x="6904" y="5579"/>
                    <a:pt x="6926" y="5556"/>
                    <a:pt x="6926" y="5531"/>
                  </a:cubicBezTo>
                  <a:cubicBezTo>
                    <a:pt x="6926" y="5450"/>
                    <a:pt x="6938" y="5369"/>
                    <a:pt x="6938" y="5288"/>
                  </a:cubicBezTo>
                  <a:cubicBezTo>
                    <a:pt x="6938" y="5112"/>
                    <a:pt x="6938" y="4928"/>
                    <a:pt x="6926" y="4752"/>
                  </a:cubicBezTo>
                  <a:cubicBezTo>
                    <a:pt x="6926" y="4693"/>
                    <a:pt x="6915" y="4660"/>
                    <a:pt x="6856" y="4648"/>
                  </a:cubicBezTo>
                  <a:cubicBezTo>
                    <a:pt x="6625" y="4623"/>
                    <a:pt x="6404" y="4590"/>
                    <a:pt x="6169" y="4579"/>
                  </a:cubicBezTo>
                  <a:cubicBezTo>
                    <a:pt x="5588" y="4567"/>
                    <a:pt x="4993" y="4553"/>
                    <a:pt x="4401" y="4542"/>
                  </a:cubicBezTo>
                  <a:cubicBezTo>
                    <a:pt x="4155" y="4542"/>
                    <a:pt x="3912" y="4567"/>
                    <a:pt x="3666" y="4567"/>
                  </a:cubicBezTo>
                  <a:cubicBezTo>
                    <a:pt x="3540" y="4567"/>
                    <a:pt x="3401" y="4567"/>
                    <a:pt x="3261" y="4553"/>
                  </a:cubicBezTo>
                  <a:cubicBezTo>
                    <a:pt x="3015" y="4520"/>
                    <a:pt x="2842" y="4380"/>
                    <a:pt x="2677" y="4204"/>
                  </a:cubicBezTo>
                  <a:cubicBezTo>
                    <a:pt x="2526" y="4042"/>
                    <a:pt x="2409" y="3869"/>
                    <a:pt x="2283" y="3682"/>
                  </a:cubicBezTo>
                  <a:cubicBezTo>
                    <a:pt x="2118" y="3414"/>
                    <a:pt x="1945" y="3157"/>
                    <a:pt x="1817" y="2877"/>
                  </a:cubicBezTo>
                  <a:cubicBezTo>
                    <a:pt x="1794" y="2821"/>
                    <a:pt x="1769" y="2774"/>
                    <a:pt x="1747" y="2715"/>
                  </a:cubicBezTo>
                  <a:cubicBezTo>
                    <a:pt x="1725" y="2668"/>
                    <a:pt x="1688" y="2612"/>
                    <a:pt x="1655" y="2564"/>
                  </a:cubicBezTo>
                  <a:cubicBezTo>
                    <a:pt x="1617" y="2518"/>
                    <a:pt x="1573" y="2488"/>
                    <a:pt x="1516" y="2488"/>
                  </a:cubicBezTo>
                  <a:cubicBezTo>
                    <a:pt x="1501" y="2488"/>
                    <a:pt x="1485" y="2490"/>
                    <a:pt x="1468" y="2494"/>
                  </a:cubicBezTo>
                  <a:cubicBezTo>
                    <a:pt x="1420" y="2506"/>
                    <a:pt x="1361" y="2506"/>
                    <a:pt x="1305" y="2506"/>
                  </a:cubicBezTo>
                  <a:cubicBezTo>
                    <a:pt x="1269" y="2506"/>
                    <a:pt x="1222" y="2506"/>
                    <a:pt x="1177" y="2494"/>
                  </a:cubicBezTo>
                  <a:cubicBezTo>
                    <a:pt x="1060" y="2436"/>
                    <a:pt x="942" y="2355"/>
                    <a:pt x="861" y="2237"/>
                  </a:cubicBezTo>
                  <a:cubicBezTo>
                    <a:pt x="803" y="2145"/>
                    <a:pt x="780" y="2039"/>
                    <a:pt x="791" y="1936"/>
                  </a:cubicBezTo>
                  <a:cubicBezTo>
                    <a:pt x="791" y="1818"/>
                    <a:pt x="803" y="1715"/>
                    <a:pt x="817" y="1598"/>
                  </a:cubicBezTo>
                  <a:cubicBezTo>
                    <a:pt x="839" y="1411"/>
                    <a:pt x="942" y="1271"/>
                    <a:pt x="1107" y="1179"/>
                  </a:cubicBezTo>
                  <a:cubicBezTo>
                    <a:pt x="1280" y="1075"/>
                    <a:pt x="1468" y="969"/>
                    <a:pt x="1655" y="877"/>
                  </a:cubicBezTo>
                  <a:cubicBezTo>
                    <a:pt x="1875" y="771"/>
                    <a:pt x="2107" y="667"/>
                    <a:pt x="2328" y="561"/>
                  </a:cubicBezTo>
                  <a:cubicBezTo>
                    <a:pt x="2353" y="561"/>
                    <a:pt x="2364" y="550"/>
                    <a:pt x="2398" y="539"/>
                  </a:cubicBezTo>
                  <a:cubicBezTo>
                    <a:pt x="2247" y="271"/>
                    <a:pt x="2049" y="50"/>
                    <a:pt x="1736" y="14"/>
                  </a:cubicBezTo>
                  <a:cubicBezTo>
                    <a:pt x="1686" y="4"/>
                    <a:pt x="1637" y="1"/>
                    <a:pt x="1588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42930" y="1545674"/>
              <a:ext cx="339862" cy="289786"/>
            </a:xfrm>
            <a:custGeom>
              <a:avLst/>
              <a:gdLst/>
              <a:ahLst/>
              <a:cxnLst/>
              <a:rect l="l" t="t" r="r" b="b"/>
              <a:pathLst>
                <a:path w="4493" h="3831" extrusionOk="0">
                  <a:moveTo>
                    <a:pt x="1467" y="1"/>
                  </a:moveTo>
                  <a:lnTo>
                    <a:pt x="1467" y="1"/>
                  </a:lnTo>
                  <a:cubicBezTo>
                    <a:pt x="920" y="84"/>
                    <a:pt x="395" y="188"/>
                    <a:pt x="1" y="629"/>
                  </a:cubicBezTo>
                  <a:cubicBezTo>
                    <a:pt x="34" y="666"/>
                    <a:pt x="59" y="699"/>
                    <a:pt x="82" y="724"/>
                  </a:cubicBezTo>
                  <a:cubicBezTo>
                    <a:pt x="395" y="1085"/>
                    <a:pt x="744" y="1397"/>
                    <a:pt x="1118" y="1691"/>
                  </a:cubicBezTo>
                  <a:cubicBezTo>
                    <a:pt x="1828" y="2261"/>
                    <a:pt x="2490" y="2900"/>
                    <a:pt x="3144" y="3540"/>
                  </a:cubicBezTo>
                  <a:cubicBezTo>
                    <a:pt x="3188" y="3588"/>
                    <a:pt x="3236" y="3599"/>
                    <a:pt x="3294" y="3610"/>
                  </a:cubicBezTo>
                  <a:cubicBezTo>
                    <a:pt x="3644" y="3621"/>
                    <a:pt x="3993" y="3669"/>
                    <a:pt x="4320" y="3772"/>
                  </a:cubicBezTo>
                  <a:cubicBezTo>
                    <a:pt x="4376" y="3786"/>
                    <a:pt x="4434" y="3808"/>
                    <a:pt x="4493" y="3831"/>
                  </a:cubicBezTo>
                  <a:cubicBezTo>
                    <a:pt x="4493" y="3716"/>
                    <a:pt x="4493" y="3610"/>
                    <a:pt x="4482" y="3507"/>
                  </a:cubicBezTo>
                  <a:cubicBezTo>
                    <a:pt x="4471" y="3250"/>
                    <a:pt x="4459" y="3004"/>
                    <a:pt x="4445" y="2761"/>
                  </a:cubicBezTo>
                  <a:cubicBezTo>
                    <a:pt x="4445" y="2669"/>
                    <a:pt x="4434" y="2574"/>
                    <a:pt x="4423" y="2470"/>
                  </a:cubicBezTo>
                  <a:cubicBezTo>
                    <a:pt x="4423" y="2434"/>
                    <a:pt x="4401" y="2412"/>
                    <a:pt x="4364" y="2412"/>
                  </a:cubicBezTo>
                  <a:cubicBezTo>
                    <a:pt x="4250" y="2400"/>
                    <a:pt x="4155" y="2342"/>
                    <a:pt x="4074" y="2283"/>
                  </a:cubicBezTo>
                  <a:cubicBezTo>
                    <a:pt x="3353" y="1747"/>
                    <a:pt x="2655" y="1166"/>
                    <a:pt x="1990" y="573"/>
                  </a:cubicBezTo>
                  <a:cubicBezTo>
                    <a:pt x="1839" y="434"/>
                    <a:pt x="1699" y="305"/>
                    <a:pt x="1548" y="165"/>
                  </a:cubicBezTo>
                  <a:cubicBezTo>
                    <a:pt x="1501" y="118"/>
                    <a:pt x="1456" y="84"/>
                    <a:pt x="1467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06401" y="1518671"/>
              <a:ext cx="476396" cy="342358"/>
            </a:xfrm>
            <a:custGeom>
              <a:avLst/>
              <a:gdLst/>
              <a:ahLst/>
              <a:cxnLst/>
              <a:rect l="l" t="t" r="r" b="b"/>
              <a:pathLst>
                <a:path w="6298" h="4526" extrusionOk="0">
                  <a:moveTo>
                    <a:pt x="314" y="1196"/>
                  </a:moveTo>
                  <a:cubicBezTo>
                    <a:pt x="431" y="1210"/>
                    <a:pt x="537" y="1243"/>
                    <a:pt x="582" y="1372"/>
                  </a:cubicBezTo>
                  <a:cubicBezTo>
                    <a:pt x="607" y="1442"/>
                    <a:pt x="618" y="1523"/>
                    <a:pt x="630" y="1592"/>
                  </a:cubicBezTo>
                  <a:cubicBezTo>
                    <a:pt x="652" y="1721"/>
                    <a:pt x="641" y="1838"/>
                    <a:pt x="593" y="1953"/>
                  </a:cubicBezTo>
                  <a:cubicBezTo>
                    <a:pt x="548" y="2048"/>
                    <a:pt x="479" y="2104"/>
                    <a:pt x="372" y="2104"/>
                  </a:cubicBezTo>
                  <a:cubicBezTo>
                    <a:pt x="258" y="2104"/>
                    <a:pt x="188" y="2034"/>
                    <a:pt x="152" y="1942"/>
                  </a:cubicBezTo>
                  <a:cubicBezTo>
                    <a:pt x="141" y="1930"/>
                    <a:pt x="129" y="1919"/>
                    <a:pt x="129" y="1894"/>
                  </a:cubicBezTo>
                  <a:cubicBezTo>
                    <a:pt x="118" y="1791"/>
                    <a:pt x="93" y="1685"/>
                    <a:pt x="82" y="1581"/>
                  </a:cubicBezTo>
                  <a:cubicBezTo>
                    <a:pt x="104" y="1489"/>
                    <a:pt x="118" y="1394"/>
                    <a:pt x="152" y="1302"/>
                  </a:cubicBezTo>
                  <a:cubicBezTo>
                    <a:pt x="174" y="1232"/>
                    <a:pt x="244" y="1196"/>
                    <a:pt x="314" y="1196"/>
                  </a:cubicBezTo>
                  <a:close/>
                  <a:moveTo>
                    <a:pt x="1618" y="3445"/>
                  </a:moveTo>
                  <a:cubicBezTo>
                    <a:pt x="1641" y="3478"/>
                    <a:pt x="1655" y="3514"/>
                    <a:pt x="1677" y="3537"/>
                  </a:cubicBezTo>
                  <a:cubicBezTo>
                    <a:pt x="1677" y="3548"/>
                    <a:pt x="1666" y="3559"/>
                    <a:pt x="1666" y="3570"/>
                  </a:cubicBezTo>
                  <a:cubicBezTo>
                    <a:pt x="1666" y="3570"/>
                    <a:pt x="1641" y="3570"/>
                    <a:pt x="1641" y="3559"/>
                  </a:cubicBezTo>
                  <a:cubicBezTo>
                    <a:pt x="1618" y="3537"/>
                    <a:pt x="1596" y="3500"/>
                    <a:pt x="1571" y="3467"/>
                  </a:cubicBezTo>
                  <a:cubicBezTo>
                    <a:pt x="1585" y="3456"/>
                    <a:pt x="1585" y="3445"/>
                    <a:pt x="1596" y="3445"/>
                  </a:cubicBezTo>
                  <a:close/>
                  <a:moveTo>
                    <a:pt x="1817" y="3724"/>
                  </a:moveTo>
                  <a:lnTo>
                    <a:pt x="1817" y="3724"/>
                  </a:lnTo>
                  <a:cubicBezTo>
                    <a:pt x="1968" y="3864"/>
                    <a:pt x="2074" y="4026"/>
                    <a:pt x="2247" y="4143"/>
                  </a:cubicBezTo>
                  <a:cubicBezTo>
                    <a:pt x="2244" y="4144"/>
                    <a:pt x="2241" y="4144"/>
                    <a:pt x="2237" y="4144"/>
                  </a:cubicBezTo>
                  <a:cubicBezTo>
                    <a:pt x="2134" y="4144"/>
                    <a:pt x="1828" y="3835"/>
                    <a:pt x="1817" y="3724"/>
                  </a:cubicBezTo>
                  <a:close/>
                  <a:moveTo>
                    <a:pt x="5636" y="4199"/>
                  </a:moveTo>
                  <a:cubicBezTo>
                    <a:pt x="5647" y="4213"/>
                    <a:pt x="5647" y="4224"/>
                    <a:pt x="5647" y="4235"/>
                  </a:cubicBezTo>
                  <a:cubicBezTo>
                    <a:pt x="5577" y="4246"/>
                    <a:pt x="5507" y="4258"/>
                    <a:pt x="5437" y="4269"/>
                  </a:cubicBezTo>
                  <a:lnTo>
                    <a:pt x="5437" y="4246"/>
                  </a:lnTo>
                  <a:cubicBezTo>
                    <a:pt x="5496" y="4224"/>
                    <a:pt x="5566" y="4199"/>
                    <a:pt x="5636" y="4199"/>
                  </a:cubicBezTo>
                  <a:close/>
                  <a:moveTo>
                    <a:pt x="5820" y="4283"/>
                  </a:moveTo>
                  <a:lnTo>
                    <a:pt x="5820" y="4283"/>
                  </a:lnTo>
                  <a:cubicBezTo>
                    <a:pt x="5813" y="4324"/>
                    <a:pt x="5786" y="4345"/>
                    <a:pt x="5755" y="4345"/>
                  </a:cubicBezTo>
                  <a:cubicBezTo>
                    <a:pt x="5734" y="4345"/>
                    <a:pt x="5711" y="4335"/>
                    <a:pt x="5692" y="4316"/>
                  </a:cubicBezTo>
                  <a:cubicBezTo>
                    <a:pt x="5739" y="4305"/>
                    <a:pt x="5775" y="4294"/>
                    <a:pt x="5820" y="4283"/>
                  </a:cubicBezTo>
                  <a:close/>
                  <a:moveTo>
                    <a:pt x="3865" y="0"/>
                  </a:moveTo>
                  <a:cubicBezTo>
                    <a:pt x="3798" y="0"/>
                    <a:pt x="3730" y="3"/>
                    <a:pt x="3666" y="8"/>
                  </a:cubicBezTo>
                  <a:cubicBezTo>
                    <a:pt x="3365" y="34"/>
                    <a:pt x="3074" y="67"/>
                    <a:pt x="2772" y="103"/>
                  </a:cubicBezTo>
                  <a:cubicBezTo>
                    <a:pt x="2607" y="126"/>
                    <a:pt x="2445" y="162"/>
                    <a:pt x="2295" y="207"/>
                  </a:cubicBezTo>
                  <a:cubicBezTo>
                    <a:pt x="1688" y="383"/>
                    <a:pt x="1096" y="603"/>
                    <a:pt x="548" y="916"/>
                  </a:cubicBezTo>
                  <a:cubicBezTo>
                    <a:pt x="442" y="986"/>
                    <a:pt x="339" y="1045"/>
                    <a:pt x="244" y="1104"/>
                  </a:cubicBezTo>
                  <a:cubicBezTo>
                    <a:pt x="71" y="1221"/>
                    <a:pt x="23" y="1405"/>
                    <a:pt x="12" y="1592"/>
                  </a:cubicBezTo>
                  <a:cubicBezTo>
                    <a:pt x="1" y="1673"/>
                    <a:pt x="1" y="1754"/>
                    <a:pt x="1" y="1838"/>
                  </a:cubicBezTo>
                  <a:cubicBezTo>
                    <a:pt x="12" y="2059"/>
                    <a:pt x="152" y="2210"/>
                    <a:pt x="350" y="2291"/>
                  </a:cubicBezTo>
                  <a:cubicBezTo>
                    <a:pt x="374" y="2302"/>
                    <a:pt x="403" y="2305"/>
                    <a:pt x="434" y="2305"/>
                  </a:cubicBezTo>
                  <a:cubicBezTo>
                    <a:pt x="464" y="2305"/>
                    <a:pt x="495" y="2302"/>
                    <a:pt x="523" y="2302"/>
                  </a:cubicBezTo>
                  <a:cubicBezTo>
                    <a:pt x="566" y="2302"/>
                    <a:pt x="615" y="2285"/>
                    <a:pt x="664" y="2285"/>
                  </a:cubicBezTo>
                  <a:cubicBezTo>
                    <a:pt x="695" y="2285"/>
                    <a:pt x="727" y="2292"/>
                    <a:pt x="758" y="2313"/>
                  </a:cubicBezTo>
                  <a:cubicBezTo>
                    <a:pt x="850" y="2372"/>
                    <a:pt x="909" y="2453"/>
                    <a:pt x="956" y="2548"/>
                  </a:cubicBezTo>
                  <a:cubicBezTo>
                    <a:pt x="1049" y="2757"/>
                    <a:pt x="1141" y="2956"/>
                    <a:pt x="1258" y="3151"/>
                  </a:cubicBezTo>
                  <a:cubicBezTo>
                    <a:pt x="1420" y="3419"/>
                    <a:pt x="1585" y="3699"/>
                    <a:pt x="1794" y="3945"/>
                  </a:cubicBezTo>
                  <a:cubicBezTo>
                    <a:pt x="1887" y="4037"/>
                    <a:pt x="1990" y="4129"/>
                    <a:pt x="2096" y="4224"/>
                  </a:cubicBezTo>
                  <a:cubicBezTo>
                    <a:pt x="2119" y="4246"/>
                    <a:pt x="2155" y="4269"/>
                    <a:pt x="2188" y="4283"/>
                  </a:cubicBezTo>
                  <a:cubicBezTo>
                    <a:pt x="2364" y="4353"/>
                    <a:pt x="2538" y="4375"/>
                    <a:pt x="2725" y="4375"/>
                  </a:cubicBezTo>
                  <a:cubicBezTo>
                    <a:pt x="3155" y="4364"/>
                    <a:pt x="3574" y="4353"/>
                    <a:pt x="4004" y="4353"/>
                  </a:cubicBezTo>
                  <a:cubicBezTo>
                    <a:pt x="4390" y="4353"/>
                    <a:pt x="4761" y="4364"/>
                    <a:pt x="5133" y="4375"/>
                  </a:cubicBezTo>
                  <a:cubicBezTo>
                    <a:pt x="5401" y="4386"/>
                    <a:pt x="5669" y="4408"/>
                    <a:pt x="5926" y="4445"/>
                  </a:cubicBezTo>
                  <a:cubicBezTo>
                    <a:pt x="6041" y="4456"/>
                    <a:pt x="6158" y="4503"/>
                    <a:pt x="6298" y="4526"/>
                  </a:cubicBezTo>
                  <a:lnTo>
                    <a:pt x="6298" y="4364"/>
                  </a:lnTo>
                  <a:cubicBezTo>
                    <a:pt x="6298" y="4258"/>
                    <a:pt x="6298" y="4258"/>
                    <a:pt x="6206" y="4213"/>
                  </a:cubicBezTo>
                  <a:cubicBezTo>
                    <a:pt x="6007" y="4129"/>
                    <a:pt x="5809" y="4096"/>
                    <a:pt x="5599" y="4073"/>
                  </a:cubicBezTo>
                  <a:cubicBezTo>
                    <a:pt x="5287" y="4026"/>
                    <a:pt x="4971" y="4003"/>
                    <a:pt x="4658" y="3978"/>
                  </a:cubicBezTo>
                  <a:cubicBezTo>
                    <a:pt x="3993" y="3945"/>
                    <a:pt x="3342" y="3827"/>
                    <a:pt x="2702" y="3654"/>
                  </a:cubicBezTo>
                  <a:cubicBezTo>
                    <a:pt x="2468" y="3584"/>
                    <a:pt x="2236" y="3500"/>
                    <a:pt x="2015" y="3386"/>
                  </a:cubicBezTo>
                  <a:cubicBezTo>
                    <a:pt x="1828" y="3291"/>
                    <a:pt x="1688" y="3140"/>
                    <a:pt x="1596" y="2956"/>
                  </a:cubicBezTo>
                  <a:cubicBezTo>
                    <a:pt x="1468" y="2721"/>
                    <a:pt x="1375" y="2467"/>
                    <a:pt x="1328" y="2210"/>
                  </a:cubicBezTo>
                  <a:cubicBezTo>
                    <a:pt x="1306" y="2059"/>
                    <a:pt x="1317" y="1908"/>
                    <a:pt x="1339" y="1754"/>
                  </a:cubicBezTo>
                  <a:cubicBezTo>
                    <a:pt x="1375" y="1511"/>
                    <a:pt x="1501" y="1302"/>
                    <a:pt x="1641" y="1115"/>
                  </a:cubicBezTo>
                  <a:cubicBezTo>
                    <a:pt x="1769" y="953"/>
                    <a:pt x="1898" y="791"/>
                    <a:pt x="2074" y="684"/>
                  </a:cubicBezTo>
                  <a:cubicBezTo>
                    <a:pt x="2339" y="511"/>
                    <a:pt x="2633" y="416"/>
                    <a:pt x="2945" y="358"/>
                  </a:cubicBezTo>
                  <a:cubicBezTo>
                    <a:pt x="3252" y="310"/>
                    <a:pt x="3558" y="261"/>
                    <a:pt x="3874" y="261"/>
                  </a:cubicBezTo>
                  <a:cubicBezTo>
                    <a:pt x="3929" y="261"/>
                    <a:pt x="3985" y="262"/>
                    <a:pt x="4041" y="265"/>
                  </a:cubicBezTo>
                  <a:cubicBezTo>
                    <a:pt x="4563" y="288"/>
                    <a:pt x="5088" y="372"/>
                    <a:pt x="5566" y="615"/>
                  </a:cubicBezTo>
                  <a:cubicBezTo>
                    <a:pt x="5577" y="615"/>
                    <a:pt x="5588" y="615"/>
                    <a:pt x="5611" y="626"/>
                  </a:cubicBezTo>
                  <a:cubicBezTo>
                    <a:pt x="5541" y="475"/>
                    <a:pt x="5460" y="346"/>
                    <a:pt x="5309" y="277"/>
                  </a:cubicBezTo>
                  <a:cubicBezTo>
                    <a:pt x="5099" y="173"/>
                    <a:pt x="4890" y="115"/>
                    <a:pt x="4658" y="78"/>
                  </a:cubicBezTo>
                  <a:cubicBezTo>
                    <a:pt x="4460" y="56"/>
                    <a:pt x="4261" y="22"/>
                    <a:pt x="4063" y="8"/>
                  </a:cubicBezTo>
                  <a:cubicBezTo>
                    <a:pt x="3999" y="3"/>
                    <a:pt x="3932" y="0"/>
                    <a:pt x="386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809346" y="1595974"/>
              <a:ext cx="269514" cy="221103"/>
            </a:xfrm>
            <a:custGeom>
              <a:avLst/>
              <a:gdLst/>
              <a:ahLst/>
              <a:cxnLst/>
              <a:rect l="l" t="t" r="r" b="b"/>
              <a:pathLst>
                <a:path w="3563" h="2923" extrusionOk="0">
                  <a:moveTo>
                    <a:pt x="420" y="1"/>
                  </a:moveTo>
                  <a:cubicBezTo>
                    <a:pt x="397" y="34"/>
                    <a:pt x="364" y="70"/>
                    <a:pt x="338" y="104"/>
                  </a:cubicBezTo>
                  <a:cubicBezTo>
                    <a:pt x="224" y="269"/>
                    <a:pt x="107" y="442"/>
                    <a:pt x="48" y="640"/>
                  </a:cubicBezTo>
                  <a:cubicBezTo>
                    <a:pt x="14" y="791"/>
                    <a:pt x="0" y="942"/>
                    <a:pt x="14" y="1107"/>
                  </a:cubicBezTo>
                  <a:cubicBezTo>
                    <a:pt x="37" y="1409"/>
                    <a:pt x="154" y="1688"/>
                    <a:pt x="305" y="1956"/>
                  </a:cubicBezTo>
                  <a:cubicBezTo>
                    <a:pt x="386" y="2118"/>
                    <a:pt x="514" y="2224"/>
                    <a:pt x="677" y="2316"/>
                  </a:cubicBezTo>
                  <a:cubicBezTo>
                    <a:pt x="945" y="2467"/>
                    <a:pt x="1235" y="2548"/>
                    <a:pt x="1537" y="2618"/>
                  </a:cubicBezTo>
                  <a:cubicBezTo>
                    <a:pt x="1830" y="2688"/>
                    <a:pt x="2110" y="2758"/>
                    <a:pt x="2400" y="2805"/>
                  </a:cubicBezTo>
                  <a:cubicBezTo>
                    <a:pt x="2573" y="2842"/>
                    <a:pt x="2761" y="2864"/>
                    <a:pt x="2934" y="2875"/>
                  </a:cubicBezTo>
                  <a:cubicBezTo>
                    <a:pt x="3121" y="2898"/>
                    <a:pt x="3308" y="2911"/>
                    <a:pt x="3493" y="2923"/>
                  </a:cubicBezTo>
                  <a:lnTo>
                    <a:pt x="3551" y="2923"/>
                  </a:lnTo>
                  <a:cubicBezTo>
                    <a:pt x="3551" y="2923"/>
                    <a:pt x="3551" y="2911"/>
                    <a:pt x="3562" y="2911"/>
                  </a:cubicBezTo>
                  <a:cubicBezTo>
                    <a:pt x="3400" y="2758"/>
                    <a:pt x="3238" y="2596"/>
                    <a:pt x="3073" y="2445"/>
                  </a:cubicBezTo>
                  <a:cubicBezTo>
                    <a:pt x="2738" y="2129"/>
                    <a:pt x="2411" y="1816"/>
                    <a:pt x="2073" y="1515"/>
                  </a:cubicBezTo>
                  <a:cubicBezTo>
                    <a:pt x="1783" y="1246"/>
                    <a:pt x="1456" y="1001"/>
                    <a:pt x="1154" y="732"/>
                  </a:cubicBezTo>
                  <a:cubicBezTo>
                    <a:pt x="967" y="570"/>
                    <a:pt x="794" y="383"/>
                    <a:pt x="607" y="199"/>
                  </a:cubicBezTo>
                  <a:cubicBezTo>
                    <a:pt x="548" y="140"/>
                    <a:pt x="489" y="70"/>
                    <a:pt x="420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956389" y="1542119"/>
              <a:ext cx="220271" cy="182450"/>
            </a:xfrm>
            <a:custGeom>
              <a:avLst/>
              <a:gdLst/>
              <a:ahLst/>
              <a:cxnLst/>
              <a:rect l="l" t="t" r="r" b="b"/>
              <a:pathLst>
                <a:path w="2912" h="2412" extrusionOk="0">
                  <a:moveTo>
                    <a:pt x="658" y="0"/>
                  </a:moveTo>
                  <a:cubicBezTo>
                    <a:pt x="442" y="0"/>
                    <a:pt x="227" y="18"/>
                    <a:pt x="12" y="48"/>
                  </a:cubicBezTo>
                  <a:cubicBezTo>
                    <a:pt x="1" y="84"/>
                    <a:pt x="12" y="117"/>
                    <a:pt x="37" y="154"/>
                  </a:cubicBezTo>
                  <a:cubicBezTo>
                    <a:pt x="166" y="271"/>
                    <a:pt x="280" y="386"/>
                    <a:pt x="409" y="492"/>
                  </a:cubicBezTo>
                  <a:cubicBezTo>
                    <a:pt x="629" y="701"/>
                    <a:pt x="850" y="900"/>
                    <a:pt x="1096" y="1084"/>
                  </a:cubicBezTo>
                  <a:cubicBezTo>
                    <a:pt x="1526" y="1444"/>
                    <a:pt x="1968" y="1794"/>
                    <a:pt x="2401" y="2143"/>
                  </a:cubicBezTo>
                  <a:cubicBezTo>
                    <a:pt x="2493" y="2213"/>
                    <a:pt x="2574" y="2271"/>
                    <a:pt x="2666" y="2341"/>
                  </a:cubicBezTo>
                  <a:cubicBezTo>
                    <a:pt x="2736" y="2389"/>
                    <a:pt x="2820" y="2411"/>
                    <a:pt x="2912" y="2411"/>
                  </a:cubicBezTo>
                  <a:cubicBezTo>
                    <a:pt x="2901" y="2319"/>
                    <a:pt x="2889" y="2238"/>
                    <a:pt x="2864" y="2157"/>
                  </a:cubicBezTo>
                  <a:cubicBezTo>
                    <a:pt x="2783" y="1562"/>
                    <a:pt x="2621" y="992"/>
                    <a:pt x="2375" y="455"/>
                  </a:cubicBezTo>
                  <a:cubicBezTo>
                    <a:pt x="2353" y="422"/>
                    <a:pt x="2331" y="397"/>
                    <a:pt x="2294" y="374"/>
                  </a:cubicBezTo>
                  <a:cubicBezTo>
                    <a:pt x="1968" y="187"/>
                    <a:pt x="1607" y="106"/>
                    <a:pt x="1236" y="48"/>
                  </a:cubicBezTo>
                  <a:cubicBezTo>
                    <a:pt x="1043" y="15"/>
                    <a:pt x="850" y="0"/>
                    <a:pt x="65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750423" y="1454983"/>
              <a:ext cx="284491" cy="91754"/>
            </a:xfrm>
            <a:custGeom>
              <a:avLst/>
              <a:gdLst/>
              <a:ahLst/>
              <a:cxnLst/>
              <a:rect l="l" t="t" r="r" b="b"/>
              <a:pathLst>
                <a:path w="3761" h="1213" extrusionOk="0">
                  <a:moveTo>
                    <a:pt x="746" y="431"/>
                  </a:moveTo>
                  <a:lnTo>
                    <a:pt x="746" y="431"/>
                  </a:lnTo>
                  <a:cubicBezTo>
                    <a:pt x="793" y="445"/>
                    <a:pt x="849" y="515"/>
                    <a:pt x="849" y="585"/>
                  </a:cubicBezTo>
                  <a:cubicBezTo>
                    <a:pt x="793" y="560"/>
                    <a:pt x="735" y="468"/>
                    <a:pt x="746" y="431"/>
                  </a:cubicBezTo>
                  <a:close/>
                  <a:moveTo>
                    <a:pt x="2841" y="409"/>
                  </a:moveTo>
                  <a:cubicBezTo>
                    <a:pt x="2794" y="501"/>
                    <a:pt x="2701" y="549"/>
                    <a:pt x="2620" y="619"/>
                  </a:cubicBezTo>
                  <a:cubicBezTo>
                    <a:pt x="2620" y="560"/>
                    <a:pt x="2783" y="420"/>
                    <a:pt x="2841" y="409"/>
                  </a:cubicBezTo>
                  <a:close/>
                  <a:moveTo>
                    <a:pt x="605" y="594"/>
                  </a:moveTo>
                  <a:cubicBezTo>
                    <a:pt x="706" y="594"/>
                    <a:pt x="899" y="742"/>
                    <a:pt x="933" y="817"/>
                  </a:cubicBezTo>
                  <a:cubicBezTo>
                    <a:pt x="933" y="828"/>
                    <a:pt x="919" y="828"/>
                    <a:pt x="919" y="828"/>
                  </a:cubicBezTo>
                  <a:cubicBezTo>
                    <a:pt x="863" y="795"/>
                    <a:pt x="816" y="747"/>
                    <a:pt x="757" y="700"/>
                  </a:cubicBezTo>
                  <a:cubicBezTo>
                    <a:pt x="698" y="666"/>
                    <a:pt x="640" y="630"/>
                    <a:pt x="584" y="596"/>
                  </a:cubicBezTo>
                  <a:cubicBezTo>
                    <a:pt x="590" y="594"/>
                    <a:pt x="597" y="594"/>
                    <a:pt x="605" y="594"/>
                  </a:cubicBezTo>
                  <a:close/>
                  <a:moveTo>
                    <a:pt x="2193" y="0"/>
                  </a:moveTo>
                  <a:cubicBezTo>
                    <a:pt x="1735" y="0"/>
                    <a:pt x="1287" y="80"/>
                    <a:pt x="849" y="222"/>
                  </a:cubicBezTo>
                  <a:cubicBezTo>
                    <a:pt x="746" y="258"/>
                    <a:pt x="629" y="292"/>
                    <a:pt x="536" y="339"/>
                  </a:cubicBezTo>
                  <a:cubicBezTo>
                    <a:pt x="360" y="431"/>
                    <a:pt x="198" y="526"/>
                    <a:pt x="36" y="630"/>
                  </a:cubicBezTo>
                  <a:cubicBezTo>
                    <a:pt x="25" y="630"/>
                    <a:pt x="11" y="641"/>
                    <a:pt x="0" y="655"/>
                  </a:cubicBezTo>
                  <a:cubicBezTo>
                    <a:pt x="36" y="655"/>
                    <a:pt x="70" y="666"/>
                    <a:pt x="95" y="666"/>
                  </a:cubicBezTo>
                  <a:cubicBezTo>
                    <a:pt x="108" y="666"/>
                    <a:pt x="121" y="665"/>
                    <a:pt x="134" y="665"/>
                  </a:cubicBezTo>
                  <a:cubicBezTo>
                    <a:pt x="519" y="665"/>
                    <a:pt x="800" y="828"/>
                    <a:pt x="989" y="1166"/>
                  </a:cubicBezTo>
                  <a:cubicBezTo>
                    <a:pt x="1005" y="1197"/>
                    <a:pt x="1021" y="1213"/>
                    <a:pt x="1043" y="1213"/>
                  </a:cubicBezTo>
                  <a:cubicBezTo>
                    <a:pt x="1054" y="1213"/>
                    <a:pt x="1068" y="1208"/>
                    <a:pt x="1084" y="1200"/>
                  </a:cubicBezTo>
                  <a:cubicBezTo>
                    <a:pt x="1363" y="1119"/>
                    <a:pt x="1654" y="1015"/>
                    <a:pt x="1956" y="945"/>
                  </a:cubicBezTo>
                  <a:cubicBezTo>
                    <a:pt x="2316" y="850"/>
                    <a:pt x="2690" y="828"/>
                    <a:pt x="3073" y="806"/>
                  </a:cubicBezTo>
                  <a:cubicBezTo>
                    <a:pt x="3155" y="801"/>
                    <a:pt x="3239" y="798"/>
                    <a:pt x="3324" y="798"/>
                  </a:cubicBezTo>
                  <a:cubicBezTo>
                    <a:pt x="3443" y="798"/>
                    <a:pt x="3563" y="804"/>
                    <a:pt x="3679" y="817"/>
                  </a:cubicBezTo>
                  <a:lnTo>
                    <a:pt x="3760" y="817"/>
                  </a:lnTo>
                  <a:cubicBezTo>
                    <a:pt x="3727" y="781"/>
                    <a:pt x="3713" y="747"/>
                    <a:pt x="3690" y="711"/>
                  </a:cubicBezTo>
                  <a:cubicBezTo>
                    <a:pt x="3470" y="468"/>
                    <a:pt x="3224" y="269"/>
                    <a:pt x="2933" y="130"/>
                  </a:cubicBezTo>
                  <a:cubicBezTo>
                    <a:pt x="2724" y="37"/>
                    <a:pt x="2503" y="12"/>
                    <a:pt x="2282" y="1"/>
                  </a:cubicBezTo>
                  <a:cubicBezTo>
                    <a:pt x="2253" y="0"/>
                    <a:pt x="2223" y="0"/>
                    <a:pt x="2193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551795" y="1447192"/>
              <a:ext cx="175037" cy="172314"/>
            </a:xfrm>
            <a:custGeom>
              <a:avLst/>
              <a:gdLst/>
              <a:ahLst/>
              <a:cxnLst/>
              <a:rect l="l" t="t" r="r" b="b"/>
              <a:pathLst>
                <a:path w="2314" h="2278" extrusionOk="0">
                  <a:moveTo>
                    <a:pt x="1729" y="1805"/>
                  </a:moveTo>
                  <a:lnTo>
                    <a:pt x="1743" y="1817"/>
                  </a:lnTo>
                  <a:lnTo>
                    <a:pt x="1743" y="1828"/>
                  </a:lnTo>
                  <a:cubicBezTo>
                    <a:pt x="1743" y="1839"/>
                    <a:pt x="1743" y="1839"/>
                    <a:pt x="1729" y="1839"/>
                  </a:cubicBezTo>
                  <a:cubicBezTo>
                    <a:pt x="1709" y="1846"/>
                    <a:pt x="1683" y="1858"/>
                    <a:pt x="1656" y="1858"/>
                  </a:cubicBezTo>
                  <a:cubicBezTo>
                    <a:pt x="1639" y="1858"/>
                    <a:pt x="1621" y="1853"/>
                    <a:pt x="1604" y="1839"/>
                  </a:cubicBezTo>
                  <a:cubicBezTo>
                    <a:pt x="1626" y="1828"/>
                    <a:pt x="1659" y="1828"/>
                    <a:pt x="1685" y="1817"/>
                  </a:cubicBezTo>
                  <a:cubicBezTo>
                    <a:pt x="1696" y="1817"/>
                    <a:pt x="1707" y="1805"/>
                    <a:pt x="1729" y="1805"/>
                  </a:cubicBezTo>
                  <a:close/>
                  <a:moveTo>
                    <a:pt x="1928" y="1850"/>
                  </a:moveTo>
                  <a:lnTo>
                    <a:pt x="1916" y="1861"/>
                  </a:lnTo>
                  <a:cubicBezTo>
                    <a:pt x="1883" y="1898"/>
                    <a:pt x="1858" y="1920"/>
                    <a:pt x="1824" y="1956"/>
                  </a:cubicBezTo>
                  <a:cubicBezTo>
                    <a:pt x="1824" y="1945"/>
                    <a:pt x="1824" y="1945"/>
                    <a:pt x="1813" y="1945"/>
                  </a:cubicBezTo>
                  <a:cubicBezTo>
                    <a:pt x="1824" y="1898"/>
                    <a:pt x="1847" y="1875"/>
                    <a:pt x="1883" y="1850"/>
                  </a:cubicBezTo>
                  <a:close/>
                  <a:moveTo>
                    <a:pt x="137" y="1"/>
                  </a:moveTo>
                  <a:cubicBezTo>
                    <a:pt x="123" y="23"/>
                    <a:pt x="112" y="34"/>
                    <a:pt x="101" y="45"/>
                  </a:cubicBezTo>
                  <a:lnTo>
                    <a:pt x="101" y="59"/>
                  </a:lnTo>
                  <a:cubicBezTo>
                    <a:pt x="67" y="233"/>
                    <a:pt x="53" y="420"/>
                    <a:pt x="123" y="582"/>
                  </a:cubicBezTo>
                  <a:cubicBezTo>
                    <a:pt x="170" y="674"/>
                    <a:pt x="207" y="769"/>
                    <a:pt x="251" y="872"/>
                  </a:cubicBezTo>
                  <a:lnTo>
                    <a:pt x="251" y="931"/>
                  </a:lnTo>
                  <a:lnTo>
                    <a:pt x="182" y="931"/>
                  </a:lnTo>
                  <a:cubicBezTo>
                    <a:pt x="145" y="915"/>
                    <a:pt x="115" y="906"/>
                    <a:pt x="90" y="906"/>
                  </a:cubicBezTo>
                  <a:cubicBezTo>
                    <a:pt x="27" y="906"/>
                    <a:pt x="0" y="959"/>
                    <a:pt x="8" y="1060"/>
                  </a:cubicBezTo>
                  <a:cubicBezTo>
                    <a:pt x="20" y="1163"/>
                    <a:pt x="53" y="1247"/>
                    <a:pt x="123" y="1317"/>
                  </a:cubicBezTo>
                  <a:cubicBezTo>
                    <a:pt x="193" y="1386"/>
                    <a:pt x="263" y="1431"/>
                    <a:pt x="332" y="1490"/>
                  </a:cubicBezTo>
                  <a:cubicBezTo>
                    <a:pt x="391" y="1526"/>
                    <a:pt x="391" y="1560"/>
                    <a:pt x="332" y="1582"/>
                  </a:cubicBezTo>
                  <a:cubicBezTo>
                    <a:pt x="310" y="1596"/>
                    <a:pt x="299" y="1596"/>
                    <a:pt x="288" y="1607"/>
                  </a:cubicBezTo>
                  <a:cubicBezTo>
                    <a:pt x="218" y="1641"/>
                    <a:pt x="207" y="1710"/>
                    <a:pt x="251" y="1769"/>
                  </a:cubicBezTo>
                  <a:cubicBezTo>
                    <a:pt x="321" y="1850"/>
                    <a:pt x="427" y="1875"/>
                    <a:pt x="531" y="1898"/>
                  </a:cubicBezTo>
                  <a:cubicBezTo>
                    <a:pt x="578" y="1909"/>
                    <a:pt x="626" y="1909"/>
                    <a:pt x="670" y="1909"/>
                  </a:cubicBezTo>
                  <a:cubicBezTo>
                    <a:pt x="729" y="1920"/>
                    <a:pt x="751" y="1945"/>
                    <a:pt x="718" y="2001"/>
                  </a:cubicBezTo>
                  <a:cubicBezTo>
                    <a:pt x="670" y="2085"/>
                    <a:pt x="696" y="2118"/>
                    <a:pt x="777" y="2141"/>
                  </a:cubicBezTo>
                  <a:cubicBezTo>
                    <a:pt x="816" y="2161"/>
                    <a:pt x="858" y="2170"/>
                    <a:pt x="901" y="2170"/>
                  </a:cubicBezTo>
                  <a:cubicBezTo>
                    <a:pt x="934" y="2170"/>
                    <a:pt x="967" y="2165"/>
                    <a:pt x="997" y="2155"/>
                  </a:cubicBezTo>
                  <a:cubicBezTo>
                    <a:pt x="1056" y="2141"/>
                    <a:pt x="1101" y="2118"/>
                    <a:pt x="1159" y="2107"/>
                  </a:cubicBezTo>
                  <a:cubicBezTo>
                    <a:pt x="1167" y="2105"/>
                    <a:pt x="1175" y="2104"/>
                    <a:pt x="1181" y="2104"/>
                  </a:cubicBezTo>
                  <a:cubicBezTo>
                    <a:pt x="1214" y="2104"/>
                    <a:pt x="1229" y="2126"/>
                    <a:pt x="1229" y="2166"/>
                  </a:cubicBezTo>
                  <a:cubicBezTo>
                    <a:pt x="1229" y="2236"/>
                    <a:pt x="1254" y="2258"/>
                    <a:pt x="1324" y="2269"/>
                  </a:cubicBezTo>
                  <a:cubicBezTo>
                    <a:pt x="1355" y="2275"/>
                    <a:pt x="1386" y="2277"/>
                    <a:pt x="1418" y="2277"/>
                  </a:cubicBezTo>
                  <a:cubicBezTo>
                    <a:pt x="1530" y="2277"/>
                    <a:pt x="1645" y="2245"/>
                    <a:pt x="1754" y="2199"/>
                  </a:cubicBezTo>
                  <a:cubicBezTo>
                    <a:pt x="1928" y="2130"/>
                    <a:pt x="2078" y="2015"/>
                    <a:pt x="2207" y="1861"/>
                  </a:cubicBezTo>
                  <a:cubicBezTo>
                    <a:pt x="2254" y="1817"/>
                    <a:pt x="2277" y="1747"/>
                    <a:pt x="2313" y="1677"/>
                  </a:cubicBezTo>
                  <a:lnTo>
                    <a:pt x="2313" y="1677"/>
                  </a:lnTo>
                  <a:cubicBezTo>
                    <a:pt x="2242" y="1694"/>
                    <a:pt x="2174" y="1701"/>
                    <a:pt x="2107" y="1701"/>
                  </a:cubicBezTo>
                  <a:cubicBezTo>
                    <a:pt x="1996" y="1701"/>
                    <a:pt x="1890" y="1681"/>
                    <a:pt x="1788" y="1652"/>
                  </a:cubicBezTo>
                  <a:cubicBezTo>
                    <a:pt x="1159" y="1526"/>
                    <a:pt x="696" y="1177"/>
                    <a:pt x="332" y="652"/>
                  </a:cubicBezTo>
                  <a:cubicBezTo>
                    <a:pt x="229" y="501"/>
                    <a:pt x="170" y="325"/>
                    <a:pt x="137" y="14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680835" y="1918197"/>
              <a:ext cx="492281" cy="37897"/>
            </a:xfrm>
            <a:custGeom>
              <a:avLst/>
              <a:gdLst/>
              <a:ahLst/>
              <a:cxnLst/>
              <a:rect l="l" t="t" r="r" b="b"/>
              <a:pathLst>
                <a:path w="6508" h="501" extrusionOk="0">
                  <a:moveTo>
                    <a:pt x="23" y="1"/>
                  </a:moveTo>
                  <a:cubicBezTo>
                    <a:pt x="12" y="48"/>
                    <a:pt x="1" y="93"/>
                    <a:pt x="12" y="141"/>
                  </a:cubicBezTo>
                  <a:cubicBezTo>
                    <a:pt x="23" y="174"/>
                    <a:pt x="60" y="199"/>
                    <a:pt x="93" y="210"/>
                  </a:cubicBezTo>
                  <a:cubicBezTo>
                    <a:pt x="152" y="233"/>
                    <a:pt x="210" y="244"/>
                    <a:pt x="269" y="244"/>
                  </a:cubicBezTo>
                  <a:cubicBezTo>
                    <a:pt x="688" y="280"/>
                    <a:pt x="1118" y="314"/>
                    <a:pt x="1537" y="328"/>
                  </a:cubicBezTo>
                  <a:cubicBezTo>
                    <a:pt x="1968" y="350"/>
                    <a:pt x="2387" y="384"/>
                    <a:pt x="2817" y="420"/>
                  </a:cubicBezTo>
                  <a:cubicBezTo>
                    <a:pt x="3052" y="431"/>
                    <a:pt x="3295" y="431"/>
                    <a:pt x="3529" y="442"/>
                  </a:cubicBezTo>
                  <a:cubicBezTo>
                    <a:pt x="3890" y="467"/>
                    <a:pt x="4239" y="490"/>
                    <a:pt x="4599" y="501"/>
                  </a:cubicBezTo>
                  <a:lnTo>
                    <a:pt x="5890" y="501"/>
                  </a:lnTo>
                  <a:cubicBezTo>
                    <a:pt x="6044" y="490"/>
                    <a:pt x="6194" y="467"/>
                    <a:pt x="6345" y="453"/>
                  </a:cubicBezTo>
                  <a:cubicBezTo>
                    <a:pt x="6356" y="453"/>
                    <a:pt x="6368" y="442"/>
                    <a:pt x="6393" y="442"/>
                  </a:cubicBezTo>
                  <a:cubicBezTo>
                    <a:pt x="6507" y="420"/>
                    <a:pt x="6507" y="350"/>
                    <a:pt x="6449" y="244"/>
                  </a:cubicBezTo>
                  <a:cubicBezTo>
                    <a:pt x="6438" y="210"/>
                    <a:pt x="6404" y="199"/>
                    <a:pt x="6356" y="199"/>
                  </a:cubicBezTo>
                  <a:cubicBezTo>
                    <a:pt x="6055" y="244"/>
                    <a:pt x="5750" y="244"/>
                    <a:pt x="5437" y="258"/>
                  </a:cubicBezTo>
                  <a:cubicBezTo>
                    <a:pt x="5303" y="262"/>
                    <a:pt x="5168" y="264"/>
                    <a:pt x="5033" y="264"/>
                  </a:cubicBezTo>
                  <a:cubicBezTo>
                    <a:pt x="4443" y="264"/>
                    <a:pt x="3848" y="231"/>
                    <a:pt x="3261" y="222"/>
                  </a:cubicBezTo>
                  <a:cubicBezTo>
                    <a:pt x="2772" y="222"/>
                    <a:pt x="2283" y="222"/>
                    <a:pt x="1794" y="210"/>
                  </a:cubicBezTo>
                  <a:cubicBezTo>
                    <a:pt x="1398" y="188"/>
                    <a:pt x="1015" y="152"/>
                    <a:pt x="618" y="118"/>
                  </a:cubicBezTo>
                  <a:cubicBezTo>
                    <a:pt x="431" y="93"/>
                    <a:pt x="247" y="48"/>
                    <a:pt x="71" y="12"/>
                  </a:cubicBezTo>
                  <a:cubicBezTo>
                    <a:pt x="48" y="12"/>
                    <a:pt x="37" y="12"/>
                    <a:pt x="2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5565486" y="1446360"/>
              <a:ext cx="161345" cy="124961"/>
            </a:xfrm>
            <a:custGeom>
              <a:avLst/>
              <a:gdLst/>
              <a:ahLst/>
              <a:cxnLst/>
              <a:rect l="l" t="t" r="r" b="b"/>
              <a:pathLst>
                <a:path w="2133" h="1652" extrusionOk="0">
                  <a:moveTo>
                    <a:pt x="12" y="1"/>
                  </a:moveTo>
                  <a:cubicBezTo>
                    <a:pt x="12" y="12"/>
                    <a:pt x="1" y="23"/>
                    <a:pt x="1" y="34"/>
                  </a:cubicBezTo>
                  <a:cubicBezTo>
                    <a:pt x="1" y="93"/>
                    <a:pt x="1" y="163"/>
                    <a:pt x="26" y="232"/>
                  </a:cubicBezTo>
                  <a:cubicBezTo>
                    <a:pt x="82" y="464"/>
                    <a:pt x="188" y="674"/>
                    <a:pt x="350" y="861"/>
                  </a:cubicBezTo>
                  <a:cubicBezTo>
                    <a:pt x="570" y="1093"/>
                    <a:pt x="805" y="1302"/>
                    <a:pt x="1096" y="1442"/>
                  </a:cubicBezTo>
                  <a:cubicBezTo>
                    <a:pt x="1375" y="1571"/>
                    <a:pt x="1666" y="1652"/>
                    <a:pt x="1967" y="1652"/>
                  </a:cubicBezTo>
                  <a:cubicBezTo>
                    <a:pt x="2026" y="1652"/>
                    <a:pt x="2085" y="1629"/>
                    <a:pt x="2132" y="1618"/>
                  </a:cubicBezTo>
                  <a:cubicBezTo>
                    <a:pt x="2123" y="1569"/>
                    <a:pt x="2104" y="1546"/>
                    <a:pt x="2072" y="1546"/>
                  </a:cubicBezTo>
                  <a:cubicBezTo>
                    <a:pt x="2065" y="1546"/>
                    <a:pt x="2059" y="1546"/>
                    <a:pt x="2051" y="1548"/>
                  </a:cubicBezTo>
                  <a:cubicBezTo>
                    <a:pt x="2018" y="1551"/>
                    <a:pt x="1986" y="1552"/>
                    <a:pt x="1954" y="1552"/>
                  </a:cubicBezTo>
                  <a:cubicBezTo>
                    <a:pt x="1666" y="1552"/>
                    <a:pt x="1406" y="1463"/>
                    <a:pt x="1154" y="1328"/>
                  </a:cubicBezTo>
                  <a:cubicBezTo>
                    <a:pt x="654" y="1048"/>
                    <a:pt x="291" y="652"/>
                    <a:pt x="82" y="115"/>
                  </a:cubicBezTo>
                  <a:cubicBezTo>
                    <a:pt x="70" y="82"/>
                    <a:pt x="59" y="45"/>
                    <a:pt x="48" y="23"/>
                  </a:cubicBezTo>
                  <a:cubicBezTo>
                    <a:pt x="37" y="12"/>
                    <a:pt x="26" y="12"/>
                    <a:pt x="1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5979459" y="1463908"/>
              <a:ext cx="103857" cy="61800"/>
            </a:xfrm>
            <a:custGeom>
              <a:avLst/>
              <a:gdLst/>
              <a:ahLst/>
              <a:cxnLst/>
              <a:rect l="l" t="t" r="r" b="b"/>
              <a:pathLst>
                <a:path w="1373" h="817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104"/>
                    <a:pt x="302" y="199"/>
                    <a:pt x="442" y="313"/>
                  </a:cubicBezTo>
                  <a:cubicBezTo>
                    <a:pt x="581" y="420"/>
                    <a:pt x="710" y="537"/>
                    <a:pt x="780" y="710"/>
                  </a:cubicBezTo>
                  <a:cubicBezTo>
                    <a:pt x="978" y="746"/>
                    <a:pt x="1163" y="780"/>
                    <a:pt x="1372" y="816"/>
                  </a:cubicBezTo>
                  <a:cubicBezTo>
                    <a:pt x="989" y="397"/>
                    <a:pt x="523" y="163"/>
                    <a:pt x="0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6084068" y="1463908"/>
              <a:ext cx="35325" cy="74054"/>
            </a:xfrm>
            <a:custGeom>
              <a:avLst/>
              <a:gdLst/>
              <a:ahLst/>
              <a:cxnLst/>
              <a:rect l="l" t="t" r="r" b="b"/>
              <a:pathLst>
                <a:path w="467" h="979" extrusionOk="0">
                  <a:moveTo>
                    <a:pt x="210" y="0"/>
                  </a:moveTo>
                  <a:cubicBezTo>
                    <a:pt x="199" y="23"/>
                    <a:pt x="187" y="48"/>
                    <a:pt x="187" y="59"/>
                  </a:cubicBezTo>
                  <a:cubicBezTo>
                    <a:pt x="187" y="232"/>
                    <a:pt x="140" y="408"/>
                    <a:pt x="95" y="570"/>
                  </a:cubicBezTo>
                  <a:cubicBezTo>
                    <a:pt x="70" y="607"/>
                    <a:pt x="48" y="651"/>
                    <a:pt x="37" y="699"/>
                  </a:cubicBezTo>
                  <a:cubicBezTo>
                    <a:pt x="25" y="721"/>
                    <a:pt x="0" y="746"/>
                    <a:pt x="0" y="758"/>
                  </a:cubicBezTo>
                  <a:cubicBezTo>
                    <a:pt x="25" y="791"/>
                    <a:pt x="48" y="827"/>
                    <a:pt x="84" y="850"/>
                  </a:cubicBezTo>
                  <a:cubicBezTo>
                    <a:pt x="176" y="897"/>
                    <a:pt x="280" y="931"/>
                    <a:pt x="386" y="978"/>
                  </a:cubicBezTo>
                  <a:cubicBezTo>
                    <a:pt x="433" y="908"/>
                    <a:pt x="467" y="827"/>
                    <a:pt x="444" y="746"/>
                  </a:cubicBezTo>
                  <a:cubicBezTo>
                    <a:pt x="428" y="715"/>
                    <a:pt x="417" y="699"/>
                    <a:pt x="398" y="699"/>
                  </a:cubicBezTo>
                  <a:cubicBezTo>
                    <a:pt x="389" y="699"/>
                    <a:pt x="378" y="703"/>
                    <a:pt x="363" y="710"/>
                  </a:cubicBezTo>
                  <a:cubicBezTo>
                    <a:pt x="349" y="721"/>
                    <a:pt x="327" y="721"/>
                    <a:pt x="316" y="721"/>
                  </a:cubicBezTo>
                  <a:cubicBezTo>
                    <a:pt x="316" y="710"/>
                    <a:pt x="305" y="688"/>
                    <a:pt x="305" y="663"/>
                  </a:cubicBezTo>
                  <a:cubicBezTo>
                    <a:pt x="327" y="501"/>
                    <a:pt x="349" y="339"/>
                    <a:pt x="316" y="174"/>
                  </a:cubicBezTo>
                  <a:cubicBezTo>
                    <a:pt x="305" y="129"/>
                    <a:pt x="280" y="81"/>
                    <a:pt x="257" y="48"/>
                  </a:cubicBezTo>
                  <a:cubicBezTo>
                    <a:pt x="257" y="23"/>
                    <a:pt x="224" y="12"/>
                    <a:pt x="21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5659732" y="1752774"/>
              <a:ext cx="70423" cy="74735"/>
            </a:xfrm>
            <a:custGeom>
              <a:avLst/>
              <a:gdLst/>
              <a:ahLst/>
              <a:cxnLst/>
              <a:rect l="l" t="t" r="r" b="b"/>
              <a:pathLst>
                <a:path w="931" h="988" extrusionOk="0">
                  <a:moveTo>
                    <a:pt x="70" y="0"/>
                  </a:moveTo>
                  <a:cubicBezTo>
                    <a:pt x="59" y="93"/>
                    <a:pt x="48" y="185"/>
                    <a:pt x="23" y="280"/>
                  </a:cubicBezTo>
                  <a:cubicBezTo>
                    <a:pt x="1" y="419"/>
                    <a:pt x="59" y="534"/>
                    <a:pt x="177" y="593"/>
                  </a:cubicBezTo>
                  <a:cubicBezTo>
                    <a:pt x="232" y="615"/>
                    <a:pt x="269" y="651"/>
                    <a:pt x="280" y="710"/>
                  </a:cubicBezTo>
                  <a:cubicBezTo>
                    <a:pt x="321" y="888"/>
                    <a:pt x="452" y="988"/>
                    <a:pt x="595" y="988"/>
                  </a:cubicBezTo>
                  <a:cubicBezTo>
                    <a:pt x="657" y="988"/>
                    <a:pt x="720" y="969"/>
                    <a:pt x="780" y="931"/>
                  </a:cubicBezTo>
                  <a:cubicBezTo>
                    <a:pt x="861" y="872"/>
                    <a:pt x="920" y="802"/>
                    <a:pt x="920" y="699"/>
                  </a:cubicBezTo>
                  <a:cubicBezTo>
                    <a:pt x="931" y="545"/>
                    <a:pt x="875" y="431"/>
                    <a:pt x="758" y="336"/>
                  </a:cubicBezTo>
                  <a:cubicBezTo>
                    <a:pt x="710" y="302"/>
                    <a:pt x="665" y="291"/>
                    <a:pt x="607" y="291"/>
                  </a:cubicBezTo>
                  <a:cubicBezTo>
                    <a:pt x="594" y="292"/>
                    <a:pt x="583" y="293"/>
                    <a:pt x="572" y="293"/>
                  </a:cubicBezTo>
                  <a:cubicBezTo>
                    <a:pt x="490" y="293"/>
                    <a:pt x="450" y="255"/>
                    <a:pt x="408" y="174"/>
                  </a:cubicBezTo>
                  <a:cubicBezTo>
                    <a:pt x="397" y="126"/>
                    <a:pt x="372" y="93"/>
                    <a:pt x="327" y="81"/>
                  </a:cubicBezTo>
                  <a:lnTo>
                    <a:pt x="327" y="81"/>
                  </a:lnTo>
                  <a:cubicBezTo>
                    <a:pt x="302" y="196"/>
                    <a:pt x="291" y="221"/>
                    <a:pt x="397" y="291"/>
                  </a:cubicBezTo>
                  <a:cubicBezTo>
                    <a:pt x="420" y="302"/>
                    <a:pt x="420" y="350"/>
                    <a:pt x="431" y="372"/>
                  </a:cubicBezTo>
                  <a:cubicBezTo>
                    <a:pt x="420" y="383"/>
                    <a:pt x="397" y="394"/>
                    <a:pt x="372" y="394"/>
                  </a:cubicBezTo>
                  <a:cubicBezTo>
                    <a:pt x="221" y="394"/>
                    <a:pt x="129" y="302"/>
                    <a:pt x="140" y="151"/>
                  </a:cubicBezTo>
                  <a:cubicBezTo>
                    <a:pt x="140" y="81"/>
                    <a:pt x="140" y="23"/>
                    <a:pt x="7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6060393" y="1875991"/>
              <a:ext cx="92435" cy="31770"/>
            </a:xfrm>
            <a:custGeom>
              <a:avLst/>
              <a:gdLst/>
              <a:ahLst/>
              <a:cxnLst/>
              <a:rect l="l" t="t" r="r" b="b"/>
              <a:pathLst>
                <a:path w="1222" h="420" extrusionOk="0">
                  <a:moveTo>
                    <a:pt x="408" y="0"/>
                  </a:moveTo>
                  <a:cubicBezTo>
                    <a:pt x="313" y="0"/>
                    <a:pt x="221" y="11"/>
                    <a:pt x="129" y="22"/>
                  </a:cubicBezTo>
                  <a:cubicBezTo>
                    <a:pt x="81" y="22"/>
                    <a:pt x="59" y="48"/>
                    <a:pt x="48" y="92"/>
                  </a:cubicBezTo>
                  <a:cubicBezTo>
                    <a:pt x="23" y="173"/>
                    <a:pt x="12" y="243"/>
                    <a:pt x="0" y="327"/>
                  </a:cubicBezTo>
                  <a:cubicBezTo>
                    <a:pt x="0" y="360"/>
                    <a:pt x="23" y="383"/>
                    <a:pt x="59" y="383"/>
                  </a:cubicBezTo>
                  <a:cubicBezTo>
                    <a:pt x="188" y="383"/>
                    <a:pt x="302" y="397"/>
                    <a:pt x="431" y="408"/>
                  </a:cubicBezTo>
                  <a:lnTo>
                    <a:pt x="559" y="408"/>
                  </a:lnTo>
                  <a:lnTo>
                    <a:pt x="559" y="419"/>
                  </a:lnTo>
                  <a:cubicBezTo>
                    <a:pt x="721" y="408"/>
                    <a:pt x="886" y="408"/>
                    <a:pt x="1048" y="408"/>
                  </a:cubicBezTo>
                  <a:cubicBezTo>
                    <a:pt x="1210" y="397"/>
                    <a:pt x="1221" y="372"/>
                    <a:pt x="1210" y="221"/>
                  </a:cubicBezTo>
                  <a:cubicBezTo>
                    <a:pt x="1210" y="187"/>
                    <a:pt x="1199" y="151"/>
                    <a:pt x="1199" y="117"/>
                  </a:cubicBezTo>
                  <a:cubicBezTo>
                    <a:pt x="1199" y="59"/>
                    <a:pt x="1165" y="34"/>
                    <a:pt x="1118" y="34"/>
                  </a:cubicBezTo>
                  <a:cubicBezTo>
                    <a:pt x="886" y="22"/>
                    <a:pt x="640" y="11"/>
                    <a:pt x="40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5731135" y="1902389"/>
              <a:ext cx="10666" cy="1059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71" y="0"/>
                  </a:moveTo>
                  <a:cubicBezTo>
                    <a:pt x="34" y="0"/>
                    <a:pt x="1" y="11"/>
                    <a:pt x="1" y="59"/>
                  </a:cubicBezTo>
                  <a:cubicBezTo>
                    <a:pt x="1" y="93"/>
                    <a:pt x="34" y="140"/>
                    <a:pt x="71" y="140"/>
                  </a:cubicBezTo>
                  <a:cubicBezTo>
                    <a:pt x="104" y="140"/>
                    <a:pt x="140" y="104"/>
                    <a:pt x="140" y="70"/>
                  </a:cubicBezTo>
                  <a:cubicBezTo>
                    <a:pt x="140" y="34"/>
                    <a:pt x="104" y="0"/>
                    <a:pt x="7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5700275" y="1898758"/>
              <a:ext cx="10666" cy="9834"/>
            </a:xfrm>
            <a:custGeom>
              <a:avLst/>
              <a:gdLst/>
              <a:ahLst/>
              <a:cxnLst/>
              <a:rect l="l" t="t" r="r" b="b"/>
              <a:pathLst>
                <a:path w="141" h="130" extrusionOk="0">
                  <a:moveTo>
                    <a:pt x="60" y="1"/>
                  </a:moveTo>
                  <a:cubicBezTo>
                    <a:pt x="23" y="1"/>
                    <a:pt x="1" y="26"/>
                    <a:pt x="1" y="59"/>
                  </a:cubicBezTo>
                  <a:cubicBezTo>
                    <a:pt x="1" y="96"/>
                    <a:pt x="23" y="129"/>
                    <a:pt x="71" y="129"/>
                  </a:cubicBezTo>
                  <a:cubicBezTo>
                    <a:pt x="104" y="129"/>
                    <a:pt x="141" y="118"/>
                    <a:pt x="141" y="71"/>
                  </a:cubicBezTo>
                  <a:cubicBezTo>
                    <a:pt x="141" y="37"/>
                    <a:pt x="104" y="1"/>
                    <a:pt x="6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716159" y="1614355"/>
              <a:ext cx="23752" cy="60060"/>
            </a:xfrm>
            <a:custGeom>
              <a:avLst/>
              <a:gdLst/>
              <a:ahLst/>
              <a:cxnLst/>
              <a:rect l="l" t="t" r="r" b="b"/>
              <a:pathLst>
                <a:path w="314" h="794" extrusionOk="0">
                  <a:moveTo>
                    <a:pt x="143" y="1"/>
                  </a:moveTo>
                  <a:cubicBezTo>
                    <a:pt x="122" y="1"/>
                    <a:pt x="105" y="15"/>
                    <a:pt x="93" y="48"/>
                  </a:cubicBezTo>
                  <a:cubicBezTo>
                    <a:pt x="70" y="70"/>
                    <a:pt x="59" y="107"/>
                    <a:pt x="45" y="140"/>
                  </a:cubicBezTo>
                  <a:cubicBezTo>
                    <a:pt x="0" y="305"/>
                    <a:pt x="12" y="467"/>
                    <a:pt x="59" y="629"/>
                  </a:cubicBezTo>
                  <a:cubicBezTo>
                    <a:pt x="70" y="677"/>
                    <a:pt x="115" y="735"/>
                    <a:pt x="162" y="769"/>
                  </a:cubicBezTo>
                  <a:cubicBezTo>
                    <a:pt x="184" y="786"/>
                    <a:pt x="203" y="794"/>
                    <a:pt x="220" y="794"/>
                  </a:cubicBezTo>
                  <a:cubicBezTo>
                    <a:pt x="251" y="794"/>
                    <a:pt x="273" y="769"/>
                    <a:pt x="280" y="724"/>
                  </a:cubicBezTo>
                  <a:cubicBezTo>
                    <a:pt x="291" y="629"/>
                    <a:pt x="302" y="537"/>
                    <a:pt x="313" y="434"/>
                  </a:cubicBezTo>
                  <a:cubicBezTo>
                    <a:pt x="302" y="364"/>
                    <a:pt x="302" y="269"/>
                    <a:pt x="291" y="188"/>
                  </a:cubicBezTo>
                  <a:cubicBezTo>
                    <a:pt x="280" y="129"/>
                    <a:pt x="255" y="70"/>
                    <a:pt x="199" y="26"/>
                  </a:cubicBezTo>
                  <a:cubicBezTo>
                    <a:pt x="178" y="10"/>
                    <a:pt x="159" y="1"/>
                    <a:pt x="143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737262" y="1616170"/>
              <a:ext cx="14070" cy="55522"/>
            </a:xfrm>
            <a:custGeom>
              <a:avLst/>
              <a:gdLst/>
              <a:ahLst/>
              <a:cxnLst/>
              <a:rect l="l" t="t" r="r" b="b"/>
              <a:pathLst>
                <a:path w="186" h="734" extrusionOk="0">
                  <a:moveTo>
                    <a:pt x="18" y="0"/>
                  </a:moveTo>
                  <a:cubicBezTo>
                    <a:pt x="13" y="0"/>
                    <a:pt x="7" y="1"/>
                    <a:pt x="1" y="2"/>
                  </a:cubicBezTo>
                  <a:cubicBezTo>
                    <a:pt x="115" y="234"/>
                    <a:pt x="71" y="479"/>
                    <a:pt x="59" y="734"/>
                  </a:cubicBezTo>
                  <a:cubicBezTo>
                    <a:pt x="129" y="689"/>
                    <a:pt x="140" y="619"/>
                    <a:pt x="163" y="549"/>
                  </a:cubicBezTo>
                  <a:cubicBezTo>
                    <a:pt x="185" y="396"/>
                    <a:pt x="174" y="234"/>
                    <a:pt x="115" y="94"/>
                  </a:cubicBezTo>
                  <a:cubicBezTo>
                    <a:pt x="95" y="51"/>
                    <a:pt x="75" y="0"/>
                    <a:pt x="1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547937" y="1441065"/>
              <a:ext cx="639330" cy="518681"/>
            </a:xfrm>
            <a:custGeom>
              <a:avLst/>
              <a:gdLst/>
              <a:ahLst/>
              <a:cxnLst/>
              <a:rect l="l" t="t" r="r" b="b"/>
              <a:pathLst>
                <a:path w="8452" h="6857" extrusionOk="0">
                  <a:moveTo>
                    <a:pt x="5705" y="302"/>
                  </a:moveTo>
                  <a:lnTo>
                    <a:pt x="5705" y="302"/>
                  </a:lnTo>
                  <a:cubicBezTo>
                    <a:pt x="6228" y="465"/>
                    <a:pt x="6694" y="699"/>
                    <a:pt x="7077" y="1118"/>
                  </a:cubicBezTo>
                  <a:cubicBezTo>
                    <a:pt x="6868" y="1082"/>
                    <a:pt x="6683" y="1048"/>
                    <a:pt x="6485" y="1012"/>
                  </a:cubicBezTo>
                  <a:cubicBezTo>
                    <a:pt x="6415" y="839"/>
                    <a:pt x="6286" y="722"/>
                    <a:pt x="6147" y="615"/>
                  </a:cubicBezTo>
                  <a:cubicBezTo>
                    <a:pt x="6007" y="501"/>
                    <a:pt x="5856" y="406"/>
                    <a:pt x="5705" y="302"/>
                  </a:cubicBezTo>
                  <a:close/>
                  <a:moveTo>
                    <a:pt x="7298" y="302"/>
                  </a:moveTo>
                  <a:cubicBezTo>
                    <a:pt x="7312" y="314"/>
                    <a:pt x="7345" y="325"/>
                    <a:pt x="7345" y="350"/>
                  </a:cubicBezTo>
                  <a:cubicBezTo>
                    <a:pt x="7368" y="383"/>
                    <a:pt x="7393" y="431"/>
                    <a:pt x="7404" y="476"/>
                  </a:cubicBezTo>
                  <a:cubicBezTo>
                    <a:pt x="7437" y="641"/>
                    <a:pt x="7415" y="803"/>
                    <a:pt x="7393" y="965"/>
                  </a:cubicBezTo>
                  <a:cubicBezTo>
                    <a:pt x="7393" y="990"/>
                    <a:pt x="7404" y="1012"/>
                    <a:pt x="7404" y="1023"/>
                  </a:cubicBezTo>
                  <a:cubicBezTo>
                    <a:pt x="7415" y="1023"/>
                    <a:pt x="7437" y="1023"/>
                    <a:pt x="7451" y="1012"/>
                  </a:cubicBezTo>
                  <a:cubicBezTo>
                    <a:pt x="7466" y="1005"/>
                    <a:pt x="7477" y="1001"/>
                    <a:pt x="7486" y="1001"/>
                  </a:cubicBezTo>
                  <a:cubicBezTo>
                    <a:pt x="7505" y="1001"/>
                    <a:pt x="7516" y="1017"/>
                    <a:pt x="7532" y="1048"/>
                  </a:cubicBezTo>
                  <a:cubicBezTo>
                    <a:pt x="7555" y="1129"/>
                    <a:pt x="7521" y="1210"/>
                    <a:pt x="7474" y="1280"/>
                  </a:cubicBezTo>
                  <a:cubicBezTo>
                    <a:pt x="7368" y="1233"/>
                    <a:pt x="7264" y="1199"/>
                    <a:pt x="7172" y="1152"/>
                  </a:cubicBezTo>
                  <a:cubicBezTo>
                    <a:pt x="7136" y="1129"/>
                    <a:pt x="7113" y="1093"/>
                    <a:pt x="7088" y="1060"/>
                  </a:cubicBezTo>
                  <a:cubicBezTo>
                    <a:pt x="7088" y="1048"/>
                    <a:pt x="7113" y="1023"/>
                    <a:pt x="7125" y="1001"/>
                  </a:cubicBezTo>
                  <a:cubicBezTo>
                    <a:pt x="7136" y="953"/>
                    <a:pt x="7158" y="909"/>
                    <a:pt x="7183" y="872"/>
                  </a:cubicBezTo>
                  <a:cubicBezTo>
                    <a:pt x="7228" y="710"/>
                    <a:pt x="7275" y="534"/>
                    <a:pt x="7275" y="361"/>
                  </a:cubicBezTo>
                  <a:cubicBezTo>
                    <a:pt x="7275" y="350"/>
                    <a:pt x="7287" y="325"/>
                    <a:pt x="7298" y="302"/>
                  </a:cubicBezTo>
                  <a:close/>
                  <a:moveTo>
                    <a:pt x="4870" y="184"/>
                  </a:moveTo>
                  <a:cubicBezTo>
                    <a:pt x="4900" y="184"/>
                    <a:pt x="4930" y="184"/>
                    <a:pt x="4959" y="185"/>
                  </a:cubicBezTo>
                  <a:cubicBezTo>
                    <a:pt x="5180" y="196"/>
                    <a:pt x="5401" y="221"/>
                    <a:pt x="5610" y="314"/>
                  </a:cubicBezTo>
                  <a:cubicBezTo>
                    <a:pt x="5901" y="453"/>
                    <a:pt x="6147" y="652"/>
                    <a:pt x="6367" y="895"/>
                  </a:cubicBezTo>
                  <a:cubicBezTo>
                    <a:pt x="6390" y="931"/>
                    <a:pt x="6404" y="965"/>
                    <a:pt x="6437" y="1001"/>
                  </a:cubicBezTo>
                  <a:lnTo>
                    <a:pt x="6356" y="1001"/>
                  </a:lnTo>
                  <a:cubicBezTo>
                    <a:pt x="6240" y="988"/>
                    <a:pt x="6120" y="982"/>
                    <a:pt x="6001" y="982"/>
                  </a:cubicBezTo>
                  <a:cubicBezTo>
                    <a:pt x="5916" y="982"/>
                    <a:pt x="5832" y="985"/>
                    <a:pt x="5750" y="990"/>
                  </a:cubicBezTo>
                  <a:cubicBezTo>
                    <a:pt x="5367" y="1012"/>
                    <a:pt x="4993" y="1034"/>
                    <a:pt x="4633" y="1129"/>
                  </a:cubicBezTo>
                  <a:cubicBezTo>
                    <a:pt x="4331" y="1199"/>
                    <a:pt x="4040" y="1303"/>
                    <a:pt x="3761" y="1384"/>
                  </a:cubicBezTo>
                  <a:cubicBezTo>
                    <a:pt x="3745" y="1392"/>
                    <a:pt x="3731" y="1397"/>
                    <a:pt x="3720" y="1397"/>
                  </a:cubicBezTo>
                  <a:cubicBezTo>
                    <a:pt x="3698" y="1397"/>
                    <a:pt x="3682" y="1381"/>
                    <a:pt x="3666" y="1350"/>
                  </a:cubicBezTo>
                  <a:cubicBezTo>
                    <a:pt x="3477" y="1012"/>
                    <a:pt x="3196" y="849"/>
                    <a:pt x="2811" y="849"/>
                  </a:cubicBezTo>
                  <a:cubicBezTo>
                    <a:pt x="2798" y="849"/>
                    <a:pt x="2785" y="850"/>
                    <a:pt x="2772" y="850"/>
                  </a:cubicBezTo>
                  <a:cubicBezTo>
                    <a:pt x="2747" y="850"/>
                    <a:pt x="2713" y="839"/>
                    <a:pt x="2677" y="839"/>
                  </a:cubicBezTo>
                  <a:cubicBezTo>
                    <a:pt x="2688" y="825"/>
                    <a:pt x="2702" y="814"/>
                    <a:pt x="2713" y="814"/>
                  </a:cubicBezTo>
                  <a:cubicBezTo>
                    <a:pt x="2875" y="710"/>
                    <a:pt x="3037" y="615"/>
                    <a:pt x="3213" y="523"/>
                  </a:cubicBezTo>
                  <a:cubicBezTo>
                    <a:pt x="3306" y="476"/>
                    <a:pt x="3423" y="442"/>
                    <a:pt x="3526" y="406"/>
                  </a:cubicBezTo>
                  <a:cubicBezTo>
                    <a:pt x="3964" y="264"/>
                    <a:pt x="4412" y="184"/>
                    <a:pt x="4870" y="184"/>
                  </a:cubicBezTo>
                  <a:close/>
                  <a:moveTo>
                    <a:pt x="244" y="71"/>
                  </a:moveTo>
                  <a:cubicBezTo>
                    <a:pt x="258" y="82"/>
                    <a:pt x="269" y="82"/>
                    <a:pt x="280" y="93"/>
                  </a:cubicBezTo>
                  <a:cubicBezTo>
                    <a:pt x="291" y="115"/>
                    <a:pt x="302" y="152"/>
                    <a:pt x="314" y="185"/>
                  </a:cubicBezTo>
                  <a:cubicBezTo>
                    <a:pt x="523" y="722"/>
                    <a:pt x="886" y="1118"/>
                    <a:pt x="1386" y="1398"/>
                  </a:cubicBezTo>
                  <a:cubicBezTo>
                    <a:pt x="1638" y="1533"/>
                    <a:pt x="1898" y="1622"/>
                    <a:pt x="2186" y="1622"/>
                  </a:cubicBezTo>
                  <a:cubicBezTo>
                    <a:pt x="2218" y="1622"/>
                    <a:pt x="2250" y="1621"/>
                    <a:pt x="2283" y="1618"/>
                  </a:cubicBezTo>
                  <a:cubicBezTo>
                    <a:pt x="2291" y="1616"/>
                    <a:pt x="2297" y="1616"/>
                    <a:pt x="2304" y="1616"/>
                  </a:cubicBezTo>
                  <a:cubicBezTo>
                    <a:pt x="2336" y="1616"/>
                    <a:pt x="2355" y="1639"/>
                    <a:pt x="2364" y="1688"/>
                  </a:cubicBezTo>
                  <a:cubicBezTo>
                    <a:pt x="2317" y="1699"/>
                    <a:pt x="2258" y="1722"/>
                    <a:pt x="2199" y="1722"/>
                  </a:cubicBezTo>
                  <a:cubicBezTo>
                    <a:pt x="1898" y="1722"/>
                    <a:pt x="1607" y="1641"/>
                    <a:pt x="1328" y="1512"/>
                  </a:cubicBezTo>
                  <a:cubicBezTo>
                    <a:pt x="1037" y="1372"/>
                    <a:pt x="802" y="1163"/>
                    <a:pt x="582" y="931"/>
                  </a:cubicBezTo>
                  <a:cubicBezTo>
                    <a:pt x="420" y="744"/>
                    <a:pt x="314" y="534"/>
                    <a:pt x="258" y="302"/>
                  </a:cubicBezTo>
                  <a:cubicBezTo>
                    <a:pt x="233" y="233"/>
                    <a:pt x="233" y="163"/>
                    <a:pt x="233" y="104"/>
                  </a:cubicBezTo>
                  <a:cubicBezTo>
                    <a:pt x="233" y="93"/>
                    <a:pt x="244" y="82"/>
                    <a:pt x="244" y="71"/>
                  </a:cubicBezTo>
                  <a:close/>
                  <a:moveTo>
                    <a:pt x="188" y="82"/>
                  </a:moveTo>
                  <a:lnTo>
                    <a:pt x="188" y="221"/>
                  </a:lnTo>
                  <a:cubicBezTo>
                    <a:pt x="221" y="406"/>
                    <a:pt x="280" y="582"/>
                    <a:pt x="383" y="733"/>
                  </a:cubicBezTo>
                  <a:cubicBezTo>
                    <a:pt x="747" y="1258"/>
                    <a:pt x="1210" y="1607"/>
                    <a:pt x="1839" y="1733"/>
                  </a:cubicBezTo>
                  <a:cubicBezTo>
                    <a:pt x="1947" y="1757"/>
                    <a:pt x="2059" y="1779"/>
                    <a:pt x="2177" y="1779"/>
                  </a:cubicBezTo>
                  <a:cubicBezTo>
                    <a:pt x="2238" y="1779"/>
                    <a:pt x="2300" y="1773"/>
                    <a:pt x="2364" y="1758"/>
                  </a:cubicBezTo>
                  <a:lnTo>
                    <a:pt x="2364" y="1758"/>
                  </a:lnTo>
                  <a:cubicBezTo>
                    <a:pt x="2328" y="1828"/>
                    <a:pt x="2305" y="1898"/>
                    <a:pt x="2258" y="1942"/>
                  </a:cubicBezTo>
                  <a:cubicBezTo>
                    <a:pt x="2129" y="2096"/>
                    <a:pt x="1979" y="2211"/>
                    <a:pt x="1805" y="2280"/>
                  </a:cubicBezTo>
                  <a:cubicBezTo>
                    <a:pt x="1696" y="2326"/>
                    <a:pt x="1581" y="2358"/>
                    <a:pt x="1469" y="2358"/>
                  </a:cubicBezTo>
                  <a:cubicBezTo>
                    <a:pt x="1437" y="2358"/>
                    <a:pt x="1406" y="2356"/>
                    <a:pt x="1375" y="2350"/>
                  </a:cubicBezTo>
                  <a:cubicBezTo>
                    <a:pt x="1305" y="2339"/>
                    <a:pt x="1280" y="2317"/>
                    <a:pt x="1280" y="2247"/>
                  </a:cubicBezTo>
                  <a:cubicBezTo>
                    <a:pt x="1280" y="2207"/>
                    <a:pt x="1265" y="2185"/>
                    <a:pt x="1232" y="2185"/>
                  </a:cubicBezTo>
                  <a:cubicBezTo>
                    <a:pt x="1226" y="2185"/>
                    <a:pt x="1218" y="2186"/>
                    <a:pt x="1210" y="2188"/>
                  </a:cubicBezTo>
                  <a:cubicBezTo>
                    <a:pt x="1152" y="2199"/>
                    <a:pt x="1107" y="2222"/>
                    <a:pt x="1048" y="2236"/>
                  </a:cubicBezTo>
                  <a:cubicBezTo>
                    <a:pt x="1018" y="2246"/>
                    <a:pt x="985" y="2251"/>
                    <a:pt x="952" y="2251"/>
                  </a:cubicBezTo>
                  <a:cubicBezTo>
                    <a:pt x="909" y="2251"/>
                    <a:pt x="867" y="2242"/>
                    <a:pt x="828" y="2222"/>
                  </a:cubicBezTo>
                  <a:cubicBezTo>
                    <a:pt x="747" y="2199"/>
                    <a:pt x="721" y="2166"/>
                    <a:pt x="769" y="2082"/>
                  </a:cubicBezTo>
                  <a:cubicBezTo>
                    <a:pt x="802" y="2026"/>
                    <a:pt x="780" y="2001"/>
                    <a:pt x="721" y="1990"/>
                  </a:cubicBezTo>
                  <a:cubicBezTo>
                    <a:pt x="677" y="1990"/>
                    <a:pt x="629" y="1990"/>
                    <a:pt x="582" y="1979"/>
                  </a:cubicBezTo>
                  <a:cubicBezTo>
                    <a:pt x="478" y="1956"/>
                    <a:pt x="372" y="1931"/>
                    <a:pt x="302" y="1850"/>
                  </a:cubicBezTo>
                  <a:cubicBezTo>
                    <a:pt x="258" y="1791"/>
                    <a:pt x="269" y="1722"/>
                    <a:pt x="339" y="1688"/>
                  </a:cubicBezTo>
                  <a:cubicBezTo>
                    <a:pt x="350" y="1677"/>
                    <a:pt x="361" y="1677"/>
                    <a:pt x="383" y="1663"/>
                  </a:cubicBezTo>
                  <a:cubicBezTo>
                    <a:pt x="442" y="1641"/>
                    <a:pt x="442" y="1607"/>
                    <a:pt x="383" y="1571"/>
                  </a:cubicBezTo>
                  <a:cubicBezTo>
                    <a:pt x="314" y="1512"/>
                    <a:pt x="244" y="1467"/>
                    <a:pt x="174" y="1398"/>
                  </a:cubicBezTo>
                  <a:cubicBezTo>
                    <a:pt x="104" y="1328"/>
                    <a:pt x="71" y="1244"/>
                    <a:pt x="59" y="1141"/>
                  </a:cubicBezTo>
                  <a:cubicBezTo>
                    <a:pt x="51" y="1040"/>
                    <a:pt x="78" y="987"/>
                    <a:pt x="141" y="987"/>
                  </a:cubicBezTo>
                  <a:cubicBezTo>
                    <a:pt x="166" y="987"/>
                    <a:pt x="196" y="996"/>
                    <a:pt x="233" y="1012"/>
                  </a:cubicBezTo>
                  <a:lnTo>
                    <a:pt x="302" y="1012"/>
                  </a:lnTo>
                  <a:lnTo>
                    <a:pt x="302" y="953"/>
                  </a:lnTo>
                  <a:cubicBezTo>
                    <a:pt x="258" y="850"/>
                    <a:pt x="221" y="755"/>
                    <a:pt x="174" y="663"/>
                  </a:cubicBezTo>
                  <a:cubicBezTo>
                    <a:pt x="104" y="490"/>
                    <a:pt x="118" y="314"/>
                    <a:pt x="152" y="126"/>
                  </a:cubicBezTo>
                  <a:cubicBezTo>
                    <a:pt x="163" y="115"/>
                    <a:pt x="174" y="104"/>
                    <a:pt x="188" y="82"/>
                  </a:cubicBezTo>
                  <a:close/>
                  <a:moveTo>
                    <a:pt x="6058" y="1336"/>
                  </a:moveTo>
                  <a:cubicBezTo>
                    <a:pt x="6250" y="1336"/>
                    <a:pt x="6443" y="1351"/>
                    <a:pt x="6636" y="1384"/>
                  </a:cubicBezTo>
                  <a:cubicBezTo>
                    <a:pt x="7007" y="1442"/>
                    <a:pt x="7368" y="1523"/>
                    <a:pt x="7694" y="1710"/>
                  </a:cubicBezTo>
                  <a:cubicBezTo>
                    <a:pt x="7731" y="1733"/>
                    <a:pt x="7753" y="1758"/>
                    <a:pt x="7775" y="1791"/>
                  </a:cubicBezTo>
                  <a:cubicBezTo>
                    <a:pt x="8021" y="2328"/>
                    <a:pt x="8183" y="2898"/>
                    <a:pt x="8264" y="3493"/>
                  </a:cubicBezTo>
                  <a:cubicBezTo>
                    <a:pt x="8289" y="3574"/>
                    <a:pt x="8301" y="3655"/>
                    <a:pt x="8312" y="3747"/>
                  </a:cubicBezTo>
                  <a:cubicBezTo>
                    <a:pt x="8220" y="3747"/>
                    <a:pt x="8136" y="3725"/>
                    <a:pt x="8066" y="3677"/>
                  </a:cubicBezTo>
                  <a:cubicBezTo>
                    <a:pt x="7974" y="3607"/>
                    <a:pt x="7893" y="3549"/>
                    <a:pt x="7801" y="3479"/>
                  </a:cubicBezTo>
                  <a:cubicBezTo>
                    <a:pt x="7368" y="3130"/>
                    <a:pt x="6926" y="2780"/>
                    <a:pt x="6496" y="2420"/>
                  </a:cubicBezTo>
                  <a:cubicBezTo>
                    <a:pt x="6250" y="2236"/>
                    <a:pt x="6029" y="2037"/>
                    <a:pt x="5809" y="1828"/>
                  </a:cubicBezTo>
                  <a:cubicBezTo>
                    <a:pt x="5680" y="1722"/>
                    <a:pt x="5566" y="1607"/>
                    <a:pt x="5437" y="1490"/>
                  </a:cubicBezTo>
                  <a:cubicBezTo>
                    <a:pt x="5412" y="1453"/>
                    <a:pt x="5401" y="1420"/>
                    <a:pt x="5412" y="1384"/>
                  </a:cubicBezTo>
                  <a:cubicBezTo>
                    <a:pt x="5627" y="1354"/>
                    <a:pt x="5842" y="1336"/>
                    <a:pt x="6058" y="1336"/>
                  </a:cubicBezTo>
                  <a:close/>
                  <a:moveTo>
                    <a:pt x="3876" y="2049"/>
                  </a:moveTo>
                  <a:cubicBezTo>
                    <a:pt x="3945" y="2118"/>
                    <a:pt x="4004" y="2188"/>
                    <a:pt x="4063" y="2247"/>
                  </a:cubicBezTo>
                  <a:cubicBezTo>
                    <a:pt x="4250" y="2431"/>
                    <a:pt x="4423" y="2618"/>
                    <a:pt x="4610" y="2780"/>
                  </a:cubicBezTo>
                  <a:cubicBezTo>
                    <a:pt x="4912" y="3049"/>
                    <a:pt x="5239" y="3294"/>
                    <a:pt x="5529" y="3563"/>
                  </a:cubicBezTo>
                  <a:cubicBezTo>
                    <a:pt x="5867" y="3864"/>
                    <a:pt x="6194" y="4177"/>
                    <a:pt x="6529" y="4493"/>
                  </a:cubicBezTo>
                  <a:cubicBezTo>
                    <a:pt x="6694" y="4644"/>
                    <a:pt x="6856" y="4806"/>
                    <a:pt x="7018" y="4959"/>
                  </a:cubicBezTo>
                  <a:cubicBezTo>
                    <a:pt x="7007" y="4959"/>
                    <a:pt x="7007" y="4971"/>
                    <a:pt x="7007" y="4971"/>
                  </a:cubicBezTo>
                  <a:lnTo>
                    <a:pt x="6949" y="4971"/>
                  </a:lnTo>
                  <a:cubicBezTo>
                    <a:pt x="6764" y="4959"/>
                    <a:pt x="6577" y="4946"/>
                    <a:pt x="6390" y="4923"/>
                  </a:cubicBezTo>
                  <a:cubicBezTo>
                    <a:pt x="6217" y="4912"/>
                    <a:pt x="6029" y="4890"/>
                    <a:pt x="5856" y="4853"/>
                  </a:cubicBezTo>
                  <a:cubicBezTo>
                    <a:pt x="5566" y="4806"/>
                    <a:pt x="5286" y="4736"/>
                    <a:pt x="4993" y="4666"/>
                  </a:cubicBezTo>
                  <a:cubicBezTo>
                    <a:pt x="4691" y="4596"/>
                    <a:pt x="4401" y="4515"/>
                    <a:pt x="4133" y="4364"/>
                  </a:cubicBezTo>
                  <a:cubicBezTo>
                    <a:pt x="3970" y="4272"/>
                    <a:pt x="3842" y="4166"/>
                    <a:pt x="3761" y="4004"/>
                  </a:cubicBezTo>
                  <a:cubicBezTo>
                    <a:pt x="3610" y="3736"/>
                    <a:pt x="3493" y="3457"/>
                    <a:pt x="3470" y="3155"/>
                  </a:cubicBezTo>
                  <a:cubicBezTo>
                    <a:pt x="3456" y="2990"/>
                    <a:pt x="3470" y="2839"/>
                    <a:pt x="3504" y="2688"/>
                  </a:cubicBezTo>
                  <a:cubicBezTo>
                    <a:pt x="3563" y="2490"/>
                    <a:pt x="3680" y="2317"/>
                    <a:pt x="3794" y="2152"/>
                  </a:cubicBezTo>
                  <a:cubicBezTo>
                    <a:pt x="3820" y="2118"/>
                    <a:pt x="3853" y="2082"/>
                    <a:pt x="3876" y="2049"/>
                  </a:cubicBezTo>
                  <a:close/>
                  <a:moveTo>
                    <a:pt x="5367" y="1384"/>
                  </a:moveTo>
                  <a:cubicBezTo>
                    <a:pt x="5356" y="1467"/>
                    <a:pt x="5401" y="1501"/>
                    <a:pt x="5448" y="1548"/>
                  </a:cubicBezTo>
                  <a:cubicBezTo>
                    <a:pt x="5599" y="1688"/>
                    <a:pt x="5739" y="1817"/>
                    <a:pt x="5890" y="1956"/>
                  </a:cubicBezTo>
                  <a:cubicBezTo>
                    <a:pt x="6555" y="2549"/>
                    <a:pt x="7253" y="3130"/>
                    <a:pt x="7974" y="3666"/>
                  </a:cubicBezTo>
                  <a:cubicBezTo>
                    <a:pt x="8055" y="3725"/>
                    <a:pt x="8150" y="3783"/>
                    <a:pt x="8264" y="3795"/>
                  </a:cubicBezTo>
                  <a:cubicBezTo>
                    <a:pt x="8301" y="3795"/>
                    <a:pt x="8323" y="3817"/>
                    <a:pt x="8323" y="3853"/>
                  </a:cubicBezTo>
                  <a:cubicBezTo>
                    <a:pt x="8334" y="3957"/>
                    <a:pt x="8345" y="4052"/>
                    <a:pt x="8345" y="4144"/>
                  </a:cubicBezTo>
                  <a:cubicBezTo>
                    <a:pt x="8359" y="4387"/>
                    <a:pt x="8371" y="4633"/>
                    <a:pt x="8382" y="4890"/>
                  </a:cubicBezTo>
                  <a:cubicBezTo>
                    <a:pt x="8393" y="4993"/>
                    <a:pt x="8393" y="5099"/>
                    <a:pt x="8393" y="5214"/>
                  </a:cubicBezTo>
                  <a:cubicBezTo>
                    <a:pt x="8334" y="5191"/>
                    <a:pt x="8276" y="5169"/>
                    <a:pt x="8220" y="5155"/>
                  </a:cubicBezTo>
                  <a:cubicBezTo>
                    <a:pt x="7893" y="5052"/>
                    <a:pt x="7544" y="5004"/>
                    <a:pt x="7194" y="4993"/>
                  </a:cubicBezTo>
                  <a:cubicBezTo>
                    <a:pt x="7136" y="4982"/>
                    <a:pt x="7088" y="4971"/>
                    <a:pt x="7044" y="4923"/>
                  </a:cubicBezTo>
                  <a:cubicBezTo>
                    <a:pt x="6390" y="4283"/>
                    <a:pt x="5728" y="3644"/>
                    <a:pt x="5018" y="3074"/>
                  </a:cubicBezTo>
                  <a:cubicBezTo>
                    <a:pt x="4644" y="2780"/>
                    <a:pt x="4295" y="2468"/>
                    <a:pt x="3982" y="2107"/>
                  </a:cubicBezTo>
                  <a:cubicBezTo>
                    <a:pt x="3959" y="2082"/>
                    <a:pt x="3934" y="2049"/>
                    <a:pt x="3901" y="2012"/>
                  </a:cubicBezTo>
                  <a:cubicBezTo>
                    <a:pt x="4295" y="1571"/>
                    <a:pt x="4820" y="1467"/>
                    <a:pt x="5367" y="1384"/>
                  </a:cubicBezTo>
                  <a:close/>
                  <a:moveTo>
                    <a:pt x="5960" y="1026"/>
                  </a:moveTo>
                  <a:cubicBezTo>
                    <a:pt x="6027" y="1026"/>
                    <a:pt x="6094" y="1029"/>
                    <a:pt x="6158" y="1034"/>
                  </a:cubicBezTo>
                  <a:cubicBezTo>
                    <a:pt x="6356" y="1048"/>
                    <a:pt x="6555" y="1082"/>
                    <a:pt x="6753" y="1104"/>
                  </a:cubicBezTo>
                  <a:cubicBezTo>
                    <a:pt x="6985" y="1141"/>
                    <a:pt x="7194" y="1199"/>
                    <a:pt x="7404" y="1303"/>
                  </a:cubicBezTo>
                  <a:cubicBezTo>
                    <a:pt x="7555" y="1372"/>
                    <a:pt x="7636" y="1501"/>
                    <a:pt x="7706" y="1652"/>
                  </a:cubicBezTo>
                  <a:cubicBezTo>
                    <a:pt x="7683" y="1641"/>
                    <a:pt x="7672" y="1641"/>
                    <a:pt x="7661" y="1641"/>
                  </a:cubicBezTo>
                  <a:cubicBezTo>
                    <a:pt x="7183" y="1398"/>
                    <a:pt x="6658" y="1314"/>
                    <a:pt x="6136" y="1291"/>
                  </a:cubicBezTo>
                  <a:cubicBezTo>
                    <a:pt x="6080" y="1288"/>
                    <a:pt x="6024" y="1287"/>
                    <a:pt x="5969" y="1287"/>
                  </a:cubicBezTo>
                  <a:cubicBezTo>
                    <a:pt x="5653" y="1287"/>
                    <a:pt x="5347" y="1336"/>
                    <a:pt x="5040" y="1384"/>
                  </a:cubicBezTo>
                  <a:cubicBezTo>
                    <a:pt x="4728" y="1442"/>
                    <a:pt x="4434" y="1537"/>
                    <a:pt x="4169" y="1710"/>
                  </a:cubicBezTo>
                  <a:cubicBezTo>
                    <a:pt x="3993" y="1817"/>
                    <a:pt x="3864" y="1979"/>
                    <a:pt x="3736" y="2141"/>
                  </a:cubicBezTo>
                  <a:cubicBezTo>
                    <a:pt x="3596" y="2328"/>
                    <a:pt x="3470" y="2537"/>
                    <a:pt x="3434" y="2780"/>
                  </a:cubicBezTo>
                  <a:cubicBezTo>
                    <a:pt x="3412" y="2934"/>
                    <a:pt x="3401" y="3085"/>
                    <a:pt x="3423" y="3236"/>
                  </a:cubicBezTo>
                  <a:cubicBezTo>
                    <a:pt x="3470" y="3493"/>
                    <a:pt x="3563" y="3747"/>
                    <a:pt x="3691" y="3982"/>
                  </a:cubicBezTo>
                  <a:cubicBezTo>
                    <a:pt x="3783" y="4166"/>
                    <a:pt x="3923" y="4317"/>
                    <a:pt x="4110" y="4412"/>
                  </a:cubicBezTo>
                  <a:cubicBezTo>
                    <a:pt x="4331" y="4526"/>
                    <a:pt x="4563" y="4610"/>
                    <a:pt x="4797" y="4680"/>
                  </a:cubicBezTo>
                  <a:cubicBezTo>
                    <a:pt x="5437" y="4853"/>
                    <a:pt x="6088" y="4971"/>
                    <a:pt x="6753" y="5004"/>
                  </a:cubicBezTo>
                  <a:cubicBezTo>
                    <a:pt x="7066" y="5029"/>
                    <a:pt x="7382" y="5052"/>
                    <a:pt x="7694" y="5099"/>
                  </a:cubicBezTo>
                  <a:cubicBezTo>
                    <a:pt x="7904" y="5122"/>
                    <a:pt x="8102" y="5155"/>
                    <a:pt x="8301" y="5239"/>
                  </a:cubicBezTo>
                  <a:cubicBezTo>
                    <a:pt x="8393" y="5284"/>
                    <a:pt x="8393" y="5284"/>
                    <a:pt x="8393" y="5390"/>
                  </a:cubicBezTo>
                  <a:lnTo>
                    <a:pt x="8393" y="5552"/>
                  </a:lnTo>
                  <a:cubicBezTo>
                    <a:pt x="8253" y="5529"/>
                    <a:pt x="8136" y="5482"/>
                    <a:pt x="8021" y="5471"/>
                  </a:cubicBezTo>
                  <a:cubicBezTo>
                    <a:pt x="7764" y="5434"/>
                    <a:pt x="7496" y="5412"/>
                    <a:pt x="7228" y="5401"/>
                  </a:cubicBezTo>
                  <a:cubicBezTo>
                    <a:pt x="6856" y="5390"/>
                    <a:pt x="6485" y="5379"/>
                    <a:pt x="6099" y="5379"/>
                  </a:cubicBezTo>
                  <a:cubicBezTo>
                    <a:pt x="5669" y="5379"/>
                    <a:pt x="5250" y="5390"/>
                    <a:pt x="4820" y="5401"/>
                  </a:cubicBezTo>
                  <a:cubicBezTo>
                    <a:pt x="4633" y="5401"/>
                    <a:pt x="4459" y="5379"/>
                    <a:pt x="4283" y="5309"/>
                  </a:cubicBezTo>
                  <a:cubicBezTo>
                    <a:pt x="4250" y="5295"/>
                    <a:pt x="4214" y="5272"/>
                    <a:pt x="4191" y="5250"/>
                  </a:cubicBezTo>
                  <a:cubicBezTo>
                    <a:pt x="4085" y="5155"/>
                    <a:pt x="3982" y="5063"/>
                    <a:pt x="3889" y="4971"/>
                  </a:cubicBezTo>
                  <a:cubicBezTo>
                    <a:pt x="3680" y="4725"/>
                    <a:pt x="3515" y="4445"/>
                    <a:pt x="3353" y="4177"/>
                  </a:cubicBezTo>
                  <a:cubicBezTo>
                    <a:pt x="3236" y="3982"/>
                    <a:pt x="3144" y="3783"/>
                    <a:pt x="3051" y="3574"/>
                  </a:cubicBezTo>
                  <a:cubicBezTo>
                    <a:pt x="3004" y="3479"/>
                    <a:pt x="2945" y="3398"/>
                    <a:pt x="2853" y="3339"/>
                  </a:cubicBezTo>
                  <a:cubicBezTo>
                    <a:pt x="2822" y="3318"/>
                    <a:pt x="2790" y="3311"/>
                    <a:pt x="2759" y="3311"/>
                  </a:cubicBezTo>
                  <a:cubicBezTo>
                    <a:pt x="2710" y="3311"/>
                    <a:pt x="2661" y="3328"/>
                    <a:pt x="2618" y="3328"/>
                  </a:cubicBezTo>
                  <a:cubicBezTo>
                    <a:pt x="2590" y="3328"/>
                    <a:pt x="2559" y="3331"/>
                    <a:pt x="2529" y="3331"/>
                  </a:cubicBezTo>
                  <a:cubicBezTo>
                    <a:pt x="2498" y="3331"/>
                    <a:pt x="2469" y="3328"/>
                    <a:pt x="2445" y="3317"/>
                  </a:cubicBezTo>
                  <a:cubicBezTo>
                    <a:pt x="2247" y="3236"/>
                    <a:pt x="2107" y="3085"/>
                    <a:pt x="2096" y="2864"/>
                  </a:cubicBezTo>
                  <a:cubicBezTo>
                    <a:pt x="2096" y="2780"/>
                    <a:pt x="2096" y="2699"/>
                    <a:pt x="2107" y="2618"/>
                  </a:cubicBezTo>
                  <a:cubicBezTo>
                    <a:pt x="2118" y="2431"/>
                    <a:pt x="2166" y="2247"/>
                    <a:pt x="2339" y="2130"/>
                  </a:cubicBezTo>
                  <a:cubicBezTo>
                    <a:pt x="2434" y="2071"/>
                    <a:pt x="2537" y="2012"/>
                    <a:pt x="2643" y="1942"/>
                  </a:cubicBezTo>
                  <a:cubicBezTo>
                    <a:pt x="3191" y="1629"/>
                    <a:pt x="3783" y="1409"/>
                    <a:pt x="4390" y="1233"/>
                  </a:cubicBezTo>
                  <a:cubicBezTo>
                    <a:pt x="4540" y="1188"/>
                    <a:pt x="4702" y="1152"/>
                    <a:pt x="4867" y="1129"/>
                  </a:cubicBezTo>
                  <a:cubicBezTo>
                    <a:pt x="5169" y="1093"/>
                    <a:pt x="5460" y="1060"/>
                    <a:pt x="5761" y="1034"/>
                  </a:cubicBezTo>
                  <a:cubicBezTo>
                    <a:pt x="5825" y="1029"/>
                    <a:pt x="5893" y="1026"/>
                    <a:pt x="5960" y="1026"/>
                  </a:cubicBezTo>
                  <a:close/>
                  <a:moveTo>
                    <a:pt x="2845" y="882"/>
                  </a:moveTo>
                  <a:cubicBezTo>
                    <a:pt x="2894" y="882"/>
                    <a:pt x="2943" y="885"/>
                    <a:pt x="2993" y="895"/>
                  </a:cubicBezTo>
                  <a:cubicBezTo>
                    <a:pt x="3306" y="931"/>
                    <a:pt x="3504" y="1152"/>
                    <a:pt x="3655" y="1420"/>
                  </a:cubicBezTo>
                  <a:cubicBezTo>
                    <a:pt x="3621" y="1431"/>
                    <a:pt x="3610" y="1442"/>
                    <a:pt x="3585" y="1442"/>
                  </a:cubicBezTo>
                  <a:cubicBezTo>
                    <a:pt x="3364" y="1548"/>
                    <a:pt x="3132" y="1652"/>
                    <a:pt x="2912" y="1758"/>
                  </a:cubicBezTo>
                  <a:cubicBezTo>
                    <a:pt x="2725" y="1850"/>
                    <a:pt x="2537" y="1956"/>
                    <a:pt x="2364" y="2060"/>
                  </a:cubicBezTo>
                  <a:cubicBezTo>
                    <a:pt x="2199" y="2152"/>
                    <a:pt x="2096" y="2292"/>
                    <a:pt x="2074" y="2479"/>
                  </a:cubicBezTo>
                  <a:cubicBezTo>
                    <a:pt x="2060" y="2596"/>
                    <a:pt x="2048" y="2699"/>
                    <a:pt x="2048" y="2817"/>
                  </a:cubicBezTo>
                  <a:cubicBezTo>
                    <a:pt x="2037" y="2920"/>
                    <a:pt x="2060" y="3026"/>
                    <a:pt x="2118" y="3118"/>
                  </a:cubicBezTo>
                  <a:cubicBezTo>
                    <a:pt x="2199" y="3236"/>
                    <a:pt x="2317" y="3317"/>
                    <a:pt x="2434" y="3375"/>
                  </a:cubicBezTo>
                  <a:cubicBezTo>
                    <a:pt x="2479" y="3387"/>
                    <a:pt x="2526" y="3387"/>
                    <a:pt x="2562" y="3387"/>
                  </a:cubicBezTo>
                  <a:cubicBezTo>
                    <a:pt x="2618" y="3387"/>
                    <a:pt x="2677" y="3387"/>
                    <a:pt x="2725" y="3375"/>
                  </a:cubicBezTo>
                  <a:cubicBezTo>
                    <a:pt x="2742" y="3371"/>
                    <a:pt x="2758" y="3369"/>
                    <a:pt x="2773" y="3369"/>
                  </a:cubicBezTo>
                  <a:cubicBezTo>
                    <a:pt x="2830" y="3369"/>
                    <a:pt x="2874" y="3399"/>
                    <a:pt x="2912" y="3445"/>
                  </a:cubicBezTo>
                  <a:cubicBezTo>
                    <a:pt x="2945" y="3493"/>
                    <a:pt x="2982" y="3549"/>
                    <a:pt x="3004" y="3596"/>
                  </a:cubicBezTo>
                  <a:cubicBezTo>
                    <a:pt x="3026" y="3655"/>
                    <a:pt x="3051" y="3702"/>
                    <a:pt x="3074" y="3758"/>
                  </a:cubicBezTo>
                  <a:cubicBezTo>
                    <a:pt x="3202" y="4038"/>
                    <a:pt x="3375" y="4295"/>
                    <a:pt x="3540" y="4563"/>
                  </a:cubicBezTo>
                  <a:cubicBezTo>
                    <a:pt x="3666" y="4750"/>
                    <a:pt x="3783" y="4923"/>
                    <a:pt x="3934" y="5085"/>
                  </a:cubicBezTo>
                  <a:cubicBezTo>
                    <a:pt x="4099" y="5261"/>
                    <a:pt x="4272" y="5401"/>
                    <a:pt x="4518" y="5434"/>
                  </a:cubicBezTo>
                  <a:cubicBezTo>
                    <a:pt x="4658" y="5448"/>
                    <a:pt x="4797" y="5448"/>
                    <a:pt x="4923" y="5448"/>
                  </a:cubicBezTo>
                  <a:cubicBezTo>
                    <a:pt x="5169" y="5448"/>
                    <a:pt x="5412" y="5423"/>
                    <a:pt x="5658" y="5423"/>
                  </a:cubicBezTo>
                  <a:cubicBezTo>
                    <a:pt x="6250" y="5434"/>
                    <a:pt x="6845" y="5448"/>
                    <a:pt x="7426" y="5460"/>
                  </a:cubicBezTo>
                  <a:cubicBezTo>
                    <a:pt x="7661" y="5471"/>
                    <a:pt x="7882" y="5504"/>
                    <a:pt x="8113" y="5529"/>
                  </a:cubicBezTo>
                  <a:cubicBezTo>
                    <a:pt x="8172" y="5541"/>
                    <a:pt x="8183" y="5574"/>
                    <a:pt x="8183" y="5633"/>
                  </a:cubicBezTo>
                  <a:cubicBezTo>
                    <a:pt x="8195" y="5809"/>
                    <a:pt x="8195" y="5993"/>
                    <a:pt x="8195" y="6169"/>
                  </a:cubicBezTo>
                  <a:cubicBezTo>
                    <a:pt x="8195" y="6250"/>
                    <a:pt x="8183" y="6331"/>
                    <a:pt x="8183" y="6412"/>
                  </a:cubicBezTo>
                  <a:cubicBezTo>
                    <a:pt x="8183" y="6437"/>
                    <a:pt x="8161" y="6460"/>
                    <a:pt x="8125" y="6460"/>
                  </a:cubicBezTo>
                  <a:cubicBezTo>
                    <a:pt x="8032" y="6471"/>
                    <a:pt x="7926" y="6482"/>
                    <a:pt x="7823" y="6496"/>
                  </a:cubicBezTo>
                  <a:cubicBezTo>
                    <a:pt x="7437" y="6507"/>
                    <a:pt x="7044" y="6518"/>
                    <a:pt x="6647" y="6518"/>
                  </a:cubicBezTo>
                  <a:cubicBezTo>
                    <a:pt x="6379" y="6518"/>
                    <a:pt x="6099" y="6507"/>
                    <a:pt x="5820" y="6496"/>
                  </a:cubicBezTo>
                  <a:cubicBezTo>
                    <a:pt x="5297" y="6496"/>
                    <a:pt x="4772" y="6496"/>
                    <a:pt x="4250" y="6482"/>
                  </a:cubicBezTo>
                  <a:cubicBezTo>
                    <a:pt x="3666" y="6471"/>
                    <a:pt x="3074" y="6449"/>
                    <a:pt x="2479" y="6379"/>
                  </a:cubicBezTo>
                  <a:cubicBezTo>
                    <a:pt x="2269" y="6356"/>
                    <a:pt x="2060" y="6309"/>
                    <a:pt x="1839" y="6273"/>
                  </a:cubicBezTo>
                  <a:cubicBezTo>
                    <a:pt x="1805" y="6261"/>
                    <a:pt x="1780" y="6250"/>
                    <a:pt x="1794" y="6203"/>
                  </a:cubicBezTo>
                  <a:cubicBezTo>
                    <a:pt x="1794" y="6169"/>
                    <a:pt x="1794" y="6147"/>
                    <a:pt x="1780" y="6122"/>
                  </a:cubicBezTo>
                  <a:cubicBezTo>
                    <a:pt x="1710" y="5831"/>
                    <a:pt x="1629" y="5529"/>
                    <a:pt x="1548" y="5239"/>
                  </a:cubicBezTo>
                  <a:cubicBezTo>
                    <a:pt x="1501" y="5041"/>
                    <a:pt x="1420" y="4853"/>
                    <a:pt x="1386" y="4655"/>
                  </a:cubicBezTo>
                  <a:cubicBezTo>
                    <a:pt x="1328" y="4387"/>
                    <a:pt x="1305" y="4133"/>
                    <a:pt x="1280" y="3864"/>
                  </a:cubicBezTo>
                  <a:cubicBezTo>
                    <a:pt x="1258" y="3644"/>
                    <a:pt x="1258" y="3409"/>
                    <a:pt x="1280" y="3188"/>
                  </a:cubicBezTo>
                  <a:cubicBezTo>
                    <a:pt x="1305" y="3074"/>
                    <a:pt x="1328" y="2945"/>
                    <a:pt x="1350" y="2828"/>
                  </a:cubicBezTo>
                  <a:cubicBezTo>
                    <a:pt x="1375" y="2699"/>
                    <a:pt x="1398" y="2585"/>
                    <a:pt x="1420" y="2456"/>
                  </a:cubicBezTo>
                  <a:cubicBezTo>
                    <a:pt x="1420" y="2420"/>
                    <a:pt x="1445" y="2409"/>
                    <a:pt x="1479" y="2409"/>
                  </a:cubicBezTo>
                  <a:cubicBezTo>
                    <a:pt x="1839" y="2398"/>
                    <a:pt x="2118" y="2222"/>
                    <a:pt x="2339" y="1942"/>
                  </a:cubicBezTo>
                  <a:cubicBezTo>
                    <a:pt x="2398" y="1873"/>
                    <a:pt x="2434" y="1780"/>
                    <a:pt x="2423" y="1677"/>
                  </a:cubicBezTo>
                  <a:cubicBezTo>
                    <a:pt x="2423" y="1602"/>
                    <a:pt x="2375" y="1558"/>
                    <a:pt x="2297" y="1558"/>
                  </a:cubicBezTo>
                  <a:cubicBezTo>
                    <a:pt x="2288" y="1558"/>
                    <a:pt x="2279" y="1558"/>
                    <a:pt x="2269" y="1560"/>
                  </a:cubicBezTo>
                  <a:cubicBezTo>
                    <a:pt x="2236" y="1566"/>
                    <a:pt x="2201" y="1569"/>
                    <a:pt x="2165" y="1569"/>
                  </a:cubicBezTo>
                  <a:cubicBezTo>
                    <a:pt x="2079" y="1569"/>
                    <a:pt x="1988" y="1553"/>
                    <a:pt x="1898" y="1537"/>
                  </a:cubicBezTo>
                  <a:cubicBezTo>
                    <a:pt x="1920" y="1512"/>
                    <a:pt x="1934" y="1501"/>
                    <a:pt x="1945" y="1479"/>
                  </a:cubicBezTo>
                  <a:cubicBezTo>
                    <a:pt x="2118" y="1269"/>
                    <a:pt x="2339" y="1093"/>
                    <a:pt x="2562" y="920"/>
                  </a:cubicBezTo>
                  <a:cubicBezTo>
                    <a:pt x="2585" y="909"/>
                    <a:pt x="2618" y="895"/>
                    <a:pt x="2655" y="895"/>
                  </a:cubicBezTo>
                  <a:cubicBezTo>
                    <a:pt x="2714" y="888"/>
                    <a:pt x="2779" y="882"/>
                    <a:pt x="2845" y="882"/>
                  </a:cubicBezTo>
                  <a:close/>
                  <a:moveTo>
                    <a:pt x="1780" y="6309"/>
                  </a:moveTo>
                  <a:cubicBezTo>
                    <a:pt x="1794" y="6320"/>
                    <a:pt x="1805" y="6320"/>
                    <a:pt x="1828" y="6320"/>
                  </a:cubicBezTo>
                  <a:cubicBezTo>
                    <a:pt x="2004" y="6356"/>
                    <a:pt x="2188" y="6401"/>
                    <a:pt x="2375" y="6426"/>
                  </a:cubicBezTo>
                  <a:cubicBezTo>
                    <a:pt x="2772" y="6460"/>
                    <a:pt x="3155" y="6496"/>
                    <a:pt x="3551" y="6518"/>
                  </a:cubicBezTo>
                  <a:cubicBezTo>
                    <a:pt x="4040" y="6530"/>
                    <a:pt x="4529" y="6530"/>
                    <a:pt x="5018" y="6530"/>
                  </a:cubicBezTo>
                  <a:cubicBezTo>
                    <a:pt x="5605" y="6539"/>
                    <a:pt x="6200" y="6572"/>
                    <a:pt x="6790" y="6572"/>
                  </a:cubicBezTo>
                  <a:cubicBezTo>
                    <a:pt x="6925" y="6572"/>
                    <a:pt x="7060" y="6570"/>
                    <a:pt x="7194" y="6566"/>
                  </a:cubicBezTo>
                  <a:cubicBezTo>
                    <a:pt x="7507" y="6552"/>
                    <a:pt x="7812" y="6552"/>
                    <a:pt x="8113" y="6507"/>
                  </a:cubicBezTo>
                  <a:cubicBezTo>
                    <a:pt x="8161" y="6507"/>
                    <a:pt x="8195" y="6518"/>
                    <a:pt x="8206" y="6552"/>
                  </a:cubicBezTo>
                  <a:cubicBezTo>
                    <a:pt x="8264" y="6658"/>
                    <a:pt x="8264" y="6728"/>
                    <a:pt x="8150" y="6750"/>
                  </a:cubicBezTo>
                  <a:cubicBezTo>
                    <a:pt x="8125" y="6750"/>
                    <a:pt x="8113" y="6761"/>
                    <a:pt x="8102" y="6761"/>
                  </a:cubicBezTo>
                  <a:cubicBezTo>
                    <a:pt x="7951" y="6775"/>
                    <a:pt x="7801" y="6798"/>
                    <a:pt x="7647" y="6809"/>
                  </a:cubicBezTo>
                  <a:lnTo>
                    <a:pt x="6356" y="6809"/>
                  </a:lnTo>
                  <a:cubicBezTo>
                    <a:pt x="5996" y="6798"/>
                    <a:pt x="5647" y="6775"/>
                    <a:pt x="5286" y="6750"/>
                  </a:cubicBezTo>
                  <a:cubicBezTo>
                    <a:pt x="5052" y="6739"/>
                    <a:pt x="4809" y="6739"/>
                    <a:pt x="4574" y="6728"/>
                  </a:cubicBezTo>
                  <a:cubicBezTo>
                    <a:pt x="4144" y="6692"/>
                    <a:pt x="3725" y="6658"/>
                    <a:pt x="3294" y="6636"/>
                  </a:cubicBezTo>
                  <a:cubicBezTo>
                    <a:pt x="2875" y="6622"/>
                    <a:pt x="2445" y="6588"/>
                    <a:pt x="2026" y="6552"/>
                  </a:cubicBezTo>
                  <a:cubicBezTo>
                    <a:pt x="1967" y="6552"/>
                    <a:pt x="1909" y="6541"/>
                    <a:pt x="1850" y="6518"/>
                  </a:cubicBezTo>
                  <a:cubicBezTo>
                    <a:pt x="1817" y="6507"/>
                    <a:pt x="1780" y="6482"/>
                    <a:pt x="1769" y="6449"/>
                  </a:cubicBezTo>
                  <a:cubicBezTo>
                    <a:pt x="1758" y="6401"/>
                    <a:pt x="1769" y="6356"/>
                    <a:pt x="1780" y="6309"/>
                  </a:cubicBezTo>
                  <a:close/>
                  <a:moveTo>
                    <a:pt x="221" y="1"/>
                  </a:moveTo>
                  <a:cubicBezTo>
                    <a:pt x="163" y="1"/>
                    <a:pt x="129" y="45"/>
                    <a:pt x="118" y="93"/>
                  </a:cubicBezTo>
                  <a:cubicBezTo>
                    <a:pt x="71" y="280"/>
                    <a:pt x="48" y="453"/>
                    <a:pt x="118" y="641"/>
                  </a:cubicBezTo>
                  <a:cubicBezTo>
                    <a:pt x="140" y="722"/>
                    <a:pt x="174" y="803"/>
                    <a:pt x="210" y="884"/>
                  </a:cubicBezTo>
                  <a:cubicBezTo>
                    <a:pt x="221" y="909"/>
                    <a:pt x="233" y="920"/>
                    <a:pt x="233" y="942"/>
                  </a:cubicBezTo>
                  <a:lnTo>
                    <a:pt x="210" y="942"/>
                  </a:lnTo>
                  <a:cubicBezTo>
                    <a:pt x="183" y="935"/>
                    <a:pt x="159" y="932"/>
                    <a:pt x="137" y="932"/>
                  </a:cubicBezTo>
                  <a:cubicBezTo>
                    <a:pt x="55" y="932"/>
                    <a:pt x="10" y="983"/>
                    <a:pt x="1" y="1093"/>
                  </a:cubicBezTo>
                  <a:cubicBezTo>
                    <a:pt x="1" y="1222"/>
                    <a:pt x="48" y="1328"/>
                    <a:pt x="129" y="1420"/>
                  </a:cubicBezTo>
                  <a:cubicBezTo>
                    <a:pt x="188" y="1490"/>
                    <a:pt x="269" y="1560"/>
                    <a:pt x="339" y="1618"/>
                  </a:cubicBezTo>
                  <a:lnTo>
                    <a:pt x="328" y="1629"/>
                  </a:lnTo>
                  <a:cubicBezTo>
                    <a:pt x="199" y="1699"/>
                    <a:pt x="188" y="1817"/>
                    <a:pt x="291" y="1909"/>
                  </a:cubicBezTo>
                  <a:cubicBezTo>
                    <a:pt x="372" y="1990"/>
                    <a:pt x="490" y="2012"/>
                    <a:pt x="593" y="2037"/>
                  </a:cubicBezTo>
                  <a:cubicBezTo>
                    <a:pt x="629" y="2037"/>
                    <a:pt x="677" y="2049"/>
                    <a:pt x="710" y="2049"/>
                  </a:cubicBezTo>
                  <a:lnTo>
                    <a:pt x="710" y="2060"/>
                  </a:lnTo>
                  <a:cubicBezTo>
                    <a:pt x="663" y="2177"/>
                    <a:pt x="699" y="2247"/>
                    <a:pt x="816" y="2280"/>
                  </a:cubicBezTo>
                  <a:cubicBezTo>
                    <a:pt x="861" y="2300"/>
                    <a:pt x="908" y="2309"/>
                    <a:pt x="955" y="2309"/>
                  </a:cubicBezTo>
                  <a:cubicBezTo>
                    <a:pt x="995" y="2309"/>
                    <a:pt x="1034" y="2303"/>
                    <a:pt x="1071" y="2292"/>
                  </a:cubicBezTo>
                  <a:cubicBezTo>
                    <a:pt x="1118" y="2280"/>
                    <a:pt x="1177" y="2269"/>
                    <a:pt x="1222" y="2258"/>
                  </a:cubicBezTo>
                  <a:cubicBezTo>
                    <a:pt x="1235" y="2361"/>
                    <a:pt x="1247" y="2375"/>
                    <a:pt x="1375" y="2409"/>
                  </a:cubicBezTo>
                  <a:cubicBezTo>
                    <a:pt x="1361" y="2526"/>
                    <a:pt x="1339" y="2630"/>
                    <a:pt x="1317" y="2736"/>
                  </a:cubicBezTo>
                  <a:cubicBezTo>
                    <a:pt x="1247" y="3085"/>
                    <a:pt x="1199" y="3445"/>
                    <a:pt x="1222" y="3806"/>
                  </a:cubicBezTo>
                  <a:cubicBezTo>
                    <a:pt x="1258" y="4272"/>
                    <a:pt x="1328" y="4736"/>
                    <a:pt x="1479" y="5191"/>
                  </a:cubicBezTo>
                  <a:cubicBezTo>
                    <a:pt x="1560" y="5460"/>
                    <a:pt x="1629" y="5750"/>
                    <a:pt x="1710" y="6018"/>
                  </a:cubicBezTo>
                  <a:cubicBezTo>
                    <a:pt x="1747" y="6147"/>
                    <a:pt x="1736" y="6261"/>
                    <a:pt x="1710" y="6390"/>
                  </a:cubicBezTo>
                  <a:cubicBezTo>
                    <a:pt x="1699" y="6460"/>
                    <a:pt x="1724" y="6507"/>
                    <a:pt x="1769" y="6541"/>
                  </a:cubicBezTo>
                  <a:cubicBezTo>
                    <a:pt x="1817" y="6566"/>
                    <a:pt x="1875" y="6588"/>
                    <a:pt x="1920" y="6588"/>
                  </a:cubicBezTo>
                  <a:cubicBezTo>
                    <a:pt x="2467" y="6636"/>
                    <a:pt x="3015" y="6658"/>
                    <a:pt x="3563" y="6692"/>
                  </a:cubicBezTo>
                  <a:cubicBezTo>
                    <a:pt x="3806" y="6717"/>
                    <a:pt x="4052" y="6728"/>
                    <a:pt x="4283" y="6739"/>
                  </a:cubicBezTo>
                  <a:cubicBezTo>
                    <a:pt x="4599" y="6761"/>
                    <a:pt x="4912" y="6775"/>
                    <a:pt x="5216" y="6798"/>
                  </a:cubicBezTo>
                  <a:cubicBezTo>
                    <a:pt x="5471" y="6809"/>
                    <a:pt x="5717" y="6831"/>
                    <a:pt x="5971" y="6845"/>
                  </a:cubicBezTo>
                  <a:cubicBezTo>
                    <a:pt x="5971" y="6845"/>
                    <a:pt x="5985" y="6845"/>
                    <a:pt x="5996" y="6856"/>
                  </a:cubicBezTo>
                  <a:lnTo>
                    <a:pt x="6926" y="6856"/>
                  </a:lnTo>
                  <a:cubicBezTo>
                    <a:pt x="7172" y="6856"/>
                    <a:pt x="7415" y="6845"/>
                    <a:pt x="7672" y="6845"/>
                  </a:cubicBezTo>
                  <a:cubicBezTo>
                    <a:pt x="7787" y="6845"/>
                    <a:pt x="7915" y="6831"/>
                    <a:pt x="8044" y="6820"/>
                  </a:cubicBezTo>
                  <a:cubicBezTo>
                    <a:pt x="8113" y="6809"/>
                    <a:pt x="8195" y="6775"/>
                    <a:pt x="8264" y="6761"/>
                  </a:cubicBezTo>
                  <a:cubicBezTo>
                    <a:pt x="8276" y="6750"/>
                    <a:pt x="8289" y="6739"/>
                    <a:pt x="8289" y="6728"/>
                  </a:cubicBezTo>
                  <a:cubicBezTo>
                    <a:pt x="8312" y="6647"/>
                    <a:pt x="8289" y="6577"/>
                    <a:pt x="8242" y="6507"/>
                  </a:cubicBezTo>
                  <a:cubicBezTo>
                    <a:pt x="8231" y="6496"/>
                    <a:pt x="8231" y="6471"/>
                    <a:pt x="8231" y="6460"/>
                  </a:cubicBezTo>
                  <a:cubicBezTo>
                    <a:pt x="8231" y="6298"/>
                    <a:pt x="8242" y="6147"/>
                    <a:pt x="8242" y="5982"/>
                  </a:cubicBezTo>
                  <a:cubicBezTo>
                    <a:pt x="8253" y="5842"/>
                    <a:pt x="8242" y="5714"/>
                    <a:pt x="8242" y="5563"/>
                  </a:cubicBezTo>
                  <a:lnTo>
                    <a:pt x="8242" y="5563"/>
                  </a:lnTo>
                  <a:cubicBezTo>
                    <a:pt x="8289" y="5588"/>
                    <a:pt x="8323" y="5588"/>
                    <a:pt x="8359" y="5610"/>
                  </a:cubicBezTo>
                  <a:cubicBezTo>
                    <a:pt x="8378" y="5618"/>
                    <a:pt x="8392" y="5621"/>
                    <a:pt x="8402" y="5621"/>
                  </a:cubicBezTo>
                  <a:cubicBezTo>
                    <a:pt x="8424" y="5621"/>
                    <a:pt x="8433" y="5606"/>
                    <a:pt x="8440" y="5574"/>
                  </a:cubicBezTo>
                  <a:cubicBezTo>
                    <a:pt x="8452" y="5518"/>
                    <a:pt x="8452" y="5460"/>
                    <a:pt x="8452" y="5401"/>
                  </a:cubicBezTo>
                  <a:cubicBezTo>
                    <a:pt x="8452" y="5191"/>
                    <a:pt x="8440" y="4993"/>
                    <a:pt x="8440" y="4783"/>
                  </a:cubicBezTo>
                  <a:cubicBezTo>
                    <a:pt x="8415" y="3887"/>
                    <a:pt x="8289" y="3004"/>
                    <a:pt x="7963" y="2152"/>
                  </a:cubicBezTo>
                  <a:cubicBezTo>
                    <a:pt x="7893" y="1942"/>
                    <a:pt x="7801" y="1747"/>
                    <a:pt x="7706" y="1548"/>
                  </a:cubicBezTo>
                  <a:cubicBezTo>
                    <a:pt x="7661" y="1453"/>
                    <a:pt x="7613" y="1361"/>
                    <a:pt x="7507" y="1314"/>
                  </a:cubicBezTo>
                  <a:cubicBezTo>
                    <a:pt x="7566" y="1233"/>
                    <a:pt x="7602" y="1152"/>
                    <a:pt x="7577" y="1048"/>
                  </a:cubicBezTo>
                  <a:cubicBezTo>
                    <a:pt x="7566" y="979"/>
                    <a:pt x="7544" y="942"/>
                    <a:pt x="7463" y="942"/>
                  </a:cubicBezTo>
                  <a:cubicBezTo>
                    <a:pt x="7463" y="861"/>
                    <a:pt x="7474" y="769"/>
                    <a:pt x="7474" y="685"/>
                  </a:cubicBezTo>
                  <a:cubicBezTo>
                    <a:pt x="7463" y="593"/>
                    <a:pt x="7451" y="501"/>
                    <a:pt x="7437" y="420"/>
                  </a:cubicBezTo>
                  <a:cubicBezTo>
                    <a:pt x="7426" y="372"/>
                    <a:pt x="7404" y="325"/>
                    <a:pt x="7368" y="291"/>
                  </a:cubicBezTo>
                  <a:cubicBezTo>
                    <a:pt x="7345" y="266"/>
                    <a:pt x="7312" y="255"/>
                    <a:pt x="7275" y="255"/>
                  </a:cubicBezTo>
                  <a:cubicBezTo>
                    <a:pt x="7264" y="266"/>
                    <a:pt x="7228" y="302"/>
                    <a:pt x="7228" y="336"/>
                  </a:cubicBezTo>
                  <a:cubicBezTo>
                    <a:pt x="7217" y="501"/>
                    <a:pt x="7194" y="663"/>
                    <a:pt x="7136" y="814"/>
                  </a:cubicBezTo>
                  <a:cubicBezTo>
                    <a:pt x="7113" y="884"/>
                    <a:pt x="7077" y="942"/>
                    <a:pt x="7055" y="1012"/>
                  </a:cubicBezTo>
                  <a:cubicBezTo>
                    <a:pt x="7032" y="990"/>
                    <a:pt x="7018" y="979"/>
                    <a:pt x="7007" y="965"/>
                  </a:cubicBezTo>
                  <a:cubicBezTo>
                    <a:pt x="6566" y="559"/>
                    <a:pt x="6041" y="314"/>
                    <a:pt x="5448" y="196"/>
                  </a:cubicBezTo>
                  <a:cubicBezTo>
                    <a:pt x="5235" y="158"/>
                    <a:pt x="5024" y="140"/>
                    <a:pt x="4815" y="140"/>
                  </a:cubicBezTo>
                  <a:cubicBezTo>
                    <a:pt x="4339" y="140"/>
                    <a:pt x="3872" y="234"/>
                    <a:pt x="3412" y="395"/>
                  </a:cubicBezTo>
                  <a:cubicBezTo>
                    <a:pt x="3121" y="490"/>
                    <a:pt x="2853" y="641"/>
                    <a:pt x="2607" y="825"/>
                  </a:cubicBezTo>
                  <a:cubicBezTo>
                    <a:pt x="2364" y="1012"/>
                    <a:pt x="2118" y="1210"/>
                    <a:pt x="1909" y="1442"/>
                  </a:cubicBezTo>
                  <a:cubicBezTo>
                    <a:pt x="1866" y="1492"/>
                    <a:pt x="1850" y="1511"/>
                    <a:pt x="1822" y="1511"/>
                  </a:cubicBezTo>
                  <a:cubicBezTo>
                    <a:pt x="1805" y="1511"/>
                    <a:pt x="1783" y="1503"/>
                    <a:pt x="1747" y="1490"/>
                  </a:cubicBezTo>
                  <a:cubicBezTo>
                    <a:pt x="1129" y="1280"/>
                    <a:pt x="688" y="872"/>
                    <a:pt x="420" y="280"/>
                  </a:cubicBezTo>
                  <a:cubicBezTo>
                    <a:pt x="383" y="221"/>
                    <a:pt x="361" y="152"/>
                    <a:pt x="339" y="82"/>
                  </a:cubicBezTo>
                  <a:cubicBezTo>
                    <a:pt x="314" y="34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657236" y="1748312"/>
              <a:ext cx="78214" cy="83131"/>
            </a:xfrm>
            <a:custGeom>
              <a:avLst/>
              <a:gdLst/>
              <a:ahLst/>
              <a:cxnLst/>
              <a:rect l="l" t="t" r="r" b="b"/>
              <a:pathLst>
                <a:path w="1034" h="1099" extrusionOk="0">
                  <a:moveTo>
                    <a:pt x="103" y="59"/>
                  </a:moveTo>
                  <a:cubicBezTo>
                    <a:pt x="173" y="82"/>
                    <a:pt x="173" y="140"/>
                    <a:pt x="173" y="210"/>
                  </a:cubicBezTo>
                  <a:cubicBezTo>
                    <a:pt x="162" y="361"/>
                    <a:pt x="254" y="453"/>
                    <a:pt x="405" y="453"/>
                  </a:cubicBezTo>
                  <a:cubicBezTo>
                    <a:pt x="430" y="453"/>
                    <a:pt x="453" y="442"/>
                    <a:pt x="464" y="431"/>
                  </a:cubicBezTo>
                  <a:cubicBezTo>
                    <a:pt x="453" y="409"/>
                    <a:pt x="453" y="361"/>
                    <a:pt x="430" y="350"/>
                  </a:cubicBezTo>
                  <a:cubicBezTo>
                    <a:pt x="324" y="280"/>
                    <a:pt x="335" y="255"/>
                    <a:pt x="360" y="140"/>
                  </a:cubicBezTo>
                  <a:lnTo>
                    <a:pt x="360" y="140"/>
                  </a:lnTo>
                  <a:cubicBezTo>
                    <a:pt x="405" y="152"/>
                    <a:pt x="430" y="185"/>
                    <a:pt x="441" y="233"/>
                  </a:cubicBezTo>
                  <a:cubicBezTo>
                    <a:pt x="483" y="314"/>
                    <a:pt x="523" y="352"/>
                    <a:pt x="605" y="352"/>
                  </a:cubicBezTo>
                  <a:cubicBezTo>
                    <a:pt x="616" y="352"/>
                    <a:pt x="627" y="351"/>
                    <a:pt x="640" y="350"/>
                  </a:cubicBezTo>
                  <a:cubicBezTo>
                    <a:pt x="698" y="350"/>
                    <a:pt x="743" y="361"/>
                    <a:pt x="791" y="395"/>
                  </a:cubicBezTo>
                  <a:cubicBezTo>
                    <a:pt x="908" y="490"/>
                    <a:pt x="964" y="604"/>
                    <a:pt x="953" y="758"/>
                  </a:cubicBezTo>
                  <a:cubicBezTo>
                    <a:pt x="953" y="861"/>
                    <a:pt x="894" y="931"/>
                    <a:pt x="813" y="990"/>
                  </a:cubicBezTo>
                  <a:cubicBezTo>
                    <a:pt x="753" y="1028"/>
                    <a:pt x="690" y="1047"/>
                    <a:pt x="628" y="1047"/>
                  </a:cubicBezTo>
                  <a:cubicBezTo>
                    <a:pt x="485" y="1047"/>
                    <a:pt x="354" y="947"/>
                    <a:pt x="313" y="769"/>
                  </a:cubicBezTo>
                  <a:cubicBezTo>
                    <a:pt x="302" y="710"/>
                    <a:pt x="265" y="674"/>
                    <a:pt x="210" y="652"/>
                  </a:cubicBezTo>
                  <a:cubicBezTo>
                    <a:pt x="92" y="593"/>
                    <a:pt x="34" y="478"/>
                    <a:pt x="56" y="339"/>
                  </a:cubicBezTo>
                  <a:cubicBezTo>
                    <a:pt x="81" y="244"/>
                    <a:pt x="92" y="152"/>
                    <a:pt x="103" y="59"/>
                  </a:cubicBezTo>
                  <a:close/>
                  <a:moveTo>
                    <a:pt x="81" y="1"/>
                  </a:moveTo>
                  <a:cubicBezTo>
                    <a:pt x="56" y="1"/>
                    <a:pt x="34" y="12"/>
                    <a:pt x="34" y="34"/>
                  </a:cubicBezTo>
                  <a:cubicBezTo>
                    <a:pt x="70" y="152"/>
                    <a:pt x="34" y="255"/>
                    <a:pt x="11" y="361"/>
                  </a:cubicBezTo>
                  <a:cubicBezTo>
                    <a:pt x="0" y="501"/>
                    <a:pt x="56" y="640"/>
                    <a:pt x="184" y="699"/>
                  </a:cubicBezTo>
                  <a:cubicBezTo>
                    <a:pt x="232" y="721"/>
                    <a:pt x="243" y="744"/>
                    <a:pt x="254" y="791"/>
                  </a:cubicBezTo>
                  <a:cubicBezTo>
                    <a:pt x="299" y="986"/>
                    <a:pt x="460" y="1099"/>
                    <a:pt x="628" y="1099"/>
                  </a:cubicBezTo>
                  <a:cubicBezTo>
                    <a:pt x="721" y="1099"/>
                    <a:pt x="815" y="1064"/>
                    <a:pt x="894" y="990"/>
                  </a:cubicBezTo>
                  <a:cubicBezTo>
                    <a:pt x="1000" y="884"/>
                    <a:pt x="1034" y="688"/>
                    <a:pt x="964" y="534"/>
                  </a:cubicBezTo>
                  <a:cubicBezTo>
                    <a:pt x="919" y="442"/>
                    <a:pt x="849" y="383"/>
                    <a:pt x="768" y="325"/>
                  </a:cubicBezTo>
                  <a:cubicBezTo>
                    <a:pt x="743" y="302"/>
                    <a:pt x="698" y="302"/>
                    <a:pt x="662" y="302"/>
                  </a:cubicBezTo>
                  <a:cubicBezTo>
                    <a:pt x="642" y="305"/>
                    <a:pt x="624" y="306"/>
                    <a:pt x="608" y="306"/>
                  </a:cubicBezTo>
                  <a:cubicBezTo>
                    <a:pt x="544" y="306"/>
                    <a:pt x="516" y="284"/>
                    <a:pt x="489" y="210"/>
                  </a:cubicBezTo>
                  <a:cubicBezTo>
                    <a:pt x="453" y="140"/>
                    <a:pt x="405" y="104"/>
                    <a:pt x="349" y="93"/>
                  </a:cubicBezTo>
                  <a:cubicBezTo>
                    <a:pt x="341" y="89"/>
                    <a:pt x="333" y="88"/>
                    <a:pt x="325" y="88"/>
                  </a:cubicBezTo>
                  <a:cubicBezTo>
                    <a:pt x="310" y="88"/>
                    <a:pt x="298" y="93"/>
                    <a:pt x="291" y="93"/>
                  </a:cubicBezTo>
                  <a:cubicBezTo>
                    <a:pt x="279" y="104"/>
                    <a:pt x="291" y="129"/>
                    <a:pt x="291" y="152"/>
                  </a:cubicBezTo>
                  <a:cubicBezTo>
                    <a:pt x="291" y="163"/>
                    <a:pt x="302" y="185"/>
                    <a:pt x="302" y="199"/>
                  </a:cubicBezTo>
                  <a:cubicBezTo>
                    <a:pt x="291" y="280"/>
                    <a:pt x="335" y="339"/>
                    <a:pt x="394" y="372"/>
                  </a:cubicBezTo>
                  <a:cubicBezTo>
                    <a:pt x="405" y="383"/>
                    <a:pt x="419" y="395"/>
                    <a:pt x="441" y="409"/>
                  </a:cubicBezTo>
                  <a:cubicBezTo>
                    <a:pt x="427" y="411"/>
                    <a:pt x="413" y="412"/>
                    <a:pt x="400" y="412"/>
                  </a:cubicBezTo>
                  <a:cubicBezTo>
                    <a:pt x="293" y="412"/>
                    <a:pt x="221" y="337"/>
                    <a:pt x="221" y="233"/>
                  </a:cubicBezTo>
                  <a:cubicBezTo>
                    <a:pt x="221" y="199"/>
                    <a:pt x="221" y="163"/>
                    <a:pt x="210" y="129"/>
                  </a:cubicBezTo>
                  <a:cubicBezTo>
                    <a:pt x="196" y="59"/>
                    <a:pt x="151" y="12"/>
                    <a:pt x="8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6055930" y="1872360"/>
              <a:ext cx="100453" cy="38956"/>
            </a:xfrm>
            <a:custGeom>
              <a:avLst/>
              <a:gdLst/>
              <a:ahLst/>
              <a:cxnLst/>
              <a:rect l="l" t="t" r="r" b="b"/>
              <a:pathLst>
                <a:path w="1328" h="515" extrusionOk="0">
                  <a:moveTo>
                    <a:pt x="467" y="48"/>
                  </a:moveTo>
                  <a:cubicBezTo>
                    <a:pt x="699" y="59"/>
                    <a:pt x="945" y="70"/>
                    <a:pt x="1177" y="82"/>
                  </a:cubicBezTo>
                  <a:cubicBezTo>
                    <a:pt x="1224" y="82"/>
                    <a:pt x="1258" y="107"/>
                    <a:pt x="1258" y="165"/>
                  </a:cubicBezTo>
                  <a:cubicBezTo>
                    <a:pt x="1258" y="199"/>
                    <a:pt x="1269" y="235"/>
                    <a:pt x="1269" y="269"/>
                  </a:cubicBezTo>
                  <a:cubicBezTo>
                    <a:pt x="1280" y="420"/>
                    <a:pt x="1269" y="445"/>
                    <a:pt x="1107" y="456"/>
                  </a:cubicBezTo>
                  <a:cubicBezTo>
                    <a:pt x="945" y="456"/>
                    <a:pt x="780" y="456"/>
                    <a:pt x="618" y="467"/>
                  </a:cubicBezTo>
                  <a:lnTo>
                    <a:pt x="618" y="456"/>
                  </a:lnTo>
                  <a:lnTo>
                    <a:pt x="490" y="456"/>
                  </a:lnTo>
                  <a:cubicBezTo>
                    <a:pt x="361" y="445"/>
                    <a:pt x="247" y="431"/>
                    <a:pt x="118" y="431"/>
                  </a:cubicBezTo>
                  <a:cubicBezTo>
                    <a:pt x="82" y="431"/>
                    <a:pt x="59" y="408"/>
                    <a:pt x="59" y="375"/>
                  </a:cubicBezTo>
                  <a:cubicBezTo>
                    <a:pt x="71" y="291"/>
                    <a:pt x="82" y="221"/>
                    <a:pt x="107" y="140"/>
                  </a:cubicBezTo>
                  <a:cubicBezTo>
                    <a:pt x="118" y="96"/>
                    <a:pt x="140" y="70"/>
                    <a:pt x="188" y="70"/>
                  </a:cubicBezTo>
                  <a:cubicBezTo>
                    <a:pt x="280" y="59"/>
                    <a:pt x="372" y="48"/>
                    <a:pt x="467" y="48"/>
                  </a:cubicBezTo>
                  <a:close/>
                  <a:moveTo>
                    <a:pt x="490" y="1"/>
                  </a:moveTo>
                  <a:cubicBezTo>
                    <a:pt x="397" y="1"/>
                    <a:pt x="302" y="12"/>
                    <a:pt x="199" y="12"/>
                  </a:cubicBezTo>
                  <a:cubicBezTo>
                    <a:pt x="107" y="12"/>
                    <a:pt x="71" y="48"/>
                    <a:pt x="48" y="140"/>
                  </a:cubicBezTo>
                  <a:cubicBezTo>
                    <a:pt x="37" y="199"/>
                    <a:pt x="12" y="269"/>
                    <a:pt x="12" y="350"/>
                  </a:cubicBezTo>
                  <a:cubicBezTo>
                    <a:pt x="1" y="420"/>
                    <a:pt x="23" y="467"/>
                    <a:pt x="107" y="478"/>
                  </a:cubicBezTo>
                  <a:cubicBezTo>
                    <a:pt x="269" y="490"/>
                    <a:pt x="431" y="501"/>
                    <a:pt x="548" y="515"/>
                  </a:cubicBezTo>
                  <a:cubicBezTo>
                    <a:pt x="780" y="515"/>
                    <a:pt x="967" y="515"/>
                    <a:pt x="1154" y="501"/>
                  </a:cubicBezTo>
                  <a:cubicBezTo>
                    <a:pt x="1316" y="490"/>
                    <a:pt x="1328" y="456"/>
                    <a:pt x="1328" y="305"/>
                  </a:cubicBezTo>
                  <a:cubicBezTo>
                    <a:pt x="1328" y="258"/>
                    <a:pt x="1316" y="210"/>
                    <a:pt x="1316" y="165"/>
                  </a:cubicBezTo>
                  <a:cubicBezTo>
                    <a:pt x="1294" y="59"/>
                    <a:pt x="1280" y="37"/>
                    <a:pt x="1177" y="26"/>
                  </a:cubicBezTo>
                  <a:cubicBezTo>
                    <a:pt x="945" y="12"/>
                    <a:pt x="721" y="1"/>
                    <a:pt x="49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5727580" y="1897926"/>
              <a:ext cx="18457" cy="18684"/>
            </a:xfrm>
            <a:custGeom>
              <a:avLst/>
              <a:gdLst/>
              <a:ahLst/>
              <a:cxnLst/>
              <a:rect l="l" t="t" r="r" b="b"/>
              <a:pathLst>
                <a:path w="244" h="247" extrusionOk="0">
                  <a:moveTo>
                    <a:pt x="118" y="59"/>
                  </a:moveTo>
                  <a:cubicBezTo>
                    <a:pt x="151" y="59"/>
                    <a:pt x="187" y="93"/>
                    <a:pt x="187" y="129"/>
                  </a:cubicBezTo>
                  <a:cubicBezTo>
                    <a:pt x="187" y="163"/>
                    <a:pt x="151" y="199"/>
                    <a:pt x="118" y="199"/>
                  </a:cubicBezTo>
                  <a:cubicBezTo>
                    <a:pt x="81" y="199"/>
                    <a:pt x="48" y="152"/>
                    <a:pt x="48" y="118"/>
                  </a:cubicBezTo>
                  <a:cubicBezTo>
                    <a:pt x="48" y="70"/>
                    <a:pt x="81" y="59"/>
                    <a:pt x="118" y="59"/>
                  </a:cubicBezTo>
                  <a:close/>
                  <a:moveTo>
                    <a:pt x="129" y="1"/>
                  </a:moveTo>
                  <a:cubicBezTo>
                    <a:pt x="48" y="1"/>
                    <a:pt x="0" y="37"/>
                    <a:pt x="0" y="118"/>
                  </a:cubicBezTo>
                  <a:cubicBezTo>
                    <a:pt x="0" y="188"/>
                    <a:pt x="48" y="246"/>
                    <a:pt x="118" y="246"/>
                  </a:cubicBezTo>
                  <a:cubicBezTo>
                    <a:pt x="174" y="246"/>
                    <a:pt x="232" y="199"/>
                    <a:pt x="243" y="129"/>
                  </a:cubicBezTo>
                  <a:cubicBezTo>
                    <a:pt x="243" y="70"/>
                    <a:pt x="187" y="1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696720" y="1894371"/>
              <a:ext cx="17625" cy="17776"/>
            </a:xfrm>
            <a:custGeom>
              <a:avLst/>
              <a:gdLst/>
              <a:ahLst/>
              <a:cxnLst/>
              <a:rect l="l" t="t" r="r" b="b"/>
              <a:pathLst>
                <a:path w="233" h="235" extrusionOk="0">
                  <a:moveTo>
                    <a:pt x="107" y="59"/>
                  </a:moveTo>
                  <a:cubicBezTo>
                    <a:pt x="151" y="59"/>
                    <a:pt x="188" y="95"/>
                    <a:pt x="188" y="129"/>
                  </a:cubicBezTo>
                  <a:cubicBezTo>
                    <a:pt x="188" y="176"/>
                    <a:pt x="151" y="187"/>
                    <a:pt x="118" y="187"/>
                  </a:cubicBezTo>
                  <a:cubicBezTo>
                    <a:pt x="70" y="187"/>
                    <a:pt x="48" y="154"/>
                    <a:pt x="48" y="117"/>
                  </a:cubicBezTo>
                  <a:cubicBezTo>
                    <a:pt x="48" y="84"/>
                    <a:pt x="70" y="59"/>
                    <a:pt x="107" y="59"/>
                  </a:cubicBezTo>
                  <a:close/>
                  <a:moveTo>
                    <a:pt x="129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76"/>
                    <a:pt x="48" y="235"/>
                    <a:pt x="107" y="235"/>
                  </a:cubicBezTo>
                  <a:cubicBezTo>
                    <a:pt x="188" y="235"/>
                    <a:pt x="232" y="199"/>
                    <a:pt x="232" y="140"/>
                  </a:cubicBezTo>
                  <a:cubicBezTo>
                    <a:pt x="232" y="59"/>
                    <a:pt x="188" y="14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692257" y="1853980"/>
              <a:ext cx="8094" cy="25643"/>
            </a:xfrm>
            <a:custGeom>
              <a:avLst/>
              <a:gdLst/>
              <a:ahLst/>
              <a:cxnLst/>
              <a:rect l="l" t="t" r="r" b="b"/>
              <a:pathLst>
                <a:path w="107" h="339" extrusionOk="0">
                  <a:moveTo>
                    <a:pt x="59" y="1"/>
                  </a:moveTo>
                  <a:cubicBezTo>
                    <a:pt x="37" y="104"/>
                    <a:pt x="26" y="221"/>
                    <a:pt x="1" y="339"/>
                  </a:cubicBezTo>
                  <a:lnTo>
                    <a:pt x="26" y="339"/>
                  </a:lnTo>
                  <a:cubicBezTo>
                    <a:pt x="71" y="291"/>
                    <a:pt x="107" y="34"/>
                    <a:pt x="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674709" y="1845962"/>
              <a:ext cx="10666" cy="12557"/>
            </a:xfrm>
            <a:custGeom>
              <a:avLst/>
              <a:gdLst/>
              <a:ahLst/>
              <a:cxnLst/>
              <a:rect l="l" t="t" r="r" b="b"/>
              <a:pathLst>
                <a:path w="141" h="166" extrusionOk="0">
                  <a:moveTo>
                    <a:pt x="12" y="0"/>
                  </a:moveTo>
                  <a:cubicBezTo>
                    <a:pt x="1" y="48"/>
                    <a:pt x="71" y="140"/>
                    <a:pt x="141" y="165"/>
                  </a:cubicBezTo>
                  <a:cubicBezTo>
                    <a:pt x="129" y="107"/>
                    <a:pt x="60" y="12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981123" y="1905717"/>
              <a:ext cx="14221" cy="2874"/>
            </a:xfrm>
            <a:custGeom>
              <a:avLst/>
              <a:gdLst/>
              <a:ahLst/>
              <a:cxnLst/>
              <a:rect l="l" t="t" r="r" b="b"/>
              <a:pathLst>
                <a:path w="188" h="38" extrusionOk="0">
                  <a:moveTo>
                    <a:pt x="87" y="0"/>
                  </a:moveTo>
                  <a:cubicBezTo>
                    <a:pt x="55" y="0"/>
                    <a:pt x="23" y="9"/>
                    <a:pt x="1" y="26"/>
                  </a:cubicBezTo>
                  <a:cubicBezTo>
                    <a:pt x="59" y="37"/>
                    <a:pt x="118" y="37"/>
                    <a:pt x="188" y="37"/>
                  </a:cubicBezTo>
                  <a:cubicBezTo>
                    <a:pt x="163" y="12"/>
                    <a:pt x="124" y="0"/>
                    <a:pt x="8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993376" y="1917517"/>
              <a:ext cx="9834" cy="4387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96" y="1"/>
                  </a:moveTo>
                  <a:cubicBezTo>
                    <a:pt x="65" y="1"/>
                    <a:pt x="27" y="19"/>
                    <a:pt x="1" y="43"/>
                  </a:cubicBezTo>
                  <a:lnTo>
                    <a:pt x="12" y="57"/>
                  </a:lnTo>
                  <a:cubicBezTo>
                    <a:pt x="48" y="43"/>
                    <a:pt x="96" y="21"/>
                    <a:pt x="129" y="10"/>
                  </a:cubicBezTo>
                  <a:cubicBezTo>
                    <a:pt x="120" y="4"/>
                    <a:pt x="109" y="1"/>
                    <a:pt x="9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712528" y="1609060"/>
              <a:ext cx="43192" cy="68759"/>
            </a:xfrm>
            <a:custGeom>
              <a:avLst/>
              <a:gdLst/>
              <a:ahLst/>
              <a:cxnLst/>
              <a:rect l="l" t="t" r="r" b="b"/>
              <a:pathLst>
                <a:path w="571" h="909" extrusionOk="0">
                  <a:moveTo>
                    <a:pt x="345" y="94"/>
                  </a:moveTo>
                  <a:cubicBezTo>
                    <a:pt x="402" y="94"/>
                    <a:pt x="422" y="145"/>
                    <a:pt x="442" y="188"/>
                  </a:cubicBezTo>
                  <a:cubicBezTo>
                    <a:pt x="501" y="328"/>
                    <a:pt x="512" y="490"/>
                    <a:pt x="490" y="643"/>
                  </a:cubicBezTo>
                  <a:cubicBezTo>
                    <a:pt x="467" y="713"/>
                    <a:pt x="456" y="783"/>
                    <a:pt x="386" y="828"/>
                  </a:cubicBezTo>
                  <a:cubicBezTo>
                    <a:pt x="398" y="573"/>
                    <a:pt x="442" y="328"/>
                    <a:pt x="328" y="96"/>
                  </a:cubicBezTo>
                  <a:cubicBezTo>
                    <a:pt x="334" y="95"/>
                    <a:pt x="340" y="94"/>
                    <a:pt x="345" y="94"/>
                  </a:cubicBezTo>
                  <a:close/>
                  <a:moveTo>
                    <a:pt x="191" y="71"/>
                  </a:moveTo>
                  <a:cubicBezTo>
                    <a:pt x="207" y="71"/>
                    <a:pt x="226" y="80"/>
                    <a:pt x="247" y="96"/>
                  </a:cubicBezTo>
                  <a:cubicBezTo>
                    <a:pt x="303" y="140"/>
                    <a:pt x="328" y="199"/>
                    <a:pt x="339" y="258"/>
                  </a:cubicBezTo>
                  <a:cubicBezTo>
                    <a:pt x="350" y="339"/>
                    <a:pt x="350" y="434"/>
                    <a:pt x="361" y="504"/>
                  </a:cubicBezTo>
                  <a:cubicBezTo>
                    <a:pt x="350" y="607"/>
                    <a:pt x="339" y="699"/>
                    <a:pt x="328" y="794"/>
                  </a:cubicBezTo>
                  <a:cubicBezTo>
                    <a:pt x="321" y="839"/>
                    <a:pt x="299" y="864"/>
                    <a:pt x="268" y="864"/>
                  </a:cubicBezTo>
                  <a:cubicBezTo>
                    <a:pt x="251" y="864"/>
                    <a:pt x="232" y="856"/>
                    <a:pt x="210" y="839"/>
                  </a:cubicBezTo>
                  <a:cubicBezTo>
                    <a:pt x="163" y="805"/>
                    <a:pt x="118" y="747"/>
                    <a:pt x="107" y="699"/>
                  </a:cubicBezTo>
                  <a:cubicBezTo>
                    <a:pt x="60" y="537"/>
                    <a:pt x="48" y="375"/>
                    <a:pt x="93" y="210"/>
                  </a:cubicBezTo>
                  <a:cubicBezTo>
                    <a:pt x="107" y="177"/>
                    <a:pt x="118" y="140"/>
                    <a:pt x="141" y="118"/>
                  </a:cubicBezTo>
                  <a:cubicBezTo>
                    <a:pt x="153" y="85"/>
                    <a:pt x="170" y="71"/>
                    <a:pt x="191" y="71"/>
                  </a:cubicBezTo>
                  <a:close/>
                  <a:moveTo>
                    <a:pt x="233" y="1"/>
                  </a:moveTo>
                  <a:cubicBezTo>
                    <a:pt x="163" y="1"/>
                    <a:pt x="93" y="37"/>
                    <a:pt x="71" y="107"/>
                  </a:cubicBezTo>
                  <a:cubicBezTo>
                    <a:pt x="37" y="199"/>
                    <a:pt x="23" y="294"/>
                    <a:pt x="1" y="386"/>
                  </a:cubicBezTo>
                  <a:cubicBezTo>
                    <a:pt x="12" y="490"/>
                    <a:pt x="37" y="596"/>
                    <a:pt x="48" y="699"/>
                  </a:cubicBezTo>
                  <a:cubicBezTo>
                    <a:pt x="48" y="724"/>
                    <a:pt x="60" y="735"/>
                    <a:pt x="71" y="747"/>
                  </a:cubicBezTo>
                  <a:cubicBezTo>
                    <a:pt x="107" y="839"/>
                    <a:pt x="177" y="909"/>
                    <a:pt x="291" y="909"/>
                  </a:cubicBezTo>
                  <a:cubicBezTo>
                    <a:pt x="398" y="909"/>
                    <a:pt x="467" y="853"/>
                    <a:pt x="512" y="758"/>
                  </a:cubicBezTo>
                  <a:cubicBezTo>
                    <a:pt x="560" y="643"/>
                    <a:pt x="571" y="526"/>
                    <a:pt x="549" y="397"/>
                  </a:cubicBezTo>
                  <a:cubicBezTo>
                    <a:pt x="537" y="328"/>
                    <a:pt x="526" y="247"/>
                    <a:pt x="501" y="177"/>
                  </a:cubicBezTo>
                  <a:cubicBezTo>
                    <a:pt x="456" y="48"/>
                    <a:pt x="350" y="15"/>
                    <a:pt x="23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843762" y="1800276"/>
              <a:ext cx="32678" cy="31921"/>
            </a:xfrm>
            <a:custGeom>
              <a:avLst/>
              <a:gdLst/>
              <a:ahLst/>
              <a:cxnLst/>
              <a:rect l="l" t="t" r="r" b="b"/>
              <a:pathLst>
                <a:path w="432" h="42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2"/>
                    <a:pt x="318" y="421"/>
                    <a:pt x="421" y="421"/>
                  </a:cubicBezTo>
                  <a:cubicBezTo>
                    <a:pt x="425" y="421"/>
                    <a:pt x="428" y="421"/>
                    <a:pt x="431" y="420"/>
                  </a:cubicBezTo>
                  <a:cubicBezTo>
                    <a:pt x="258" y="303"/>
                    <a:pt x="152" y="141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117651" y="1836204"/>
              <a:ext cx="15885" cy="5371"/>
            </a:xfrm>
            <a:custGeom>
              <a:avLst/>
              <a:gdLst/>
              <a:ahLst/>
              <a:cxnLst/>
              <a:rect l="l" t="t" r="r" b="b"/>
              <a:pathLst>
                <a:path w="210" h="71" extrusionOk="0">
                  <a:moveTo>
                    <a:pt x="199" y="1"/>
                  </a:moveTo>
                  <a:cubicBezTo>
                    <a:pt x="129" y="1"/>
                    <a:pt x="59" y="26"/>
                    <a:pt x="0" y="48"/>
                  </a:cubicBezTo>
                  <a:lnTo>
                    <a:pt x="0" y="71"/>
                  </a:lnTo>
                  <a:cubicBezTo>
                    <a:pt x="70" y="60"/>
                    <a:pt x="140" y="48"/>
                    <a:pt x="210" y="37"/>
                  </a:cubicBezTo>
                  <a:cubicBezTo>
                    <a:pt x="210" y="26"/>
                    <a:pt x="210" y="15"/>
                    <a:pt x="19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825155" y="1779172"/>
              <a:ext cx="8169" cy="9607"/>
            </a:xfrm>
            <a:custGeom>
              <a:avLst/>
              <a:gdLst/>
              <a:ahLst/>
              <a:cxnLst/>
              <a:rect l="l" t="t" r="r" b="b"/>
              <a:pathLst>
                <a:path w="108" h="127" extrusionOk="0">
                  <a:moveTo>
                    <a:pt x="26" y="1"/>
                  </a:moveTo>
                  <a:cubicBezTo>
                    <a:pt x="15" y="1"/>
                    <a:pt x="15" y="12"/>
                    <a:pt x="1" y="23"/>
                  </a:cubicBezTo>
                  <a:cubicBezTo>
                    <a:pt x="26" y="56"/>
                    <a:pt x="48" y="93"/>
                    <a:pt x="71" y="115"/>
                  </a:cubicBezTo>
                  <a:cubicBezTo>
                    <a:pt x="71" y="126"/>
                    <a:pt x="96" y="126"/>
                    <a:pt x="96" y="126"/>
                  </a:cubicBezTo>
                  <a:cubicBezTo>
                    <a:pt x="96" y="115"/>
                    <a:pt x="107" y="104"/>
                    <a:pt x="107" y="93"/>
                  </a:cubicBezTo>
                  <a:cubicBezTo>
                    <a:pt x="85" y="70"/>
                    <a:pt x="71" y="34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136864" y="1842558"/>
              <a:ext cx="9834" cy="4841"/>
            </a:xfrm>
            <a:custGeom>
              <a:avLst/>
              <a:gdLst/>
              <a:ahLst/>
              <a:cxnLst/>
              <a:rect l="l" t="t" r="r" b="b"/>
              <a:pathLst>
                <a:path w="130" h="64" extrusionOk="0">
                  <a:moveTo>
                    <a:pt x="129" y="1"/>
                  </a:moveTo>
                  <a:cubicBezTo>
                    <a:pt x="84" y="12"/>
                    <a:pt x="48" y="23"/>
                    <a:pt x="1" y="34"/>
                  </a:cubicBezTo>
                  <a:cubicBezTo>
                    <a:pt x="20" y="53"/>
                    <a:pt x="43" y="63"/>
                    <a:pt x="64" y="63"/>
                  </a:cubicBezTo>
                  <a:cubicBezTo>
                    <a:pt x="95" y="63"/>
                    <a:pt x="122" y="42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5794521" y="1499837"/>
              <a:ext cx="26551" cy="17852"/>
            </a:xfrm>
            <a:custGeom>
              <a:avLst/>
              <a:gdLst/>
              <a:ahLst/>
              <a:cxnLst/>
              <a:rect l="l" t="t" r="r" b="b"/>
              <a:pathLst>
                <a:path w="351" h="236" extrusionOk="0">
                  <a:moveTo>
                    <a:pt x="22" y="1"/>
                  </a:moveTo>
                  <a:cubicBezTo>
                    <a:pt x="14" y="1"/>
                    <a:pt x="7" y="1"/>
                    <a:pt x="1" y="3"/>
                  </a:cubicBezTo>
                  <a:cubicBezTo>
                    <a:pt x="57" y="37"/>
                    <a:pt x="115" y="73"/>
                    <a:pt x="174" y="107"/>
                  </a:cubicBezTo>
                  <a:cubicBezTo>
                    <a:pt x="233" y="154"/>
                    <a:pt x="280" y="202"/>
                    <a:pt x="336" y="235"/>
                  </a:cubicBezTo>
                  <a:cubicBezTo>
                    <a:pt x="336" y="235"/>
                    <a:pt x="350" y="235"/>
                    <a:pt x="350" y="224"/>
                  </a:cubicBezTo>
                  <a:cubicBezTo>
                    <a:pt x="316" y="149"/>
                    <a:pt x="123" y="1"/>
                    <a:pt x="2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5948598" y="1485919"/>
              <a:ext cx="16793" cy="15885"/>
            </a:xfrm>
            <a:custGeom>
              <a:avLst/>
              <a:gdLst/>
              <a:ahLst/>
              <a:cxnLst/>
              <a:rect l="l" t="t" r="r" b="b"/>
              <a:pathLst>
                <a:path w="222" h="210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63" y="11"/>
                    <a:pt x="0" y="151"/>
                    <a:pt x="0" y="210"/>
                  </a:cubicBezTo>
                  <a:cubicBezTo>
                    <a:pt x="81" y="140"/>
                    <a:pt x="174" y="92"/>
                    <a:pt x="22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805943" y="1487583"/>
              <a:ext cx="8775" cy="11725"/>
            </a:xfrm>
            <a:custGeom>
              <a:avLst/>
              <a:gdLst/>
              <a:ahLst/>
              <a:cxnLst/>
              <a:rect l="l" t="t" r="r" b="b"/>
              <a:pathLst>
                <a:path w="116" h="155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37"/>
                    <a:pt x="59" y="129"/>
                    <a:pt x="115" y="154"/>
                  </a:cubicBezTo>
                  <a:cubicBezTo>
                    <a:pt x="115" y="84"/>
                    <a:pt x="59" y="14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673045" y="1583721"/>
              <a:ext cx="10666" cy="4312"/>
            </a:xfrm>
            <a:custGeom>
              <a:avLst/>
              <a:gdLst/>
              <a:ahLst/>
              <a:cxnLst/>
              <a:rect l="l" t="t" r="r" b="b"/>
              <a:pathLst>
                <a:path w="141" h="57" extrusionOk="0">
                  <a:moveTo>
                    <a:pt x="126" y="0"/>
                  </a:moveTo>
                  <a:cubicBezTo>
                    <a:pt x="82" y="12"/>
                    <a:pt x="45" y="23"/>
                    <a:pt x="1" y="34"/>
                  </a:cubicBezTo>
                  <a:cubicBezTo>
                    <a:pt x="20" y="50"/>
                    <a:pt x="41" y="56"/>
                    <a:pt x="60" y="56"/>
                  </a:cubicBezTo>
                  <a:cubicBezTo>
                    <a:pt x="85" y="56"/>
                    <a:pt x="108" y="46"/>
                    <a:pt x="126" y="34"/>
                  </a:cubicBezTo>
                  <a:cubicBezTo>
                    <a:pt x="140" y="34"/>
                    <a:pt x="140" y="23"/>
                    <a:pt x="140" y="1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688929" y="1586973"/>
              <a:ext cx="8699" cy="8245"/>
            </a:xfrm>
            <a:custGeom>
              <a:avLst/>
              <a:gdLst/>
              <a:ahLst/>
              <a:cxnLst/>
              <a:rect l="l" t="t" r="r" b="b"/>
              <a:pathLst>
                <a:path w="115" h="109" extrusionOk="0">
                  <a:moveTo>
                    <a:pt x="101" y="1"/>
                  </a:moveTo>
                  <a:cubicBezTo>
                    <a:pt x="59" y="1"/>
                    <a:pt x="10" y="44"/>
                    <a:pt x="0" y="97"/>
                  </a:cubicBezTo>
                  <a:cubicBezTo>
                    <a:pt x="11" y="97"/>
                    <a:pt x="11" y="97"/>
                    <a:pt x="11" y="108"/>
                  </a:cubicBezTo>
                  <a:lnTo>
                    <a:pt x="115" y="2"/>
                  </a:lnTo>
                  <a:cubicBezTo>
                    <a:pt x="110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30"/>
          <p:cNvGrpSpPr/>
          <p:nvPr/>
        </p:nvGrpSpPr>
        <p:grpSpPr>
          <a:xfrm rot="593642">
            <a:off x="2463796" y="3568419"/>
            <a:ext cx="971223" cy="958642"/>
            <a:chOff x="6966211" y="4045890"/>
            <a:chExt cx="211967" cy="209217"/>
          </a:xfrm>
        </p:grpSpPr>
        <p:sp>
          <p:nvSpPr>
            <p:cNvPr id="1984" name="Google Shape;1984;p30"/>
            <p:cNvSpPr/>
            <p:nvPr/>
          </p:nvSpPr>
          <p:spPr>
            <a:xfrm>
              <a:off x="6966211" y="4045890"/>
              <a:ext cx="211967" cy="209217"/>
            </a:xfrm>
            <a:custGeom>
              <a:avLst/>
              <a:gdLst/>
              <a:ahLst/>
              <a:cxnLst/>
              <a:rect l="l" t="t" r="r" b="b"/>
              <a:pathLst>
                <a:path w="4470" h="4412" extrusionOk="0">
                  <a:moveTo>
                    <a:pt x="2735" y="0"/>
                  </a:moveTo>
                  <a:cubicBezTo>
                    <a:pt x="2676" y="12"/>
                    <a:pt x="2618" y="37"/>
                    <a:pt x="2570" y="93"/>
                  </a:cubicBezTo>
                  <a:cubicBezTo>
                    <a:pt x="2537" y="129"/>
                    <a:pt x="2526" y="176"/>
                    <a:pt x="2526" y="188"/>
                  </a:cubicBezTo>
                  <a:lnTo>
                    <a:pt x="2514" y="199"/>
                  </a:lnTo>
                  <a:cubicBezTo>
                    <a:pt x="2478" y="316"/>
                    <a:pt x="2419" y="467"/>
                    <a:pt x="2397" y="640"/>
                  </a:cubicBezTo>
                  <a:cubicBezTo>
                    <a:pt x="2386" y="629"/>
                    <a:pt x="2375" y="629"/>
                    <a:pt x="2375" y="629"/>
                  </a:cubicBezTo>
                  <a:lnTo>
                    <a:pt x="2327" y="629"/>
                  </a:lnTo>
                  <a:cubicBezTo>
                    <a:pt x="2269" y="629"/>
                    <a:pt x="2151" y="651"/>
                    <a:pt x="2107" y="816"/>
                  </a:cubicBezTo>
                  <a:cubicBezTo>
                    <a:pt x="2048" y="967"/>
                    <a:pt x="2000" y="1129"/>
                    <a:pt x="1967" y="1294"/>
                  </a:cubicBezTo>
                  <a:cubicBezTo>
                    <a:pt x="1942" y="1280"/>
                    <a:pt x="1919" y="1280"/>
                    <a:pt x="1886" y="1280"/>
                  </a:cubicBezTo>
                  <a:cubicBezTo>
                    <a:pt x="1850" y="1280"/>
                    <a:pt x="1780" y="1294"/>
                    <a:pt x="1710" y="1350"/>
                  </a:cubicBezTo>
                  <a:lnTo>
                    <a:pt x="1688" y="1364"/>
                  </a:lnTo>
                  <a:cubicBezTo>
                    <a:pt x="1629" y="1408"/>
                    <a:pt x="1559" y="1467"/>
                    <a:pt x="1500" y="1548"/>
                  </a:cubicBezTo>
                  <a:cubicBezTo>
                    <a:pt x="1338" y="1783"/>
                    <a:pt x="1210" y="2015"/>
                    <a:pt x="1151" y="2272"/>
                  </a:cubicBezTo>
                  <a:cubicBezTo>
                    <a:pt x="1118" y="2132"/>
                    <a:pt x="1011" y="2073"/>
                    <a:pt x="919" y="2073"/>
                  </a:cubicBezTo>
                  <a:cubicBezTo>
                    <a:pt x="872" y="2073"/>
                    <a:pt x="802" y="2096"/>
                    <a:pt x="732" y="2154"/>
                  </a:cubicBezTo>
                  <a:cubicBezTo>
                    <a:pt x="721" y="2165"/>
                    <a:pt x="699" y="2188"/>
                    <a:pt x="673" y="2224"/>
                  </a:cubicBezTo>
                  <a:cubicBezTo>
                    <a:pt x="651" y="2258"/>
                    <a:pt x="629" y="2294"/>
                    <a:pt x="604" y="2316"/>
                  </a:cubicBezTo>
                  <a:cubicBezTo>
                    <a:pt x="592" y="2327"/>
                    <a:pt x="592" y="2327"/>
                    <a:pt x="592" y="2341"/>
                  </a:cubicBezTo>
                  <a:cubicBezTo>
                    <a:pt x="430" y="2526"/>
                    <a:pt x="324" y="2772"/>
                    <a:pt x="266" y="3004"/>
                  </a:cubicBezTo>
                  <a:cubicBezTo>
                    <a:pt x="221" y="3180"/>
                    <a:pt x="185" y="3364"/>
                    <a:pt x="162" y="3551"/>
                  </a:cubicBezTo>
                  <a:cubicBezTo>
                    <a:pt x="151" y="3668"/>
                    <a:pt x="151" y="3808"/>
                    <a:pt x="173" y="3911"/>
                  </a:cubicBezTo>
                  <a:lnTo>
                    <a:pt x="173" y="3970"/>
                  </a:lnTo>
                  <a:cubicBezTo>
                    <a:pt x="140" y="3993"/>
                    <a:pt x="115" y="4004"/>
                    <a:pt x="81" y="4029"/>
                  </a:cubicBezTo>
                  <a:cubicBezTo>
                    <a:pt x="56" y="4051"/>
                    <a:pt x="34" y="4074"/>
                    <a:pt x="22" y="4099"/>
                  </a:cubicBezTo>
                  <a:lnTo>
                    <a:pt x="11" y="4099"/>
                  </a:lnTo>
                  <a:lnTo>
                    <a:pt x="0" y="4342"/>
                  </a:lnTo>
                  <a:lnTo>
                    <a:pt x="11" y="4353"/>
                  </a:lnTo>
                  <a:lnTo>
                    <a:pt x="232" y="4412"/>
                  </a:lnTo>
                  <a:cubicBezTo>
                    <a:pt x="243" y="4412"/>
                    <a:pt x="243" y="4412"/>
                    <a:pt x="254" y="4400"/>
                  </a:cubicBezTo>
                  <a:cubicBezTo>
                    <a:pt x="279" y="4400"/>
                    <a:pt x="302" y="4389"/>
                    <a:pt x="335" y="4367"/>
                  </a:cubicBezTo>
                  <a:cubicBezTo>
                    <a:pt x="475" y="4272"/>
                    <a:pt x="615" y="4180"/>
                    <a:pt x="754" y="4074"/>
                  </a:cubicBezTo>
                  <a:cubicBezTo>
                    <a:pt x="919" y="4180"/>
                    <a:pt x="1118" y="4250"/>
                    <a:pt x="1327" y="4261"/>
                  </a:cubicBezTo>
                  <a:lnTo>
                    <a:pt x="1467" y="4261"/>
                  </a:lnTo>
                  <a:cubicBezTo>
                    <a:pt x="1640" y="4261"/>
                    <a:pt x="1816" y="4238"/>
                    <a:pt x="1978" y="4202"/>
                  </a:cubicBezTo>
                  <a:cubicBezTo>
                    <a:pt x="2165" y="4157"/>
                    <a:pt x="2361" y="4099"/>
                    <a:pt x="2548" y="3981"/>
                  </a:cubicBezTo>
                  <a:cubicBezTo>
                    <a:pt x="2607" y="3948"/>
                    <a:pt x="2665" y="3900"/>
                    <a:pt x="2699" y="3842"/>
                  </a:cubicBezTo>
                  <a:cubicBezTo>
                    <a:pt x="2769" y="3749"/>
                    <a:pt x="2757" y="3668"/>
                    <a:pt x="2746" y="3610"/>
                  </a:cubicBezTo>
                  <a:cubicBezTo>
                    <a:pt x="2724" y="3562"/>
                    <a:pt x="2676" y="3492"/>
                    <a:pt x="2559" y="3470"/>
                  </a:cubicBezTo>
                  <a:cubicBezTo>
                    <a:pt x="2514" y="3459"/>
                    <a:pt x="2478" y="3445"/>
                    <a:pt x="2445" y="3434"/>
                  </a:cubicBezTo>
                  <a:cubicBezTo>
                    <a:pt x="2316" y="3400"/>
                    <a:pt x="2176" y="3364"/>
                    <a:pt x="2037" y="3353"/>
                  </a:cubicBezTo>
                  <a:cubicBezTo>
                    <a:pt x="1967" y="3353"/>
                    <a:pt x="1886" y="3342"/>
                    <a:pt x="1802" y="3342"/>
                  </a:cubicBezTo>
                  <a:cubicBezTo>
                    <a:pt x="1757" y="3342"/>
                    <a:pt x="1699" y="3342"/>
                    <a:pt x="1651" y="3353"/>
                  </a:cubicBezTo>
                  <a:cubicBezTo>
                    <a:pt x="1732" y="3272"/>
                    <a:pt x="1802" y="3202"/>
                    <a:pt x="1861" y="3132"/>
                  </a:cubicBezTo>
                  <a:lnTo>
                    <a:pt x="1886" y="3110"/>
                  </a:lnTo>
                  <a:cubicBezTo>
                    <a:pt x="1886" y="3121"/>
                    <a:pt x="1886" y="3121"/>
                    <a:pt x="1897" y="3121"/>
                  </a:cubicBezTo>
                  <a:cubicBezTo>
                    <a:pt x="2140" y="3224"/>
                    <a:pt x="2397" y="3272"/>
                    <a:pt x="2654" y="3272"/>
                  </a:cubicBezTo>
                  <a:lnTo>
                    <a:pt x="2688" y="3272"/>
                  </a:lnTo>
                  <a:cubicBezTo>
                    <a:pt x="2956" y="3272"/>
                    <a:pt x="3165" y="3235"/>
                    <a:pt x="3364" y="3166"/>
                  </a:cubicBezTo>
                  <a:cubicBezTo>
                    <a:pt x="3445" y="3143"/>
                    <a:pt x="3526" y="3096"/>
                    <a:pt x="3596" y="3040"/>
                  </a:cubicBezTo>
                  <a:cubicBezTo>
                    <a:pt x="3688" y="2970"/>
                    <a:pt x="3735" y="2875"/>
                    <a:pt x="3724" y="2772"/>
                  </a:cubicBezTo>
                  <a:cubicBezTo>
                    <a:pt x="3702" y="2666"/>
                    <a:pt x="3632" y="2596"/>
                    <a:pt x="3515" y="2562"/>
                  </a:cubicBezTo>
                  <a:cubicBezTo>
                    <a:pt x="3422" y="2526"/>
                    <a:pt x="3305" y="2503"/>
                    <a:pt x="3188" y="2481"/>
                  </a:cubicBezTo>
                  <a:cubicBezTo>
                    <a:pt x="3037" y="2467"/>
                    <a:pt x="2886" y="2456"/>
                    <a:pt x="2724" y="2456"/>
                  </a:cubicBezTo>
                  <a:lnTo>
                    <a:pt x="2699" y="2467"/>
                  </a:lnTo>
                  <a:cubicBezTo>
                    <a:pt x="2607" y="2467"/>
                    <a:pt x="2526" y="2467"/>
                    <a:pt x="2445" y="2481"/>
                  </a:cubicBezTo>
                  <a:cubicBezTo>
                    <a:pt x="2514" y="2386"/>
                    <a:pt x="2584" y="2294"/>
                    <a:pt x="2629" y="2202"/>
                  </a:cubicBezTo>
                  <a:cubicBezTo>
                    <a:pt x="2746" y="2213"/>
                    <a:pt x="2850" y="2213"/>
                    <a:pt x="2956" y="2213"/>
                  </a:cubicBezTo>
                  <a:cubicBezTo>
                    <a:pt x="3199" y="2213"/>
                    <a:pt x="3456" y="2188"/>
                    <a:pt x="3688" y="2143"/>
                  </a:cubicBezTo>
                  <a:cubicBezTo>
                    <a:pt x="3864" y="2096"/>
                    <a:pt x="4037" y="2048"/>
                    <a:pt x="4213" y="1967"/>
                  </a:cubicBezTo>
                  <a:lnTo>
                    <a:pt x="4224" y="1967"/>
                  </a:lnTo>
                  <a:cubicBezTo>
                    <a:pt x="4375" y="1886"/>
                    <a:pt x="4400" y="1783"/>
                    <a:pt x="4386" y="1699"/>
                  </a:cubicBezTo>
                  <a:cubicBezTo>
                    <a:pt x="4386" y="1629"/>
                    <a:pt x="4341" y="1515"/>
                    <a:pt x="4154" y="1478"/>
                  </a:cubicBezTo>
                  <a:cubicBezTo>
                    <a:pt x="4062" y="1467"/>
                    <a:pt x="3981" y="1456"/>
                    <a:pt x="3897" y="1445"/>
                  </a:cubicBezTo>
                  <a:cubicBezTo>
                    <a:pt x="4015" y="1397"/>
                    <a:pt x="4132" y="1339"/>
                    <a:pt x="4247" y="1280"/>
                  </a:cubicBezTo>
                  <a:lnTo>
                    <a:pt x="4260" y="1280"/>
                  </a:lnTo>
                  <a:cubicBezTo>
                    <a:pt x="4470" y="1165"/>
                    <a:pt x="4400" y="989"/>
                    <a:pt x="4386" y="967"/>
                  </a:cubicBezTo>
                  <a:cubicBezTo>
                    <a:pt x="4341" y="850"/>
                    <a:pt x="4224" y="816"/>
                    <a:pt x="4132" y="816"/>
                  </a:cubicBezTo>
                  <a:lnTo>
                    <a:pt x="4121" y="816"/>
                  </a:lnTo>
                  <a:cubicBezTo>
                    <a:pt x="3992" y="816"/>
                    <a:pt x="3897" y="827"/>
                    <a:pt x="3805" y="827"/>
                  </a:cubicBezTo>
                  <a:cubicBezTo>
                    <a:pt x="3515" y="861"/>
                    <a:pt x="3283" y="919"/>
                    <a:pt x="3073" y="1014"/>
                  </a:cubicBezTo>
                  <a:cubicBezTo>
                    <a:pt x="3059" y="1014"/>
                    <a:pt x="3059" y="1014"/>
                    <a:pt x="3048" y="1026"/>
                  </a:cubicBezTo>
                  <a:cubicBezTo>
                    <a:pt x="3059" y="827"/>
                    <a:pt x="3037" y="629"/>
                    <a:pt x="3003" y="408"/>
                  </a:cubicBezTo>
                  <a:cubicBezTo>
                    <a:pt x="2989" y="327"/>
                    <a:pt x="2978" y="257"/>
                    <a:pt x="2967" y="188"/>
                  </a:cubicBezTo>
                  <a:cubicBezTo>
                    <a:pt x="2945" y="93"/>
                    <a:pt x="2864" y="0"/>
                    <a:pt x="2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7027904" y="4119295"/>
              <a:ext cx="28310" cy="84550"/>
            </a:xfrm>
            <a:custGeom>
              <a:avLst/>
              <a:gdLst/>
              <a:ahLst/>
              <a:cxnLst/>
              <a:rect l="l" t="t" r="r" b="b"/>
              <a:pathLst>
                <a:path w="597" h="1783" extrusionOk="0">
                  <a:moveTo>
                    <a:pt x="585" y="0"/>
                  </a:moveTo>
                  <a:cubicBezTo>
                    <a:pt x="515" y="106"/>
                    <a:pt x="445" y="210"/>
                    <a:pt x="387" y="327"/>
                  </a:cubicBezTo>
                  <a:cubicBezTo>
                    <a:pt x="269" y="500"/>
                    <a:pt x="211" y="710"/>
                    <a:pt x="152" y="908"/>
                  </a:cubicBezTo>
                  <a:cubicBezTo>
                    <a:pt x="96" y="1118"/>
                    <a:pt x="60" y="1338"/>
                    <a:pt x="12" y="1548"/>
                  </a:cubicBezTo>
                  <a:cubicBezTo>
                    <a:pt x="1" y="1632"/>
                    <a:pt x="12" y="1701"/>
                    <a:pt x="12" y="1782"/>
                  </a:cubicBezTo>
                  <a:lnTo>
                    <a:pt x="26" y="1782"/>
                  </a:lnTo>
                  <a:cubicBezTo>
                    <a:pt x="71" y="1735"/>
                    <a:pt x="129" y="1701"/>
                    <a:pt x="166" y="1654"/>
                  </a:cubicBezTo>
                  <a:cubicBezTo>
                    <a:pt x="258" y="1525"/>
                    <a:pt x="328" y="1386"/>
                    <a:pt x="375" y="1246"/>
                  </a:cubicBezTo>
                  <a:cubicBezTo>
                    <a:pt x="456" y="978"/>
                    <a:pt x="549" y="710"/>
                    <a:pt x="571" y="419"/>
                  </a:cubicBezTo>
                  <a:cubicBezTo>
                    <a:pt x="585" y="291"/>
                    <a:pt x="596" y="151"/>
                    <a:pt x="596" y="11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6986080" y="4156898"/>
              <a:ext cx="26508" cy="77816"/>
            </a:xfrm>
            <a:custGeom>
              <a:avLst/>
              <a:gdLst/>
              <a:ahLst/>
              <a:cxnLst/>
              <a:rect l="l" t="t" r="r" b="b"/>
              <a:pathLst>
                <a:path w="559" h="1641" extrusionOk="0">
                  <a:moveTo>
                    <a:pt x="511" y="0"/>
                  </a:moveTo>
                  <a:cubicBezTo>
                    <a:pt x="324" y="196"/>
                    <a:pt x="0" y="1408"/>
                    <a:pt x="56" y="1640"/>
                  </a:cubicBezTo>
                  <a:cubicBezTo>
                    <a:pt x="162" y="1582"/>
                    <a:pt x="221" y="1537"/>
                    <a:pt x="254" y="1453"/>
                  </a:cubicBezTo>
                  <a:cubicBezTo>
                    <a:pt x="442" y="1059"/>
                    <a:pt x="559" y="651"/>
                    <a:pt x="534" y="210"/>
                  </a:cubicBezTo>
                  <a:cubicBezTo>
                    <a:pt x="523" y="140"/>
                    <a:pt x="523" y="70"/>
                    <a:pt x="51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7007513" y="4215366"/>
              <a:ext cx="77958" cy="11665"/>
            </a:xfrm>
            <a:custGeom>
              <a:avLst/>
              <a:gdLst/>
              <a:ahLst/>
              <a:cxnLst/>
              <a:rect l="l" t="t" r="r" b="b"/>
              <a:pathLst>
                <a:path w="1644" h="246" extrusionOk="0">
                  <a:moveTo>
                    <a:pt x="930" y="1"/>
                  </a:moveTo>
                  <a:cubicBezTo>
                    <a:pt x="617" y="1"/>
                    <a:pt x="307" y="75"/>
                    <a:pt x="1" y="220"/>
                  </a:cubicBezTo>
                  <a:cubicBezTo>
                    <a:pt x="59" y="234"/>
                    <a:pt x="107" y="245"/>
                    <a:pt x="163" y="245"/>
                  </a:cubicBezTo>
                  <a:cubicBezTo>
                    <a:pt x="442" y="245"/>
                    <a:pt x="735" y="245"/>
                    <a:pt x="1015" y="234"/>
                  </a:cubicBezTo>
                  <a:cubicBezTo>
                    <a:pt x="1210" y="220"/>
                    <a:pt x="1398" y="187"/>
                    <a:pt x="1596" y="164"/>
                  </a:cubicBezTo>
                  <a:cubicBezTo>
                    <a:pt x="1607" y="164"/>
                    <a:pt x="1629" y="150"/>
                    <a:pt x="1643" y="139"/>
                  </a:cubicBezTo>
                  <a:lnTo>
                    <a:pt x="1643" y="128"/>
                  </a:lnTo>
                  <a:cubicBezTo>
                    <a:pt x="1404" y="43"/>
                    <a:pt x="1166" y="1"/>
                    <a:pt x="93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7059437" y="4173163"/>
              <a:ext cx="70134" cy="9531"/>
            </a:xfrm>
            <a:custGeom>
              <a:avLst/>
              <a:gdLst/>
              <a:ahLst/>
              <a:cxnLst/>
              <a:rect l="l" t="t" r="r" b="b"/>
              <a:pathLst>
                <a:path w="1479" h="201" extrusionOk="0">
                  <a:moveTo>
                    <a:pt x="851" y="0"/>
                  </a:moveTo>
                  <a:cubicBezTo>
                    <a:pt x="535" y="0"/>
                    <a:pt x="191" y="50"/>
                    <a:pt x="1" y="158"/>
                  </a:cubicBezTo>
                  <a:cubicBezTo>
                    <a:pt x="204" y="186"/>
                    <a:pt x="406" y="201"/>
                    <a:pt x="608" y="201"/>
                  </a:cubicBezTo>
                  <a:cubicBezTo>
                    <a:pt x="903" y="201"/>
                    <a:pt x="1195" y="169"/>
                    <a:pt x="1479" y="99"/>
                  </a:cubicBezTo>
                  <a:cubicBezTo>
                    <a:pt x="1361" y="35"/>
                    <a:pt x="1116" y="0"/>
                    <a:pt x="85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7004194" y="4226462"/>
              <a:ext cx="75730" cy="10243"/>
            </a:xfrm>
            <a:custGeom>
              <a:avLst/>
              <a:gdLst/>
              <a:ahLst/>
              <a:cxnLst/>
              <a:rect l="l" t="t" r="r" b="b"/>
              <a:pathLst>
                <a:path w="1597" h="216" extrusionOk="0">
                  <a:moveTo>
                    <a:pt x="1596" y="0"/>
                  </a:moveTo>
                  <a:lnTo>
                    <a:pt x="1596" y="0"/>
                  </a:lnTo>
                  <a:cubicBezTo>
                    <a:pt x="1317" y="36"/>
                    <a:pt x="1041" y="50"/>
                    <a:pt x="766" y="50"/>
                  </a:cubicBezTo>
                  <a:cubicBezTo>
                    <a:pt x="512" y="50"/>
                    <a:pt x="258" y="39"/>
                    <a:pt x="1" y="22"/>
                  </a:cubicBezTo>
                  <a:lnTo>
                    <a:pt x="1" y="22"/>
                  </a:lnTo>
                  <a:cubicBezTo>
                    <a:pt x="82" y="70"/>
                    <a:pt x="152" y="115"/>
                    <a:pt x="233" y="151"/>
                  </a:cubicBezTo>
                  <a:cubicBezTo>
                    <a:pt x="351" y="201"/>
                    <a:pt x="473" y="215"/>
                    <a:pt x="597" y="215"/>
                  </a:cubicBezTo>
                  <a:cubicBezTo>
                    <a:pt x="646" y="215"/>
                    <a:pt x="697" y="213"/>
                    <a:pt x="747" y="210"/>
                  </a:cubicBezTo>
                  <a:cubicBezTo>
                    <a:pt x="1026" y="196"/>
                    <a:pt x="1294" y="140"/>
                    <a:pt x="1549" y="22"/>
                  </a:cubicBezTo>
                  <a:cubicBezTo>
                    <a:pt x="1560" y="11"/>
                    <a:pt x="1574" y="11"/>
                    <a:pt x="159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7095903" y="4124179"/>
              <a:ext cx="65724" cy="9579"/>
            </a:xfrm>
            <a:custGeom>
              <a:avLst/>
              <a:gdLst/>
              <a:ahLst/>
              <a:cxnLst/>
              <a:rect l="l" t="t" r="r" b="b"/>
              <a:pathLst>
                <a:path w="1386" h="202" extrusionOk="0">
                  <a:moveTo>
                    <a:pt x="843" y="0"/>
                  </a:moveTo>
                  <a:cubicBezTo>
                    <a:pt x="806" y="0"/>
                    <a:pt x="769" y="1"/>
                    <a:pt x="732" y="3"/>
                  </a:cubicBezTo>
                  <a:cubicBezTo>
                    <a:pt x="534" y="14"/>
                    <a:pt x="349" y="37"/>
                    <a:pt x="173" y="107"/>
                  </a:cubicBezTo>
                  <a:cubicBezTo>
                    <a:pt x="103" y="132"/>
                    <a:pt x="59" y="165"/>
                    <a:pt x="0" y="202"/>
                  </a:cubicBezTo>
                  <a:cubicBezTo>
                    <a:pt x="640" y="188"/>
                    <a:pt x="1221" y="132"/>
                    <a:pt x="1386" y="62"/>
                  </a:cubicBezTo>
                  <a:cubicBezTo>
                    <a:pt x="1372" y="48"/>
                    <a:pt x="1372" y="48"/>
                    <a:pt x="1361" y="48"/>
                  </a:cubicBezTo>
                  <a:cubicBezTo>
                    <a:pt x="1188" y="20"/>
                    <a:pt x="1016" y="0"/>
                    <a:pt x="84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7060006" y="4180608"/>
              <a:ext cx="70656" cy="9199"/>
            </a:xfrm>
            <a:custGeom>
              <a:avLst/>
              <a:gdLst/>
              <a:ahLst/>
              <a:cxnLst/>
              <a:rect l="l" t="t" r="r" b="b"/>
              <a:pathLst>
                <a:path w="1490" h="194" extrusionOk="0">
                  <a:moveTo>
                    <a:pt x="0" y="59"/>
                  </a:moveTo>
                  <a:cubicBezTo>
                    <a:pt x="4" y="59"/>
                    <a:pt x="8" y="59"/>
                    <a:pt x="11" y="59"/>
                  </a:cubicBezTo>
                  <a:lnTo>
                    <a:pt x="11" y="59"/>
                  </a:lnTo>
                  <a:cubicBezTo>
                    <a:pt x="11" y="59"/>
                    <a:pt x="11" y="59"/>
                    <a:pt x="11" y="59"/>
                  </a:cubicBezTo>
                  <a:close/>
                  <a:moveTo>
                    <a:pt x="1489" y="1"/>
                  </a:moveTo>
                  <a:cubicBezTo>
                    <a:pt x="1246" y="23"/>
                    <a:pt x="989" y="70"/>
                    <a:pt x="746" y="70"/>
                  </a:cubicBezTo>
                  <a:cubicBezTo>
                    <a:pt x="697" y="73"/>
                    <a:pt x="647" y="73"/>
                    <a:pt x="597" y="73"/>
                  </a:cubicBezTo>
                  <a:cubicBezTo>
                    <a:pt x="402" y="73"/>
                    <a:pt x="202" y="60"/>
                    <a:pt x="11" y="59"/>
                  </a:cubicBezTo>
                  <a:lnTo>
                    <a:pt x="11" y="59"/>
                  </a:lnTo>
                  <a:cubicBezTo>
                    <a:pt x="246" y="150"/>
                    <a:pt x="480" y="194"/>
                    <a:pt x="718" y="194"/>
                  </a:cubicBezTo>
                  <a:cubicBezTo>
                    <a:pt x="812" y="194"/>
                    <a:pt x="905" y="187"/>
                    <a:pt x="1000" y="174"/>
                  </a:cubicBezTo>
                  <a:cubicBezTo>
                    <a:pt x="1140" y="151"/>
                    <a:pt x="1280" y="129"/>
                    <a:pt x="1408" y="59"/>
                  </a:cubicBezTo>
                  <a:cubicBezTo>
                    <a:pt x="1444" y="45"/>
                    <a:pt x="1467" y="23"/>
                    <a:pt x="1489" y="12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7087557" y="4129206"/>
              <a:ext cx="72363" cy="10812"/>
            </a:xfrm>
            <a:custGeom>
              <a:avLst/>
              <a:gdLst/>
              <a:ahLst/>
              <a:cxnLst/>
              <a:rect l="l" t="t" r="r" b="b"/>
              <a:pathLst>
                <a:path w="1526" h="228" extrusionOk="0">
                  <a:moveTo>
                    <a:pt x="1525" y="1"/>
                  </a:moveTo>
                  <a:cubicBezTo>
                    <a:pt x="1467" y="26"/>
                    <a:pt x="1408" y="37"/>
                    <a:pt x="1338" y="48"/>
                  </a:cubicBezTo>
                  <a:cubicBezTo>
                    <a:pt x="1176" y="59"/>
                    <a:pt x="1014" y="70"/>
                    <a:pt x="849" y="82"/>
                  </a:cubicBezTo>
                  <a:cubicBezTo>
                    <a:pt x="676" y="107"/>
                    <a:pt x="514" y="107"/>
                    <a:pt x="338" y="129"/>
                  </a:cubicBezTo>
                  <a:cubicBezTo>
                    <a:pt x="246" y="129"/>
                    <a:pt x="151" y="151"/>
                    <a:pt x="59" y="177"/>
                  </a:cubicBezTo>
                  <a:cubicBezTo>
                    <a:pt x="36" y="177"/>
                    <a:pt x="25" y="188"/>
                    <a:pt x="0" y="210"/>
                  </a:cubicBezTo>
                  <a:cubicBezTo>
                    <a:pt x="128" y="221"/>
                    <a:pt x="253" y="227"/>
                    <a:pt x="377" y="227"/>
                  </a:cubicBezTo>
                  <a:cubicBezTo>
                    <a:pt x="773" y="227"/>
                    <a:pt x="1153" y="166"/>
                    <a:pt x="1525" y="26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6983804" y="4158463"/>
              <a:ext cx="23236" cy="77958"/>
            </a:xfrm>
            <a:custGeom>
              <a:avLst/>
              <a:gdLst/>
              <a:ahLst/>
              <a:cxnLst/>
              <a:rect l="l" t="t" r="r" b="b"/>
              <a:pathLst>
                <a:path w="490" h="1644" extrusionOk="0">
                  <a:moveTo>
                    <a:pt x="490" y="1"/>
                  </a:moveTo>
                  <a:lnTo>
                    <a:pt x="490" y="1"/>
                  </a:lnTo>
                  <a:cubicBezTo>
                    <a:pt x="280" y="222"/>
                    <a:pt x="188" y="490"/>
                    <a:pt x="104" y="780"/>
                  </a:cubicBezTo>
                  <a:cubicBezTo>
                    <a:pt x="1" y="1096"/>
                    <a:pt x="12" y="1560"/>
                    <a:pt x="59" y="1644"/>
                  </a:cubicBezTo>
                  <a:cubicBezTo>
                    <a:pt x="82" y="1060"/>
                    <a:pt x="233" y="512"/>
                    <a:pt x="49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7074279" y="4092788"/>
              <a:ext cx="7872" cy="58611"/>
            </a:xfrm>
            <a:custGeom>
              <a:avLst/>
              <a:gdLst/>
              <a:ahLst/>
              <a:cxnLst/>
              <a:rect l="l" t="t" r="r" b="b"/>
              <a:pathLst>
                <a:path w="166" h="1236" extrusionOk="0">
                  <a:moveTo>
                    <a:pt x="71" y="0"/>
                  </a:moveTo>
                  <a:lnTo>
                    <a:pt x="71" y="0"/>
                  </a:lnTo>
                  <a:cubicBezTo>
                    <a:pt x="12" y="165"/>
                    <a:pt x="1" y="1059"/>
                    <a:pt x="59" y="1235"/>
                  </a:cubicBezTo>
                  <a:cubicBezTo>
                    <a:pt x="152" y="1129"/>
                    <a:pt x="166" y="210"/>
                    <a:pt x="7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7064891" y="4089990"/>
              <a:ext cx="11191" cy="65250"/>
            </a:xfrm>
            <a:custGeom>
              <a:avLst/>
              <a:gdLst/>
              <a:ahLst/>
              <a:cxnLst/>
              <a:rect l="l" t="t" r="r" b="b"/>
              <a:pathLst>
                <a:path w="236" h="1376" extrusionOk="0">
                  <a:moveTo>
                    <a:pt x="235" y="1"/>
                  </a:moveTo>
                  <a:cubicBezTo>
                    <a:pt x="59" y="456"/>
                    <a:pt x="0" y="909"/>
                    <a:pt x="199" y="1375"/>
                  </a:cubicBezTo>
                  <a:cubicBezTo>
                    <a:pt x="210" y="1364"/>
                    <a:pt x="224" y="1364"/>
                    <a:pt x="224" y="1364"/>
                  </a:cubicBezTo>
                  <a:cubicBezTo>
                    <a:pt x="140" y="909"/>
                    <a:pt x="188" y="456"/>
                    <a:pt x="235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7026860" y="4120480"/>
              <a:ext cx="26034" cy="64017"/>
            </a:xfrm>
            <a:custGeom>
              <a:avLst/>
              <a:gdLst/>
              <a:ahLst/>
              <a:cxnLst/>
              <a:rect l="l" t="t" r="r" b="b"/>
              <a:pathLst>
                <a:path w="549" h="1350" extrusionOk="0">
                  <a:moveTo>
                    <a:pt x="548" y="0"/>
                  </a:moveTo>
                  <a:cubicBezTo>
                    <a:pt x="280" y="126"/>
                    <a:pt x="1" y="861"/>
                    <a:pt x="34" y="1350"/>
                  </a:cubicBezTo>
                  <a:cubicBezTo>
                    <a:pt x="140" y="861"/>
                    <a:pt x="244" y="394"/>
                    <a:pt x="54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7093626" y="4062440"/>
              <a:ext cx="6165" cy="56904"/>
            </a:xfrm>
            <a:custGeom>
              <a:avLst/>
              <a:gdLst/>
              <a:ahLst/>
              <a:cxnLst/>
              <a:rect l="l" t="t" r="r" b="b"/>
              <a:pathLst>
                <a:path w="130" h="1200" extrusionOk="0">
                  <a:moveTo>
                    <a:pt x="70" y="1"/>
                  </a:moveTo>
                  <a:cubicBezTo>
                    <a:pt x="1" y="302"/>
                    <a:pt x="12" y="1107"/>
                    <a:pt x="70" y="1199"/>
                  </a:cubicBezTo>
                  <a:cubicBezTo>
                    <a:pt x="93" y="1001"/>
                    <a:pt x="118" y="805"/>
                    <a:pt x="129" y="607"/>
                  </a:cubicBezTo>
                  <a:cubicBezTo>
                    <a:pt x="129" y="408"/>
                    <a:pt x="118" y="210"/>
                    <a:pt x="7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7107947" y="4095538"/>
              <a:ext cx="53016" cy="13847"/>
            </a:xfrm>
            <a:custGeom>
              <a:avLst/>
              <a:gdLst/>
              <a:ahLst/>
              <a:cxnLst/>
              <a:rect l="l" t="t" r="r" b="b"/>
              <a:pathLst>
                <a:path w="1118" h="292" extrusionOk="0">
                  <a:moveTo>
                    <a:pt x="1084" y="1"/>
                  </a:moveTo>
                  <a:cubicBezTo>
                    <a:pt x="805" y="1"/>
                    <a:pt x="514" y="37"/>
                    <a:pt x="246" y="141"/>
                  </a:cubicBezTo>
                  <a:cubicBezTo>
                    <a:pt x="165" y="177"/>
                    <a:pt x="84" y="211"/>
                    <a:pt x="0" y="292"/>
                  </a:cubicBezTo>
                  <a:cubicBezTo>
                    <a:pt x="14" y="280"/>
                    <a:pt x="25" y="280"/>
                    <a:pt x="25" y="280"/>
                  </a:cubicBezTo>
                  <a:cubicBezTo>
                    <a:pt x="327" y="199"/>
                    <a:pt x="618" y="118"/>
                    <a:pt x="922" y="60"/>
                  </a:cubicBezTo>
                  <a:cubicBezTo>
                    <a:pt x="992" y="60"/>
                    <a:pt x="1048" y="23"/>
                    <a:pt x="1118" y="12"/>
                  </a:cubicBezTo>
                  <a:cubicBezTo>
                    <a:pt x="1107" y="1"/>
                    <a:pt x="1095" y="1"/>
                    <a:pt x="1084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7107425" y="4099426"/>
              <a:ext cx="50882" cy="12234"/>
            </a:xfrm>
            <a:custGeom>
              <a:avLst/>
              <a:gdLst/>
              <a:ahLst/>
              <a:cxnLst/>
              <a:rect l="l" t="t" r="r" b="b"/>
              <a:pathLst>
                <a:path w="1073" h="258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99" y="47"/>
                    <a:pt x="349" y="140"/>
                    <a:pt x="0" y="257"/>
                  </a:cubicBezTo>
                  <a:cubicBezTo>
                    <a:pt x="386" y="257"/>
                    <a:pt x="735" y="151"/>
                    <a:pt x="107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7087557" y="4064147"/>
              <a:ext cx="7160" cy="55718"/>
            </a:xfrm>
            <a:custGeom>
              <a:avLst/>
              <a:gdLst/>
              <a:ahLst/>
              <a:cxnLst/>
              <a:rect l="l" t="t" r="r" b="b"/>
              <a:pathLst>
                <a:path w="151" h="1175" extrusionOk="0">
                  <a:moveTo>
                    <a:pt x="151" y="1"/>
                  </a:moveTo>
                  <a:cubicBezTo>
                    <a:pt x="0" y="255"/>
                    <a:pt x="0" y="1012"/>
                    <a:pt x="151" y="1174"/>
                  </a:cubicBezTo>
                  <a:cubicBezTo>
                    <a:pt x="81" y="791"/>
                    <a:pt x="117" y="395"/>
                    <a:pt x="151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6972803" y="4054758"/>
              <a:ext cx="194280" cy="192667"/>
            </a:xfrm>
            <a:custGeom>
              <a:avLst/>
              <a:gdLst/>
              <a:ahLst/>
              <a:cxnLst/>
              <a:rect l="l" t="t" r="r" b="b"/>
              <a:pathLst>
                <a:path w="4097" h="4063" extrusionOk="0">
                  <a:moveTo>
                    <a:pt x="3934" y="861"/>
                  </a:moveTo>
                  <a:cubicBezTo>
                    <a:pt x="3945" y="861"/>
                    <a:pt x="3957" y="861"/>
                    <a:pt x="3968" y="872"/>
                  </a:cubicBezTo>
                  <a:cubicBezTo>
                    <a:pt x="3898" y="883"/>
                    <a:pt x="3842" y="920"/>
                    <a:pt x="3772" y="920"/>
                  </a:cubicBezTo>
                  <a:cubicBezTo>
                    <a:pt x="3468" y="978"/>
                    <a:pt x="3177" y="1059"/>
                    <a:pt x="2875" y="1140"/>
                  </a:cubicBezTo>
                  <a:cubicBezTo>
                    <a:pt x="2875" y="1140"/>
                    <a:pt x="2864" y="1140"/>
                    <a:pt x="2850" y="1152"/>
                  </a:cubicBezTo>
                  <a:cubicBezTo>
                    <a:pt x="2934" y="1071"/>
                    <a:pt x="3015" y="1037"/>
                    <a:pt x="3096" y="1001"/>
                  </a:cubicBezTo>
                  <a:cubicBezTo>
                    <a:pt x="3364" y="897"/>
                    <a:pt x="3655" y="861"/>
                    <a:pt x="3934" y="861"/>
                  </a:cubicBezTo>
                  <a:close/>
                  <a:moveTo>
                    <a:pt x="3912" y="942"/>
                  </a:moveTo>
                  <a:cubicBezTo>
                    <a:pt x="3574" y="1093"/>
                    <a:pt x="3225" y="1199"/>
                    <a:pt x="2839" y="1199"/>
                  </a:cubicBezTo>
                  <a:cubicBezTo>
                    <a:pt x="3188" y="1082"/>
                    <a:pt x="3538" y="989"/>
                    <a:pt x="3912" y="942"/>
                  </a:cubicBezTo>
                  <a:close/>
                  <a:moveTo>
                    <a:pt x="2618" y="163"/>
                  </a:moveTo>
                  <a:cubicBezTo>
                    <a:pt x="2666" y="372"/>
                    <a:pt x="2677" y="570"/>
                    <a:pt x="2677" y="769"/>
                  </a:cubicBezTo>
                  <a:cubicBezTo>
                    <a:pt x="2666" y="967"/>
                    <a:pt x="2641" y="1163"/>
                    <a:pt x="2618" y="1361"/>
                  </a:cubicBezTo>
                  <a:cubicBezTo>
                    <a:pt x="2560" y="1269"/>
                    <a:pt x="2549" y="464"/>
                    <a:pt x="2618" y="163"/>
                  </a:cubicBezTo>
                  <a:close/>
                  <a:moveTo>
                    <a:pt x="2571" y="199"/>
                  </a:moveTo>
                  <a:cubicBezTo>
                    <a:pt x="2537" y="593"/>
                    <a:pt x="2501" y="989"/>
                    <a:pt x="2571" y="1372"/>
                  </a:cubicBezTo>
                  <a:cubicBezTo>
                    <a:pt x="2420" y="1210"/>
                    <a:pt x="2420" y="453"/>
                    <a:pt x="2571" y="199"/>
                  </a:cubicBezTo>
                  <a:close/>
                  <a:moveTo>
                    <a:pt x="3439" y="1464"/>
                  </a:moveTo>
                  <a:cubicBezTo>
                    <a:pt x="3612" y="1464"/>
                    <a:pt x="3784" y="1484"/>
                    <a:pt x="3957" y="1512"/>
                  </a:cubicBezTo>
                  <a:cubicBezTo>
                    <a:pt x="3968" y="1512"/>
                    <a:pt x="3968" y="1512"/>
                    <a:pt x="3982" y="1526"/>
                  </a:cubicBezTo>
                  <a:cubicBezTo>
                    <a:pt x="3817" y="1596"/>
                    <a:pt x="3236" y="1652"/>
                    <a:pt x="2596" y="1666"/>
                  </a:cubicBezTo>
                  <a:cubicBezTo>
                    <a:pt x="2655" y="1629"/>
                    <a:pt x="2699" y="1596"/>
                    <a:pt x="2769" y="1571"/>
                  </a:cubicBezTo>
                  <a:cubicBezTo>
                    <a:pt x="2945" y="1501"/>
                    <a:pt x="3130" y="1478"/>
                    <a:pt x="3328" y="1467"/>
                  </a:cubicBezTo>
                  <a:cubicBezTo>
                    <a:pt x="3365" y="1465"/>
                    <a:pt x="3402" y="1464"/>
                    <a:pt x="3439" y="1464"/>
                  </a:cubicBezTo>
                  <a:close/>
                  <a:moveTo>
                    <a:pt x="3945" y="1571"/>
                  </a:moveTo>
                  <a:lnTo>
                    <a:pt x="3945" y="1596"/>
                  </a:lnTo>
                  <a:cubicBezTo>
                    <a:pt x="3573" y="1736"/>
                    <a:pt x="3193" y="1797"/>
                    <a:pt x="2797" y="1797"/>
                  </a:cubicBezTo>
                  <a:cubicBezTo>
                    <a:pt x="2673" y="1797"/>
                    <a:pt x="2548" y="1791"/>
                    <a:pt x="2420" y="1780"/>
                  </a:cubicBezTo>
                  <a:cubicBezTo>
                    <a:pt x="2445" y="1758"/>
                    <a:pt x="2456" y="1747"/>
                    <a:pt x="2479" y="1747"/>
                  </a:cubicBezTo>
                  <a:cubicBezTo>
                    <a:pt x="2571" y="1721"/>
                    <a:pt x="2666" y="1699"/>
                    <a:pt x="2758" y="1699"/>
                  </a:cubicBezTo>
                  <a:cubicBezTo>
                    <a:pt x="2934" y="1677"/>
                    <a:pt x="3096" y="1677"/>
                    <a:pt x="3269" y="1652"/>
                  </a:cubicBezTo>
                  <a:cubicBezTo>
                    <a:pt x="3434" y="1640"/>
                    <a:pt x="3596" y="1629"/>
                    <a:pt x="3758" y="1618"/>
                  </a:cubicBezTo>
                  <a:cubicBezTo>
                    <a:pt x="3828" y="1607"/>
                    <a:pt x="3887" y="1596"/>
                    <a:pt x="3945" y="1571"/>
                  </a:cubicBezTo>
                  <a:close/>
                  <a:moveTo>
                    <a:pt x="2211" y="802"/>
                  </a:moveTo>
                  <a:lnTo>
                    <a:pt x="2211" y="802"/>
                  </a:lnTo>
                  <a:cubicBezTo>
                    <a:pt x="2306" y="1012"/>
                    <a:pt x="2292" y="1931"/>
                    <a:pt x="2199" y="2037"/>
                  </a:cubicBezTo>
                  <a:cubicBezTo>
                    <a:pt x="2141" y="1861"/>
                    <a:pt x="2152" y="967"/>
                    <a:pt x="2211" y="802"/>
                  </a:cubicBezTo>
                  <a:close/>
                  <a:moveTo>
                    <a:pt x="2177" y="744"/>
                  </a:moveTo>
                  <a:cubicBezTo>
                    <a:pt x="2130" y="1199"/>
                    <a:pt x="2082" y="1652"/>
                    <a:pt x="2166" y="2107"/>
                  </a:cubicBezTo>
                  <a:cubicBezTo>
                    <a:pt x="2166" y="2107"/>
                    <a:pt x="2152" y="2107"/>
                    <a:pt x="2141" y="2118"/>
                  </a:cubicBezTo>
                  <a:cubicBezTo>
                    <a:pt x="1942" y="1652"/>
                    <a:pt x="2001" y="1199"/>
                    <a:pt x="2177" y="744"/>
                  </a:cubicBezTo>
                  <a:close/>
                  <a:moveTo>
                    <a:pt x="2678" y="2497"/>
                  </a:moveTo>
                  <a:cubicBezTo>
                    <a:pt x="2943" y="2497"/>
                    <a:pt x="3188" y="2532"/>
                    <a:pt x="3306" y="2596"/>
                  </a:cubicBezTo>
                  <a:cubicBezTo>
                    <a:pt x="3022" y="2666"/>
                    <a:pt x="2730" y="2698"/>
                    <a:pt x="2435" y="2698"/>
                  </a:cubicBezTo>
                  <a:cubicBezTo>
                    <a:pt x="2233" y="2698"/>
                    <a:pt x="2031" y="2683"/>
                    <a:pt x="1828" y="2655"/>
                  </a:cubicBezTo>
                  <a:cubicBezTo>
                    <a:pt x="2018" y="2547"/>
                    <a:pt x="2362" y="2497"/>
                    <a:pt x="2678" y="2497"/>
                  </a:cubicBezTo>
                  <a:close/>
                  <a:moveTo>
                    <a:pt x="1688" y="1386"/>
                  </a:moveTo>
                  <a:cubicBezTo>
                    <a:pt x="1384" y="1780"/>
                    <a:pt x="1280" y="2247"/>
                    <a:pt x="1174" y="2736"/>
                  </a:cubicBezTo>
                  <a:cubicBezTo>
                    <a:pt x="1141" y="2247"/>
                    <a:pt x="1420" y="1512"/>
                    <a:pt x="1688" y="1386"/>
                  </a:cubicBezTo>
                  <a:close/>
                  <a:moveTo>
                    <a:pt x="3328" y="2655"/>
                  </a:moveTo>
                  <a:lnTo>
                    <a:pt x="3328" y="2666"/>
                  </a:lnTo>
                  <a:cubicBezTo>
                    <a:pt x="3306" y="2677"/>
                    <a:pt x="3283" y="2699"/>
                    <a:pt x="3247" y="2713"/>
                  </a:cubicBezTo>
                  <a:cubicBezTo>
                    <a:pt x="3119" y="2783"/>
                    <a:pt x="2979" y="2805"/>
                    <a:pt x="2839" y="2828"/>
                  </a:cubicBezTo>
                  <a:cubicBezTo>
                    <a:pt x="2744" y="2841"/>
                    <a:pt x="2651" y="2848"/>
                    <a:pt x="2557" y="2848"/>
                  </a:cubicBezTo>
                  <a:cubicBezTo>
                    <a:pt x="2319" y="2848"/>
                    <a:pt x="2085" y="2804"/>
                    <a:pt x="1850" y="2713"/>
                  </a:cubicBezTo>
                  <a:lnTo>
                    <a:pt x="1850" y="2713"/>
                  </a:lnTo>
                  <a:cubicBezTo>
                    <a:pt x="2041" y="2714"/>
                    <a:pt x="2241" y="2727"/>
                    <a:pt x="2436" y="2727"/>
                  </a:cubicBezTo>
                  <a:cubicBezTo>
                    <a:pt x="2486" y="2727"/>
                    <a:pt x="2536" y="2727"/>
                    <a:pt x="2585" y="2724"/>
                  </a:cubicBezTo>
                  <a:cubicBezTo>
                    <a:pt x="2828" y="2724"/>
                    <a:pt x="3085" y="2677"/>
                    <a:pt x="3328" y="2655"/>
                  </a:cubicBezTo>
                  <a:close/>
                  <a:moveTo>
                    <a:pt x="1747" y="1361"/>
                  </a:moveTo>
                  <a:lnTo>
                    <a:pt x="1758" y="1372"/>
                  </a:lnTo>
                  <a:cubicBezTo>
                    <a:pt x="1758" y="1512"/>
                    <a:pt x="1747" y="1652"/>
                    <a:pt x="1733" y="1780"/>
                  </a:cubicBezTo>
                  <a:cubicBezTo>
                    <a:pt x="1711" y="2071"/>
                    <a:pt x="1618" y="2339"/>
                    <a:pt x="1537" y="2607"/>
                  </a:cubicBezTo>
                  <a:cubicBezTo>
                    <a:pt x="1490" y="2747"/>
                    <a:pt x="1420" y="2886"/>
                    <a:pt x="1328" y="3015"/>
                  </a:cubicBezTo>
                  <a:cubicBezTo>
                    <a:pt x="1291" y="3062"/>
                    <a:pt x="1233" y="3096"/>
                    <a:pt x="1188" y="3143"/>
                  </a:cubicBezTo>
                  <a:lnTo>
                    <a:pt x="1174" y="3143"/>
                  </a:lnTo>
                  <a:cubicBezTo>
                    <a:pt x="1174" y="3062"/>
                    <a:pt x="1163" y="2993"/>
                    <a:pt x="1174" y="2909"/>
                  </a:cubicBezTo>
                  <a:cubicBezTo>
                    <a:pt x="1222" y="2699"/>
                    <a:pt x="1258" y="2479"/>
                    <a:pt x="1314" y="2269"/>
                  </a:cubicBezTo>
                  <a:cubicBezTo>
                    <a:pt x="1373" y="2071"/>
                    <a:pt x="1431" y="1861"/>
                    <a:pt x="1549" y="1688"/>
                  </a:cubicBezTo>
                  <a:cubicBezTo>
                    <a:pt x="1607" y="1571"/>
                    <a:pt x="1677" y="1467"/>
                    <a:pt x="1747" y="1361"/>
                  </a:cubicBezTo>
                  <a:close/>
                  <a:moveTo>
                    <a:pt x="1662" y="3388"/>
                  </a:moveTo>
                  <a:cubicBezTo>
                    <a:pt x="1898" y="3388"/>
                    <a:pt x="2136" y="3430"/>
                    <a:pt x="2375" y="3515"/>
                  </a:cubicBezTo>
                  <a:lnTo>
                    <a:pt x="2375" y="3526"/>
                  </a:lnTo>
                  <a:cubicBezTo>
                    <a:pt x="2361" y="3537"/>
                    <a:pt x="2339" y="3551"/>
                    <a:pt x="2328" y="3551"/>
                  </a:cubicBezTo>
                  <a:cubicBezTo>
                    <a:pt x="2130" y="3574"/>
                    <a:pt x="1942" y="3607"/>
                    <a:pt x="1747" y="3621"/>
                  </a:cubicBezTo>
                  <a:cubicBezTo>
                    <a:pt x="1467" y="3632"/>
                    <a:pt x="1174" y="3632"/>
                    <a:pt x="895" y="3632"/>
                  </a:cubicBezTo>
                  <a:cubicBezTo>
                    <a:pt x="839" y="3632"/>
                    <a:pt x="791" y="3621"/>
                    <a:pt x="733" y="3607"/>
                  </a:cubicBezTo>
                  <a:cubicBezTo>
                    <a:pt x="1039" y="3462"/>
                    <a:pt x="1349" y="3388"/>
                    <a:pt x="1662" y="3388"/>
                  </a:cubicBezTo>
                  <a:close/>
                  <a:moveTo>
                    <a:pt x="791" y="2154"/>
                  </a:moveTo>
                  <a:cubicBezTo>
                    <a:pt x="803" y="2224"/>
                    <a:pt x="803" y="2294"/>
                    <a:pt x="814" y="2364"/>
                  </a:cubicBezTo>
                  <a:cubicBezTo>
                    <a:pt x="839" y="2805"/>
                    <a:pt x="722" y="3213"/>
                    <a:pt x="534" y="3607"/>
                  </a:cubicBezTo>
                  <a:cubicBezTo>
                    <a:pt x="501" y="3691"/>
                    <a:pt x="442" y="3736"/>
                    <a:pt x="336" y="3794"/>
                  </a:cubicBezTo>
                  <a:cubicBezTo>
                    <a:pt x="280" y="3562"/>
                    <a:pt x="604" y="2350"/>
                    <a:pt x="791" y="2154"/>
                  </a:cubicBezTo>
                  <a:close/>
                  <a:moveTo>
                    <a:pt x="722" y="2188"/>
                  </a:moveTo>
                  <a:lnTo>
                    <a:pt x="722" y="2188"/>
                  </a:lnTo>
                  <a:cubicBezTo>
                    <a:pt x="465" y="2699"/>
                    <a:pt x="314" y="3247"/>
                    <a:pt x="291" y="3831"/>
                  </a:cubicBezTo>
                  <a:cubicBezTo>
                    <a:pt x="244" y="3747"/>
                    <a:pt x="233" y="3283"/>
                    <a:pt x="336" y="2967"/>
                  </a:cubicBezTo>
                  <a:cubicBezTo>
                    <a:pt x="420" y="2677"/>
                    <a:pt x="512" y="2409"/>
                    <a:pt x="722" y="2188"/>
                  </a:cubicBezTo>
                  <a:close/>
                  <a:moveTo>
                    <a:pt x="2258" y="3621"/>
                  </a:moveTo>
                  <a:lnTo>
                    <a:pt x="2258" y="3621"/>
                  </a:lnTo>
                  <a:cubicBezTo>
                    <a:pt x="2236" y="3632"/>
                    <a:pt x="2222" y="3632"/>
                    <a:pt x="2211" y="3643"/>
                  </a:cubicBezTo>
                  <a:cubicBezTo>
                    <a:pt x="1956" y="3761"/>
                    <a:pt x="1688" y="3817"/>
                    <a:pt x="1409" y="3831"/>
                  </a:cubicBezTo>
                  <a:cubicBezTo>
                    <a:pt x="1359" y="3834"/>
                    <a:pt x="1308" y="3836"/>
                    <a:pt x="1259" y="3836"/>
                  </a:cubicBezTo>
                  <a:cubicBezTo>
                    <a:pt x="1135" y="3836"/>
                    <a:pt x="1013" y="3822"/>
                    <a:pt x="895" y="3772"/>
                  </a:cubicBezTo>
                  <a:cubicBezTo>
                    <a:pt x="814" y="3736"/>
                    <a:pt x="744" y="3691"/>
                    <a:pt x="663" y="3643"/>
                  </a:cubicBezTo>
                  <a:lnTo>
                    <a:pt x="663" y="3643"/>
                  </a:lnTo>
                  <a:cubicBezTo>
                    <a:pt x="920" y="3660"/>
                    <a:pt x="1174" y="3671"/>
                    <a:pt x="1428" y="3671"/>
                  </a:cubicBezTo>
                  <a:cubicBezTo>
                    <a:pt x="1703" y="3671"/>
                    <a:pt x="1979" y="3657"/>
                    <a:pt x="2258" y="3621"/>
                  </a:cubicBezTo>
                  <a:close/>
                  <a:moveTo>
                    <a:pt x="2618" y="1"/>
                  </a:moveTo>
                  <a:cubicBezTo>
                    <a:pt x="2596" y="1"/>
                    <a:pt x="2585" y="12"/>
                    <a:pt x="2571" y="23"/>
                  </a:cubicBezTo>
                  <a:cubicBezTo>
                    <a:pt x="2560" y="34"/>
                    <a:pt x="2560" y="59"/>
                    <a:pt x="2549" y="70"/>
                  </a:cubicBezTo>
                  <a:cubicBezTo>
                    <a:pt x="2501" y="221"/>
                    <a:pt x="2445" y="383"/>
                    <a:pt x="2420" y="548"/>
                  </a:cubicBezTo>
                  <a:cubicBezTo>
                    <a:pt x="2387" y="802"/>
                    <a:pt x="2409" y="1059"/>
                    <a:pt x="2490" y="1316"/>
                  </a:cubicBezTo>
                  <a:cubicBezTo>
                    <a:pt x="2501" y="1372"/>
                    <a:pt x="2537" y="1420"/>
                    <a:pt x="2571" y="1490"/>
                  </a:cubicBezTo>
                  <a:cubicBezTo>
                    <a:pt x="2490" y="1607"/>
                    <a:pt x="2398" y="1758"/>
                    <a:pt x="2306" y="1897"/>
                  </a:cubicBezTo>
                  <a:cubicBezTo>
                    <a:pt x="2292" y="1861"/>
                    <a:pt x="2292" y="1850"/>
                    <a:pt x="2292" y="1828"/>
                  </a:cubicBezTo>
                  <a:cubicBezTo>
                    <a:pt x="2306" y="1652"/>
                    <a:pt x="2328" y="1478"/>
                    <a:pt x="2317" y="1302"/>
                  </a:cubicBezTo>
                  <a:cubicBezTo>
                    <a:pt x="2306" y="1107"/>
                    <a:pt x="2269" y="908"/>
                    <a:pt x="2247" y="710"/>
                  </a:cubicBezTo>
                  <a:cubicBezTo>
                    <a:pt x="2247" y="674"/>
                    <a:pt x="2222" y="629"/>
                    <a:pt x="2199" y="629"/>
                  </a:cubicBezTo>
                  <a:cubicBezTo>
                    <a:pt x="2194" y="628"/>
                    <a:pt x="2190" y="627"/>
                    <a:pt x="2186" y="627"/>
                  </a:cubicBezTo>
                  <a:cubicBezTo>
                    <a:pt x="2152" y="627"/>
                    <a:pt x="2150" y="667"/>
                    <a:pt x="2130" y="699"/>
                  </a:cubicBezTo>
                  <a:cubicBezTo>
                    <a:pt x="2060" y="883"/>
                    <a:pt x="2012" y="1071"/>
                    <a:pt x="1990" y="1258"/>
                  </a:cubicBezTo>
                  <a:cubicBezTo>
                    <a:pt x="1942" y="1559"/>
                    <a:pt x="1979" y="1850"/>
                    <a:pt x="2096" y="2129"/>
                  </a:cubicBezTo>
                  <a:cubicBezTo>
                    <a:pt x="2107" y="2154"/>
                    <a:pt x="2107" y="2177"/>
                    <a:pt x="2082" y="2199"/>
                  </a:cubicBezTo>
                  <a:cubicBezTo>
                    <a:pt x="1968" y="2339"/>
                    <a:pt x="1850" y="2467"/>
                    <a:pt x="1733" y="2607"/>
                  </a:cubicBezTo>
                  <a:cubicBezTo>
                    <a:pt x="1652" y="2688"/>
                    <a:pt x="1571" y="2769"/>
                    <a:pt x="1501" y="2853"/>
                  </a:cubicBezTo>
                  <a:lnTo>
                    <a:pt x="1490" y="2839"/>
                  </a:lnTo>
                  <a:cubicBezTo>
                    <a:pt x="1501" y="2805"/>
                    <a:pt x="1523" y="2758"/>
                    <a:pt x="1549" y="2713"/>
                  </a:cubicBezTo>
                  <a:cubicBezTo>
                    <a:pt x="1652" y="2409"/>
                    <a:pt x="1747" y="2107"/>
                    <a:pt x="1780" y="1780"/>
                  </a:cubicBezTo>
                  <a:cubicBezTo>
                    <a:pt x="1792" y="1640"/>
                    <a:pt x="1803" y="1490"/>
                    <a:pt x="1803" y="1350"/>
                  </a:cubicBezTo>
                  <a:cubicBezTo>
                    <a:pt x="1803" y="1305"/>
                    <a:pt x="1779" y="1279"/>
                    <a:pt x="1747" y="1279"/>
                  </a:cubicBezTo>
                  <a:cubicBezTo>
                    <a:pt x="1729" y="1279"/>
                    <a:pt x="1709" y="1287"/>
                    <a:pt x="1688" y="1302"/>
                  </a:cubicBezTo>
                  <a:cubicBezTo>
                    <a:pt x="1630" y="1350"/>
                    <a:pt x="1560" y="1409"/>
                    <a:pt x="1512" y="1478"/>
                  </a:cubicBezTo>
                  <a:cubicBezTo>
                    <a:pt x="1303" y="1747"/>
                    <a:pt x="1174" y="2059"/>
                    <a:pt x="1141" y="2397"/>
                  </a:cubicBezTo>
                  <a:cubicBezTo>
                    <a:pt x="1118" y="2643"/>
                    <a:pt x="1104" y="2898"/>
                    <a:pt x="1129" y="3143"/>
                  </a:cubicBezTo>
                  <a:cubicBezTo>
                    <a:pt x="1141" y="3177"/>
                    <a:pt x="1129" y="3202"/>
                    <a:pt x="1093" y="3224"/>
                  </a:cubicBezTo>
                  <a:cubicBezTo>
                    <a:pt x="942" y="3342"/>
                    <a:pt x="791" y="3467"/>
                    <a:pt x="641" y="3585"/>
                  </a:cubicBezTo>
                  <a:cubicBezTo>
                    <a:pt x="629" y="3596"/>
                    <a:pt x="615" y="3596"/>
                    <a:pt x="604" y="3607"/>
                  </a:cubicBezTo>
                  <a:cubicBezTo>
                    <a:pt x="604" y="3585"/>
                    <a:pt x="604" y="3574"/>
                    <a:pt x="615" y="3551"/>
                  </a:cubicBezTo>
                  <a:cubicBezTo>
                    <a:pt x="769" y="3202"/>
                    <a:pt x="884" y="2853"/>
                    <a:pt x="861" y="2467"/>
                  </a:cubicBezTo>
                  <a:cubicBezTo>
                    <a:pt x="861" y="2350"/>
                    <a:pt x="850" y="2247"/>
                    <a:pt x="825" y="2129"/>
                  </a:cubicBezTo>
                  <a:cubicBezTo>
                    <a:pt x="818" y="2095"/>
                    <a:pt x="801" y="2077"/>
                    <a:pt x="778" y="2077"/>
                  </a:cubicBezTo>
                  <a:cubicBezTo>
                    <a:pt x="761" y="2077"/>
                    <a:pt x="742" y="2087"/>
                    <a:pt x="722" y="2107"/>
                  </a:cubicBezTo>
                  <a:cubicBezTo>
                    <a:pt x="710" y="2118"/>
                    <a:pt x="699" y="2129"/>
                    <a:pt x="685" y="2140"/>
                  </a:cubicBezTo>
                  <a:cubicBezTo>
                    <a:pt x="604" y="2258"/>
                    <a:pt x="512" y="2364"/>
                    <a:pt x="453" y="2490"/>
                  </a:cubicBezTo>
                  <a:cubicBezTo>
                    <a:pt x="255" y="2909"/>
                    <a:pt x="163" y="3364"/>
                    <a:pt x="222" y="3831"/>
                  </a:cubicBezTo>
                  <a:cubicBezTo>
                    <a:pt x="233" y="3864"/>
                    <a:pt x="222" y="3875"/>
                    <a:pt x="196" y="3900"/>
                  </a:cubicBezTo>
                  <a:cubicBezTo>
                    <a:pt x="152" y="3923"/>
                    <a:pt x="104" y="3956"/>
                    <a:pt x="57" y="3993"/>
                  </a:cubicBezTo>
                  <a:cubicBezTo>
                    <a:pt x="34" y="4004"/>
                    <a:pt x="23" y="4026"/>
                    <a:pt x="1" y="4040"/>
                  </a:cubicBezTo>
                  <a:cubicBezTo>
                    <a:pt x="12" y="4051"/>
                    <a:pt x="12" y="4051"/>
                    <a:pt x="12" y="4063"/>
                  </a:cubicBezTo>
                  <a:cubicBezTo>
                    <a:pt x="46" y="4051"/>
                    <a:pt x="71" y="4040"/>
                    <a:pt x="93" y="4015"/>
                  </a:cubicBezTo>
                  <a:cubicBezTo>
                    <a:pt x="255" y="3912"/>
                    <a:pt x="420" y="3806"/>
                    <a:pt x="571" y="3702"/>
                  </a:cubicBezTo>
                  <a:cubicBezTo>
                    <a:pt x="591" y="3687"/>
                    <a:pt x="608" y="3677"/>
                    <a:pt x="626" y="3677"/>
                  </a:cubicBezTo>
                  <a:cubicBezTo>
                    <a:pt x="638" y="3677"/>
                    <a:pt x="650" y="3681"/>
                    <a:pt x="663" y="3691"/>
                  </a:cubicBezTo>
                  <a:cubicBezTo>
                    <a:pt x="814" y="3817"/>
                    <a:pt x="1001" y="3875"/>
                    <a:pt x="1199" y="3887"/>
                  </a:cubicBezTo>
                  <a:cubicBezTo>
                    <a:pt x="1239" y="3889"/>
                    <a:pt x="1277" y="3890"/>
                    <a:pt x="1316" y="3890"/>
                  </a:cubicBezTo>
                  <a:cubicBezTo>
                    <a:pt x="1483" y="3890"/>
                    <a:pt x="1642" y="3867"/>
                    <a:pt x="1792" y="3831"/>
                  </a:cubicBezTo>
                  <a:cubicBezTo>
                    <a:pt x="1979" y="3794"/>
                    <a:pt x="2152" y="3736"/>
                    <a:pt x="2317" y="3643"/>
                  </a:cubicBezTo>
                  <a:cubicBezTo>
                    <a:pt x="2350" y="3621"/>
                    <a:pt x="2387" y="3585"/>
                    <a:pt x="2409" y="3551"/>
                  </a:cubicBezTo>
                  <a:cubicBezTo>
                    <a:pt x="2445" y="3504"/>
                    <a:pt x="2431" y="3467"/>
                    <a:pt x="2375" y="3456"/>
                  </a:cubicBezTo>
                  <a:cubicBezTo>
                    <a:pt x="2211" y="3423"/>
                    <a:pt x="2049" y="3364"/>
                    <a:pt x="1887" y="3353"/>
                  </a:cubicBezTo>
                  <a:cubicBezTo>
                    <a:pt x="1812" y="3345"/>
                    <a:pt x="1738" y="3341"/>
                    <a:pt x="1664" y="3341"/>
                  </a:cubicBezTo>
                  <a:cubicBezTo>
                    <a:pt x="1404" y="3341"/>
                    <a:pt x="1149" y="3390"/>
                    <a:pt x="895" y="3481"/>
                  </a:cubicBezTo>
                  <a:cubicBezTo>
                    <a:pt x="884" y="3481"/>
                    <a:pt x="872" y="3493"/>
                    <a:pt x="861" y="3493"/>
                  </a:cubicBezTo>
                  <a:lnTo>
                    <a:pt x="861" y="3481"/>
                  </a:lnTo>
                  <a:cubicBezTo>
                    <a:pt x="872" y="3481"/>
                    <a:pt x="872" y="3467"/>
                    <a:pt x="884" y="3467"/>
                  </a:cubicBezTo>
                  <a:cubicBezTo>
                    <a:pt x="1141" y="3272"/>
                    <a:pt x="1373" y="3048"/>
                    <a:pt x="1593" y="2817"/>
                  </a:cubicBezTo>
                  <a:cubicBezTo>
                    <a:pt x="1639" y="2763"/>
                    <a:pt x="1680" y="2740"/>
                    <a:pt x="1733" y="2740"/>
                  </a:cubicBezTo>
                  <a:cubicBezTo>
                    <a:pt x="1761" y="2740"/>
                    <a:pt x="1792" y="2746"/>
                    <a:pt x="1828" y="2758"/>
                  </a:cubicBezTo>
                  <a:cubicBezTo>
                    <a:pt x="2049" y="2853"/>
                    <a:pt x="2292" y="2898"/>
                    <a:pt x="2549" y="2898"/>
                  </a:cubicBezTo>
                  <a:cubicBezTo>
                    <a:pt x="2758" y="2898"/>
                    <a:pt x="2957" y="2875"/>
                    <a:pt x="3155" y="2805"/>
                  </a:cubicBezTo>
                  <a:cubicBezTo>
                    <a:pt x="3225" y="2783"/>
                    <a:pt x="3295" y="2747"/>
                    <a:pt x="3353" y="2699"/>
                  </a:cubicBezTo>
                  <a:cubicBezTo>
                    <a:pt x="3423" y="2643"/>
                    <a:pt x="3409" y="2573"/>
                    <a:pt x="3317" y="2548"/>
                  </a:cubicBezTo>
                  <a:cubicBezTo>
                    <a:pt x="3225" y="2526"/>
                    <a:pt x="3130" y="2490"/>
                    <a:pt x="3026" y="2479"/>
                  </a:cubicBezTo>
                  <a:cubicBezTo>
                    <a:pt x="2920" y="2471"/>
                    <a:pt x="2806" y="2463"/>
                    <a:pt x="2695" y="2463"/>
                  </a:cubicBezTo>
                  <a:cubicBezTo>
                    <a:pt x="2649" y="2463"/>
                    <a:pt x="2604" y="2464"/>
                    <a:pt x="2560" y="2467"/>
                  </a:cubicBezTo>
                  <a:cubicBezTo>
                    <a:pt x="2317" y="2467"/>
                    <a:pt x="2071" y="2504"/>
                    <a:pt x="1839" y="2596"/>
                  </a:cubicBezTo>
                  <a:cubicBezTo>
                    <a:pt x="1828" y="2607"/>
                    <a:pt x="1817" y="2607"/>
                    <a:pt x="1780" y="2618"/>
                  </a:cubicBezTo>
                  <a:cubicBezTo>
                    <a:pt x="1803" y="2596"/>
                    <a:pt x="1817" y="2585"/>
                    <a:pt x="1828" y="2573"/>
                  </a:cubicBezTo>
                  <a:cubicBezTo>
                    <a:pt x="2026" y="2364"/>
                    <a:pt x="2199" y="2140"/>
                    <a:pt x="2350" y="1897"/>
                  </a:cubicBezTo>
                  <a:cubicBezTo>
                    <a:pt x="2387" y="1828"/>
                    <a:pt x="2431" y="1828"/>
                    <a:pt x="2490" y="1828"/>
                  </a:cubicBezTo>
                  <a:cubicBezTo>
                    <a:pt x="2594" y="1838"/>
                    <a:pt x="2698" y="1843"/>
                    <a:pt x="2801" y="1843"/>
                  </a:cubicBezTo>
                  <a:cubicBezTo>
                    <a:pt x="3036" y="1843"/>
                    <a:pt x="3270" y="1817"/>
                    <a:pt x="3504" y="1769"/>
                  </a:cubicBezTo>
                  <a:cubicBezTo>
                    <a:pt x="3666" y="1735"/>
                    <a:pt x="3842" y="1688"/>
                    <a:pt x="3993" y="1607"/>
                  </a:cubicBezTo>
                  <a:cubicBezTo>
                    <a:pt x="4026" y="1596"/>
                    <a:pt x="4074" y="1582"/>
                    <a:pt x="4063" y="1537"/>
                  </a:cubicBezTo>
                  <a:cubicBezTo>
                    <a:pt x="4063" y="1490"/>
                    <a:pt x="4015" y="1478"/>
                    <a:pt x="3982" y="1478"/>
                  </a:cubicBezTo>
                  <a:cubicBezTo>
                    <a:pt x="3785" y="1443"/>
                    <a:pt x="3594" y="1422"/>
                    <a:pt x="3400" y="1422"/>
                  </a:cubicBezTo>
                  <a:cubicBezTo>
                    <a:pt x="3330" y="1422"/>
                    <a:pt x="3260" y="1425"/>
                    <a:pt x="3188" y="1431"/>
                  </a:cubicBezTo>
                  <a:cubicBezTo>
                    <a:pt x="2957" y="1467"/>
                    <a:pt x="2736" y="1512"/>
                    <a:pt x="2537" y="1640"/>
                  </a:cubicBezTo>
                  <a:cubicBezTo>
                    <a:pt x="2537" y="1652"/>
                    <a:pt x="2526" y="1652"/>
                    <a:pt x="2515" y="1652"/>
                  </a:cubicBezTo>
                  <a:cubicBezTo>
                    <a:pt x="2596" y="1526"/>
                    <a:pt x="2666" y="1409"/>
                    <a:pt x="2747" y="1280"/>
                  </a:cubicBezTo>
                  <a:cubicBezTo>
                    <a:pt x="2747" y="1269"/>
                    <a:pt x="2758" y="1269"/>
                    <a:pt x="2769" y="1269"/>
                  </a:cubicBezTo>
                  <a:cubicBezTo>
                    <a:pt x="2850" y="1258"/>
                    <a:pt x="2934" y="1247"/>
                    <a:pt x="3004" y="1247"/>
                  </a:cubicBezTo>
                  <a:cubicBezTo>
                    <a:pt x="3364" y="1210"/>
                    <a:pt x="3702" y="1093"/>
                    <a:pt x="4026" y="931"/>
                  </a:cubicBezTo>
                  <a:cubicBezTo>
                    <a:pt x="4052" y="908"/>
                    <a:pt x="4096" y="897"/>
                    <a:pt x="4085" y="850"/>
                  </a:cubicBezTo>
                  <a:cubicBezTo>
                    <a:pt x="4074" y="827"/>
                    <a:pt x="4026" y="813"/>
                    <a:pt x="3993" y="813"/>
                  </a:cubicBezTo>
                  <a:cubicBezTo>
                    <a:pt x="3887" y="813"/>
                    <a:pt x="3783" y="813"/>
                    <a:pt x="3677" y="827"/>
                  </a:cubicBezTo>
                  <a:cubicBezTo>
                    <a:pt x="3445" y="850"/>
                    <a:pt x="3225" y="897"/>
                    <a:pt x="3004" y="989"/>
                  </a:cubicBezTo>
                  <a:cubicBezTo>
                    <a:pt x="2898" y="1048"/>
                    <a:pt x="2806" y="1107"/>
                    <a:pt x="2747" y="1210"/>
                  </a:cubicBezTo>
                  <a:cubicBezTo>
                    <a:pt x="2725" y="1247"/>
                    <a:pt x="2699" y="1269"/>
                    <a:pt x="2688" y="1302"/>
                  </a:cubicBezTo>
                  <a:cubicBezTo>
                    <a:pt x="2677" y="1291"/>
                    <a:pt x="2677" y="1280"/>
                    <a:pt x="2677" y="1269"/>
                  </a:cubicBezTo>
                  <a:cubicBezTo>
                    <a:pt x="2688" y="1152"/>
                    <a:pt x="2711" y="1048"/>
                    <a:pt x="2711" y="931"/>
                  </a:cubicBezTo>
                  <a:cubicBezTo>
                    <a:pt x="2736" y="710"/>
                    <a:pt x="2725" y="478"/>
                    <a:pt x="2677" y="255"/>
                  </a:cubicBezTo>
                  <a:cubicBezTo>
                    <a:pt x="2666" y="185"/>
                    <a:pt x="2655" y="104"/>
                    <a:pt x="2641" y="34"/>
                  </a:cubicBezTo>
                  <a:cubicBezTo>
                    <a:pt x="2641" y="23"/>
                    <a:pt x="2618" y="1"/>
                    <a:pt x="26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4" name="Google Shape;2004;p31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2005" name="Google Shape;2005;p31"/>
            <p:cNvSpPr/>
            <p:nvPr/>
          </p:nvSpPr>
          <p:spPr>
            <a:xfrm>
              <a:off x="616549" y="411598"/>
              <a:ext cx="8294327" cy="4320292"/>
            </a:xfrm>
            <a:custGeom>
              <a:avLst/>
              <a:gdLst/>
              <a:ahLst/>
              <a:cxnLst/>
              <a:rect l="l" t="t" r="r" b="b"/>
              <a:pathLst>
                <a:path w="63359" h="33002" extrusionOk="0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33436" y="443802"/>
              <a:ext cx="8237904" cy="4272771"/>
            </a:xfrm>
            <a:custGeom>
              <a:avLst/>
              <a:gdLst/>
              <a:ahLst/>
              <a:cxnLst/>
              <a:rect l="l" t="t" r="r" b="b"/>
              <a:pathLst>
                <a:path w="62928" h="32639" extrusionOk="0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47641" y="446682"/>
              <a:ext cx="8232144" cy="4267011"/>
            </a:xfrm>
            <a:custGeom>
              <a:avLst/>
              <a:gdLst/>
              <a:ahLst/>
              <a:cxnLst/>
              <a:rect l="l" t="t" r="r" b="b"/>
              <a:pathLst>
                <a:path w="62884" h="32595" extrusionOk="0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rgbClr val="F3B6B3">
                <a:alpha val="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1252091" y="443802"/>
              <a:ext cx="21338" cy="4272771"/>
            </a:xfrm>
            <a:custGeom>
              <a:avLst/>
              <a:gdLst/>
              <a:ahLst/>
              <a:cxnLst/>
              <a:rect l="l" t="t" r="r" b="b"/>
              <a:pathLst>
                <a:path w="163" h="32639" extrusionOk="0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267675" y="318805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269115" y="318805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295035" y="3235449"/>
              <a:ext cx="30502" cy="35608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347399" y="3249587"/>
              <a:ext cx="21993" cy="19244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267675" y="3060161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269115" y="3060161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298046" y="3115143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342293" y="3130721"/>
              <a:ext cx="10735" cy="10996"/>
            </a:xfrm>
            <a:custGeom>
              <a:avLst/>
              <a:gdLst/>
              <a:ahLst/>
              <a:cxnLst/>
              <a:rect l="l" t="t" r="r" b="b"/>
              <a:pathLst>
                <a:path w="82" h="84" extrusionOk="0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267675" y="2598574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269115" y="2598574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295035" y="2646748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347399" y="2660101"/>
              <a:ext cx="22124" cy="19637"/>
            </a:xfrm>
            <a:custGeom>
              <a:avLst/>
              <a:gdLst/>
              <a:ahLst/>
              <a:cxnLst/>
              <a:rect l="l" t="t" r="r" b="b"/>
              <a:pathLst>
                <a:path w="169" h="150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267675" y="2470544"/>
              <a:ext cx="730085" cy="98968"/>
            </a:xfrm>
            <a:custGeom>
              <a:avLst/>
              <a:gdLst/>
              <a:ahLst/>
              <a:cxnLst/>
              <a:rect l="l" t="t" r="r" b="b"/>
              <a:pathLst>
                <a:path w="5577" h="756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269115" y="2470544"/>
              <a:ext cx="728645" cy="98968"/>
            </a:xfrm>
            <a:custGeom>
              <a:avLst/>
              <a:gdLst/>
              <a:ahLst/>
              <a:cxnLst/>
              <a:rect l="l" t="t" r="r" b="b"/>
              <a:pathLst>
                <a:path w="5566" h="756" extrusionOk="0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98046" y="2525657"/>
              <a:ext cx="26051" cy="28669"/>
            </a:xfrm>
            <a:custGeom>
              <a:avLst/>
              <a:gdLst/>
              <a:ahLst/>
              <a:cxnLst/>
              <a:rect l="l" t="t" r="r" b="b"/>
              <a:pathLst>
                <a:path w="199" h="219" extrusionOk="0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342293" y="2540973"/>
              <a:ext cx="10735" cy="11520"/>
            </a:xfrm>
            <a:custGeom>
              <a:avLst/>
              <a:gdLst/>
              <a:ahLst/>
              <a:cxnLst/>
              <a:rect l="l" t="t" r="r" b="b"/>
              <a:pathLst>
                <a:path w="82" h="88" extrusionOk="0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67675" y="2016419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269115" y="2016419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295035" y="2064855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47399" y="2078470"/>
              <a:ext cx="21993" cy="19506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267675" y="1889829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269115" y="1889829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298046" y="1944811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342293" y="1960389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267675" y="143269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269115" y="143269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295035" y="1479689"/>
              <a:ext cx="30502" cy="35477"/>
            </a:xfrm>
            <a:custGeom>
              <a:avLst/>
              <a:gdLst/>
              <a:ahLst/>
              <a:cxnLst/>
              <a:rect l="l" t="t" r="r" b="b"/>
              <a:pathLst>
                <a:path w="233" h="271" extrusionOk="0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347530" y="1493828"/>
              <a:ext cx="21862" cy="19636"/>
            </a:xfrm>
            <a:custGeom>
              <a:avLst/>
              <a:gdLst/>
              <a:ahLst/>
              <a:cxnLst/>
              <a:rect l="l" t="t" r="r" b="b"/>
              <a:pathLst>
                <a:path w="167" h="150" extrusionOk="0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267675" y="1304663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269115" y="1304663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298046" y="1359776"/>
              <a:ext cx="26051" cy="28538"/>
            </a:xfrm>
            <a:custGeom>
              <a:avLst/>
              <a:gdLst/>
              <a:ahLst/>
              <a:cxnLst/>
              <a:rect l="l" t="t" r="r" b="b"/>
              <a:pathLst>
                <a:path w="199" h="218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342293" y="1375224"/>
              <a:ext cx="10735" cy="10080"/>
            </a:xfrm>
            <a:custGeom>
              <a:avLst/>
              <a:gdLst/>
              <a:ahLst/>
              <a:cxnLst/>
              <a:rect l="l" t="t" r="r" b="b"/>
              <a:pathLst>
                <a:path w="82" h="77" extrusionOk="0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267675" y="841374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269115" y="841374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295035" y="889811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347399" y="903033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267675" y="715178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269115" y="715178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298046" y="769767"/>
              <a:ext cx="26051" cy="27622"/>
            </a:xfrm>
            <a:custGeom>
              <a:avLst/>
              <a:gdLst/>
              <a:ahLst/>
              <a:cxnLst/>
              <a:rect l="l" t="t" r="r" b="b"/>
              <a:pathLst>
                <a:path w="199" h="211" extrusionOk="0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342293" y="785345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267675" y="3767072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9115" y="3767072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295035" y="3815640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347399" y="3828731"/>
              <a:ext cx="21993" cy="20029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67675" y="3640876"/>
              <a:ext cx="730085" cy="97397"/>
            </a:xfrm>
            <a:custGeom>
              <a:avLst/>
              <a:gdLst/>
              <a:ahLst/>
              <a:cxnLst/>
              <a:rect l="l" t="t" r="r" b="b"/>
              <a:pathLst>
                <a:path w="5577" h="744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269115" y="3640876"/>
              <a:ext cx="728645" cy="97397"/>
            </a:xfrm>
            <a:custGeom>
              <a:avLst/>
              <a:gdLst/>
              <a:ahLst/>
              <a:cxnLst/>
              <a:rect l="l" t="t" r="r" b="b"/>
              <a:pathLst>
                <a:path w="5566" h="744" extrusionOk="0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298046" y="3695596"/>
              <a:ext cx="26051" cy="27491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42293" y="3711043"/>
              <a:ext cx="10735" cy="10211"/>
            </a:xfrm>
            <a:custGeom>
              <a:avLst/>
              <a:gdLst/>
              <a:ahLst/>
              <a:cxnLst/>
              <a:rect l="l" t="t" r="r" b="b"/>
              <a:pathLst>
                <a:path w="82" h="78" extrusionOk="0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67675" y="4347787"/>
              <a:ext cx="730085" cy="97790"/>
            </a:xfrm>
            <a:custGeom>
              <a:avLst/>
              <a:gdLst/>
              <a:ahLst/>
              <a:cxnLst/>
              <a:rect l="l" t="t" r="r" b="b"/>
              <a:pathLst>
                <a:path w="5577" h="747" extrusionOk="0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69115" y="4347787"/>
              <a:ext cx="728645" cy="97790"/>
            </a:xfrm>
            <a:custGeom>
              <a:avLst/>
              <a:gdLst/>
              <a:ahLst/>
              <a:cxnLst/>
              <a:rect l="l" t="t" r="r" b="b"/>
              <a:pathLst>
                <a:path w="5566" h="747" extrusionOk="0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295035" y="4396224"/>
              <a:ext cx="30502" cy="34429"/>
            </a:xfrm>
            <a:custGeom>
              <a:avLst/>
              <a:gdLst/>
              <a:ahLst/>
              <a:cxnLst/>
              <a:rect l="l" t="t" r="r" b="b"/>
              <a:pathLst>
                <a:path w="233" h="263" extrusionOk="0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7399" y="4409315"/>
              <a:ext cx="22124" cy="19767"/>
            </a:xfrm>
            <a:custGeom>
              <a:avLst/>
              <a:gdLst/>
              <a:ahLst/>
              <a:cxnLst/>
              <a:rect l="l" t="t" r="r" b="b"/>
              <a:pathLst>
                <a:path w="169" h="151" extrusionOk="0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267675" y="4219758"/>
              <a:ext cx="730085" cy="99230"/>
            </a:xfrm>
            <a:custGeom>
              <a:avLst/>
              <a:gdLst/>
              <a:ahLst/>
              <a:cxnLst/>
              <a:rect l="l" t="t" r="r" b="b"/>
              <a:pathLst>
                <a:path w="5577" h="758" extrusionOk="0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269115" y="4219758"/>
              <a:ext cx="728645" cy="99230"/>
            </a:xfrm>
            <a:custGeom>
              <a:avLst/>
              <a:gdLst/>
              <a:ahLst/>
              <a:cxnLst/>
              <a:rect l="l" t="t" r="r" b="b"/>
              <a:pathLst>
                <a:path w="5566" h="758" extrusionOk="0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298046" y="4275002"/>
              <a:ext cx="26051" cy="28931"/>
            </a:xfrm>
            <a:custGeom>
              <a:avLst/>
              <a:gdLst/>
              <a:ahLst/>
              <a:cxnLst/>
              <a:rect l="l" t="t" r="r" b="b"/>
              <a:pathLst>
                <a:path w="199" h="221" extrusionOk="0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342293" y="4290187"/>
              <a:ext cx="10735" cy="11651"/>
            </a:xfrm>
            <a:custGeom>
              <a:avLst/>
              <a:gdLst/>
              <a:ahLst/>
              <a:cxnLst/>
              <a:rect l="l" t="t" r="r" b="b"/>
              <a:pathLst>
                <a:path w="82" h="89" extrusionOk="0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31"/>
          <p:cNvGrpSpPr/>
          <p:nvPr/>
        </p:nvGrpSpPr>
        <p:grpSpPr>
          <a:xfrm rot="938876" flipH="1">
            <a:off x="6532975" y="2359602"/>
            <a:ext cx="1748569" cy="2164735"/>
            <a:chOff x="4103571" y="3849054"/>
            <a:chExt cx="570225" cy="705942"/>
          </a:xfrm>
        </p:grpSpPr>
        <p:sp>
          <p:nvSpPr>
            <p:cNvPr id="2066" name="Google Shape;2066;p31"/>
            <p:cNvSpPr/>
            <p:nvPr/>
          </p:nvSpPr>
          <p:spPr>
            <a:xfrm>
              <a:off x="4103571" y="3849054"/>
              <a:ext cx="570225" cy="705942"/>
            </a:xfrm>
            <a:custGeom>
              <a:avLst/>
              <a:gdLst/>
              <a:ahLst/>
              <a:cxnLst/>
              <a:rect l="l" t="t" r="r" b="b"/>
              <a:pathLst>
                <a:path w="12025" h="14887" extrusionOk="0">
                  <a:moveTo>
                    <a:pt x="2794" y="1685"/>
                  </a:moveTo>
                  <a:cubicBezTo>
                    <a:pt x="2820" y="1743"/>
                    <a:pt x="2831" y="1975"/>
                    <a:pt x="2794" y="2009"/>
                  </a:cubicBezTo>
                  <a:cubicBezTo>
                    <a:pt x="2761" y="1975"/>
                    <a:pt x="2761" y="1743"/>
                    <a:pt x="2794" y="1685"/>
                  </a:cubicBezTo>
                  <a:close/>
                  <a:moveTo>
                    <a:pt x="5636" y="2847"/>
                  </a:moveTo>
                  <a:cubicBezTo>
                    <a:pt x="5669" y="2894"/>
                    <a:pt x="5694" y="2931"/>
                    <a:pt x="5728" y="2964"/>
                  </a:cubicBezTo>
                  <a:cubicBezTo>
                    <a:pt x="5717" y="2964"/>
                    <a:pt x="5717" y="2975"/>
                    <a:pt x="5705" y="2975"/>
                  </a:cubicBezTo>
                  <a:cubicBezTo>
                    <a:pt x="5647" y="2953"/>
                    <a:pt x="5624" y="2905"/>
                    <a:pt x="5636" y="2847"/>
                  </a:cubicBezTo>
                  <a:close/>
                  <a:moveTo>
                    <a:pt x="5543" y="3093"/>
                  </a:moveTo>
                  <a:cubicBezTo>
                    <a:pt x="5555" y="3104"/>
                    <a:pt x="5577" y="3104"/>
                    <a:pt x="5577" y="3115"/>
                  </a:cubicBezTo>
                  <a:cubicBezTo>
                    <a:pt x="5588" y="3151"/>
                    <a:pt x="5599" y="3185"/>
                    <a:pt x="5613" y="3232"/>
                  </a:cubicBezTo>
                  <a:cubicBezTo>
                    <a:pt x="5599" y="3243"/>
                    <a:pt x="5599" y="3243"/>
                    <a:pt x="5588" y="3255"/>
                  </a:cubicBezTo>
                  <a:cubicBezTo>
                    <a:pt x="5577" y="3255"/>
                    <a:pt x="5566" y="3243"/>
                    <a:pt x="5566" y="3232"/>
                  </a:cubicBezTo>
                  <a:cubicBezTo>
                    <a:pt x="5555" y="3196"/>
                    <a:pt x="5543" y="3162"/>
                    <a:pt x="5529" y="3126"/>
                  </a:cubicBezTo>
                  <a:cubicBezTo>
                    <a:pt x="5529" y="3115"/>
                    <a:pt x="5543" y="3104"/>
                    <a:pt x="5543" y="3093"/>
                  </a:cubicBezTo>
                  <a:close/>
                  <a:moveTo>
                    <a:pt x="6077" y="3151"/>
                  </a:moveTo>
                  <a:cubicBezTo>
                    <a:pt x="6136" y="3151"/>
                    <a:pt x="6521" y="3350"/>
                    <a:pt x="6555" y="3383"/>
                  </a:cubicBezTo>
                  <a:cubicBezTo>
                    <a:pt x="6552" y="3383"/>
                    <a:pt x="6550" y="3384"/>
                    <a:pt x="6547" y="3384"/>
                  </a:cubicBezTo>
                  <a:cubicBezTo>
                    <a:pt x="6453" y="3384"/>
                    <a:pt x="6112" y="3208"/>
                    <a:pt x="6077" y="3151"/>
                  </a:cubicBezTo>
                  <a:close/>
                  <a:moveTo>
                    <a:pt x="269" y="3727"/>
                  </a:moveTo>
                  <a:cubicBezTo>
                    <a:pt x="275" y="3727"/>
                    <a:pt x="280" y="3732"/>
                    <a:pt x="280" y="3732"/>
                  </a:cubicBezTo>
                  <a:cubicBezTo>
                    <a:pt x="291" y="3780"/>
                    <a:pt x="305" y="3825"/>
                    <a:pt x="317" y="3872"/>
                  </a:cubicBezTo>
                  <a:cubicBezTo>
                    <a:pt x="305" y="3872"/>
                    <a:pt x="291" y="3872"/>
                    <a:pt x="280" y="3883"/>
                  </a:cubicBezTo>
                  <a:cubicBezTo>
                    <a:pt x="269" y="3838"/>
                    <a:pt x="258" y="3791"/>
                    <a:pt x="247" y="3743"/>
                  </a:cubicBezTo>
                  <a:cubicBezTo>
                    <a:pt x="247" y="3743"/>
                    <a:pt x="247" y="3732"/>
                    <a:pt x="258" y="3732"/>
                  </a:cubicBezTo>
                  <a:cubicBezTo>
                    <a:pt x="262" y="3729"/>
                    <a:pt x="265" y="3727"/>
                    <a:pt x="269" y="3727"/>
                  </a:cubicBezTo>
                  <a:close/>
                  <a:moveTo>
                    <a:pt x="235" y="4048"/>
                  </a:moveTo>
                  <a:lnTo>
                    <a:pt x="235" y="4048"/>
                  </a:lnTo>
                  <a:cubicBezTo>
                    <a:pt x="291" y="4070"/>
                    <a:pt x="375" y="4244"/>
                    <a:pt x="361" y="4313"/>
                  </a:cubicBezTo>
                  <a:cubicBezTo>
                    <a:pt x="317" y="4291"/>
                    <a:pt x="235" y="4093"/>
                    <a:pt x="235" y="4048"/>
                  </a:cubicBezTo>
                  <a:close/>
                  <a:moveTo>
                    <a:pt x="8172" y="7772"/>
                  </a:moveTo>
                  <a:lnTo>
                    <a:pt x="8172" y="7772"/>
                  </a:lnTo>
                  <a:cubicBezTo>
                    <a:pt x="8150" y="8004"/>
                    <a:pt x="8161" y="8213"/>
                    <a:pt x="8114" y="8434"/>
                  </a:cubicBezTo>
                  <a:cubicBezTo>
                    <a:pt x="8080" y="8389"/>
                    <a:pt x="8128" y="7819"/>
                    <a:pt x="8172" y="7772"/>
                  </a:cubicBezTo>
                  <a:close/>
                  <a:moveTo>
                    <a:pt x="7929" y="8669"/>
                  </a:moveTo>
                  <a:cubicBezTo>
                    <a:pt x="7988" y="8680"/>
                    <a:pt x="8091" y="8783"/>
                    <a:pt x="8091" y="8831"/>
                  </a:cubicBezTo>
                  <a:cubicBezTo>
                    <a:pt x="8044" y="8820"/>
                    <a:pt x="7940" y="8727"/>
                    <a:pt x="7929" y="8669"/>
                  </a:cubicBezTo>
                  <a:close/>
                  <a:moveTo>
                    <a:pt x="5753" y="11183"/>
                  </a:moveTo>
                  <a:cubicBezTo>
                    <a:pt x="5798" y="11183"/>
                    <a:pt x="5937" y="11275"/>
                    <a:pt x="5949" y="11323"/>
                  </a:cubicBezTo>
                  <a:cubicBezTo>
                    <a:pt x="5879" y="11312"/>
                    <a:pt x="5764" y="11228"/>
                    <a:pt x="5753" y="11183"/>
                  </a:cubicBezTo>
                  <a:close/>
                  <a:moveTo>
                    <a:pt x="5636" y="11253"/>
                  </a:moveTo>
                  <a:lnTo>
                    <a:pt x="5636" y="11253"/>
                  </a:lnTo>
                  <a:cubicBezTo>
                    <a:pt x="5646" y="11319"/>
                    <a:pt x="5521" y="11438"/>
                    <a:pt x="5429" y="11438"/>
                  </a:cubicBezTo>
                  <a:cubicBezTo>
                    <a:pt x="5424" y="11438"/>
                    <a:pt x="5420" y="11438"/>
                    <a:pt x="5415" y="11437"/>
                  </a:cubicBezTo>
                  <a:cubicBezTo>
                    <a:pt x="5474" y="11356"/>
                    <a:pt x="5566" y="11323"/>
                    <a:pt x="5636" y="11253"/>
                  </a:cubicBezTo>
                  <a:close/>
                  <a:moveTo>
                    <a:pt x="6152" y="11362"/>
                  </a:moveTo>
                  <a:cubicBezTo>
                    <a:pt x="6156" y="11362"/>
                    <a:pt x="6158" y="11364"/>
                    <a:pt x="6158" y="11367"/>
                  </a:cubicBezTo>
                  <a:cubicBezTo>
                    <a:pt x="6206" y="11393"/>
                    <a:pt x="6253" y="11415"/>
                    <a:pt x="6287" y="11474"/>
                  </a:cubicBezTo>
                  <a:cubicBezTo>
                    <a:pt x="6228" y="11474"/>
                    <a:pt x="6158" y="11437"/>
                    <a:pt x="6136" y="11404"/>
                  </a:cubicBezTo>
                  <a:lnTo>
                    <a:pt x="6136" y="11367"/>
                  </a:lnTo>
                  <a:cubicBezTo>
                    <a:pt x="6136" y="11367"/>
                    <a:pt x="6146" y="11362"/>
                    <a:pt x="6152" y="11362"/>
                  </a:cubicBezTo>
                  <a:close/>
                  <a:moveTo>
                    <a:pt x="4786" y="12393"/>
                  </a:moveTo>
                  <a:cubicBezTo>
                    <a:pt x="4831" y="12429"/>
                    <a:pt x="4831" y="12474"/>
                    <a:pt x="4798" y="12521"/>
                  </a:cubicBezTo>
                  <a:lnTo>
                    <a:pt x="4775" y="12521"/>
                  </a:lnTo>
                  <a:cubicBezTo>
                    <a:pt x="4775" y="12474"/>
                    <a:pt x="4786" y="12440"/>
                    <a:pt x="4786" y="12393"/>
                  </a:cubicBezTo>
                  <a:close/>
                  <a:moveTo>
                    <a:pt x="4448" y="12474"/>
                  </a:moveTo>
                  <a:lnTo>
                    <a:pt x="4448" y="12474"/>
                  </a:lnTo>
                  <a:cubicBezTo>
                    <a:pt x="4507" y="12602"/>
                    <a:pt x="4566" y="12742"/>
                    <a:pt x="4610" y="12870"/>
                  </a:cubicBezTo>
                  <a:cubicBezTo>
                    <a:pt x="4610" y="12882"/>
                    <a:pt x="4599" y="12882"/>
                    <a:pt x="4599" y="12882"/>
                  </a:cubicBezTo>
                  <a:cubicBezTo>
                    <a:pt x="4552" y="12859"/>
                    <a:pt x="4426" y="12532"/>
                    <a:pt x="4448" y="12474"/>
                  </a:cubicBezTo>
                  <a:close/>
                  <a:moveTo>
                    <a:pt x="9245" y="14021"/>
                  </a:moveTo>
                  <a:cubicBezTo>
                    <a:pt x="9279" y="14069"/>
                    <a:pt x="9326" y="14105"/>
                    <a:pt x="9371" y="14150"/>
                  </a:cubicBezTo>
                  <a:cubicBezTo>
                    <a:pt x="9365" y="14151"/>
                    <a:pt x="9359" y="14151"/>
                    <a:pt x="9353" y="14151"/>
                  </a:cubicBezTo>
                  <a:cubicBezTo>
                    <a:pt x="9289" y="14151"/>
                    <a:pt x="9231" y="14100"/>
                    <a:pt x="9231" y="14046"/>
                  </a:cubicBezTo>
                  <a:cubicBezTo>
                    <a:pt x="9231" y="14035"/>
                    <a:pt x="9231" y="14035"/>
                    <a:pt x="9245" y="14021"/>
                  </a:cubicBezTo>
                  <a:close/>
                  <a:moveTo>
                    <a:pt x="8824" y="14020"/>
                  </a:moveTo>
                  <a:cubicBezTo>
                    <a:pt x="8891" y="14020"/>
                    <a:pt x="9038" y="14096"/>
                    <a:pt x="9080" y="14161"/>
                  </a:cubicBezTo>
                  <a:cubicBezTo>
                    <a:pt x="9078" y="14162"/>
                    <a:pt x="9074" y="14162"/>
                    <a:pt x="9070" y="14162"/>
                  </a:cubicBezTo>
                  <a:cubicBezTo>
                    <a:pt x="9012" y="14162"/>
                    <a:pt x="8836" y="14066"/>
                    <a:pt x="8812" y="14021"/>
                  </a:cubicBezTo>
                  <a:cubicBezTo>
                    <a:pt x="8816" y="14021"/>
                    <a:pt x="8820" y="14020"/>
                    <a:pt x="8824" y="14020"/>
                  </a:cubicBezTo>
                  <a:close/>
                  <a:moveTo>
                    <a:pt x="4038" y="1"/>
                  </a:moveTo>
                  <a:cubicBezTo>
                    <a:pt x="3919" y="1"/>
                    <a:pt x="3804" y="37"/>
                    <a:pt x="3702" y="101"/>
                  </a:cubicBezTo>
                  <a:cubicBezTo>
                    <a:pt x="3588" y="170"/>
                    <a:pt x="3482" y="240"/>
                    <a:pt x="3378" y="321"/>
                  </a:cubicBezTo>
                  <a:cubicBezTo>
                    <a:pt x="3155" y="472"/>
                    <a:pt x="2945" y="637"/>
                    <a:pt x="2772" y="835"/>
                  </a:cubicBezTo>
                  <a:cubicBezTo>
                    <a:pt x="2655" y="961"/>
                    <a:pt x="2610" y="1101"/>
                    <a:pt x="2610" y="1277"/>
                  </a:cubicBezTo>
                  <a:cubicBezTo>
                    <a:pt x="2596" y="1497"/>
                    <a:pt x="2596" y="1718"/>
                    <a:pt x="2574" y="1928"/>
                  </a:cubicBezTo>
                  <a:cubicBezTo>
                    <a:pt x="2574" y="2023"/>
                    <a:pt x="2551" y="2115"/>
                    <a:pt x="2515" y="2207"/>
                  </a:cubicBezTo>
                  <a:cubicBezTo>
                    <a:pt x="2493" y="2288"/>
                    <a:pt x="2434" y="2358"/>
                    <a:pt x="2401" y="2442"/>
                  </a:cubicBezTo>
                  <a:cubicBezTo>
                    <a:pt x="2331" y="2581"/>
                    <a:pt x="2213" y="2662"/>
                    <a:pt x="2074" y="2696"/>
                  </a:cubicBezTo>
                  <a:cubicBezTo>
                    <a:pt x="1772" y="2766"/>
                    <a:pt x="1468" y="2836"/>
                    <a:pt x="1166" y="2905"/>
                  </a:cubicBezTo>
                  <a:cubicBezTo>
                    <a:pt x="1037" y="2942"/>
                    <a:pt x="909" y="2964"/>
                    <a:pt x="794" y="2986"/>
                  </a:cubicBezTo>
                  <a:cubicBezTo>
                    <a:pt x="769" y="2986"/>
                    <a:pt x="758" y="3000"/>
                    <a:pt x="758" y="3012"/>
                  </a:cubicBezTo>
                  <a:cubicBezTo>
                    <a:pt x="537" y="3185"/>
                    <a:pt x="339" y="3372"/>
                    <a:pt x="118" y="3545"/>
                  </a:cubicBezTo>
                  <a:cubicBezTo>
                    <a:pt x="26" y="3629"/>
                    <a:pt x="1" y="3721"/>
                    <a:pt x="26" y="3825"/>
                  </a:cubicBezTo>
                  <a:cubicBezTo>
                    <a:pt x="71" y="4012"/>
                    <a:pt x="107" y="4188"/>
                    <a:pt x="166" y="4372"/>
                  </a:cubicBezTo>
                  <a:cubicBezTo>
                    <a:pt x="210" y="4489"/>
                    <a:pt x="222" y="4618"/>
                    <a:pt x="188" y="4746"/>
                  </a:cubicBezTo>
                  <a:cubicBezTo>
                    <a:pt x="166" y="4816"/>
                    <a:pt x="177" y="4872"/>
                    <a:pt x="210" y="4931"/>
                  </a:cubicBezTo>
                  <a:cubicBezTo>
                    <a:pt x="258" y="5001"/>
                    <a:pt x="305" y="5059"/>
                    <a:pt x="350" y="5118"/>
                  </a:cubicBezTo>
                  <a:cubicBezTo>
                    <a:pt x="386" y="5165"/>
                    <a:pt x="398" y="5199"/>
                    <a:pt x="339" y="5235"/>
                  </a:cubicBezTo>
                  <a:lnTo>
                    <a:pt x="291" y="5280"/>
                  </a:lnTo>
                  <a:cubicBezTo>
                    <a:pt x="210" y="5327"/>
                    <a:pt x="210" y="5327"/>
                    <a:pt x="235" y="5420"/>
                  </a:cubicBezTo>
                  <a:cubicBezTo>
                    <a:pt x="280" y="5571"/>
                    <a:pt x="291" y="5724"/>
                    <a:pt x="305" y="5886"/>
                  </a:cubicBezTo>
                  <a:cubicBezTo>
                    <a:pt x="305" y="5967"/>
                    <a:pt x="317" y="6059"/>
                    <a:pt x="328" y="6143"/>
                  </a:cubicBezTo>
                  <a:cubicBezTo>
                    <a:pt x="375" y="6492"/>
                    <a:pt x="456" y="6842"/>
                    <a:pt x="571" y="7177"/>
                  </a:cubicBezTo>
                  <a:cubicBezTo>
                    <a:pt x="618" y="7342"/>
                    <a:pt x="618" y="7493"/>
                    <a:pt x="596" y="7643"/>
                  </a:cubicBezTo>
                  <a:cubicBezTo>
                    <a:pt x="548" y="7875"/>
                    <a:pt x="515" y="8099"/>
                    <a:pt x="479" y="8331"/>
                  </a:cubicBezTo>
                  <a:cubicBezTo>
                    <a:pt x="467" y="8434"/>
                    <a:pt x="456" y="8551"/>
                    <a:pt x="445" y="8669"/>
                  </a:cubicBezTo>
                  <a:cubicBezTo>
                    <a:pt x="398" y="8867"/>
                    <a:pt x="350" y="9051"/>
                    <a:pt x="317" y="9250"/>
                  </a:cubicBezTo>
                  <a:cubicBezTo>
                    <a:pt x="269" y="9459"/>
                    <a:pt x="280" y="9669"/>
                    <a:pt x="361" y="9878"/>
                  </a:cubicBezTo>
                  <a:cubicBezTo>
                    <a:pt x="501" y="10205"/>
                    <a:pt x="641" y="10529"/>
                    <a:pt x="805" y="10845"/>
                  </a:cubicBezTo>
                  <a:cubicBezTo>
                    <a:pt x="898" y="11032"/>
                    <a:pt x="1037" y="11136"/>
                    <a:pt x="1224" y="11183"/>
                  </a:cubicBezTo>
                  <a:cubicBezTo>
                    <a:pt x="1493" y="11253"/>
                    <a:pt x="1758" y="11345"/>
                    <a:pt x="2026" y="11415"/>
                  </a:cubicBezTo>
                  <a:cubicBezTo>
                    <a:pt x="2030" y="11419"/>
                    <a:pt x="2035" y="11420"/>
                    <a:pt x="2041" y="11420"/>
                  </a:cubicBezTo>
                  <a:cubicBezTo>
                    <a:pt x="2053" y="11420"/>
                    <a:pt x="2066" y="11415"/>
                    <a:pt x="2074" y="11415"/>
                  </a:cubicBezTo>
                  <a:cubicBezTo>
                    <a:pt x="2191" y="11393"/>
                    <a:pt x="2306" y="11367"/>
                    <a:pt x="2423" y="11356"/>
                  </a:cubicBezTo>
                  <a:cubicBezTo>
                    <a:pt x="2430" y="11355"/>
                    <a:pt x="2437" y="11354"/>
                    <a:pt x="2443" y="11354"/>
                  </a:cubicBezTo>
                  <a:cubicBezTo>
                    <a:pt x="2486" y="11354"/>
                    <a:pt x="2501" y="11387"/>
                    <a:pt x="2482" y="11426"/>
                  </a:cubicBezTo>
                  <a:cubicBezTo>
                    <a:pt x="2470" y="11462"/>
                    <a:pt x="2445" y="11496"/>
                    <a:pt x="2423" y="11521"/>
                  </a:cubicBezTo>
                  <a:cubicBezTo>
                    <a:pt x="2342" y="11636"/>
                    <a:pt x="2342" y="11636"/>
                    <a:pt x="2445" y="11717"/>
                  </a:cubicBezTo>
                  <a:cubicBezTo>
                    <a:pt x="2515" y="11764"/>
                    <a:pt x="2563" y="11823"/>
                    <a:pt x="2574" y="11904"/>
                  </a:cubicBezTo>
                  <a:cubicBezTo>
                    <a:pt x="2632" y="12312"/>
                    <a:pt x="2702" y="12720"/>
                    <a:pt x="2772" y="13127"/>
                  </a:cubicBezTo>
                  <a:cubicBezTo>
                    <a:pt x="2794" y="13253"/>
                    <a:pt x="2783" y="13359"/>
                    <a:pt x="2736" y="13477"/>
                  </a:cubicBezTo>
                  <a:cubicBezTo>
                    <a:pt x="2713" y="13521"/>
                    <a:pt x="2702" y="13569"/>
                    <a:pt x="2680" y="13616"/>
                  </a:cubicBezTo>
                  <a:cubicBezTo>
                    <a:pt x="2666" y="13650"/>
                    <a:pt x="2644" y="13697"/>
                    <a:pt x="2644" y="13742"/>
                  </a:cubicBezTo>
                  <a:cubicBezTo>
                    <a:pt x="2632" y="13896"/>
                    <a:pt x="2632" y="14058"/>
                    <a:pt x="2655" y="14209"/>
                  </a:cubicBezTo>
                  <a:cubicBezTo>
                    <a:pt x="2680" y="14396"/>
                    <a:pt x="2736" y="14580"/>
                    <a:pt x="2783" y="14767"/>
                  </a:cubicBezTo>
                  <a:cubicBezTo>
                    <a:pt x="2803" y="14849"/>
                    <a:pt x="2842" y="14887"/>
                    <a:pt x="2925" y="14887"/>
                  </a:cubicBezTo>
                  <a:cubicBezTo>
                    <a:pt x="2935" y="14887"/>
                    <a:pt x="2947" y="14886"/>
                    <a:pt x="2959" y="14885"/>
                  </a:cubicBezTo>
                  <a:cubicBezTo>
                    <a:pt x="3029" y="14885"/>
                    <a:pt x="3099" y="14859"/>
                    <a:pt x="3169" y="14837"/>
                  </a:cubicBezTo>
                  <a:cubicBezTo>
                    <a:pt x="3504" y="14686"/>
                    <a:pt x="3853" y="14524"/>
                    <a:pt x="4203" y="14359"/>
                  </a:cubicBezTo>
                  <a:cubicBezTo>
                    <a:pt x="4246" y="14341"/>
                    <a:pt x="4280" y="14330"/>
                    <a:pt x="4309" y="14330"/>
                  </a:cubicBezTo>
                  <a:cubicBezTo>
                    <a:pt x="4351" y="14330"/>
                    <a:pt x="4385" y="14353"/>
                    <a:pt x="4426" y="14407"/>
                  </a:cubicBezTo>
                  <a:cubicBezTo>
                    <a:pt x="4475" y="14458"/>
                    <a:pt x="4525" y="14490"/>
                    <a:pt x="4584" y="14490"/>
                  </a:cubicBezTo>
                  <a:cubicBezTo>
                    <a:pt x="4593" y="14490"/>
                    <a:pt x="4601" y="14489"/>
                    <a:pt x="4610" y="14488"/>
                  </a:cubicBezTo>
                  <a:cubicBezTo>
                    <a:pt x="4658" y="14477"/>
                    <a:pt x="4705" y="14477"/>
                    <a:pt x="4739" y="14466"/>
                  </a:cubicBezTo>
                  <a:cubicBezTo>
                    <a:pt x="4761" y="14466"/>
                    <a:pt x="4786" y="14454"/>
                    <a:pt x="4798" y="14429"/>
                  </a:cubicBezTo>
                  <a:cubicBezTo>
                    <a:pt x="4867" y="14359"/>
                    <a:pt x="4937" y="14278"/>
                    <a:pt x="5007" y="14209"/>
                  </a:cubicBezTo>
                  <a:cubicBezTo>
                    <a:pt x="5066" y="14139"/>
                    <a:pt x="5077" y="14058"/>
                    <a:pt x="5029" y="13977"/>
                  </a:cubicBezTo>
                  <a:cubicBezTo>
                    <a:pt x="4985" y="13896"/>
                    <a:pt x="4926" y="13812"/>
                    <a:pt x="4879" y="13731"/>
                  </a:cubicBezTo>
                  <a:cubicBezTo>
                    <a:pt x="4831" y="13672"/>
                    <a:pt x="4809" y="13602"/>
                    <a:pt x="4820" y="13521"/>
                  </a:cubicBezTo>
                  <a:cubicBezTo>
                    <a:pt x="4845" y="13407"/>
                    <a:pt x="4867" y="13301"/>
                    <a:pt x="4879" y="13183"/>
                  </a:cubicBezTo>
                  <a:cubicBezTo>
                    <a:pt x="4948" y="12823"/>
                    <a:pt x="5088" y="12485"/>
                    <a:pt x="5228" y="12150"/>
                  </a:cubicBezTo>
                  <a:cubicBezTo>
                    <a:pt x="5298" y="12010"/>
                    <a:pt x="5356" y="11856"/>
                    <a:pt x="5426" y="11717"/>
                  </a:cubicBezTo>
                  <a:cubicBezTo>
                    <a:pt x="5474" y="11624"/>
                    <a:pt x="5543" y="11566"/>
                    <a:pt x="5647" y="11555"/>
                  </a:cubicBezTo>
                  <a:cubicBezTo>
                    <a:pt x="5739" y="11555"/>
                    <a:pt x="5834" y="11543"/>
                    <a:pt x="5926" y="11543"/>
                  </a:cubicBezTo>
                  <a:cubicBezTo>
                    <a:pt x="6077" y="11555"/>
                    <a:pt x="6228" y="11577"/>
                    <a:pt x="6382" y="11591"/>
                  </a:cubicBezTo>
                  <a:cubicBezTo>
                    <a:pt x="6602" y="11602"/>
                    <a:pt x="6812" y="11661"/>
                    <a:pt x="6985" y="11800"/>
                  </a:cubicBezTo>
                  <a:cubicBezTo>
                    <a:pt x="7136" y="11904"/>
                    <a:pt x="7290" y="11985"/>
                    <a:pt x="7440" y="12080"/>
                  </a:cubicBezTo>
                  <a:cubicBezTo>
                    <a:pt x="7812" y="12289"/>
                    <a:pt x="8197" y="12499"/>
                    <a:pt x="8569" y="12720"/>
                  </a:cubicBezTo>
                  <a:cubicBezTo>
                    <a:pt x="8661" y="12764"/>
                    <a:pt x="8686" y="12823"/>
                    <a:pt x="8672" y="12918"/>
                  </a:cubicBezTo>
                  <a:cubicBezTo>
                    <a:pt x="8661" y="12988"/>
                    <a:pt x="8639" y="13044"/>
                    <a:pt x="8616" y="13102"/>
                  </a:cubicBezTo>
                  <a:cubicBezTo>
                    <a:pt x="8569" y="13197"/>
                    <a:pt x="8558" y="13278"/>
                    <a:pt x="8558" y="13382"/>
                  </a:cubicBezTo>
                  <a:cubicBezTo>
                    <a:pt x="8580" y="13558"/>
                    <a:pt x="8591" y="13731"/>
                    <a:pt x="8603" y="13907"/>
                  </a:cubicBezTo>
                  <a:cubicBezTo>
                    <a:pt x="8616" y="13999"/>
                    <a:pt x="8650" y="14069"/>
                    <a:pt x="8720" y="14116"/>
                  </a:cubicBezTo>
                  <a:cubicBezTo>
                    <a:pt x="8742" y="14128"/>
                    <a:pt x="8767" y="14150"/>
                    <a:pt x="8801" y="14161"/>
                  </a:cubicBezTo>
                  <a:cubicBezTo>
                    <a:pt x="8941" y="14220"/>
                    <a:pt x="9069" y="14290"/>
                    <a:pt x="9220" y="14337"/>
                  </a:cubicBezTo>
                  <a:cubicBezTo>
                    <a:pt x="9896" y="14535"/>
                    <a:pt x="10594" y="14697"/>
                    <a:pt x="11293" y="14815"/>
                  </a:cubicBezTo>
                  <a:cubicBezTo>
                    <a:pt x="11325" y="14820"/>
                    <a:pt x="11356" y="14823"/>
                    <a:pt x="11385" y="14823"/>
                  </a:cubicBezTo>
                  <a:cubicBezTo>
                    <a:pt x="11481" y="14823"/>
                    <a:pt x="11561" y="14793"/>
                    <a:pt x="11642" y="14720"/>
                  </a:cubicBezTo>
                  <a:cubicBezTo>
                    <a:pt x="11745" y="14639"/>
                    <a:pt x="11840" y="14547"/>
                    <a:pt x="11944" y="14466"/>
                  </a:cubicBezTo>
                  <a:cubicBezTo>
                    <a:pt x="12002" y="14407"/>
                    <a:pt x="12025" y="14326"/>
                    <a:pt x="11991" y="14245"/>
                  </a:cubicBezTo>
                  <a:cubicBezTo>
                    <a:pt x="11955" y="14150"/>
                    <a:pt x="11921" y="14046"/>
                    <a:pt x="11874" y="13952"/>
                  </a:cubicBezTo>
                  <a:cubicBezTo>
                    <a:pt x="11701" y="13639"/>
                    <a:pt x="11525" y="13323"/>
                    <a:pt x="11363" y="13010"/>
                  </a:cubicBezTo>
                  <a:cubicBezTo>
                    <a:pt x="11293" y="12882"/>
                    <a:pt x="11187" y="12764"/>
                    <a:pt x="11061" y="12683"/>
                  </a:cubicBezTo>
                  <a:cubicBezTo>
                    <a:pt x="10944" y="12613"/>
                    <a:pt x="10826" y="12544"/>
                    <a:pt x="10723" y="12462"/>
                  </a:cubicBezTo>
                  <a:cubicBezTo>
                    <a:pt x="10664" y="12415"/>
                    <a:pt x="10606" y="12370"/>
                    <a:pt x="10572" y="12312"/>
                  </a:cubicBezTo>
                  <a:cubicBezTo>
                    <a:pt x="10444" y="12136"/>
                    <a:pt x="10337" y="11951"/>
                    <a:pt x="10209" y="11775"/>
                  </a:cubicBezTo>
                  <a:cubicBezTo>
                    <a:pt x="9815" y="11194"/>
                    <a:pt x="9510" y="10554"/>
                    <a:pt x="9175" y="9926"/>
                  </a:cubicBezTo>
                  <a:cubicBezTo>
                    <a:pt x="8988" y="9577"/>
                    <a:pt x="8837" y="9216"/>
                    <a:pt x="8616" y="8878"/>
                  </a:cubicBezTo>
                  <a:cubicBezTo>
                    <a:pt x="8591" y="8842"/>
                    <a:pt x="8569" y="8808"/>
                    <a:pt x="8547" y="8772"/>
                  </a:cubicBezTo>
                  <a:cubicBezTo>
                    <a:pt x="8499" y="8691"/>
                    <a:pt x="8488" y="8621"/>
                    <a:pt x="8533" y="8540"/>
                  </a:cubicBezTo>
                  <a:cubicBezTo>
                    <a:pt x="8569" y="8482"/>
                    <a:pt x="8591" y="8423"/>
                    <a:pt x="8628" y="8378"/>
                  </a:cubicBezTo>
                  <a:cubicBezTo>
                    <a:pt x="8650" y="8342"/>
                    <a:pt x="8661" y="8308"/>
                    <a:pt x="8686" y="8261"/>
                  </a:cubicBezTo>
                  <a:cubicBezTo>
                    <a:pt x="8698" y="8225"/>
                    <a:pt x="8698" y="8180"/>
                    <a:pt x="8672" y="8144"/>
                  </a:cubicBezTo>
                  <a:cubicBezTo>
                    <a:pt x="8616" y="8074"/>
                    <a:pt x="8580" y="8004"/>
                    <a:pt x="8533" y="7945"/>
                  </a:cubicBezTo>
                  <a:cubicBezTo>
                    <a:pt x="8510" y="7912"/>
                    <a:pt x="8477" y="7875"/>
                    <a:pt x="8452" y="7875"/>
                  </a:cubicBezTo>
                  <a:cubicBezTo>
                    <a:pt x="8359" y="7864"/>
                    <a:pt x="8337" y="7805"/>
                    <a:pt x="8337" y="7713"/>
                  </a:cubicBezTo>
                  <a:cubicBezTo>
                    <a:pt x="8337" y="7702"/>
                    <a:pt x="8323" y="7680"/>
                    <a:pt x="8323" y="7655"/>
                  </a:cubicBezTo>
                  <a:cubicBezTo>
                    <a:pt x="8323" y="7562"/>
                    <a:pt x="8323" y="7562"/>
                    <a:pt x="8242" y="7551"/>
                  </a:cubicBezTo>
                  <a:cubicBezTo>
                    <a:pt x="8114" y="7526"/>
                    <a:pt x="8033" y="7456"/>
                    <a:pt x="8010" y="7342"/>
                  </a:cubicBezTo>
                  <a:lnTo>
                    <a:pt x="8010" y="7317"/>
                  </a:lnTo>
                  <a:cubicBezTo>
                    <a:pt x="7989" y="7235"/>
                    <a:pt x="7973" y="7201"/>
                    <a:pt x="7939" y="7201"/>
                  </a:cubicBezTo>
                  <a:cubicBezTo>
                    <a:pt x="7915" y="7201"/>
                    <a:pt x="7883" y="7218"/>
                    <a:pt x="7834" y="7247"/>
                  </a:cubicBezTo>
                  <a:cubicBezTo>
                    <a:pt x="7801" y="7261"/>
                    <a:pt x="7764" y="7283"/>
                    <a:pt x="7720" y="7305"/>
                  </a:cubicBezTo>
                  <a:cubicBezTo>
                    <a:pt x="7709" y="7317"/>
                    <a:pt x="7695" y="7331"/>
                    <a:pt x="7672" y="7342"/>
                  </a:cubicBezTo>
                  <a:cubicBezTo>
                    <a:pt x="7655" y="7347"/>
                    <a:pt x="7639" y="7350"/>
                    <a:pt x="7625" y="7350"/>
                  </a:cubicBezTo>
                  <a:cubicBezTo>
                    <a:pt x="7581" y="7350"/>
                    <a:pt x="7552" y="7324"/>
                    <a:pt x="7544" y="7272"/>
                  </a:cubicBezTo>
                  <a:cubicBezTo>
                    <a:pt x="7533" y="7247"/>
                    <a:pt x="7533" y="7236"/>
                    <a:pt x="7533" y="7224"/>
                  </a:cubicBezTo>
                  <a:cubicBezTo>
                    <a:pt x="7521" y="7132"/>
                    <a:pt x="7521" y="7121"/>
                    <a:pt x="7429" y="7107"/>
                  </a:cubicBezTo>
                  <a:cubicBezTo>
                    <a:pt x="7161" y="7074"/>
                    <a:pt x="6893" y="7037"/>
                    <a:pt x="6636" y="7004"/>
                  </a:cubicBezTo>
                  <a:cubicBezTo>
                    <a:pt x="6368" y="6967"/>
                    <a:pt x="6102" y="6923"/>
                    <a:pt x="5834" y="6875"/>
                  </a:cubicBezTo>
                  <a:cubicBezTo>
                    <a:pt x="5753" y="6864"/>
                    <a:pt x="5694" y="6817"/>
                    <a:pt x="5647" y="6747"/>
                  </a:cubicBezTo>
                  <a:cubicBezTo>
                    <a:pt x="5599" y="6654"/>
                    <a:pt x="5555" y="6548"/>
                    <a:pt x="5507" y="6456"/>
                  </a:cubicBezTo>
                  <a:cubicBezTo>
                    <a:pt x="5460" y="6375"/>
                    <a:pt x="5474" y="6328"/>
                    <a:pt x="5555" y="6269"/>
                  </a:cubicBezTo>
                  <a:cubicBezTo>
                    <a:pt x="5588" y="6235"/>
                    <a:pt x="5624" y="6213"/>
                    <a:pt x="5658" y="6177"/>
                  </a:cubicBezTo>
                  <a:cubicBezTo>
                    <a:pt x="5728" y="6135"/>
                    <a:pt x="5801" y="6105"/>
                    <a:pt x="5879" y="6105"/>
                  </a:cubicBezTo>
                  <a:cubicBezTo>
                    <a:pt x="5891" y="6105"/>
                    <a:pt x="5903" y="6105"/>
                    <a:pt x="5915" y="6107"/>
                  </a:cubicBezTo>
                  <a:cubicBezTo>
                    <a:pt x="5985" y="6107"/>
                    <a:pt x="6044" y="6118"/>
                    <a:pt x="6113" y="6118"/>
                  </a:cubicBezTo>
                  <a:cubicBezTo>
                    <a:pt x="6474" y="6129"/>
                    <a:pt x="6834" y="6129"/>
                    <a:pt x="7195" y="6143"/>
                  </a:cubicBezTo>
                  <a:cubicBezTo>
                    <a:pt x="7474" y="6154"/>
                    <a:pt x="7764" y="6166"/>
                    <a:pt x="8044" y="6177"/>
                  </a:cubicBezTo>
                  <a:cubicBezTo>
                    <a:pt x="8172" y="6188"/>
                    <a:pt x="8301" y="6188"/>
                    <a:pt x="8429" y="6188"/>
                  </a:cubicBezTo>
                  <a:cubicBezTo>
                    <a:pt x="8569" y="6177"/>
                    <a:pt x="8720" y="6154"/>
                    <a:pt x="8871" y="6143"/>
                  </a:cubicBezTo>
                  <a:cubicBezTo>
                    <a:pt x="9036" y="6118"/>
                    <a:pt x="9175" y="6059"/>
                    <a:pt x="9267" y="5920"/>
                  </a:cubicBezTo>
                  <a:cubicBezTo>
                    <a:pt x="9337" y="5850"/>
                    <a:pt x="9407" y="5769"/>
                    <a:pt x="9477" y="5699"/>
                  </a:cubicBezTo>
                  <a:cubicBezTo>
                    <a:pt x="9605" y="5571"/>
                    <a:pt x="9720" y="5431"/>
                    <a:pt x="9756" y="5246"/>
                  </a:cubicBezTo>
                  <a:cubicBezTo>
                    <a:pt x="9804" y="5059"/>
                    <a:pt x="9918" y="4942"/>
                    <a:pt x="10083" y="4850"/>
                  </a:cubicBezTo>
                  <a:cubicBezTo>
                    <a:pt x="10293" y="4746"/>
                    <a:pt x="10488" y="4629"/>
                    <a:pt x="10664" y="4478"/>
                  </a:cubicBezTo>
                  <a:cubicBezTo>
                    <a:pt x="10723" y="4420"/>
                    <a:pt x="10782" y="4372"/>
                    <a:pt x="10815" y="4302"/>
                  </a:cubicBezTo>
                  <a:cubicBezTo>
                    <a:pt x="10896" y="4104"/>
                    <a:pt x="10977" y="3908"/>
                    <a:pt x="11061" y="3710"/>
                  </a:cubicBezTo>
                  <a:cubicBezTo>
                    <a:pt x="11083" y="3662"/>
                    <a:pt x="11083" y="3604"/>
                    <a:pt x="11072" y="3559"/>
                  </a:cubicBezTo>
                  <a:cubicBezTo>
                    <a:pt x="11036" y="3266"/>
                    <a:pt x="10991" y="2964"/>
                    <a:pt x="10955" y="2674"/>
                  </a:cubicBezTo>
                  <a:cubicBezTo>
                    <a:pt x="10921" y="2475"/>
                    <a:pt x="10851" y="2302"/>
                    <a:pt x="10675" y="2185"/>
                  </a:cubicBezTo>
                  <a:cubicBezTo>
                    <a:pt x="10488" y="2056"/>
                    <a:pt x="10315" y="1905"/>
                    <a:pt x="10117" y="1777"/>
                  </a:cubicBezTo>
                  <a:cubicBezTo>
                    <a:pt x="10058" y="1729"/>
                    <a:pt x="9988" y="1685"/>
                    <a:pt x="9907" y="1659"/>
                  </a:cubicBezTo>
                  <a:cubicBezTo>
                    <a:pt x="9879" y="1646"/>
                    <a:pt x="9849" y="1641"/>
                    <a:pt x="9818" y="1641"/>
                  </a:cubicBezTo>
                  <a:cubicBezTo>
                    <a:pt x="9797" y="1641"/>
                    <a:pt x="9776" y="1644"/>
                    <a:pt x="9756" y="1648"/>
                  </a:cubicBezTo>
                  <a:cubicBezTo>
                    <a:pt x="9580" y="1696"/>
                    <a:pt x="9429" y="1777"/>
                    <a:pt x="9290" y="1883"/>
                  </a:cubicBezTo>
                  <a:cubicBezTo>
                    <a:pt x="9256" y="1916"/>
                    <a:pt x="9231" y="1953"/>
                    <a:pt x="9245" y="2009"/>
                  </a:cubicBezTo>
                  <a:cubicBezTo>
                    <a:pt x="9267" y="2173"/>
                    <a:pt x="9290" y="2347"/>
                    <a:pt x="9326" y="2511"/>
                  </a:cubicBezTo>
                  <a:cubicBezTo>
                    <a:pt x="9360" y="2696"/>
                    <a:pt x="9385" y="2883"/>
                    <a:pt x="9360" y="3081"/>
                  </a:cubicBezTo>
                  <a:cubicBezTo>
                    <a:pt x="9360" y="3151"/>
                    <a:pt x="9326" y="3221"/>
                    <a:pt x="9279" y="3266"/>
                  </a:cubicBezTo>
                  <a:cubicBezTo>
                    <a:pt x="9150" y="3361"/>
                    <a:pt x="9036" y="3464"/>
                    <a:pt x="8907" y="3559"/>
                  </a:cubicBezTo>
                  <a:cubicBezTo>
                    <a:pt x="8882" y="3581"/>
                    <a:pt x="8837" y="3604"/>
                    <a:pt x="8790" y="3604"/>
                  </a:cubicBezTo>
                  <a:cubicBezTo>
                    <a:pt x="8591" y="3615"/>
                    <a:pt x="8393" y="3629"/>
                    <a:pt x="8197" y="3640"/>
                  </a:cubicBezTo>
                  <a:lnTo>
                    <a:pt x="8197" y="3629"/>
                  </a:lnTo>
                  <a:cubicBezTo>
                    <a:pt x="8058" y="3615"/>
                    <a:pt x="7904" y="3615"/>
                    <a:pt x="7753" y="3604"/>
                  </a:cubicBezTo>
                  <a:cubicBezTo>
                    <a:pt x="7569" y="3604"/>
                    <a:pt x="7393" y="3559"/>
                    <a:pt x="7231" y="3453"/>
                  </a:cubicBezTo>
                  <a:cubicBezTo>
                    <a:pt x="6974" y="3280"/>
                    <a:pt x="6706" y="3126"/>
                    <a:pt x="6437" y="2964"/>
                  </a:cubicBezTo>
                  <a:cubicBezTo>
                    <a:pt x="6264" y="2847"/>
                    <a:pt x="6088" y="2732"/>
                    <a:pt x="5904" y="2615"/>
                  </a:cubicBezTo>
                  <a:cubicBezTo>
                    <a:pt x="5845" y="2567"/>
                    <a:pt x="5809" y="2523"/>
                    <a:pt x="5809" y="2442"/>
                  </a:cubicBezTo>
                  <a:cubicBezTo>
                    <a:pt x="5809" y="2394"/>
                    <a:pt x="5798" y="2347"/>
                    <a:pt x="5787" y="2313"/>
                  </a:cubicBezTo>
                  <a:cubicBezTo>
                    <a:pt x="5764" y="2254"/>
                    <a:pt x="5753" y="2196"/>
                    <a:pt x="5787" y="2137"/>
                  </a:cubicBezTo>
                  <a:cubicBezTo>
                    <a:pt x="5834" y="2056"/>
                    <a:pt x="5845" y="1953"/>
                    <a:pt x="5845" y="1858"/>
                  </a:cubicBezTo>
                  <a:cubicBezTo>
                    <a:pt x="5845" y="1813"/>
                    <a:pt x="5834" y="1777"/>
                    <a:pt x="5787" y="1754"/>
                  </a:cubicBezTo>
                  <a:cubicBezTo>
                    <a:pt x="5739" y="1729"/>
                    <a:pt x="5694" y="1696"/>
                    <a:pt x="5647" y="1659"/>
                  </a:cubicBezTo>
                  <a:cubicBezTo>
                    <a:pt x="5588" y="1626"/>
                    <a:pt x="5555" y="1567"/>
                    <a:pt x="5566" y="1497"/>
                  </a:cubicBezTo>
                  <a:cubicBezTo>
                    <a:pt x="5566" y="1405"/>
                    <a:pt x="5577" y="1324"/>
                    <a:pt x="5577" y="1240"/>
                  </a:cubicBezTo>
                  <a:cubicBezTo>
                    <a:pt x="5588" y="975"/>
                    <a:pt x="5599" y="707"/>
                    <a:pt x="5613" y="439"/>
                  </a:cubicBezTo>
                  <a:cubicBezTo>
                    <a:pt x="5624" y="369"/>
                    <a:pt x="5588" y="321"/>
                    <a:pt x="5518" y="288"/>
                  </a:cubicBezTo>
                  <a:cubicBezTo>
                    <a:pt x="5474" y="263"/>
                    <a:pt x="5415" y="240"/>
                    <a:pt x="5356" y="229"/>
                  </a:cubicBezTo>
                  <a:cubicBezTo>
                    <a:pt x="4948" y="137"/>
                    <a:pt x="4552" y="42"/>
                    <a:pt x="4133" y="8"/>
                  </a:cubicBezTo>
                  <a:cubicBezTo>
                    <a:pt x="4101" y="3"/>
                    <a:pt x="4069" y="1"/>
                    <a:pt x="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4257114" y="4530703"/>
              <a:ext cx="68427" cy="22477"/>
            </a:xfrm>
            <a:custGeom>
              <a:avLst/>
              <a:gdLst/>
              <a:ahLst/>
              <a:cxnLst/>
              <a:rect l="l" t="t" r="r" b="b"/>
              <a:pathLst>
                <a:path w="1443" h="474" extrusionOk="0">
                  <a:moveTo>
                    <a:pt x="1072" y="1"/>
                  </a:moveTo>
                  <a:cubicBezTo>
                    <a:pt x="1057" y="1"/>
                    <a:pt x="1041" y="4"/>
                    <a:pt x="1023" y="10"/>
                  </a:cubicBezTo>
                  <a:cubicBezTo>
                    <a:pt x="1001" y="21"/>
                    <a:pt x="978" y="21"/>
                    <a:pt x="953" y="32"/>
                  </a:cubicBezTo>
                  <a:cubicBezTo>
                    <a:pt x="674" y="160"/>
                    <a:pt x="395" y="289"/>
                    <a:pt x="115" y="415"/>
                  </a:cubicBezTo>
                  <a:cubicBezTo>
                    <a:pt x="71" y="429"/>
                    <a:pt x="34" y="451"/>
                    <a:pt x="1" y="473"/>
                  </a:cubicBezTo>
                  <a:cubicBezTo>
                    <a:pt x="210" y="440"/>
                    <a:pt x="406" y="403"/>
                    <a:pt x="615" y="370"/>
                  </a:cubicBezTo>
                  <a:cubicBezTo>
                    <a:pt x="850" y="322"/>
                    <a:pt x="1082" y="264"/>
                    <a:pt x="1328" y="205"/>
                  </a:cubicBezTo>
                  <a:cubicBezTo>
                    <a:pt x="1361" y="194"/>
                    <a:pt x="1409" y="183"/>
                    <a:pt x="1442" y="160"/>
                  </a:cubicBezTo>
                  <a:lnTo>
                    <a:pt x="1442" y="149"/>
                  </a:lnTo>
                  <a:lnTo>
                    <a:pt x="1372" y="149"/>
                  </a:lnTo>
                  <a:cubicBezTo>
                    <a:pt x="1360" y="151"/>
                    <a:pt x="1347" y="152"/>
                    <a:pt x="1335" y="152"/>
                  </a:cubicBezTo>
                  <a:cubicBezTo>
                    <a:pt x="1270" y="152"/>
                    <a:pt x="1214" y="127"/>
                    <a:pt x="1174" y="79"/>
                  </a:cubicBezTo>
                  <a:cubicBezTo>
                    <a:pt x="1163" y="54"/>
                    <a:pt x="1152" y="43"/>
                    <a:pt x="1129" y="32"/>
                  </a:cubicBezTo>
                  <a:cubicBezTo>
                    <a:pt x="1114" y="9"/>
                    <a:pt x="1095" y="1"/>
                    <a:pt x="1072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4369070" y="3873664"/>
              <a:ext cx="21624" cy="68522"/>
            </a:xfrm>
            <a:custGeom>
              <a:avLst/>
              <a:gdLst/>
              <a:ahLst/>
              <a:cxnLst/>
              <a:rect l="l" t="t" r="r" b="b"/>
              <a:pathLst>
                <a:path w="456" h="1445" extrusionOk="0">
                  <a:moveTo>
                    <a:pt x="70" y="1"/>
                  </a:moveTo>
                  <a:cubicBezTo>
                    <a:pt x="70" y="1"/>
                    <a:pt x="70" y="12"/>
                    <a:pt x="59" y="12"/>
                  </a:cubicBezTo>
                  <a:lnTo>
                    <a:pt x="59" y="59"/>
                  </a:lnTo>
                  <a:cubicBezTo>
                    <a:pt x="37" y="350"/>
                    <a:pt x="25" y="640"/>
                    <a:pt x="14" y="920"/>
                  </a:cubicBezTo>
                  <a:cubicBezTo>
                    <a:pt x="0" y="1015"/>
                    <a:pt x="25" y="1085"/>
                    <a:pt x="106" y="1129"/>
                  </a:cubicBezTo>
                  <a:cubicBezTo>
                    <a:pt x="140" y="1154"/>
                    <a:pt x="176" y="1177"/>
                    <a:pt x="210" y="1199"/>
                  </a:cubicBezTo>
                  <a:cubicBezTo>
                    <a:pt x="280" y="1224"/>
                    <a:pt x="305" y="1280"/>
                    <a:pt x="294" y="1364"/>
                  </a:cubicBezTo>
                  <a:lnTo>
                    <a:pt x="294" y="1445"/>
                  </a:lnTo>
                  <a:cubicBezTo>
                    <a:pt x="327" y="1409"/>
                    <a:pt x="350" y="1386"/>
                    <a:pt x="375" y="1350"/>
                  </a:cubicBezTo>
                  <a:cubicBezTo>
                    <a:pt x="456" y="1235"/>
                    <a:pt x="456" y="1224"/>
                    <a:pt x="350" y="1129"/>
                  </a:cubicBezTo>
                  <a:cubicBezTo>
                    <a:pt x="246" y="1048"/>
                    <a:pt x="188" y="956"/>
                    <a:pt x="176" y="828"/>
                  </a:cubicBezTo>
                  <a:cubicBezTo>
                    <a:pt x="176" y="652"/>
                    <a:pt x="154" y="478"/>
                    <a:pt x="129" y="316"/>
                  </a:cubicBezTo>
                  <a:cubicBezTo>
                    <a:pt x="118" y="210"/>
                    <a:pt x="95" y="107"/>
                    <a:pt x="70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4500468" y="4208158"/>
              <a:ext cx="14368" cy="22714"/>
            </a:xfrm>
            <a:custGeom>
              <a:avLst/>
              <a:gdLst/>
              <a:ahLst/>
              <a:cxnLst/>
              <a:rect l="l" t="t" r="r" b="b"/>
              <a:pathLst>
                <a:path w="303" h="479" extrusionOk="0">
                  <a:moveTo>
                    <a:pt x="1" y="1"/>
                  </a:moveTo>
                  <a:lnTo>
                    <a:pt x="1" y="188"/>
                  </a:lnTo>
                  <a:cubicBezTo>
                    <a:pt x="1" y="221"/>
                    <a:pt x="12" y="246"/>
                    <a:pt x="48" y="246"/>
                  </a:cubicBezTo>
                  <a:cubicBezTo>
                    <a:pt x="107" y="258"/>
                    <a:pt x="163" y="280"/>
                    <a:pt x="199" y="327"/>
                  </a:cubicBezTo>
                  <a:cubicBezTo>
                    <a:pt x="233" y="372"/>
                    <a:pt x="269" y="420"/>
                    <a:pt x="302" y="478"/>
                  </a:cubicBezTo>
                  <a:cubicBezTo>
                    <a:pt x="280" y="339"/>
                    <a:pt x="246" y="221"/>
                    <a:pt x="188" y="107"/>
                  </a:cubicBezTo>
                  <a:cubicBezTo>
                    <a:pt x="140" y="37"/>
                    <a:pt x="70" y="12"/>
                    <a:pt x="1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4486717" y="4217547"/>
              <a:ext cx="4410" cy="31487"/>
            </a:xfrm>
            <a:custGeom>
              <a:avLst/>
              <a:gdLst/>
              <a:ahLst/>
              <a:cxnLst/>
              <a:rect l="l" t="t" r="r" b="b"/>
              <a:pathLst>
                <a:path w="93" h="664" extrusionOk="0">
                  <a:moveTo>
                    <a:pt x="92" y="1"/>
                  </a:moveTo>
                  <a:lnTo>
                    <a:pt x="92" y="1"/>
                  </a:lnTo>
                  <a:cubicBezTo>
                    <a:pt x="48" y="48"/>
                    <a:pt x="0" y="618"/>
                    <a:pt x="34" y="663"/>
                  </a:cubicBezTo>
                  <a:cubicBezTo>
                    <a:pt x="81" y="442"/>
                    <a:pt x="70" y="233"/>
                    <a:pt x="9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4391736" y="3998471"/>
              <a:ext cx="22667" cy="11049"/>
            </a:xfrm>
            <a:custGeom>
              <a:avLst/>
              <a:gdLst/>
              <a:ahLst/>
              <a:cxnLst/>
              <a:rect l="l" t="t" r="r" b="b"/>
              <a:pathLst>
                <a:path w="478" h="233" extrusionOk="0">
                  <a:moveTo>
                    <a:pt x="0" y="0"/>
                  </a:moveTo>
                  <a:cubicBezTo>
                    <a:pt x="35" y="57"/>
                    <a:pt x="376" y="233"/>
                    <a:pt x="470" y="233"/>
                  </a:cubicBezTo>
                  <a:cubicBezTo>
                    <a:pt x="473" y="233"/>
                    <a:pt x="475" y="232"/>
                    <a:pt x="478" y="232"/>
                  </a:cubicBezTo>
                  <a:cubicBezTo>
                    <a:pt x="444" y="199"/>
                    <a:pt x="59" y="0"/>
                    <a:pt x="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4313400" y="4440512"/>
              <a:ext cx="8820" cy="19395"/>
            </a:xfrm>
            <a:custGeom>
              <a:avLst/>
              <a:gdLst/>
              <a:ahLst/>
              <a:cxnLst/>
              <a:rect l="l" t="t" r="r" b="b"/>
              <a:pathLst>
                <a:path w="186" h="409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59"/>
                    <a:pt x="127" y="386"/>
                    <a:pt x="174" y="409"/>
                  </a:cubicBezTo>
                  <a:cubicBezTo>
                    <a:pt x="174" y="409"/>
                    <a:pt x="185" y="409"/>
                    <a:pt x="185" y="397"/>
                  </a:cubicBezTo>
                  <a:cubicBezTo>
                    <a:pt x="141" y="269"/>
                    <a:pt x="82" y="129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4234448" y="3928907"/>
              <a:ext cx="3367" cy="15411"/>
            </a:xfrm>
            <a:custGeom>
              <a:avLst/>
              <a:gdLst/>
              <a:ahLst/>
              <a:cxnLst/>
              <a:rect l="l" t="t" r="r" b="b"/>
              <a:pathLst>
                <a:path w="71" h="325" extrusionOk="0">
                  <a:moveTo>
                    <a:pt x="34" y="1"/>
                  </a:moveTo>
                  <a:cubicBezTo>
                    <a:pt x="1" y="59"/>
                    <a:pt x="1" y="291"/>
                    <a:pt x="34" y="325"/>
                  </a:cubicBezTo>
                  <a:cubicBezTo>
                    <a:pt x="71" y="291"/>
                    <a:pt x="60" y="59"/>
                    <a:pt x="3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4360298" y="4382613"/>
              <a:ext cx="11049" cy="8868"/>
            </a:xfrm>
            <a:custGeom>
              <a:avLst/>
              <a:gdLst/>
              <a:ahLst/>
              <a:cxnLst/>
              <a:rect l="l" t="t" r="r" b="b"/>
              <a:pathLst>
                <a:path w="233" h="187" extrusionOk="0">
                  <a:moveTo>
                    <a:pt x="222" y="1"/>
                  </a:moveTo>
                  <a:cubicBezTo>
                    <a:pt x="152" y="71"/>
                    <a:pt x="60" y="104"/>
                    <a:pt x="1" y="185"/>
                  </a:cubicBezTo>
                  <a:cubicBezTo>
                    <a:pt x="6" y="186"/>
                    <a:pt x="10" y="186"/>
                    <a:pt x="15" y="186"/>
                  </a:cubicBezTo>
                  <a:cubicBezTo>
                    <a:pt x="107" y="186"/>
                    <a:pt x="232" y="67"/>
                    <a:pt x="22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4521428" y="4513869"/>
              <a:ext cx="12756" cy="6781"/>
            </a:xfrm>
            <a:custGeom>
              <a:avLst/>
              <a:gdLst/>
              <a:ahLst/>
              <a:cxnLst/>
              <a:rect l="l" t="t" r="r" b="b"/>
              <a:pathLst>
                <a:path w="269" h="143" extrusionOk="0">
                  <a:moveTo>
                    <a:pt x="12" y="0"/>
                  </a:moveTo>
                  <a:cubicBezTo>
                    <a:pt x="8" y="0"/>
                    <a:pt x="4" y="1"/>
                    <a:pt x="0" y="1"/>
                  </a:cubicBezTo>
                  <a:cubicBezTo>
                    <a:pt x="24" y="46"/>
                    <a:pt x="200" y="142"/>
                    <a:pt x="258" y="142"/>
                  </a:cubicBezTo>
                  <a:cubicBezTo>
                    <a:pt x="262" y="142"/>
                    <a:pt x="266" y="142"/>
                    <a:pt x="268" y="141"/>
                  </a:cubicBezTo>
                  <a:cubicBezTo>
                    <a:pt x="226" y="76"/>
                    <a:pt x="79" y="0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4114714" y="4041006"/>
              <a:ext cx="6686" cy="12614"/>
            </a:xfrm>
            <a:custGeom>
              <a:avLst/>
              <a:gdLst/>
              <a:ahLst/>
              <a:cxnLst/>
              <a:rect l="l" t="t" r="r" b="b"/>
              <a:pathLst>
                <a:path w="141" h="266" extrusionOk="0">
                  <a:moveTo>
                    <a:pt x="0" y="0"/>
                  </a:moveTo>
                  <a:cubicBezTo>
                    <a:pt x="0" y="45"/>
                    <a:pt x="82" y="243"/>
                    <a:pt x="126" y="265"/>
                  </a:cubicBezTo>
                  <a:cubicBezTo>
                    <a:pt x="140" y="196"/>
                    <a:pt x="56" y="22"/>
                    <a:pt x="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4376325" y="4379341"/>
              <a:ext cx="9342" cy="6639"/>
            </a:xfrm>
            <a:custGeom>
              <a:avLst/>
              <a:gdLst/>
              <a:ahLst/>
              <a:cxnLst/>
              <a:rect l="l" t="t" r="r" b="b"/>
              <a:pathLst>
                <a:path w="197" h="140" extrusionOk="0">
                  <a:moveTo>
                    <a:pt x="1" y="0"/>
                  </a:moveTo>
                  <a:cubicBezTo>
                    <a:pt x="12" y="45"/>
                    <a:pt x="127" y="129"/>
                    <a:pt x="197" y="140"/>
                  </a:cubicBezTo>
                  <a:cubicBezTo>
                    <a:pt x="185" y="92"/>
                    <a:pt x="46" y="0"/>
                    <a:pt x="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4479557" y="4260082"/>
              <a:ext cx="7729" cy="7729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59"/>
                    <a:pt x="115" y="152"/>
                    <a:pt x="162" y="163"/>
                  </a:cubicBezTo>
                  <a:cubicBezTo>
                    <a:pt x="162" y="115"/>
                    <a:pt x="59" y="12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4365751" y="3995673"/>
              <a:ext cx="4031" cy="7729"/>
            </a:xfrm>
            <a:custGeom>
              <a:avLst/>
              <a:gdLst/>
              <a:ahLst/>
              <a:cxnLst/>
              <a:rect l="l" t="t" r="r" b="b"/>
              <a:pathLst>
                <a:path w="85" h="163" extrusionOk="0">
                  <a:moveTo>
                    <a:pt x="14" y="1"/>
                  </a:moveTo>
                  <a:cubicBezTo>
                    <a:pt x="14" y="12"/>
                    <a:pt x="0" y="23"/>
                    <a:pt x="0" y="34"/>
                  </a:cubicBezTo>
                  <a:cubicBezTo>
                    <a:pt x="14" y="70"/>
                    <a:pt x="26" y="104"/>
                    <a:pt x="37" y="140"/>
                  </a:cubicBezTo>
                  <a:cubicBezTo>
                    <a:pt x="37" y="151"/>
                    <a:pt x="48" y="163"/>
                    <a:pt x="59" y="163"/>
                  </a:cubicBezTo>
                  <a:cubicBezTo>
                    <a:pt x="70" y="151"/>
                    <a:pt x="70" y="151"/>
                    <a:pt x="84" y="140"/>
                  </a:cubicBezTo>
                  <a:cubicBezTo>
                    <a:pt x="70" y="93"/>
                    <a:pt x="59" y="59"/>
                    <a:pt x="48" y="23"/>
                  </a:cubicBezTo>
                  <a:cubicBezTo>
                    <a:pt x="48" y="12"/>
                    <a:pt x="26" y="12"/>
                    <a:pt x="1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4394487" y="4387829"/>
              <a:ext cx="7208" cy="5311"/>
            </a:xfrm>
            <a:custGeom>
              <a:avLst/>
              <a:gdLst/>
              <a:ahLst/>
              <a:cxnLst/>
              <a:rect l="l" t="t" r="r" b="b"/>
              <a:pathLst>
                <a:path w="152" h="112" extrusionOk="0">
                  <a:moveTo>
                    <a:pt x="17" y="0"/>
                  </a:moveTo>
                  <a:cubicBezTo>
                    <a:pt x="11" y="0"/>
                    <a:pt x="1" y="5"/>
                    <a:pt x="1" y="5"/>
                  </a:cubicBezTo>
                  <a:lnTo>
                    <a:pt x="1" y="42"/>
                  </a:lnTo>
                  <a:cubicBezTo>
                    <a:pt x="23" y="75"/>
                    <a:pt x="93" y="112"/>
                    <a:pt x="152" y="112"/>
                  </a:cubicBezTo>
                  <a:cubicBezTo>
                    <a:pt x="118" y="53"/>
                    <a:pt x="71" y="31"/>
                    <a:pt x="23" y="5"/>
                  </a:cubicBezTo>
                  <a:cubicBezTo>
                    <a:pt x="23" y="2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4541296" y="4513917"/>
              <a:ext cx="6639" cy="6212"/>
            </a:xfrm>
            <a:custGeom>
              <a:avLst/>
              <a:gdLst/>
              <a:ahLst/>
              <a:cxnLst/>
              <a:rect l="l" t="t" r="r" b="b"/>
              <a:pathLst>
                <a:path w="140" h="131" extrusionOk="0">
                  <a:moveTo>
                    <a:pt x="14" y="0"/>
                  </a:moveTo>
                  <a:cubicBezTo>
                    <a:pt x="0" y="14"/>
                    <a:pt x="0" y="14"/>
                    <a:pt x="0" y="25"/>
                  </a:cubicBezTo>
                  <a:cubicBezTo>
                    <a:pt x="0" y="79"/>
                    <a:pt x="58" y="130"/>
                    <a:pt x="122" y="130"/>
                  </a:cubicBezTo>
                  <a:cubicBezTo>
                    <a:pt x="128" y="130"/>
                    <a:pt x="134" y="130"/>
                    <a:pt x="140" y="129"/>
                  </a:cubicBezTo>
                  <a:cubicBezTo>
                    <a:pt x="95" y="84"/>
                    <a:pt x="48" y="48"/>
                    <a:pt x="1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4115236" y="4025785"/>
              <a:ext cx="3367" cy="7445"/>
            </a:xfrm>
            <a:custGeom>
              <a:avLst/>
              <a:gdLst/>
              <a:ahLst/>
              <a:cxnLst/>
              <a:rect l="l" t="t" r="r" b="b"/>
              <a:pathLst>
                <a:path w="71" h="157" extrusionOk="0">
                  <a:moveTo>
                    <a:pt x="23" y="0"/>
                  </a:moveTo>
                  <a:cubicBezTo>
                    <a:pt x="19" y="0"/>
                    <a:pt x="16" y="2"/>
                    <a:pt x="12" y="5"/>
                  </a:cubicBezTo>
                  <a:cubicBezTo>
                    <a:pt x="1" y="5"/>
                    <a:pt x="1" y="16"/>
                    <a:pt x="1" y="16"/>
                  </a:cubicBezTo>
                  <a:cubicBezTo>
                    <a:pt x="12" y="64"/>
                    <a:pt x="23" y="111"/>
                    <a:pt x="34" y="156"/>
                  </a:cubicBezTo>
                  <a:cubicBezTo>
                    <a:pt x="45" y="145"/>
                    <a:pt x="59" y="145"/>
                    <a:pt x="71" y="145"/>
                  </a:cubicBezTo>
                  <a:cubicBezTo>
                    <a:pt x="59" y="98"/>
                    <a:pt x="45" y="53"/>
                    <a:pt x="34" y="5"/>
                  </a:cubicBezTo>
                  <a:cubicBezTo>
                    <a:pt x="34" y="5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4370256" y="3984008"/>
              <a:ext cx="4932" cy="6165"/>
            </a:xfrm>
            <a:custGeom>
              <a:avLst/>
              <a:gdLst/>
              <a:ahLst/>
              <a:cxnLst/>
              <a:rect l="l" t="t" r="r" b="b"/>
              <a:pathLst>
                <a:path w="104" h="130" extrusionOk="0">
                  <a:moveTo>
                    <a:pt x="12" y="1"/>
                  </a:moveTo>
                  <a:cubicBezTo>
                    <a:pt x="0" y="59"/>
                    <a:pt x="23" y="107"/>
                    <a:pt x="81" y="129"/>
                  </a:cubicBezTo>
                  <a:cubicBezTo>
                    <a:pt x="93" y="129"/>
                    <a:pt x="93" y="118"/>
                    <a:pt x="104" y="118"/>
                  </a:cubicBezTo>
                  <a:cubicBezTo>
                    <a:pt x="70" y="85"/>
                    <a:pt x="45" y="48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4329997" y="4436671"/>
              <a:ext cx="2703" cy="6165"/>
            </a:xfrm>
            <a:custGeom>
              <a:avLst/>
              <a:gdLst/>
              <a:ahLst/>
              <a:cxnLst/>
              <a:rect l="l" t="t" r="r" b="b"/>
              <a:pathLst>
                <a:path w="57" h="130" extrusionOk="0">
                  <a:moveTo>
                    <a:pt x="11" y="1"/>
                  </a:moveTo>
                  <a:cubicBezTo>
                    <a:pt x="11" y="48"/>
                    <a:pt x="0" y="82"/>
                    <a:pt x="0" y="129"/>
                  </a:cubicBezTo>
                  <a:lnTo>
                    <a:pt x="23" y="129"/>
                  </a:lnTo>
                  <a:cubicBezTo>
                    <a:pt x="56" y="82"/>
                    <a:pt x="56" y="37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4135626" y="4019905"/>
              <a:ext cx="412981" cy="203811"/>
            </a:xfrm>
            <a:custGeom>
              <a:avLst/>
              <a:gdLst/>
              <a:ahLst/>
              <a:cxnLst/>
              <a:rect l="l" t="t" r="r" b="b"/>
              <a:pathLst>
                <a:path w="8709" h="4298" extrusionOk="0">
                  <a:moveTo>
                    <a:pt x="5426" y="699"/>
                  </a:moveTo>
                  <a:lnTo>
                    <a:pt x="5426" y="699"/>
                  </a:lnTo>
                  <a:cubicBezTo>
                    <a:pt x="5449" y="780"/>
                    <a:pt x="4948" y="1828"/>
                    <a:pt x="4879" y="1864"/>
                  </a:cubicBezTo>
                  <a:cubicBezTo>
                    <a:pt x="4879" y="1842"/>
                    <a:pt x="4879" y="1817"/>
                    <a:pt x="4890" y="1794"/>
                  </a:cubicBezTo>
                  <a:cubicBezTo>
                    <a:pt x="5052" y="1445"/>
                    <a:pt x="5217" y="1096"/>
                    <a:pt x="5390" y="747"/>
                  </a:cubicBezTo>
                  <a:cubicBezTo>
                    <a:pt x="5390" y="736"/>
                    <a:pt x="5412" y="724"/>
                    <a:pt x="5426" y="699"/>
                  </a:cubicBezTo>
                  <a:close/>
                  <a:moveTo>
                    <a:pt x="6996" y="928"/>
                  </a:moveTo>
                  <a:cubicBezTo>
                    <a:pt x="7004" y="928"/>
                    <a:pt x="7011" y="934"/>
                    <a:pt x="7019" y="934"/>
                  </a:cubicBezTo>
                  <a:cubicBezTo>
                    <a:pt x="7007" y="945"/>
                    <a:pt x="7019" y="956"/>
                    <a:pt x="7007" y="967"/>
                  </a:cubicBezTo>
                  <a:cubicBezTo>
                    <a:pt x="6996" y="979"/>
                    <a:pt x="6985" y="990"/>
                    <a:pt x="6963" y="1004"/>
                  </a:cubicBezTo>
                  <a:cubicBezTo>
                    <a:pt x="6647" y="1236"/>
                    <a:pt x="6334" y="1467"/>
                    <a:pt x="6018" y="1713"/>
                  </a:cubicBezTo>
                  <a:cubicBezTo>
                    <a:pt x="5926" y="1783"/>
                    <a:pt x="5820" y="1853"/>
                    <a:pt x="5728" y="1923"/>
                  </a:cubicBezTo>
                  <a:cubicBezTo>
                    <a:pt x="5706" y="1934"/>
                    <a:pt x="5680" y="1945"/>
                    <a:pt x="5658" y="1956"/>
                  </a:cubicBezTo>
                  <a:cubicBezTo>
                    <a:pt x="5658" y="1945"/>
                    <a:pt x="5658" y="1945"/>
                    <a:pt x="5647" y="1934"/>
                  </a:cubicBezTo>
                  <a:cubicBezTo>
                    <a:pt x="5669" y="1923"/>
                    <a:pt x="5680" y="1898"/>
                    <a:pt x="5706" y="1887"/>
                  </a:cubicBezTo>
                  <a:cubicBezTo>
                    <a:pt x="6055" y="1632"/>
                    <a:pt x="6390" y="1386"/>
                    <a:pt x="6728" y="1129"/>
                  </a:cubicBezTo>
                  <a:cubicBezTo>
                    <a:pt x="6809" y="1085"/>
                    <a:pt x="6868" y="1015"/>
                    <a:pt x="6938" y="956"/>
                  </a:cubicBezTo>
                  <a:cubicBezTo>
                    <a:pt x="6963" y="945"/>
                    <a:pt x="6974" y="934"/>
                    <a:pt x="6985" y="934"/>
                  </a:cubicBezTo>
                  <a:cubicBezTo>
                    <a:pt x="6989" y="929"/>
                    <a:pt x="6993" y="928"/>
                    <a:pt x="6996" y="928"/>
                  </a:cubicBezTo>
                  <a:close/>
                  <a:moveTo>
                    <a:pt x="1468" y="2596"/>
                  </a:moveTo>
                  <a:cubicBezTo>
                    <a:pt x="1501" y="2691"/>
                    <a:pt x="1071" y="3691"/>
                    <a:pt x="1001" y="3728"/>
                  </a:cubicBezTo>
                  <a:cubicBezTo>
                    <a:pt x="1001" y="3691"/>
                    <a:pt x="1001" y="3658"/>
                    <a:pt x="1012" y="3633"/>
                  </a:cubicBezTo>
                  <a:cubicBezTo>
                    <a:pt x="1107" y="3423"/>
                    <a:pt x="1211" y="3202"/>
                    <a:pt x="1306" y="2982"/>
                  </a:cubicBezTo>
                  <a:cubicBezTo>
                    <a:pt x="1350" y="2875"/>
                    <a:pt x="1387" y="2772"/>
                    <a:pt x="1420" y="2666"/>
                  </a:cubicBezTo>
                  <a:cubicBezTo>
                    <a:pt x="1431" y="2632"/>
                    <a:pt x="1456" y="2621"/>
                    <a:pt x="1468" y="2596"/>
                  </a:cubicBezTo>
                  <a:close/>
                  <a:moveTo>
                    <a:pt x="3096" y="2144"/>
                  </a:moveTo>
                  <a:cubicBezTo>
                    <a:pt x="3085" y="2166"/>
                    <a:pt x="3085" y="2191"/>
                    <a:pt x="3074" y="2202"/>
                  </a:cubicBezTo>
                  <a:cubicBezTo>
                    <a:pt x="2898" y="2456"/>
                    <a:pt x="2736" y="2702"/>
                    <a:pt x="2563" y="2945"/>
                  </a:cubicBezTo>
                  <a:cubicBezTo>
                    <a:pt x="2398" y="3202"/>
                    <a:pt x="2225" y="3448"/>
                    <a:pt x="2049" y="3702"/>
                  </a:cubicBezTo>
                  <a:cubicBezTo>
                    <a:pt x="2015" y="3761"/>
                    <a:pt x="1979" y="3842"/>
                    <a:pt x="1956" y="3912"/>
                  </a:cubicBezTo>
                  <a:cubicBezTo>
                    <a:pt x="1945" y="3937"/>
                    <a:pt x="1945" y="3993"/>
                    <a:pt x="1968" y="4007"/>
                  </a:cubicBezTo>
                  <a:cubicBezTo>
                    <a:pt x="1972" y="4016"/>
                    <a:pt x="1986" y="4020"/>
                    <a:pt x="2001" y="4020"/>
                  </a:cubicBezTo>
                  <a:cubicBezTo>
                    <a:pt x="2022" y="4020"/>
                    <a:pt x="2047" y="4013"/>
                    <a:pt x="2060" y="4007"/>
                  </a:cubicBezTo>
                  <a:cubicBezTo>
                    <a:pt x="2177" y="3937"/>
                    <a:pt x="2306" y="3878"/>
                    <a:pt x="2409" y="3797"/>
                  </a:cubicBezTo>
                  <a:cubicBezTo>
                    <a:pt x="2563" y="3691"/>
                    <a:pt x="2702" y="3588"/>
                    <a:pt x="2842" y="3471"/>
                  </a:cubicBezTo>
                  <a:cubicBezTo>
                    <a:pt x="2864" y="3459"/>
                    <a:pt x="2887" y="3448"/>
                    <a:pt x="2923" y="3423"/>
                  </a:cubicBezTo>
                  <a:cubicBezTo>
                    <a:pt x="2923" y="3434"/>
                    <a:pt x="2923" y="3434"/>
                    <a:pt x="2934" y="3448"/>
                  </a:cubicBezTo>
                  <a:cubicBezTo>
                    <a:pt x="2923" y="3459"/>
                    <a:pt x="2912" y="3482"/>
                    <a:pt x="2898" y="3493"/>
                  </a:cubicBezTo>
                  <a:cubicBezTo>
                    <a:pt x="2677" y="3680"/>
                    <a:pt x="2445" y="3867"/>
                    <a:pt x="2200" y="4007"/>
                  </a:cubicBezTo>
                  <a:cubicBezTo>
                    <a:pt x="2144" y="4029"/>
                    <a:pt x="2085" y="4052"/>
                    <a:pt x="2026" y="4077"/>
                  </a:cubicBezTo>
                  <a:cubicBezTo>
                    <a:pt x="2013" y="4080"/>
                    <a:pt x="2000" y="4082"/>
                    <a:pt x="1989" y="4082"/>
                  </a:cubicBezTo>
                  <a:cubicBezTo>
                    <a:pt x="1931" y="4082"/>
                    <a:pt x="1898" y="4038"/>
                    <a:pt x="1898" y="3971"/>
                  </a:cubicBezTo>
                  <a:cubicBezTo>
                    <a:pt x="1887" y="3890"/>
                    <a:pt x="1920" y="3820"/>
                    <a:pt x="1956" y="3750"/>
                  </a:cubicBezTo>
                  <a:cubicBezTo>
                    <a:pt x="2085" y="3563"/>
                    <a:pt x="2225" y="3378"/>
                    <a:pt x="2339" y="3191"/>
                  </a:cubicBezTo>
                  <a:cubicBezTo>
                    <a:pt x="2574" y="2864"/>
                    <a:pt x="2806" y="2526"/>
                    <a:pt x="3038" y="2191"/>
                  </a:cubicBezTo>
                  <a:cubicBezTo>
                    <a:pt x="3052" y="2166"/>
                    <a:pt x="3063" y="2155"/>
                    <a:pt x="3074" y="2144"/>
                  </a:cubicBezTo>
                  <a:close/>
                  <a:moveTo>
                    <a:pt x="5160" y="0"/>
                  </a:moveTo>
                  <a:cubicBezTo>
                    <a:pt x="5140" y="0"/>
                    <a:pt x="5120" y="4"/>
                    <a:pt x="5099" y="12"/>
                  </a:cubicBezTo>
                  <a:cubicBezTo>
                    <a:pt x="4960" y="37"/>
                    <a:pt x="4820" y="71"/>
                    <a:pt x="4680" y="96"/>
                  </a:cubicBezTo>
                  <a:cubicBezTo>
                    <a:pt x="4633" y="107"/>
                    <a:pt x="4622" y="129"/>
                    <a:pt x="4610" y="177"/>
                  </a:cubicBezTo>
                  <a:cubicBezTo>
                    <a:pt x="4574" y="479"/>
                    <a:pt x="4552" y="780"/>
                    <a:pt x="4365" y="1037"/>
                  </a:cubicBezTo>
                  <a:cubicBezTo>
                    <a:pt x="4448" y="1074"/>
                    <a:pt x="4493" y="1177"/>
                    <a:pt x="4448" y="1224"/>
                  </a:cubicBezTo>
                  <a:cubicBezTo>
                    <a:pt x="4379" y="1328"/>
                    <a:pt x="4309" y="1434"/>
                    <a:pt x="4180" y="1479"/>
                  </a:cubicBezTo>
                  <a:cubicBezTo>
                    <a:pt x="4110" y="1504"/>
                    <a:pt x="4041" y="1526"/>
                    <a:pt x="3971" y="1548"/>
                  </a:cubicBezTo>
                  <a:cubicBezTo>
                    <a:pt x="3923" y="1562"/>
                    <a:pt x="3865" y="1562"/>
                    <a:pt x="3820" y="1562"/>
                  </a:cubicBezTo>
                  <a:cubicBezTo>
                    <a:pt x="3750" y="1562"/>
                    <a:pt x="3691" y="1537"/>
                    <a:pt x="3621" y="1526"/>
                  </a:cubicBezTo>
                  <a:lnTo>
                    <a:pt x="3585" y="1526"/>
                  </a:lnTo>
                  <a:cubicBezTo>
                    <a:pt x="3471" y="1596"/>
                    <a:pt x="3342" y="1643"/>
                    <a:pt x="3236" y="1713"/>
                  </a:cubicBezTo>
                  <a:cubicBezTo>
                    <a:pt x="2945" y="1898"/>
                    <a:pt x="2644" y="2037"/>
                    <a:pt x="2328" y="2132"/>
                  </a:cubicBezTo>
                  <a:cubicBezTo>
                    <a:pt x="2177" y="2166"/>
                    <a:pt x="2026" y="2191"/>
                    <a:pt x="1887" y="2202"/>
                  </a:cubicBezTo>
                  <a:cubicBezTo>
                    <a:pt x="1758" y="2225"/>
                    <a:pt x="1630" y="2225"/>
                    <a:pt x="1515" y="2283"/>
                  </a:cubicBezTo>
                  <a:cubicBezTo>
                    <a:pt x="1490" y="2306"/>
                    <a:pt x="1445" y="2306"/>
                    <a:pt x="1420" y="2306"/>
                  </a:cubicBezTo>
                  <a:cubicBezTo>
                    <a:pt x="1306" y="2272"/>
                    <a:pt x="1188" y="2261"/>
                    <a:pt x="1107" y="2155"/>
                  </a:cubicBezTo>
                  <a:cubicBezTo>
                    <a:pt x="1096" y="2166"/>
                    <a:pt x="1071" y="2166"/>
                    <a:pt x="1060" y="2177"/>
                  </a:cubicBezTo>
                  <a:cubicBezTo>
                    <a:pt x="956" y="2247"/>
                    <a:pt x="839" y="2306"/>
                    <a:pt x="733" y="2375"/>
                  </a:cubicBezTo>
                  <a:cubicBezTo>
                    <a:pt x="704" y="2399"/>
                    <a:pt x="674" y="2407"/>
                    <a:pt x="641" y="2407"/>
                  </a:cubicBezTo>
                  <a:cubicBezTo>
                    <a:pt x="622" y="2407"/>
                    <a:pt x="603" y="2405"/>
                    <a:pt x="582" y="2401"/>
                  </a:cubicBezTo>
                  <a:cubicBezTo>
                    <a:pt x="560" y="2401"/>
                    <a:pt x="548" y="2375"/>
                    <a:pt x="537" y="2353"/>
                  </a:cubicBezTo>
                  <a:cubicBezTo>
                    <a:pt x="501" y="2294"/>
                    <a:pt x="490" y="2236"/>
                    <a:pt x="453" y="2177"/>
                  </a:cubicBezTo>
                  <a:cubicBezTo>
                    <a:pt x="328" y="1956"/>
                    <a:pt x="233" y="1736"/>
                    <a:pt x="188" y="1493"/>
                  </a:cubicBezTo>
                  <a:cubicBezTo>
                    <a:pt x="188" y="1467"/>
                    <a:pt x="174" y="1445"/>
                    <a:pt x="174" y="1409"/>
                  </a:cubicBezTo>
                  <a:cubicBezTo>
                    <a:pt x="82" y="1548"/>
                    <a:pt x="1" y="1677"/>
                    <a:pt x="48" y="1842"/>
                  </a:cubicBezTo>
                  <a:cubicBezTo>
                    <a:pt x="48" y="1864"/>
                    <a:pt x="48" y="1898"/>
                    <a:pt x="60" y="1923"/>
                  </a:cubicBezTo>
                  <a:cubicBezTo>
                    <a:pt x="60" y="2074"/>
                    <a:pt x="104" y="2202"/>
                    <a:pt x="199" y="2317"/>
                  </a:cubicBezTo>
                  <a:cubicBezTo>
                    <a:pt x="280" y="2412"/>
                    <a:pt x="350" y="2515"/>
                    <a:pt x="420" y="2621"/>
                  </a:cubicBezTo>
                  <a:cubicBezTo>
                    <a:pt x="431" y="2632"/>
                    <a:pt x="442" y="2655"/>
                    <a:pt x="453" y="2680"/>
                  </a:cubicBezTo>
                  <a:cubicBezTo>
                    <a:pt x="442" y="2691"/>
                    <a:pt x="431" y="2691"/>
                    <a:pt x="431" y="2702"/>
                  </a:cubicBezTo>
                  <a:lnTo>
                    <a:pt x="328" y="2596"/>
                  </a:lnTo>
                  <a:cubicBezTo>
                    <a:pt x="280" y="2702"/>
                    <a:pt x="222" y="2806"/>
                    <a:pt x="174" y="2912"/>
                  </a:cubicBezTo>
                  <a:cubicBezTo>
                    <a:pt x="152" y="2970"/>
                    <a:pt x="141" y="3029"/>
                    <a:pt x="174" y="3085"/>
                  </a:cubicBezTo>
                  <a:cubicBezTo>
                    <a:pt x="258" y="3272"/>
                    <a:pt x="350" y="3459"/>
                    <a:pt x="442" y="3644"/>
                  </a:cubicBezTo>
                  <a:cubicBezTo>
                    <a:pt x="479" y="3728"/>
                    <a:pt x="548" y="3797"/>
                    <a:pt x="582" y="3878"/>
                  </a:cubicBezTo>
                  <a:cubicBezTo>
                    <a:pt x="607" y="3937"/>
                    <a:pt x="641" y="3971"/>
                    <a:pt x="699" y="3982"/>
                  </a:cubicBezTo>
                  <a:cubicBezTo>
                    <a:pt x="1049" y="4077"/>
                    <a:pt x="1409" y="4169"/>
                    <a:pt x="1758" y="4261"/>
                  </a:cubicBezTo>
                  <a:cubicBezTo>
                    <a:pt x="1827" y="4285"/>
                    <a:pt x="1900" y="4298"/>
                    <a:pt x="1975" y="4298"/>
                  </a:cubicBezTo>
                  <a:cubicBezTo>
                    <a:pt x="2015" y="4298"/>
                    <a:pt x="2055" y="4294"/>
                    <a:pt x="2096" y="4286"/>
                  </a:cubicBezTo>
                  <a:cubicBezTo>
                    <a:pt x="2468" y="4216"/>
                    <a:pt x="2853" y="4133"/>
                    <a:pt x="3236" y="4063"/>
                  </a:cubicBezTo>
                  <a:cubicBezTo>
                    <a:pt x="3295" y="4052"/>
                    <a:pt x="3364" y="4052"/>
                    <a:pt x="3423" y="4052"/>
                  </a:cubicBezTo>
                  <a:cubicBezTo>
                    <a:pt x="3457" y="4040"/>
                    <a:pt x="3493" y="4040"/>
                    <a:pt x="3515" y="4029"/>
                  </a:cubicBezTo>
                  <a:cubicBezTo>
                    <a:pt x="3680" y="3912"/>
                    <a:pt x="3876" y="3831"/>
                    <a:pt x="4063" y="3772"/>
                  </a:cubicBezTo>
                  <a:cubicBezTo>
                    <a:pt x="4180" y="3739"/>
                    <a:pt x="4239" y="3669"/>
                    <a:pt x="4261" y="3552"/>
                  </a:cubicBezTo>
                  <a:cubicBezTo>
                    <a:pt x="4284" y="3390"/>
                    <a:pt x="4342" y="3225"/>
                    <a:pt x="4434" y="3085"/>
                  </a:cubicBezTo>
                  <a:cubicBezTo>
                    <a:pt x="4482" y="3015"/>
                    <a:pt x="4493" y="2945"/>
                    <a:pt x="4460" y="2875"/>
                  </a:cubicBezTo>
                  <a:cubicBezTo>
                    <a:pt x="4379" y="2621"/>
                    <a:pt x="4365" y="2364"/>
                    <a:pt x="4331" y="2107"/>
                  </a:cubicBezTo>
                  <a:cubicBezTo>
                    <a:pt x="4331" y="2037"/>
                    <a:pt x="4320" y="1968"/>
                    <a:pt x="4342" y="1898"/>
                  </a:cubicBezTo>
                  <a:cubicBezTo>
                    <a:pt x="4353" y="1817"/>
                    <a:pt x="4401" y="1747"/>
                    <a:pt x="4448" y="1666"/>
                  </a:cubicBezTo>
                  <a:cubicBezTo>
                    <a:pt x="4448" y="1655"/>
                    <a:pt x="4471" y="1643"/>
                    <a:pt x="4493" y="1632"/>
                  </a:cubicBezTo>
                  <a:cubicBezTo>
                    <a:pt x="4493" y="1632"/>
                    <a:pt x="4493" y="1643"/>
                    <a:pt x="4504" y="1643"/>
                  </a:cubicBezTo>
                  <a:cubicBezTo>
                    <a:pt x="4493" y="1666"/>
                    <a:pt x="4482" y="1702"/>
                    <a:pt x="4471" y="1724"/>
                  </a:cubicBezTo>
                  <a:cubicBezTo>
                    <a:pt x="4401" y="1853"/>
                    <a:pt x="4365" y="1968"/>
                    <a:pt x="4390" y="2107"/>
                  </a:cubicBezTo>
                  <a:cubicBezTo>
                    <a:pt x="4401" y="2191"/>
                    <a:pt x="4412" y="2272"/>
                    <a:pt x="4412" y="2364"/>
                  </a:cubicBezTo>
                  <a:cubicBezTo>
                    <a:pt x="4552" y="2294"/>
                    <a:pt x="4680" y="2236"/>
                    <a:pt x="4809" y="2177"/>
                  </a:cubicBezTo>
                  <a:cubicBezTo>
                    <a:pt x="4879" y="2139"/>
                    <a:pt x="4956" y="2115"/>
                    <a:pt x="5034" y="2115"/>
                  </a:cubicBezTo>
                  <a:cubicBezTo>
                    <a:pt x="5071" y="2115"/>
                    <a:pt x="5109" y="2121"/>
                    <a:pt x="5147" y="2132"/>
                  </a:cubicBezTo>
                  <a:cubicBezTo>
                    <a:pt x="5217" y="2144"/>
                    <a:pt x="5273" y="2155"/>
                    <a:pt x="5331" y="2166"/>
                  </a:cubicBezTo>
                  <a:cubicBezTo>
                    <a:pt x="5488" y="2198"/>
                    <a:pt x="5635" y="2237"/>
                    <a:pt x="5789" y="2237"/>
                  </a:cubicBezTo>
                  <a:cubicBezTo>
                    <a:pt x="5808" y="2237"/>
                    <a:pt x="5826" y="2237"/>
                    <a:pt x="5845" y="2236"/>
                  </a:cubicBezTo>
                  <a:cubicBezTo>
                    <a:pt x="6066" y="2225"/>
                    <a:pt x="6275" y="2202"/>
                    <a:pt x="6496" y="2202"/>
                  </a:cubicBezTo>
                  <a:cubicBezTo>
                    <a:pt x="6679" y="2195"/>
                    <a:pt x="6863" y="2171"/>
                    <a:pt x="7044" y="2171"/>
                  </a:cubicBezTo>
                  <a:cubicBezTo>
                    <a:pt x="7162" y="2171"/>
                    <a:pt x="7278" y="2181"/>
                    <a:pt x="7393" y="2213"/>
                  </a:cubicBezTo>
                  <a:cubicBezTo>
                    <a:pt x="7566" y="2261"/>
                    <a:pt x="7742" y="2261"/>
                    <a:pt x="7915" y="2261"/>
                  </a:cubicBezTo>
                  <a:cubicBezTo>
                    <a:pt x="7985" y="2261"/>
                    <a:pt x="8055" y="2247"/>
                    <a:pt x="8125" y="2225"/>
                  </a:cubicBezTo>
                  <a:cubicBezTo>
                    <a:pt x="8265" y="2155"/>
                    <a:pt x="8404" y="2085"/>
                    <a:pt x="8544" y="2004"/>
                  </a:cubicBezTo>
                  <a:cubicBezTo>
                    <a:pt x="8580" y="1982"/>
                    <a:pt x="8603" y="1934"/>
                    <a:pt x="8614" y="1898"/>
                  </a:cubicBezTo>
                  <a:cubicBezTo>
                    <a:pt x="8650" y="1806"/>
                    <a:pt x="8672" y="1702"/>
                    <a:pt x="8695" y="1596"/>
                  </a:cubicBezTo>
                  <a:cubicBezTo>
                    <a:pt x="8695" y="1574"/>
                    <a:pt x="8709" y="1537"/>
                    <a:pt x="8709" y="1504"/>
                  </a:cubicBezTo>
                  <a:lnTo>
                    <a:pt x="8695" y="1493"/>
                  </a:lnTo>
                  <a:cubicBezTo>
                    <a:pt x="8684" y="1504"/>
                    <a:pt x="8672" y="1515"/>
                    <a:pt x="8661" y="1537"/>
                  </a:cubicBezTo>
                  <a:cubicBezTo>
                    <a:pt x="8639" y="1607"/>
                    <a:pt x="8614" y="1677"/>
                    <a:pt x="8591" y="1747"/>
                  </a:cubicBezTo>
                  <a:cubicBezTo>
                    <a:pt x="8544" y="1842"/>
                    <a:pt x="8474" y="1923"/>
                    <a:pt x="8382" y="1968"/>
                  </a:cubicBezTo>
                  <a:cubicBezTo>
                    <a:pt x="8301" y="2004"/>
                    <a:pt x="8206" y="2051"/>
                    <a:pt x="8136" y="2096"/>
                  </a:cubicBezTo>
                  <a:cubicBezTo>
                    <a:pt x="8099" y="2125"/>
                    <a:pt x="8066" y="2138"/>
                    <a:pt x="8037" y="2138"/>
                  </a:cubicBezTo>
                  <a:cubicBezTo>
                    <a:pt x="7985" y="2138"/>
                    <a:pt x="7946" y="2098"/>
                    <a:pt x="7915" y="2037"/>
                  </a:cubicBezTo>
                  <a:cubicBezTo>
                    <a:pt x="7871" y="1956"/>
                    <a:pt x="7823" y="1887"/>
                    <a:pt x="7801" y="1794"/>
                  </a:cubicBezTo>
                  <a:cubicBezTo>
                    <a:pt x="7776" y="1747"/>
                    <a:pt x="7764" y="1688"/>
                    <a:pt x="7787" y="1632"/>
                  </a:cubicBezTo>
                  <a:cubicBezTo>
                    <a:pt x="7834" y="1445"/>
                    <a:pt x="7904" y="1258"/>
                    <a:pt x="8022" y="1085"/>
                  </a:cubicBezTo>
                  <a:cubicBezTo>
                    <a:pt x="8150" y="886"/>
                    <a:pt x="8290" y="688"/>
                    <a:pt x="8429" y="490"/>
                  </a:cubicBezTo>
                  <a:cubicBezTo>
                    <a:pt x="8441" y="479"/>
                    <a:pt x="8452" y="456"/>
                    <a:pt x="8474" y="431"/>
                  </a:cubicBezTo>
                  <a:lnTo>
                    <a:pt x="8404" y="431"/>
                  </a:lnTo>
                  <a:cubicBezTo>
                    <a:pt x="8231" y="431"/>
                    <a:pt x="8055" y="431"/>
                    <a:pt x="7893" y="445"/>
                  </a:cubicBezTo>
                  <a:cubicBezTo>
                    <a:pt x="7717" y="456"/>
                    <a:pt x="7544" y="467"/>
                    <a:pt x="7368" y="490"/>
                  </a:cubicBezTo>
                  <a:cubicBezTo>
                    <a:pt x="7228" y="526"/>
                    <a:pt x="7102" y="571"/>
                    <a:pt x="6963" y="607"/>
                  </a:cubicBezTo>
                  <a:cubicBezTo>
                    <a:pt x="6929" y="615"/>
                    <a:pt x="6899" y="619"/>
                    <a:pt x="6870" y="619"/>
                  </a:cubicBezTo>
                  <a:cubicBezTo>
                    <a:pt x="6817" y="619"/>
                    <a:pt x="6769" y="606"/>
                    <a:pt x="6717" y="585"/>
                  </a:cubicBezTo>
                  <a:cubicBezTo>
                    <a:pt x="6577" y="515"/>
                    <a:pt x="6449" y="456"/>
                    <a:pt x="6309" y="398"/>
                  </a:cubicBezTo>
                  <a:cubicBezTo>
                    <a:pt x="6273" y="375"/>
                    <a:pt x="6232" y="367"/>
                    <a:pt x="6190" y="367"/>
                  </a:cubicBezTo>
                  <a:cubicBezTo>
                    <a:pt x="6164" y="367"/>
                    <a:pt x="6137" y="370"/>
                    <a:pt x="6111" y="375"/>
                  </a:cubicBezTo>
                  <a:cubicBezTo>
                    <a:pt x="6058" y="394"/>
                    <a:pt x="6007" y="403"/>
                    <a:pt x="5958" y="403"/>
                  </a:cubicBezTo>
                  <a:cubicBezTo>
                    <a:pt x="5827" y="403"/>
                    <a:pt x="5709" y="340"/>
                    <a:pt x="5599" y="247"/>
                  </a:cubicBezTo>
                  <a:cubicBezTo>
                    <a:pt x="5496" y="166"/>
                    <a:pt x="5379" y="107"/>
                    <a:pt x="5261" y="37"/>
                  </a:cubicBezTo>
                  <a:cubicBezTo>
                    <a:pt x="5232" y="13"/>
                    <a:pt x="5197" y="0"/>
                    <a:pt x="516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4132354" y="3904012"/>
              <a:ext cx="227474" cy="222447"/>
            </a:xfrm>
            <a:custGeom>
              <a:avLst/>
              <a:gdLst/>
              <a:ahLst/>
              <a:cxnLst/>
              <a:rect l="l" t="t" r="r" b="b"/>
              <a:pathLst>
                <a:path w="4797" h="4691" extrusionOk="0">
                  <a:moveTo>
                    <a:pt x="4241" y="577"/>
                  </a:moveTo>
                  <a:cubicBezTo>
                    <a:pt x="4278" y="577"/>
                    <a:pt x="4318" y="590"/>
                    <a:pt x="4364" y="618"/>
                  </a:cubicBezTo>
                  <a:cubicBezTo>
                    <a:pt x="4434" y="665"/>
                    <a:pt x="4503" y="710"/>
                    <a:pt x="4573" y="757"/>
                  </a:cubicBezTo>
                  <a:cubicBezTo>
                    <a:pt x="4587" y="769"/>
                    <a:pt x="4598" y="794"/>
                    <a:pt x="4598" y="805"/>
                  </a:cubicBezTo>
                  <a:cubicBezTo>
                    <a:pt x="4587" y="816"/>
                    <a:pt x="4562" y="827"/>
                    <a:pt x="4551" y="838"/>
                  </a:cubicBezTo>
                  <a:cubicBezTo>
                    <a:pt x="4517" y="827"/>
                    <a:pt x="4481" y="816"/>
                    <a:pt x="4459" y="816"/>
                  </a:cubicBezTo>
                  <a:cubicBezTo>
                    <a:pt x="4341" y="780"/>
                    <a:pt x="4224" y="757"/>
                    <a:pt x="4110" y="735"/>
                  </a:cubicBezTo>
                  <a:cubicBezTo>
                    <a:pt x="4084" y="724"/>
                    <a:pt x="4073" y="710"/>
                    <a:pt x="4062" y="699"/>
                  </a:cubicBezTo>
                  <a:cubicBezTo>
                    <a:pt x="4062" y="699"/>
                    <a:pt x="4073" y="676"/>
                    <a:pt x="4073" y="665"/>
                  </a:cubicBezTo>
                  <a:cubicBezTo>
                    <a:pt x="4131" y="608"/>
                    <a:pt x="4183" y="577"/>
                    <a:pt x="4241" y="577"/>
                  </a:cubicBezTo>
                  <a:close/>
                  <a:moveTo>
                    <a:pt x="4448" y="875"/>
                  </a:moveTo>
                  <a:cubicBezTo>
                    <a:pt x="4459" y="875"/>
                    <a:pt x="4481" y="875"/>
                    <a:pt x="4492" y="886"/>
                  </a:cubicBezTo>
                  <a:lnTo>
                    <a:pt x="4492" y="897"/>
                  </a:lnTo>
                  <a:cubicBezTo>
                    <a:pt x="4470" y="908"/>
                    <a:pt x="4459" y="919"/>
                    <a:pt x="4434" y="919"/>
                  </a:cubicBezTo>
                  <a:lnTo>
                    <a:pt x="4434" y="945"/>
                  </a:lnTo>
                  <a:cubicBezTo>
                    <a:pt x="4443" y="1015"/>
                    <a:pt x="4446" y="1038"/>
                    <a:pt x="4410" y="1038"/>
                  </a:cubicBezTo>
                  <a:cubicBezTo>
                    <a:pt x="4393" y="1038"/>
                    <a:pt x="4367" y="1033"/>
                    <a:pt x="4330" y="1026"/>
                  </a:cubicBezTo>
                  <a:cubicBezTo>
                    <a:pt x="4272" y="1014"/>
                    <a:pt x="4213" y="989"/>
                    <a:pt x="4154" y="967"/>
                  </a:cubicBezTo>
                  <a:cubicBezTo>
                    <a:pt x="4132" y="956"/>
                    <a:pt x="4121" y="933"/>
                    <a:pt x="4110" y="919"/>
                  </a:cubicBezTo>
                  <a:cubicBezTo>
                    <a:pt x="4132" y="908"/>
                    <a:pt x="4143" y="897"/>
                    <a:pt x="4168" y="886"/>
                  </a:cubicBezTo>
                  <a:cubicBezTo>
                    <a:pt x="4260" y="886"/>
                    <a:pt x="4353" y="875"/>
                    <a:pt x="4448" y="875"/>
                  </a:cubicBezTo>
                  <a:close/>
                  <a:moveTo>
                    <a:pt x="1710" y="2015"/>
                  </a:moveTo>
                  <a:cubicBezTo>
                    <a:pt x="1724" y="2015"/>
                    <a:pt x="1735" y="2015"/>
                    <a:pt x="1746" y="2026"/>
                  </a:cubicBezTo>
                  <a:cubicBezTo>
                    <a:pt x="1838" y="2132"/>
                    <a:pt x="1933" y="2235"/>
                    <a:pt x="2025" y="2341"/>
                  </a:cubicBezTo>
                  <a:cubicBezTo>
                    <a:pt x="2118" y="2445"/>
                    <a:pt x="2246" y="2526"/>
                    <a:pt x="2375" y="2596"/>
                  </a:cubicBezTo>
                  <a:cubicBezTo>
                    <a:pt x="2478" y="2643"/>
                    <a:pt x="2562" y="2702"/>
                    <a:pt x="2654" y="2749"/>
                  </a:cubicBezTo>
                  <a:cubicBezTo>
                    <a:pt x="2676" y="2760"/>
                    <a:pt x="2688" y="2783"/>
                    <a:pt x="2702" y="2794"/>
                  </a:cubicBezTo>
                  <a:cubicBezTo>
                    <a:pt x="2702" y="2794"/>
                    <a:pt x="2702" y="2805"/>
                    <a:pt x="2688" y="2805"/>
                  </a:cubicBezTo>
                  <a:cubicBezTo>
                    <a:pt x="2676" y="2805"/>
                    <a:pt x="2654" y="2805"/>
                    <a:pt x="2643" y="2794"/>
                  </a:cubicBezTo>
                  <a:cubicBezTo>
                    <a:pt x="2503" y="2724"/>
                    <a:pt x="2363" y="2643"/>
                    <a:pt x="2224" y="2562"/>
                  </a:cubicBezTo>
                  <a:cubicBezTo>
                    <a:pt x="2095" y="2481"/>
                    <a:pt x="1989" y="2386"/>
                    <a:pt x="1897" y="2260"/>
                  </a:cubicBezTo>
                  <a:cubicBezTo>
                    <a:pt x="1863" y="2213"/>
                    <a:pt x="1805" y="2165"/>
                    <a:pt x="1757" y="2121"/>
                  </a:cubicBezTo>
                  <a:cubicBezTo>
                    <a:pt x="1746" y="2096"/>
                    <a:pt x="1724" y="2073"/>
                    <a:pt x="1699" y="2051"/>
                  </a:cubicBezTo>
                  <a:cubicBezTo>
                    <a:pt x="1699" y="2037"/>
                    <a:pt x="1710" y="2026"/>
                    <a:pt x="1710" y="2015"/>
                  </a:cubicBezTo>
                  <a:close/>
                  <a:moveTo>
                    <a:pt x="2632" y="1316"/>
                  </a:moveTo>
                  <a:cubicBezTo>
                    <a:pt x="2643" y="1327"/>
                    <a:pt x="2654" y="1339"/>
                    <a:pt x="2654" y="1352"/>
                  </a:cubicBezTo>
                  <a:cubicBezTo>
                    <a:pt x="2665" y="1408"/>
                    <a:pt x="2665" y="1478"/>
                    <a:pt x="2676" y="1537"/>
                  </a:cubicBezTo>
                  <a:cubicBezTo>
                    <a:pt x="2702" y="1841"/>
                    <a:pt x="2724" y="2143"/>
                    <a:pt x="2746" y="2445"/>
                  </a:cubicBezTo>
                  <a:cubicBezTo>
                    <a:pt x="2757" y="2584"/>
                    <a:pt x="2783" y="2724"/>
                    <a:pt x="2794" y="2853"/>
                  </a:cubicBezTo>
                  <a:cubicBezTo>
                    <a:pt x="2794" y="2875"/>
                    <a:pt x="2794" y="2911"/>
                    <a:pt x="2805" y="2934"/>
                  </a:cubicBezTo>
                  <a:lnTo>
                    <a:pt x="2783" y="2934"/>
                  </a:lnTo>
                  <a:cubicBezTo>
                    <a:pt x="2771" y="2923"/>
                    <a:pt x="2757" y="2900"/>
                    <a:pt x="2757" y="2889"/>
                  </a:cubicBezTo>
                  <a:cubicBezTo>
                    <a:pt x="2735" y="2713"/>
                    <a:pt x="2702" y="2551"/>
                    <a:pt x="2688" y="2375"/>
                  </a:cubicBezTo>
                  <a:cubicBezTo>
                    <a:pt x="2654" y="2051"/>
                    <a:pt x="2643" y="1735"/>
                    <a:pt x="2607" y="1408"/>
                  </a:cubicBezTo>
                  <a:lnTo>
                    <a:pt x="2607" y="1352"/>
                  </a:lnTo>
                  <a:cubicBezTo>
                    <a:pt x="2607" y="1339"/>
                    <a:pt x="2618" y="1327"/>
                    <a:pt x="2632" y="1316"/>
                  </a:cubicBezTo>
                  <a:close/>
                  <a:moveTo>
                    <a:pt x="1118" y="2981"/>
                  </a:moveTo>
                  <a:lnTo>
                    <a:pt x="1118" y="3004"/>
                  </a:lnTo>
                  <a:cubicBezTo>
                    <a:pt x="1106" y="3015"/>
                    <a:pt x="1081" y="3029"/>
                    <a:pt x="1059" y="3029"/>
                  </a:cubicBezTo>
                  <a:cubicBezTo>
                    <a:pt x="849" y="3073"/>
                    <a:pt x="662" y="3143"/>
                    <a:pt x="511" y="3319"/>
                  </a:cubicBezTo>
                  <a:cubicBezTo>
                    <a:pt x="489" y="3342"/>
                    <a:pt x="478" y="3378"/>
                    <a:pt x="453" y="3400"/>
                  </a:cubicBezTo>
                  <a:lnTo>
                    <a:pt x="441" y="3400"/>
                  </a:lnTo>
                  <a:cubicBezTo>
                    <a:pt x="441" y="3378"/>
                    <a:pt x="441" y="3364"/>
                    <a:pt x="453" y="3353"/>
                  </a:cubicBezTo>
                  <a:cubicBezTo>
                    <a:pt x="536" y="3202"/>
                    <a:pt x="676" y="3110"/>
                    <a:pt x="838" y="3051"/>
                  </a:cubicBezTo>
                  <a:cubicBezTo>
                    <a:pt x="908" y="3015"/>
                    <a:pt x="989" y="3004"/>
                    <a:pt x="1070" y="2981"/>
                  </a:cubicBezTo>
                  <a:close/>
                  <a:moveTo>
                    <a:pt x="3911" y="3283"/>
                  </a:moveTo>
                  <a:cubicBezTo>
                    <a:pt x="3922" y="3294"/>
                    <a:pt x="3945" y="3294"/>
                    <a:pt x="3945" y="3308"/>
                  </a:cubicBezTo>
                  <a:cubicBezTo>
                    <a:pt x="3959" y="3378"/>
                    <a:pt x="3970" y="3448"/>
                    <a:pt x="3981" y="3504"/>
                  </a:cubicBezTo>
                  <a:cubicBezTo>
                    <a:pt x="3992" y="3540"/>
                    <a:pt x="3992" y="3573"/>
                    <a:pt x="4003" y="3621"/>
                  </a:cubicBezTo>
                  <a:cubicBezTo>
                    <a:pt x="3992" y="3632"/>
                    <a:pt x="3981" y="3643"/>
                    <a:pt x="3981" y="3657"/>
                  </a:cubicBezTo>
                  <a:cubicBezTo>
                    <a:pt x="3970" y="3643"/>
                    <a:pt x="3945" y="3632"/>
                    <a:pt x="3945" y="3610"/>
                  </a:cubicBezTo>
                  <a:cubicBezTo>
                    <a:pt x="3922" y="3518"/>
                    <a:pt x="3911" y="3411"/>
                    <a:pt x="3900" y="3319"/>
                  </a:cubicBezTo>
                  <a:cubicBezTo>
                    <a:pt x="3900" y="3308"/>
                    <a:pt x="3911" y="3294"/>
                    <a:pt x="3911" y="3283"/>
                  </a:cubicBezTo>
                  <a:close/>
                  <a:moveTo>
                    <a:pt x="3830" y="3481"/>
                  </a:moveTo>
                  <a:lnTo>
                    <a:pt x="3830" y="3504"/>
                  </a:lnTo>
                  <a:cubicBezTo>
                    <a:pt x="3805" y="3518"/>
                    <a:pt x="3794" y="3529"/>
                    <a:pt x="3772" y="3540"/>
                  </a:cubicBezTo>
                  <a:cubicBezTo>
                    <a:pt x="3514" y="3599"/>
                    <a:pt x="3260" y="3668"/>
                    <a:pt x="3003" y="3738"/>
                  </a:cubicBezTo>
                  <a:cubicBezTo>
                    <a:pt x="2841" y="3772"/>
                    <a:pt x="2676" y="3830"/>
                    <a:pt x="2514" y="3878"/>
                  </a:cubicBezTo>
                  <a:lnTo>
                    <a:pt x="2456" y="3878"/>
                  </a:lnTo>
                  <a:cubicBezTo>
                    <a:pt x="2456" y="3878"/>
                    <a:pt x="2456" y="3867"/>
                    <a:pt x="2445" y="3853"/>
                  </a:cubicBezTo>
                  <a:cubicBezTo>
                    <a:pt x="2467" y="3842"/>
                    <a:pt x="2492" y="3830"/>
                    <a:pt x="2514" y="3830"/>
                  </a:cubicBezTo>
                  <a:cubicBezTo>
                    <a:pt x="2886" y="3727"/>
                    <a:pt x="3271" y="3621"/>
                    <a:pt x="3654" y="3518"/>
                  </a:cubicBezTo>
                  <a:cubicBezTo>
                    <a:pt x="3690" y="3504"/>
                    <a:pt x="3713" y="3492"/>
                    <a:pt x="3749" y="3492"/>
                  </a:cubicBezTo>
                  <a:cubicBezTo>
                    <a:pt x="3772" y="3481"/>
                    <a:pt x="3805" y="3481"/>
                    <a:pt x="3830" y="3481"/>
                  </a:cubicBezTo>
                  <a:close/>
                  <a:moveTo>
                    <a:pt x="3609" y="0"/>
                  </a:moveTo>
                  <a:lnTo>
                    <a:pt x="3609" y="0"/>
                  </a:lnTo>
                  <a:cubicBezTo>
                    <a:pt x="3621" y="107"/>
                    <a:pt x="3643" y="199"/>
                    <a:pt x="3654" y="291"/>
                  </a:cubicBezTo>
                  <a:cubicBezTo>
                    <a:pt x="3679" y="361"/>
                    <a:pt x="3665" y="386"/>
                    <a:pt x="3609" y="408"/>
                  </a:cubicBezTo>
                  <a:cubicBezTo>
                    <a:pt x="3445" y="467"/>
                    <a:pt x="3294" y="526"/>
                    <a:pt x="3132" y="595"/>
                  </a:cubicBezTo>
                  <a:cubicBezTo>
                    <a:pt x="3085" y="613"/>
                    <a:pt x="3057" y="624"/>
                    <a:pt x="3036" y="624"/>
                  </a:cubicBezTo>
                  <a:cubicBezTo>
                    <a:pt x="3003" y="624"/>
                    <a:pt x="2987" y="599"/>
                    <a:pt x="2945" y="537"/>
                  </a:cubicBezTo>
                  <a:lnTo>
                    <a:pt x="2945" y="526"/>
                  </a:lnTo>
                  <a:cubicBezTo>
                    <a:pt x="2926" y="516"/>
                    <a:pt x="2906" y="498"/>
                    <a:pt x="2893" y="498"/>
                  </a:cubicBezTo>
                  <a:cubicBezTo>
                    <a:pt x="2890" y="498"/>
                    <a:pt x="2888" y="498"/>
                    <a:pt x="2886" y="500"/>
                  </a:cubicBezTo>
                  <a:cubicBezTo>
                    <a:pt x="2771" y="514"/>
                    <a:pt x="2724" y="570"/>
                    <a:pt x="2702" y="676"/>
                  </a:cubicBezTo>
                  <a:cubicBezTo>
                    <a:pt x="2702" y="735"/>
                    <a:pt x="2688" y="794"/>
                    <a:pt x="2688" y="850"/>
                  </a:cubicBezTo>
                  <a:cubicBezTo>
                    <a:pt x="2688" y="897"/>
                    <a:pt x="2713" y="945"/>
                    <a:pt x="2735" y="989"/>
                  </a:cubicBezTo>
                  <a:cubicBezTo>
                    <a:pt x="2771" y="1037"/>
                    <a:pt x="2816" y="1095"/>
                    <a:pt x="2864" y="1129"/>
                  </a:cubicBezTo>
                  <a:cubicBezTo>
                    <a:pt x="2886" y="1154"/>
                    <a:pt x="2922" y="1165"/>
                    <a:pt x="2945" y="1165"/>
                  </a:cubicBezTo>
                  <a:cubicBezTo>
                    <a:pt x="3003" y="1154"/>
                    <a:pt x="3062" y="1143"/>
                    <a:pt x="3051" y="1059"/>
                  </a:cubicBezTo>
                  <a:cubicBezTo>
                    <a:pt x="3037" y="1048"/>
                    <a:pt x="3062" y="1048"/>
                    <a:pt x="3062" y="1037"/>
                  </a:cubicBezTo>
                  <a:cubicBezTo>
                    <a:pt x="3073" y="1048"/>
                    <a:pt x="3095" y="1048"/>
                    <a:pt x="3095" y="1059"/>
                  </a:cubicBezTo>
                  <a:cubicBezTo>
                    <a:pt x="3084" y="1095"/>
                    <a:pt x="3095" y="1143"/>
                    <a:pt x="3073" y="1165"/>
                  </a:cubicBezTo>
                  <a:cubicBezTo>
                    <a:pt x="3044" y="1200"/>
                    <a:pt x="2994" y="1218"/>
                    <a:pt x="2945" y="1218"/>
                  </a:cubicBezTo>
                  <a:cubicBezTo>
                    <a:pt x="2895" y="1218"/>
                    <a:pt x="2845" y="1200"/>
                    <a:pt x="2816" y="1165"/>
                  </a:cubicBezTo>
                  <a:cubicBezTo>
                    <a:pt x="2757" y="1107"/>
                    <a:pt x="2702" y="1037"/>
                    <a:pt x="2643" y="967"/>
                  </a:cubicBezTo>
                  <a:cubicBezTo>
                    <a:pt x="2618" y="989"/>
                    <a:pt x="2595" y="1014"/>
                    <a:pt x="2562" y="1026"/>
                  </a:cubicBezTo>
                  <a:cubicBezTo>
                    <a:pt x="2514" y="1059"/>
                    <a:pt x="2492" y="1095"/>
                    <a:pt x="2478" y="1154"/>
                  </a:cubicBezTo>
                  <a:cubicBezTo>
                    <a:pt x="2456" y="1258"/>
                    <a:pt x="2445" y="1352"/>
                    <a:pt x="2422" y="1456"/>
                  </a:cubicBezTo>
                  <a:cubicBezTo>
                    <a:pt x="2386" y="1584"/>
                    <a:pt x="2305" y="1677"/>
                    <a:pt x="2176" y="1713"/>
                  </a:cubicBezTo>
                  <a:cubicBezTo>
                    <a:pt x="2084" y="1724"/>
                    <a:pt x="2003" y="1746"/>
                    <a:pt x="1908" y="1772"/>
                  </a:cubicBezTo>
                  <a:cubicBezTo>
                    <a:pt x="1699" y="1827"/>
                    <a:pt x="1478" y="1864"/>
                    <a:pt x="1268" y="1934"/>
                  </a:cubicBezTo>
                  <a:cubicBezTo>
                    <a:pt x="1048" y="2015"/>
                    <a:pt x="816" y="2062"/>
                    <a:pt x="581" y="2062"/>
                  </a:cubicBezTo>
                  <a:cubicBezTo>
                    <a:pt x="500" y="2062"/>
                    <a:pt x="419" y="2084"/>
                    <a:pt x="349" y="2132"/>
                  </a:cubicBezTo>
                  <a:cubicBezTo>
                    <a:pt x="187" y="2246"/>
                    <a:pt x="92" y="2411"/>
                    <a:pt x="11" y="2584"/>
                  </a:cubicBezTo>
                  <a:cubicBezTo>
                    <a:pt x="0" y="2610"/>
                    <a:pt x="0" y="2632"/>
                    <a:pt x="0" y="2666"/>
                  </a:cubicBezTo>
                  <a:cubicBezTo>
                    <a:pt x="0" y="2794"/>
                    <a:pt x="11" y="2923"/>
                    <a:pt x="11" y="3051"/>
                  </a:cubicBezTo>
                  <a:cubicBezTo>
                    <a:pt x="22" y="3213"/>
                    <a:pt x="92" y="3342"/>
                    <a:pt x="198" y="3448"/>
                  </a:cubicBezTo>
                  <a:cubicBezTo>
                    <a:pt x="279" y="3529"/>
                    <a:pt x="313" y="3621"/>
                    <a:pt x="349" y="3727"/>
                  </a:cubicBezTo>
                  <a:cubicBezTo>
                    <a:pt x="372" y="3830"/>
                    <a:pt x="419" y="3923"/>
                    <a:pt x="500" y="4006"/>
                  </a:cubicBezTo>
                  <a:cubicBezTo>
                    <a:pt x="606" y="4121"/>
                    <a:pt x="732" y="4227"/>
                    <a:pt x="861" y="4308"/>
                  </a:cubicBezTo>
                  <a:cubicBezTo>
                    <a:pt x="978" y="4378"/>
                    <a:pt x="1095" y="4448"/>
                    <a:pt x="1187" y="4540"/>
                  </a:cubicBezTo>
                  <a:cubicBezTo>
                    <a:pt x="1280" y="4621"/>
                    <a:pt x="1375" y="4657"/>
                    <a:pt x="1478" y="4691"/>
                  </a:cubicBezTo>
                  <a:cubicBezTo>
                    <a:pt x="1500" y="4691"/>
                    <a:pt x="1537" y="4691"/>
                    <a:pt x="1559" y="4680"/>
                  </a:cubicBezTo>
                  <a:cubicBezTo>
                    <a:pt x="1676" y="4610"/>
                    <a:pt x="1805" y="4599"/>
                    <a:pt x="1933" y="4599"/>
                  </a:cubicBezTo>
                  <a:cubicBezTo>
                    <a:pt x="2327" y="4576"/>
                    <a:pt x="2702" y="4426"/>
                    <a:pt x="3051" y="4250"/>
                  </a:cubicBezTo>
                  <a:cubicBezTo>
                    <a:pt x="3235" y="4157"/>
                    <a:pt x="3400" y="4051"/>
                    <a:pt x="3584" y="3948"/>
                  </a:cubicBezTo>
                  <a:cubicBezTo>
                    <a:pt x="3632" y="3923"/>
                    <a:pt x="3679" y="3923"/>
                    <a:pt x="3735" y="3923"/>
                  </a:cubicBezTo>
                  <a:cubicBezTo>
                    <a:pt x="3797" y="3941"/>
                    <a:pt x="3857" y="3952"/>
                    <a:pt x="3917" y="3952"/>
                  </a:cubicBezTo>
                  <a:cubicBezTo>
                    <a:pt x="3938" y="3952"/>
                    <a:pt x="3960" y="3951"/>
                    <a:pt x="3981" y="3948"/>
                  </a:cubicBezTo>
                  <a:cubicBezTo>
                    <a:pt x="4168" y="3911"/>
                    <a:pt x="4341" y="3830"/>
                    <a:pt x="4459" y="3668"/>
                  </a:cubicBezTo>
                  <a:cubicBezTo>
                    <a:pt x="4481" y="3632"/>
                    <a:pt x="4470" y="3562"/>
                    <a:pt x="4448" y="3562"/>
                  </a:cubicBezTo>
                  <a:cubicBezTo>
                    <a:pt x="4422" y="3562"/>
                    <a:pt x="4389" y="3573"/>
                    <a:pt x="4364" y="3599"/>
                  </a:cubicBezTo>
                  <a:cubicBezTo>
                    <a:pt x="4341" y="3621"/>
                    <a:pt x="4330" y="3668"/>
                    <a:pt x="4308" y="3691"/>
                  </a:cubicBezTo>
                  <a:cubicBezTo>
                    <a:pt x="4294" y="3702"/>
                    <a:pt x="4283" y="3713"/>
                    <a:pt x="4272" y="3713"/>
                  </a:cubicBezTo>
                  <a:cubicBezTo>
                    <a:pt x="4272" y="3702"/>
                    <a:pt x="4260" y="3680"/>
                    <a:pt x="4272" y="3668"/>
                  </a:cubicBezTo>
                  <a:cubicBezTo>
                    <a:pt x="4294" y="3621"/>
                    <a:pt x="4330" y="3562"/>
                    <a:pt x="4353" y="3518"/>
                  </a:cubicBezTo>
                  <a:cubicBezTo>
                    <a:pt x="4481" y="3319"/>
                    <a:pt x="4573" y="3110"/>
                    <a:pt x="4598" y="2889"/>
                  </a:cubicBezTo>
                  <a:cubicBezTo>
                    <a:pt x="4598" y="2772"/>
                    <a:pt x="4610" y="2654"/>
                    <a:pt x="4632" y="2540"/>
                  </a:cubicBezTo>
                  <a:cubicBezTo>
                    <a:pt x="4643" y="2456"/>
                    <a:pt x="4679" y="2386"/>
                    <a:pt x="4691" y="2305"/>
                  </a:cubicBezTo>
                  <a:cubicBezTo>
                    <a:pt x="4702" y="2272"/>
                    <a:pt x="4702" y="2235"/>
                    <a:pt x="4702" y="2191"/>
                  </a:cubicBezTo>
                  <a:lnTo>
                    <a:pt x="4679" y="2191"/>
                  </a:lnTo>
                  <a:cubicBezTo>
                    <a:pt x="4621" y="2283"/>
                    <a:pt x="4562" y="2386"/>
                    <a:pt x="4503" y="2492"/>
                  </a:cubicBezTo>
                  <a:cubicBezTo>
                    <a:pt x="4492" y="2492"/>
                    <a:pt x="4492" y="2492"/>
                    <a:pt x="4481" y="2481"/>
                  </a:cubicBezTo>
                  <a:cubicBezTo>
                    <a:pt x="4481" y="2470"/>
                    <a:pt x="4492" y="2445"/>
                    <a:pt x="4492" y="2422"/>
                  </a:cubicBezTo>
                  <a:cubicBezTo>
                    <a:pt x="4540" y="2341"/>
                    <a:pt x="4573" y="2272"/>
                    <a:pt x="4621" y="2191"/>
                  </a:cubicBezTo>
                  <a:cubicBezTo>
                    <a:pt x="4632" y="2154"/>
                    <a:pt x="4632" y="2143"/>
                    <a:pt x="4598" y="2107"/>
                  </a:cubicBezTo>
                  <a:cubicBezTo>
                    <a:pt x="4551" y="2177"/>
                    <a:pt x="4503" y="2235"/>
                    <a:pt x="4470" y="2305"/>
                  </a:cubicBezTo>
                  <a:cubicBezTo>
                    <a:pt x="4434" y="2364"/>
                    <a:pt x="4400" y="2434"/>
                    <a:pt x="4364" y="2503"/>
                  </a:cubicBezTo>
                  <a:cubicBezTo>
                    <a:pt x="4364" y="2515"/>
                    <a:pt x="4353" y="2526"/>
                    <a:pt x="4341" y="2540"/>
                  </a:cubicBezTo>
                  <a:lnTo>
                    <a:pt x="4319" y="2515"/>
                  </a:lnTo>
                  <a:cubicBezTo>
                    <a:pt x="4389" y="2375"/>
                    <a:pt x="4470" y="2235"/>
                    <a:pt x="4540" y="2084"/>
                  </a:cubicBezTo>
                  <a:cubicBezTo>
                    <a:pt x="4533" y="2082"/>
                    <a:pt x="4527" y="2082"/>
                    <a:pt x="4522" y="2082"/>
                  </a:cubicBezTo>
                  <a:cubicBezTo>
                    <a:pt x="4496" y="2082"/>
                    <a:pt x="4479" y="2102"/>
                    <a:pt x="4470" y="2132"/>
                  </a:cubicBezTo>
                  <a:cubicBezTo>
                    <a:pt x="4389" y="2246"/>
                    <a:pt x="4319" y="2375"/>
                    <a:pt x="4238" y="2492"/>
                  </a:cubicBezTo>
                  <a:cubicBezTo>
                    <a:pt x="4168" y="2610"/>
                    <a:pt x="4110" y="2724"/>
                    <a:pt x="4051" y="2853"/>
                  </a:cubicBezTo>
                  <a:cubicBezTo>
                    <a:pt x="4003" y="2981"/>
                    <a:pt x="3922" y="3110"/>
                    <a:pt x="3772" y="3132"/>
                  </a:cubicBezTo>
                  <a:cubicBezTo>
                    <a:pt x="3749" y="3143"/>
                    <a:pt x="3724" y="3154"/>
                    <a:pt x="3713" y="3168"/>
                  </a:cubicBezTo>
                  <a:cubicBezTo>
                    <a:pt x="3654" y="3238"/>
                    <a:pt x="3573" y="3249"/>
                    <a:pt x="3481" y="3261"/>
                  </a:cubicBezTo>
                  <a:cubicBezTo>
                    <a:pt x="3255" y="3285"/>
                    <a:pt x="3024" y="3304"/>
                    <a:pt x="2796" y="3304"/>
                  </a:cubicBezTo>
                  <a:cubicBezTo>
                    <a:pt x="2705" y="3304"/>
                    <a:pt x="2615" y="3301"/>
                    <a:pt x="2526" y="3294"/>
                  </a:cubicBezTo>
                  <a:cubicBezTo>
                    <a:pt x="2316" y="3283"/>
                    <a:pt x="2106" y="3261"/>
                    <a:pt x="1919" y="3180"/>
                  </a:cubicBezTo>
                  <a:cubicBezTo>
                    <a:pt x="1897" y="3174"/>
                    <a:pt x="1871" y="3171"/>
                    <a:pt x="1846" y="3171"/>
                  </a:cubicBezTo>
                  <a:cubicBezTo>
                    <a:pt x="1822" y="3171"/>
                    <a:pt x="1798" y="3174"/>
                    <a:pt x="1780" y="3180"/>
                  </a:cubicBezTo>
                  <a:cubicBezTo>
                    <a:pt x="1710" y="3191"/>
                    <a:pt x="1654" y="3224"/>
                    <a:pt x="1595" y="3249"/>
                  </a:cubicBezTo>
                  <a:cubicBezTo>
                    <a:pt x="1587" y="3253"/>
                    <a:pt x="1579" y="3254"/>
                    <a:pt x="1571" y="3254"/>
                  </a:cubicBezTo>
                  <a:cubicBezTo>
                    <a:pt x="1556" y="3254"/>
                    <a:pt x="1544" y="3249"/>
                    <a:pt x="1537" y="3249"/>
                  </a:cubicBezTo>
                  <a:cubicBezTo>
                    <a:pt x="1548" y="3238"/>
                    <a:pt x="1548" y="3213"/>
                    <a:pt x="1570" y="3202"/>
                  </a:cubicBezTo>
                  <a:cubicBezTo>
                    <a:pt x="1618" y="3180"/>
                    <a:pt x="1665" y="3154"/>
                    <a:pt x="1710" y="3132"/>
                  </a:cubicBezTo>
                  <a:lnTo>
                    <a:pt x="1710" y="3121"/>
                  </a:lnTo>
                  <a:lnTo>
                    <a:pt x="1699" y="3110"/>
                  </a:lnTo>
                  <a:cubicBezTo>
                    <a:pt x="1584" y="3040"/>
                    <a:pt x="1525" y="2923"/>
                    <a:pt x="1500" y="2794"/>
                  </a:cubicBezTo>
                  <a:cubicBezTo>
                    <a:pt x="1478" y="2691"/>
                    <a:pt x="1419" y="2621"/>
                    <a:pt x="1338" y="2562"/>
                  </a:cubicBezTo>
                  <a:lnTo>
                    <a:pt x="1280" y="2503"/>
                  </a:lnTo>
                  <a:lnTo>
                    <a:pt x="1280" y="2470"/>
                  </a:lnTo>
                  <a:cubicBezTo>
                    <a:pt x="1285" y="2463"/>
                    <a:pt x="1291" y="2459"/>
                    <a:pt x="1298" y="2459"/>
                  </a:cubicBezTo>
                  <a:cubicBezTo>
                    <a:pt x="1304" y="2459"/>
                    <a:pt x="1310" y="2463"/>
                    <a:pt x="1316" y="2470"/>
                  </a:cubicBezTo>
                  <a:cubicBezTo>
                    <a:pt x="1397" y="2540"/>
                    <a:pt x="1489" y="2596"/>
                    <a:pt x="1525" y="2702"/>
                  </a:cubicBezTo>
                  <a:cubicBezTo>
                    <a:pt x="1548" y="2760"/>
                    <a:pt x="1559" y="2805"/>
                    <a:pt x="1570" y="2864"/>
                  </a:cubicBezTo>
                  <a:cubicBezTo>
                    <a:pt x="1595" y="2959"/>
                    <a:pt x="1676" y="3004"/>
                    <a:pt x="1735" y="3062"/>
                  </a:cubicBezTo>
                  <a:cubicBezTo>
                    <a:pt x="1780" y="3110"/>
                    <a:pt x="1827" y="3099"/>
                    <a:pt x="1875" y="3110"/>
                  </a:cubicBezTo>
                  <a:lnTo>
                    <a:pt x="1908" y="3110"/>
                  </a:lnTo>
                  <a:cubicBezTo>
                    <a:pt x="2095" y="3191"/>
                    <a:pt x="2294" y="3213"/>
                    <a:pt x="2492" y="3238"/>
                  </a:cubicBezTo>
                  <a:cubicBezTo>
                    <a:pt x="2548" y="3238"/>
                    <a:pt x="2595" y="3238"/>
                    <a:pt x="2643" y="3191"/>
                  </a:cubicBezTo>
                  <a:cubicBezTo>
                    <a:pt x="2794" y="3051"/>
                    <a:pt x="2933" y="2911"/>
                    <a:pt x="3084" y="2794"/>
                  </a:cubicBezTo>
                  <a:cubicBezTo>
                    <a:pt x="3260" y="2654"/>
                    <a:pt x="3411" y="2492"/>
                    <a:pt x="3551" y="2330"/>
                  </a:cubicBezTo>
                  <a:cubicBezTo>
                    <a:pt x="3609" y="2272"/>
                    <a:pt x="3621" y="2202"/>
                    <a:pt x="3632" y="2132"/>
                  </a:cubicBezTo>
                  <a:cubicBezTo>
                    <a:pt x="3621" y="2132"/>
                    <a:pt x="3609" y="2121"/>
                    <a:pt x="3584" y="2121"/>
                  </a:cubicBezTo>
                  <a:cubicBezTo>
                    <a:pt x="3456" y="2096"/>
                    <a:pt x="3330" y="2062"/>
                    <a:pt x="3190" y="2037"/>
                  </a:cubicBezTo>
                  <a:cubicBezTo>
                    <a:pt x="3107" y="2026"/>
                    <a:pt x="3062" y="1981"/>
                    <a:pt x="3037" y="1911"/>
                  </a:cubicBezTo>
                  <a:cubicBezTo>
                    <a:pt x="3014" y="1805"/>
                    <a:pt x="2981" y="1713"/>
                    <a:pt x="2956" y="1607"/>
                  </a:cubicBezTo>
                  <a:lnTo>
                    <a:pt x="2956" y="1526"/>
                  </a:lnTo>
                  <a:cubicBezTo>
                    <a:pt x="2956" y="1526"/>
                    <a:pt x="2967" y="1526"/>
                    <a:pt x="2981" y="1515"/>
                  </a:cubicBezTo>
                  <a:cubicBezTo>
                    <a:pt x="2992" y="1548"/>
                    <a:pt x="3003" y="1573"/>
                    <a:pt x="3014" y="1596"/>
                  </a:cubicBezTo>
                  <a:cubicBezTo>
                    <a:pt x="3026" y="1665"/>
                    <a:pt x="3051" y="1735"/>
                    <a:pt x="3073" y="1816"/>
                  </a:cubicBezTo>
                  <a:cubicBezTo>
                    <a:pt x="3095" y="1922"/>
                    <a:pt x="3143" y="1992"/>
                    <a:pt x="3260" y="1992"/>
                  </a:cubicBezTo>
                  <a:lnTo>
                    <a:pt x="3305" y="1992"/>
                  </a:lnTo>
                  <a:cubicBezTo>
                    <a:pt x="3526" y="2037"/>
                    <a:pt x="3735" y="2073"/>
                    <a:pt x="3934" y="2191"/>
                  </a:cubicBezTo>
                  <a:cubicBezTo>
                    <a:pt x="3961" y="2206"/>
                    <a:pt x="3987" y="2213"/>
                    <a:pt x="4012" y="2213"/>
                  </a:cubicBezTo>
                  <a:cubicBezTo>
                    <a:pt x="4061" y="2213"/>
                    <a:pt x="4104" y="2185"/>
                    <a:pt x="4143" y="2132"/>
                  </a:cubicBezTo>
                  <a:cubicBezTo>
                    <a:pt x="4224" y="2015"/>
                    <a:pt x="4308" y="1886"/>
                    <a:pt x="4389" y="1772"/>
                  </a:cubicBezTo>
                  <a:cubicBezTo>
                    <a:pt x="4434" y="1702"/>
                    <a:pt x="4481" y="1618"/>
                    <a:pt x="4481" y="1526"/>
                  </a:cubicBezTo>
                  <a:cubicBezTo>
                    <a:pt x="4466" y="1526"/>
                    <a:pt x="4445" y="1531"/>
                    <a:pt x="4423" y="1531"/>
                  </a:cubicBezTo>
                  <a:cubicBezTo>
                    <a:pt x="4412" y="1531"/>
                    <a:pt x="4400" y="1529"/>
                    <a:pt x="4389" y="1526"/>
                  </a:cubicBezTo>
                  <a:cubicBezTo>
                    <a:pt x="4353" y="1515"/>
                    <a:pt x="4319" y="1478"/>
                    <a:pt x="4294" y="1456"/>
                  </a:cubicBezTo>
                  <a:cubicBezTo>
                    <a:pt x="4283" y="1434"/>
                    <a:pt x="4308" y="1386"/>
                    <a:pt x="4319" y="1364"/>
                  </a:cubicBezTo>
                  <a:cubicBezTo>
                    <a:pt x="4319" y="1352"/>
                    <a:pt x="4341" y="1339"/>
                    <a:pt x="4353" y="1327"/>
                  </a:cubicBezTo>
                  <a:cubicBezTo>
                    <a:pt x="4353" y="1352"/>
                    <a:pt x="4364" y="1375"/>
                    <a:pt x="4353" y="1386"/>
                  </a:cubicBezTo>
                  <a:cubicBezTo>
                    <a:pt x="4330" y="1434"/>
                    <a:pt x="4353" y="1478"/>
                    <a:pt x="4400" y="1478"/>
                  </a:cubicBezTo>
                  <a:cubicBezTo>
                    <a:pt x="4459" y="1467"/>
                    <a:pt x="4529" y="1456"/>
                    <a:pt x="4573" y="1445"/>
                  </a:cubicBezTo>
                  <a:cubicBezTo>
                    <a:pt x="4632" y="1422"/>
                    <a:pt x="4657" y="1386"/>
                    <a:pt x="4632" y="1327"/>
                  </a:cubicBezTo>
                  <a:cubicBezTo>
                    <a:pt x="4621" y="1269"/>
                    <a:pt x="4598" y="1224"/>
                    <a:pt x="4587" y="1165"/>
                  </a:cubicBezTo>
                  <a:cubicBezTo>
                    <a:pt x="4562" y="1084"/>
                    <a:pt x="4573" y="1014"/>
                    <a:pt x="4621" y="956"/>
                  </a:cubicBezTo>
                  <a:cubicBezTo>
                    <a:pt x="4657" y="908"/>
                    <a:pt x="4691" y="850"/>
                    <a:pt x="4727" y="805"/>
                  </a:cubicBezTo>
                  <a:cubicBezTo>
                    <a:pt x="4772" y="746"/>
                    <a:pt x="4797" y="676"/>
                    <a:pt x="4783" y="595"/>
                  </a:cubicBezTo>
                  <a:cubicBezTo>
                    <a:pt x="4772" y="445"/>
                    <a:pt x="4749" y="280"/>
                    <a:pt x="4738" y="118"/>
                  </a:cubicBezTo>
                  <a:cubicBezTo>
                    <a:pt x="4738" y="81"/>
                    <a:pt x="4713" y="59"/>
                    <a:pt x="4679" y="59"/>
                  </a:cubicBezTo>
                  <a:cubicBezTo>
                    <a:pt x="4610" y="48"/>
                    <a:pt x="4529" y="37"/>
                    <a:pt x="4459" y="37"/>
                  </a:cubicBezTo>
                  <a:cubicBezTo>
                    <a:pt x="4238" y="26"/>
                    <a:pt x="4015" y="26"/>
                    <a:pt x="3794" y="12"/>
                  </a:cubicBezTo>
                  <a:cubicBezTo>
                    <a:pt x="3735" y="12"/>
                    <a:pt x="3679" y="12"/>
                    <a:pt x="360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4131785" y="4214275"/>
              <a:ext cx="274420" cy="154115"/>
            </a:xfrm>
            <a:custGeom>
              <a:avLst/>
              <a:gdLst/>
              <a:ahLst/>
              <a:cxnLst/>
              <a:rect l="l" t="t" r="r" b="b"/>
              <a:pathLst>
                <a:path w="5787" h="3250" extrusionOk="0">
                  <a:moveTo>
                    <a:pt x="898" y="662"/>
                  </a:moveTo>
                  <a:cubicBezTo>
                    <a:pt x="1060" y="710"/>
                    <a:pt x="1222" y="757"/>
                    <a:pt x="1373" y="802"/>
                  </a:cubicBezTo>
                  <a:cubicBezTo>
                    <a:pt x="2211" y="1048"/>
                    <a:pt x="3004" y="1408"/>
                    <a:pt x="3795" y="1768"/>
                  </a:cubicBezTo>
                  <a:cubicBezTo>
                    <a:pt x="3865" y="1805"/>
                    <a:pt x="3934" y="1838"/>
                    <a:pt x="4015" y="1875"/>
                  </a:cubicBezTo>
                  <a:cubicBezTo>
                    <a:pt x="4041" y="1886"/>
                    <a:pt x="4052" y="1908"/>
                    <a:pt x="4074" y="1919"/>
                  </a:cubicBezTo>
                  <a:cubicBezTo>
                    <a:pt x="4074" y="1919"/>
                    <a:pt x="4074" y="1933"/>
                    <a:pt x="4063" y="1944"/>
                  </a:cubicBezTo>
                  <a:cubicBezTo>
                    <a:pt x="4041" y="1933"/>
                    <a:pt x="4004" y="1933"/>
                    <a:pt x="3971" y="1908"/>
                  </a:cubicBezTo>
                  <a:cubicBezTo>
                    <a:pt x="3772" y="1816"/>
                    <a:pt x="3563" y="1724"/>
                    <a:pt x="3353" y="1629"/>
                  </a:cubicBezTo>
                  <a:cubicBezTo>
                    <a:pt x="2585" y="1280"/>
                    <a:pt x="1792" y="967"/>
                    <a:pt x="979" y="746"/>
                  </a:cubicBezTo>
                  <a:cubicBezTo>
                    <a:pt x="942" y="732"/>
                    <a:pt x="909" y="721"/>
                    <a:pt x="884" y="710"/>
                  </a:cubicBezTo>
                  <a:cubicBezTo>
                    <a:pt x="861" y="699"/>
                    <a:pt x="850" y="687"/>
                    <a:pt x="839" y="676"/>
                  </a:cubicBezTo>
                  <a:cubicBezTo>
                    <a:pt x="861" y="662"/>
                    <a:pt x="884" y="662"/>
                    <a:pt x="898" y="662"/>
                  </a:cubicBezTo>
                  <a:close/>
                  <a:moveTo>
                    <a:pt x="3504" y="570"/>
                  </a:moveTo>
                  <a:cubicBezTo>
                    <a:pt x="3515" y="592"/>
                    <a:pt x="3526" y="606"/>
                    <a:pt x="3538" y="629"/>
                  </a:cubicBezTo>
                  <a:cubicBezTo>
                    <a:pt x="3725" y="930"/>
                    <a:pt x="3901" y="1246"/>
                    <a:pt x="4144" y="1500"/>
                  </a:cubicBezTo>
                  <a:cubicBezTo>
                    <a:pt x="4225" y="1595"/>
                    <a:pt x="4306" y="1687"/>
                    <a:pt x="4390" y="1768"/>
                  </a:cubicBezTo>
                  <a:cubicBezTo>
                    <a:pt x="4739" y="2095"/>
                    <a:pt x="5029" y="2467"/>
                    <a:pt x="5309" y="2841"/>
                  </a:cubicBezTo>
                  <a:cubicBezTo>
                    <a:pt x="5320" y="2852"/>
                    <a:pt x="5331" y="2864"/>
                    <a:pt x="5342" y="2875"/>
                  </a:cubicBezTo>
                  <a:lnTo>
                    <a:pt x="5368" y="2875"/>
                  </a:lnTo>
                  <a:cubicBezTo>
                    <a:pt x="5354" y="2852"/>
                    <a:pt x="5342" y="2816"/>
                    <a:pt x="5331" y="2794"/>
                  </a:cubicBezTo>
                  <a:cubicBezTo>
                    <a:pt x="5273" y="2688"/>
                    <a:pt x="5214" y="2584"/>
                    <a:pt x="5158" y="2478"/>
                  </a:cubicBezTo>
                  <a:cubicBezTo>
                    <a:pt x="5144" y="2445"/>
                    <a:pt x="5133" y="2408"/>
                    <a:pt x="5122" y="2375"/>
                  </a:cubicBezTo>
                  <a:cubicBezTo>
                    <a:pt x="5133" y="2375"/>
                    <a:pt x="5133" y="2375"/>
                    <a:pt x="5144" y="2364"/>
                  </a:cubicBezTo>
                  <a:cubicBezTo>
                    <a:pt x="5158" y="2386"/>
                    <a:pt x="5180" y="2397"/>
                    <a:pt x="5192" y="2422"/>
                  </a:cubicBezTo>
                  <a:cubicBezTo>
                    <a:pt x="5261" y="2537"/>
                    <a:pt x="5331" y="2665"/>
                    <a:pt x="5390" y="2783"/>
                  </a:cubicBezTo>
                  <a:cubicBezTo>
                    <a:pt x="5401" y="2816"/>
                    <a:pt x="5412" y="2864"/>
                    <a:pt x="5401" y="2897"/>
                  </a:cubicBezTo>
                  <a:cubicBezTo>
                    <a:pt x="5401" y="2929"/>
                    <a:pt x="5380" y="2949"/>
                    <a:pt x="5356" y="2949"/>
                  </a:cubicBezTo>
                  <a:cubicBezTo>
                    <a:pt x="5344" y="2949"/>
                    <a:pt x="5331" y="2945"/>
                    <a:pt x="5320" y="2933"/>
                  </a:cubicBezTo>
                  <a:cubicBezTo>
                    <a:pt x="5298" y="2922"/>
                    <a:pt x="5284" y="2897"/>
                    <a:pt x="5261" y="2875"/>
                  </a:cubicBezTo>
                  <a:cubicBezTo>
                    <a:pt x="5063" y="2618"/>
                    <a:pt x="4865" y="2375"/>
                    <a:pt x="4669" y="2129"/>
                  </a:cubicBezTo>
                  <a:cubicBezTo>
                    <a:pt x="4610" y="2059"/>
                    <a:pt x="4541" y="1989"/>
                    <a:pt x="4471" y="1933"/>
                  </a:cubicBezTo>
                  <a:cubicBezTo>
                    <a:pt x="4144" y="1629"/>
                    <a:pt x="3865" y="1280"/>
                    <a:pt x="3644" y="886"/>
                  </a:cubicBezTo>
                  <a:cubicBezTo>
                    <a:pt x="3596" y="802"/>
                    <a:pt x="3538" y="721"/>
                    <a:pt x="3493" y="640"/>
                  </a:cubicBezTo>
                  <a:cubicBezTo>
                    <a:pt x="3493" y="629"/>
                    <a:pt x="3482" y="606"/>
                    <a:pt x="3482" y="581"/>
                  </a:cubicBezTo>
                  <a:cubicBezTo>
                    <a:pt x="3493" y="581"/>
                    <a:pt x="3493" y="581"/>
                    <a:pt x="3504" y="570"/>
                  </a:cubicBezTo>
                  <a:close/>
                  <a:moveTo>
                    <a:pt x="395" y="0"/>
                  </a:moveTo>
                  <a:cubicBezTo>
                    <a:pt x="291" y="92"/>
                    <a:pt x="210" y="198"/>
                    <a:pt x="199" y="349"/>
                  </a:cubicBezTo>
                  <a:cubicBezTo>
                    <a:pt x="199" y="442"/>
                    <a:pt x="185" y="548"/>
                    <a:pt x="185" y="651"/>
                  </a:cubicBezTo>
                  <a:lnTo>
                    <a:pt x="185" y="967"/>
                  </a:lnTo>
                  <a:cubicBezTo>
                    <a:pt x="174" y="1129"/>
                    <a:pt x="115" y="1268"/>
                    <a:pt x="60" y="1419"/>
                  </a:cubicBezTo>
                  <a:cubicBezTo>
                    <a:pt x="12" y="1537"/>
                    <a:pt x="1" y="1640"/>
                    <a:pt x="23" y="1757"/>
                  </a:cubicBezTo>
                  <a:cubicBezTo>
                    <a:pt x="104" y="2095"/>
                    <a:pt x="244" y="2397"/>
                    <a:pt x="409" y="2688"/>
                  </a:cubicBezTo>
                  <a:cubicBezTo>
                    <a:pt x="431" y="2735"/>
                    <a:pt x="479" y="2771"/>
                    <a:pt x="523" y="2805"/>
                  </a:cubicBezTo>
                  <a:cubicBezTo>
                    <a:pt x="529" y="2811"/>
                    <a:pt x="538" y="2813"/>
                    <a:pt x="548" y="2813"/>
                  </a:cubicBezTo>
                  <a:cubicBezTo>
                    <a:pt x="559" y="2813"/>
                    <a:pt x="571" y="2811"/>
                    <a:pt x="582" y="2805"/>
                  </a:cubicBezTo>
                  <a:cubicBezTo>
                    <a:pt x="828" y="2724"/>
                    <a:pt x="1071" y="2643"/>
                    <a:pt x="1317" y="2595"/>
                  </a:cubicBezTo>
                  <a:cubicBezTo>
                    <a:pt x="1839" y="2503"/>
                    <a:pt x="2350" y="2408"/>
                    <a:pt x="2876" y="2294"/>
                  </a:cubicBezTo>
                  <a:cubicBezTo>
                    <a:pt x="3258" y="2213"/>
                    <a:pt x="3655" y="2154"/>
                    <a:pt x="4052" y="2143"/>
                  </a:cubicBezTo>
                  <a:cubicBezTo>
                    <a:pt x="4122" y="2143"/>
                    <a:pt x="4191" y="2165"/>
                    <a:pt x="4236" y="2213"/>
                  </a:cubicBezTo>
                  <a:cubicBezTo>
                    <a:pt x="4306" y="2269"/>
                    <a:pt x="4365" y="2327"/>
                    <a:pt x="4423" y="2386"/>
                  </a:cubicBezTo>
                  <a:cubicBezTo>
                    <a:pt x="4482" y="2433"/>
                    <a:pt x="4541" y="2467"/>
                    <a:pt x="4599" y="2514"/>
                  </a:cubicBezTo>
                  <a:cubicBezTo>
                    <a:pt x="4644" y="2562"/>
                    <a:pt x="4714" y="2595"/>
                    <a:pt x="4739" y="2643"/>
                  </a:cubicBezTo>
                  <a:cubicBezTo>
                    <a:pt x="4820" y="2794"/>
                    <a:pt x="4890" y="2945"/>
                    <a:pt x="4960" y="3107"/>
                  </a:cubicBezTo>
                  <a:cubicBezTo>
                    <a:pt x="5007" y="3219"/>
                    <a:pt x="5011" y="3250"/>
                    <a:pt x="5064" y="3250"/>
                  </a:cubicBezTo>
                  <a:cubicBezTo>
                    <a:pt x="5089" y="3250"/>
                    <a:pt x="5125" y="3243"/>
                    <a:pt x="5180" y="3235"/>
                  </a:cubicBezTo>
                  <a:cubicBezTo>
                    <a:pt x="5342" y="3213"/>
                    <a:pt x="5507" y="3190"/>
                    <a:pt x="5669" y="3165"/>
                  </a:cubicBezTo>
                  <a:cubicBezTo>
                    <a:pt x="5773" y="3154"/>
                    <a:pt x="5787" y="3132"/>
                    <a:pt x="5750" y="3037"/>
                  </a:cubicBezTo>
                  <a:cubicBezTo>
                    <a:pt x="5692" y="2911"/>
                    <a:pt x="5622" y="2783"/>
                    <a:pt x="5563" y="2654"/>
                  </a:cubicBezTo>
                  <a:cubicBezTo>
                    <a:pt x="5460" y="2408"/>
                    <a:pt x="5298" y="2188"/>
                    <a:pt x="5088" y="2014"/>
                  </a:cubicBezTo>
                  <a:cubicBezTo>
                    <a:pt x="5029" y="1967"/>
                    <a:pt x="4982" y="1908"/>
                    <a:pt x="4923" y="1850"/>
                  </a:cubicBezTo>
                  <a:cubicBezTo>
                    <a:pt x="4714" y="1665"/>
                    <a:pt x="4529" y="1467"/>
                    <a:pt x="4365" y="1235"/>
                  </a:cubicBezTo>
                  <a:cubicBezTo>
                    <a:pt x="4203" y="1000"/>
                    <a:pt x="4052" y="757"/>
                    <a:pt x="3887" y="523"/>
                  </a:cubicBezTo>
                  <a:cubicBezTo>
                    <a:pt x="3853" y="478"/>
                    <a:pt x="3817" y="430"/>
                    <a:pt x="3772" y="397"/>
                  </a:cubicBezTo>
                  <a:cubicBezTo>
                    <a:pt x="3714" y="338"/>
                    <a:pt x="3644" y="291"/>
                    <a:pt x="3574" y="243"/>
                  </a:cubicBezTo>
                  <a:cubicBezTo>
                    <a:pt x="3558" y="235"/>
                    <a:pt x="3541" y="227"/>
                    <a:pt x="3524" y="227"/>
                  </a:cubicBezTo>
                  <a:cubicBezTo>
                    <a:pt x="3517" y="227"/>
                    <a:pt x="3511" y="229"/>
                    <a:pt x="3504" y="232"/>
                  </a:cubicBezTo>
                  <a:cubicBezTo>
                    <a:pt x="3272" y="268"/>
                    <a:pt x="3038" y="313"/>
                    <a:pt x="2806" y="349"/>
                  </a:cubicBezTo>
                  <a:cubicBezTo>
                    <a:pt x="2538" y="397"/>
                    <a:pt x="2269" y="419"/>
                    <a:pt x="2001" y="453"/>
                  </a:cubicBezTo>
                  <a:cubicBezTo>
                    <a:pt x="1769" y="478"/>
                    <a:pt x="1549" y="478"/>
                    <a:pt x="1328" y="511"/>
                  </a:cubicBezTo>
                  <a:cubicBezTo>
                    <a:pt x="1274" y="519"/>
                    <a:pt x="1221" y="523"/>
                    <a:pt x="1169" y="523"/>
                  </a:cubicBezTo>
                  <a:cubicBezTo>
                    <a:pt x="985" y="523"/>
                    <a:pt x="815" y="474"/>
                    <a:pt x="652" y="383"/>
                  </a:cubicBezTo>
                  <a:cubicBezTo>
                    <a:pt x="582" y="349"/>
                    <a:pt x="534" y="302"/>
                    <a:pt x="501" y="232"/>
                  </a:cubicBezTo>
                  <a:cubicBezTo>
                    <a:pt x="465" y="151"/>
                    <a:pt x="431" y="81"/>
                    <a:pt x="39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4321130" y="4241826"/>
              <a:ext cx="193711" cy="140553"/>
            </a:xfrm>
            <a:custGeom>
              <a:avLst/>
              <a:gdLst/>
              <a:ahLst/>
              <a:cxnLst/>
              <a:rect l="l" t="t" r="r" b="b"/>
              <a:pathLst>
                <a:path w="4085" h="2964" extrusionOk="0">
                  <a:moveTo>
                    <a:pt x="2375" y="1048"/>
                  </a:moveTo>
                  <a:cubicBezTo>
                    <a:pt x="2352" y="1433"/>
                    <a:pt x="2294" y="1805"/>
                    <a:pt x="2199" y="2176"/>
                  </a:cubicBezTo>
                  <a:lnTo>
                    <a:pt x="2176" y="2176"/>
                  </a:lnTo>
                  <a:cubicBezTo>
                    <a:pt x="2176" y="2154"/>
                    <a:pt x="2165" y="2132"/>
                    <a:pt x="2176" y="2107"/>
                  </a:cubicBezTo>
                  <a:cubicBezTo>
                    <a:pt x="2213" y="1841"/>
                    <a:pt x="2257" y="1584"/>
                    <a:pt x="2305" y="1316"/>
                  </a:cubicBezTo>
                  <a:cubicBezTo>
                    <a:pt x="2316" y="1246"/>
                    <a:pt x="2327" y="1165"/>
                    <a:pt x="2338" y="1084"/>
                  </a:cubicBezTo>
                  <a:lnTo>
                    <a:pt x="2338" y="1048"/>
                  </a:lnTo>
                  <a:close/>
                  <a:moveTo>
                    <a:pt x="3492" y="1665"/>
                  </a:moveTo>
                  <a:lnTo>
                    <a:pt x="3492" y="1665"/>
                  </a:lnTo>
                  <a:cubicBezTo>
                    <a:pt x="3246" y="2062"/>
                    <a:pt x="2922" y="2400"/>
                    <a:pt x="2654" y="2771"/>
                  </a:cubicBezTo>
                  <a:cubicBezTo>
                    <a:pt x="2673" y="2776"/>
                    <a:pt x="2692" y="2777"/>
                    <a:pt x="2711" y="2777"/>
                  </a:cubicBezTo>
                  <a:cubicBezTo>
                    <a:pt x="2793" y="2777"/>
                    <a:pt x="2870" y="2742"/>
                    <a:pt x="2945" y="2713"/>
                  </a:cubicBezTo>
                  <a:cubicBezTo>
                    <a:pt x="2945" y="2724"/>
                    <a:pt x="2956" y="2724"/>
                    <a:pt x="2956" y="2735"/>
                  </a:cubicBezTo>
                  <a:lnTo>
                    <a:pt x="2922" y="2771"/>
                  </a:lnTo>
                  <a:cubicBezTo>
                    <a:pt x="2859" y="2817"/>
                    <a:pt x="2788" y="2834"/>
                    <a:pt x="2716" y="2834"/>
                  </a:cubicBezTo>
                  <a:cubicBezTo>
                    <a:pt x="2695" y="2834"/>
                    <a:pt x="2674" y="2833"/>
                    <a:pt x="2654" y="2830"/>
                  </a:cubicBezTo>
                  <a:cubicBezTo>
                    <a:pt x="2584" y="2819"/>
                    <a:pt x="2573" y="2771"/>
                    <a:pt x="2618" y="2724"/>
                  </a:cubicBezTo>
                  <a:cubicBezTo>
                    <a:pt x="2688" y="2632"/>
                    <a:pt x="2757" y="2551"/>
                    <a:pt x="2827" y="2470"/>
                  </a:cubicBezTo>
                  <a:cubicBezTo>
                    <a:pt x="3003" y="2246"/>
                    <a:pt x="3190" y="2026"/>
                    <a:pt x="3364" y="1805"/>
                  </a:cubicBezTo>
                  <a:cubicBezTo>
                    <a:pt x="3400" y="1771"/>
                    <a:pt x="3422" y="1735"/>
                    <a:pt x="3445" y="1702"/>
                  </a:cubicBezTo>
                  <a:cubicBezTo>
                    <a:pt x="3456" y="1688"/>
                    <a:pt x="3470" y="1676"/>
                    <a:pt x="3492" y="1665"/>
                  </a:cubicBezTo>
                  <a:close/>
                  <a:moveTo>
                    <a:pt x="0" y="0"/>
                  </a:moveTo>
                  <a:cubicBezTo>
                    <a:pt x="34" y="59"/>
                    <a:pt x="81" y="129"/>
                    <a:pt x="129" y="187"/>
                  </a:cubicBezTo>
                  <a:cubicBezTo>
                    <a:pt x="291" y="467"/>
                    <a:pt x="478" y="735"/>
                    <a:pt x="710" y="967"/>
                  </a:cubicBezTo>
                  <a:cubicBezTo>
                    <a:pt x="872" y="1143"/>
                    <a:pt x="1048" y="1294"/>
                    <a:pt x="1210" y="1456"/>
                  </a:cubicBezTo>
                  <a:cubicBezTo>
                    <a:pt x="1327" y="1573"/>
                    <a:pt x="1444" y="1688"/>
                    <a:pt x="1514" y="1827"/>
                  </a:cubicBezTo>
                  <a:cubicBezTo>
                    <a:pt x="1618" y="2037"/>
                    <a:pt x="1710" y="2246"/>
                    <a:pt x="1816" y="2445"/>
                  </a:cubicBezTo>
                  <a:cubicBezTo>
                    <a:pt x="1863" y="2562"/>
                    <a:pt x="1827" y="2621"/>
                    <a:pt x="1710" y="2643"/>
                  </a:cubicBezTo>
                  <a:lnTo>
                    <a:pt x="1665" y="2643"/>
                  </a:lnTo>
                  <a:cubicBezTo>
                    <a:pt x="1618" y="2654"/>
                    <a:pt x="1570" y="2654"/>
                    <a:pt x="1537" y="2665"/>
                  </a:cubicBezTo>
                  <a:cubicBezTo>
                    <a:pt x="1618" y="2724"/>
                    <a:pt x="1699" y="2783"/>
                    <a:pt x="1805" y="2783"/>
                  </a:cubicBezTo>
                  <a:cubicBezTo>
                    <a:pt x="1933" y="2783"/>
                    <a:pt x="2048" y="2819"/>
                    <a:pt x="2165" y="2911"/>
                  </a:cubicBezTo>
                  <a:cubicBezTo>
                    <a:pt x="2199" y="2945"/>
                    <a:pt x="2268" y="2959"/>
                    <a:pt x="2327" y="2959"/>
                  </a:cubicBezTo>
                  <a:cubicBezTo>
                    <a:pt x="2377" y="2962"/>
                    <a:pt x="2428" y="2964"/>
                    <a:pt x="2479" y="2964"/>
                  </a:cubicBezTo>
                  <a:cubicBezTo>
                    <a:pt x="2580" y="2964"/>
                    <a:pt x="2682" y="2959"/>
                    <a:pt x="2783" y="2959"/>
                  </a:cubicBezTo>
                  <a:cubicBezTo>
                    <a:pt x="2792" y="2961"/>
                    <a:pt x="2802" y="2961"/>
                    <a:pt x="2811" y="2961"/>
                  </a:cubicBezTo>
                  <a:cubicBezTo>
                    <a:pt x="2859" y="2961"/>
                    <a:pt x="2905" y="2939"/>
                    <a:pt x="2945" y="2911"/>
                  </a:cubicBezTo>
                  <a:cubicBezTo>
                    <a:pt x="3176" y="2760"/>
                    <a:pt x="3411" y="2621"/>
                    <a:pt x="3632" y="2470"/>
                  </a:cubicBezTo>
                  <a:cubicBezTo>
                    <a:pt x="3679" y="2433"/>
                    <a:pt x="3724" y="2386"/>
                    <a:pt x="3760" y="2352"/>
                  </a:cubicBezTo>
                  <a:cubicBezTo>
                    <a:pt x="3864" y="2224"/>
                    <a:pt x="3959" y="2095"/>
                    <a:pt x="4062" y="1981"/>
                  </a:cubicBezTo>
                  <a:cubicBezTo>
                    <a:pt x="4073" y="1956"/>
                    <a:pt x="4084" y="1933"/>
                    <a:pt x="4084" y="1922"/>
                  </a:cubicBezTo>
                  <a:cubicBezTo>
                    <a:pt x="4073" y="1794"/>
                    <a:pt x="4062" y="1676"/>
                    <a:pt x="4051" y="1562"/>
                  </a:cubicBezTo>
                  <a:cubicBezTo>
                    <a:pt x="4040" y="1503"/>
                    <a:pt x="4003" y="1456"/>
                    <a:pt x="3959" y="1422"/>
                  </a:cubicBezTo>
                  <a:cubicBezTo>
                    <a:pt x="3783" y="1338"/>
                    <a:pt x="3654" y="1199"/>
                    <a:pt x="3514" y="1073"/>
                  </a:cubicBezTo>
                  <a:cubicBezTo>
                    <a:pt x="3305" y="875"/>
                    <a:pt x="3095" y="676"/>
                    <a:pt x="2886" y="478"/>
                  </a:cubicBezTo>
                  <a:cubicBezTo>
                    <a:pt x="2827" y="419"/>
                    <a:pt x="2771" y="386"/>
                    <a:pt x="2676" y="375"/>
                  </a:cubicBezTo>
                  <a:cubicBezTo>
                    <a:pt x="2618" y="375"/>
                    <a:pt x="2562" y="375"/>
                    <a:pt x="2492" y="361"/>
                  </a:cubicBezTo>
                  <a:cubicBezTo>
                    <a:pt x="2397" y="349"/>
                    <a:pt x="2305" y="338"/>
                    <a:pt x="2213" y="305"/>
                  </a:cubicBezTo>
                  <a:cubicBezTo>
                    <a:pt x="2106" y="280"/>
                    <a:pt x="2003" y="221"/>
                    <a:pt x="1897" y="187"/>
                  </a:cubicBezTo>
                  <a:cubicBezTo>
                    <a:pt x="1875" y="176"/>
                    <a:pt x="1863" y="176"/>
                    <a:pt x="1849" y="165"/>
                  </a:cubicBezTo>
                  <a:cubicBezTo>
                    <a:pt x="1836" y="150"/>
                    <a:pt x="1823" y="144"/>
                    <a:pt x="1806" y="144"/>
                  </a:cubicBezTo>
                  <a:cubicBezTo>
                    <a:pt x="1795" y="144"/>
                    <a:pt x="1783" y="147"/>
                    <a:pt x="1768" y="151"/>
                  </a:cubicBezTo>
                  <a:cubicBezTo>
                    <a:pt x="1618" y="199"/>
                    <a:pt x="1467" y="246"/>
                    <a:pt x="1316" y="291"/>
                  </a:cubicBezTo>
                  <a:cubicBezTo>
                    <a:pt x="1168" y="329"/>
                    <a:pt x="1024" y="352"/>
                    <a:pt x="880" y="352"/>
                  </a:cubicBezTo>
                  <a:cubicBezTo>
                    <a:pt x="706" y="352"/>
                    <a:pt x="534" y="318"/>
                    <a:pt x="360" y="235"/>
                  </a:cubicBezTo>
                  <a:cubicBezTo>
                    <a:pt x="232" y="165"/>
                    <a:pt x="117" y="81"/>
                    <a:pt x="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4187597" y="4318503"/>
              <a:ext cx="167203" cy="116938"/>
            </a:xfrm>
            <a:custGeom>
              <a:avLst/>
              <a:gdLst/>
              <a:ahLst/>
              <a:cxnLst/>
              <a:rect l="l" t="t" r="r" b="b"/>
              <a:pathLst>
                <a:path w="3526" h="2466" extrusionOk="0">
                  <a:moveTo>
                    <a:pt x="2875" y="1"/>
                  </a:moveTo>
                  <a:cubicBezTo>
                    <a:pt x="2500" y="15"/>
                    <a:pt x="2129" y="59"/>
                    <a:pt x="1768" y="140"/>
                  </a:cubicBezTo>
                  <a:cubicBezTo>
                    <a:pt x="1280" y="247"/>
                    <a:pt x="779" y="328"/>
                    <a:pt x="291" y="420"/>
                  </a:cubicBezTo>
                  <a:cubicBezTo>
                    <a:pt x="196" y="445"/>
                    <a:pt x="103" y="456"/>
                    <a:pt x="0" y="478"/>
                  </a:cubicBezTo>
                  <a:cubicBezTo>
                    <a:pt x="34" y="515"/>
                    <a:pt x="70" y="526"/>
                    <a:pt x="92" y="548"/>
                  </a:cubicBezTo>
                  <a:cubicBezTo>
                    <a:pt x="453" y="794"/>
                    <a:pt x="860" y="945"/>
                    <a:pt x="1243" y="1143"/>
                  </a:cubicBezTo>
                  <a:cubicBezTo>
                    <a:pt x="1257" y="1143"/>
                    <a:pt x="1280" y="1154"/>
                    <a:pt x="1302" y="1154"/>
                  </a:cubicBezTo>
                  <a:cubicBezTo>
                    <a:pt x="1397" y="1143"/>
                    <a:pt x="1489" y="1143"/>
                    <a:pt x="1570" y="1118"/>
                  </a:cubicBezTo>
                  <a:cubicBezTo>
                    <a:pt x="1849" y="1085"/>
                    <a:pt x="2118" y="1026"/>
                    <a:pt x="2386" y="992"/>
                  </a:cubicBezTo>
                  <a:cubicBezTo>
                    <a:pt x="2397" y="988"/>
                    <a:pt x="2408" y="986"/>
                    <a:pt x="2420" y="986"/>
                  </a:cubicBezTo>
                  <a:cubicBezTo>
                    <a:pt x="2443" y="986"/>
                    <a:pt x="2467" y="992"/>
                    <a:pt x="2489" y="992"/>
                  </a:cubicBezTo>
                  <a:lnTo>
                    <a:pt x="2489" y="1004"/>
                  </a:lnTo>
                  <a:cubicBezTo>
                    <a:pt x="2467" y="1015"/>
                    <a:pt x="2456" y="1026"/>
                    <a:pt x="2431" y="1026"/>
                  </a:cubicBezTo>
                  <a:cubicBezTo>
                    <a:pt x="2106" y="1085"/>
                    <a:pt x="1791" y="1143"/>
                    <a:pt x="1467" y="1202"/>
                  </a:cubicBezTo>
                  <a:cubicBezTo>
                    <a:pt x="1349" y="1213"/>
                    <a:pt x="1338" y="1213"/>
                    <a:pt x="1327" y="1328"/>
                  </a:cubicBezTo>
                  <a:lnTo>
                    <a:pt x="1327" y="1353"/>
                  </a:lnTo>
                  <a:cubicBezTo>
                    <a:pt x="1302" y="1526"/>
                    <a:pt x="1280" y="1691"/>
                    <a:pt x="1257" y="1864"/>
                  </a:cubicBezTo>
                  <a:cubicBezTo>
                    <a:pt x="1243" y="1923"/>
                    <a:pt x="1257" y="1970"/>
                    <a:pt x="1302" y="2004"/>
                  </a:cubicBezTo>
                  <a:cubicBezTo>
                    <a:pt x="1397" y="2096"/>
                    <a:pt x="1478" y="2202"/>
                    <a:pt x="1570" y="2294"/>
                  </a:cubicBezTo>
                  <a:cubicBezTo>
                    <a:pt x="1592" y="2305"/>
                    <a:pt x="1618" y="2319"/>
                    <a:pt x="1651" y="2331"/>
                  </a:cubicBezTo>
                  <a:cubicBezTo>
                    <a:pt x="1721" y="2342"/>
                    <a:pt x="1791" y="2353"/>
                    <a:pt x="1861" y="2364"/>
                  </a:cubicBezTo>
                  <a:cubicBezTo>
                    <a:pt x="1967" y="2389"/>
                    <a:pt x="2070" y="2423"/>
                    <a:pt x="2165" y="2445"/>
                  </a:cubicBezTo>
                  <a:cubicBezTo>
                    <a:pt x="2213" y="2457"/>
                    <a:pt x="2262" y="2466"/>
                    <a:pt x="2311" y="2466"/>
                  </a:cubicBezTo>
                  <a:cubicBezTo>
                    <a:pt x="2367" y="2466"/>
                    <a:pt x="2423" y="2454"/>
                    <a:pt x="2478" y="2423"/>
                  </a:cubicBezTo>
                  <a:cubicBezTo>
                    <a:pt x="2607" y="2342"/>
                    <a:pt x="2746" y="2272"/>
                    <a:pt x="2886" y="2224"/>
                  </a:cubicBezTo>
                  <a:cubicBezTo>
                    <a:pt x="3003" y="2180"/>
                    <a:pt x="3073" y="2110"/>
                    <a:pt x="3118" y="2004"/>
                  </a:cubicBezTo>
                  <a:cubicBezTo>
                    <a:pt x="3129" y="1981"/>
                    <a:pt x="3143" y="1956"/>
                    <a:pt x="3154" y="1934"/>
                  </a:cubicBezTo>
                  <a:cubicBezTo>
                    <a:pt x="3246" y="1691"/>
                    <a:pt x="3352" y="1445"/>
                    <a:pt x="3492" y="1213"/>
                  </a:cubicBezTo>
                  <a:cubicBezTo>
                    <a:pt x="3514" y="1166"/>
                    <a:pt x="3526" y="1107"/>
                    <a:pt x="3526" y="1062"/>
                  </a:cubicBezTo>
                  <a:cubicBezTo>
                    <a:pt x="3514" y="853"/>
                    <a:pt x="3503" y="654"/>
                    <a:pt x="3478" y="445"/>
                  </a:cubicBezTo>
                  <a:cubicBezTo>
                    <a:pt x="3478" y="434"/>
                    <a:pt x="3467" y="420"/>
                    <a:pt x="3456" y="409"/>
                  </a:cubicBezTo>
                  <a:cubicBezTo>
                    <a:pt x="3397" y="364"/>
                    <a:pt x="3327" y="328"/>
                    <a:pt x="3283" y="280"/>
                  </a:cubicBezTo>
                  <a:cubicBezTo>
                    <a:pt x="3199" y="210"/>
                    <a:pt x="3118" y="140"/>
                    <a:pt x="3037" y="59"/>
                  </a:cubicBezTo>
                  <a:cubicBezTo>
                    <a:pt x="2989" y="26"/>
                    <a:pt x="2945" y="1"/>
                    <a:pt x="2875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4151654" y="4185302"/>
              <a:ext cx="321840" cy="70656"/>
            </a:xfrm>
            <a:custGeom>
              <a:avLst/>
              <a:gdLst/>
              <a:ahLst/>
              <a:cxnLst/>
              <a:rect l="l" t="t" r="r" b="b"/>
              <a:pathLst>
                <a:path w="6787" h="1490" extrusionOk="0">
                  <a:moveTo>
                    <a:pt x="4218" y="0"/>
                  </a:moveTo>
                  <a:cubicBezTo>
                    <a:pt x="4130" y="0"/>
                    <a:pt x="4052" y="47"/>
                    <a:pt x="3982" y="100"/>
                  </a:cubicBezTo>
                  <a:cubicBezTo>
                    <a:pt x="3971" y="111"/>
                    <a:pt x="3957" y="122"/>
                    <a:pt x="3957" y="133"/>
                  </a:cubicBezTo>
                  <a:cubicBezTo>
                    <a:pt x="3934" y="240"/>
                    <a:pt x="3865" y="295"/>
                    <a:pt x="3761" y="332"/>
                  </a:cubicBezTo>
                  <a:cubicBezTo>
                    <a:pt x="3563" y="402"/>
                    <a:pt x="3376" y="471"/>
                    <a:pt x="3202" y="589"/>
                  </a:cubicBezTo>
                  <a:cubicBezTo>
                    <a:pt x="3166" y="611"/>
                    <a:pt x="3133" y="611"/>
                    <a:pt x="3085" y="611"/>
                  </a:cubicBezTo>
                  <a:cubicBezTo>
                    <a:pt x="3061" y="617"/>
                    <a:pt x="3035" y="617"/>
                    <a:pt x="3007" y="617"/>
                  </a:cubicBezTo>
                  <a:cubicBezTo>
                    <a:pt x="2980" y="617"/>
                    <a:pt x="2951" y="617"/>
                    <a:pt x="2923" y="622"/>
                  </a:cubicBezTo>
                  <a:cubicBezTo>
                    <a:pt x="2585" y="692"/>
                    <a:pt x="2247" y="762"/>
                    <a:pt x="1909" y="832"/>
                  </a:cubicBezTo>
                  <a:cubicBezTo>
                    <a:pt x="1815" y="849"/>
                    <a:pt x="1721" y="861"/>
                    <a:pt x="1628" y="861"/>
                  </a:cubicBezTo>
                  <a:cubicBezTo>
                    <a:pt x="1524" y="861"/>
                    <a:pt x="1420" y="846"/>
                    <a:pt x="1317" y="809"/>
                  </a:cubicBezTo>
                  <a:cubicBezTo>
                    <a:pt x="1152" y="751"/>
                    <a:pt x="990" y="714"/>
                    <a:pt x="828" y="670"/>
                  </a:cubicBezTo>
                  <a:cubicBezTo>
                    <a:pt x="663" y="622"/>
                    <a:pt x="490" y="575"/>
                    <a:pt x="314" y="530"/>
                  </a:cubicBezTo>
                  <a:cubicBezTo>
                    <a:pt x="269" y="519"/>
                    <a:pt x="233" y="483"/>
                    <a:pt x="210" y="435"/>
                  </a:cubicBezTo>
                  <a:cubicBezTo>
                    <a:pt x="185" y="390"/>
                    <a:pt x="152" y="343"/>
                    <a:pt x="115" y="284"/>
                  </a:cubicBezTo>
                  <a:cubicBezTo>
                    <a:pt x="82" y="332"/>
                    <a:pt x="60" y="390"/>
                    <a:pt x="34" y="424"/>
                  </a:cubicBezTo>
                  <a:cubicBezTo>
                    <a:pt x="1" y="471"/>
                    <a:pt x="1" y="530"/>
                    <a:pt x="23" y="575"/>
                  </a:cubicBezTo>
                  <a:cubicBezTo>
                    <a:pt x="60" y="670"/>
                    <a:pt x="104" y="762"/>
                    <a:pt x="152" y="868"/>
                  </a:cubicBezTo>
                  <a:lnTo>
                    <a:pt x="199" y="913"/>
                  </a:lnTo>
                  <a:cubicBezTo>
                    <a:pt x="363" y="1007"/>
                    <a:pt x="520" y="1081"/>
                    <a:pt x="707" y="1081"/>
                  </a:cubicBezTo>
                  <a:cubicBezTo>
                    <a:pt x="731" y="1081"/>
                    <a:pt x="755" y="1080"/>
                    <a:pt x="780" y="1078"/>
                  </a:cubicBezTo>
                  <a:cubicBezTo>
                    <a:pt x="1152" y="1041"/>
                    <a:pt x="1526" y="1008"/>
                    <a:pt x="1887" y="971"/>
                  </a:cubicBezTo>
                  <a:cubicBezTo>
                    <a:pt x="2130" y="949"/>
                    <a:pt x="2376" y="913"/>
                    <a:pt x="2607" y="879"/>
                  </a:cubicBezTo>
                  <a:cubicBezTo>
                    <a:pt x="2758" y="854"/>
                    <a:pt x="2909" y="809"/>
                    <a:pt x="3063" y="784"/>
                  </a:cubicBezTo>
                  <a:cubicBezTo>
                    <a:pt x="3096" y="784"/>
                    <a:pt x="3155" y="784"/>
                    <a:pt x="3177" y="809"/>
                  </a:cubicBezTo>
                  <a:cubicBezTo>
                    <a:pt x="3353" y="938"/>
                    <a:pt x="3515" y="1064"/>
                    <a:pt x="3677" y="1203"/>
                  </a:cubicBezTo>
                  <a:cubicBezTo>
                    <a:pt x="3910" y="1391"/>
                    <a:pt x="4162" y="1489"/>
                    <a:pt x="4438" y="1489"/>
                  </a:cubicBezTo>
                  <a:cubicBezTo>
                    <a:pt x="4524" y="1489"/>
                    <a:pt x="4612" y="1480"/>
                    <a:pt x="4703" y="1460"/>
                  </a:cubicBezTo>
                  <a:cubicBezTo>
                    <a:pt x="4912" y="1427"/>
                    <a:pt x="5111" y="1357"/>
                    <a:pt x="5309" y="1298"/>
                  </a:cubicBezTo>
                  <a:cubicBezTo>
                    <a:pt x="5418" y="1266"/>
                    <a:pt x="5521" y="1251"/>
                    <a:pt x="5623" y="1251"/>
                  </a:cubicBezTo>
                  <a:cubicBezTo>
                    <a:pt x="5673" y="1251"/>
                    <a:pt x="5723" y="1255"/>
                    <a:pt x="5773" y="1262"/>
                  </a:cubicBezTo>
                  <a:cubicBezTo>
                    <a:pt x="6088" y="1310"/>
                    <a:pt x="6401" y="1343"/>
                    <a:pt x="6717" y="1379"/>
                  </a:cubicBezTo>
                  <a:cubicBezTo>
                    <a:pt x="6776" y="1379"/>
                    <a:pt x="6787" y="1368"/>
                    <a:pt x="6787" y="1310"/>
                  </a:cubicBezTo>
                  <a:cubicBezTo>
                    <a:pt x="6787" y="1240"/>
                    <a:pt x="6787" y="1170"/>
                    <a:pt x="6776" y="1111"/>
                  </a:cubicBezTo>
                  <a:cubicBezTo>
                    <a:pt x="6750" y="938"/>
                    <a:pt x="6728" y="913"/>
                    <a:pt x="6555" y="879"/>
                  </a:cubicBezTo>
                  <a:cubicBezTo>
                    <a:pt x="6379" y="832"/>
                    <a:pt x="6206" y="798"/>
                    <a:pt x="6030" y="762"/>
                  </a:cubicBezTo>
                  <a:cubicBezTo>
                    <a:pt x="5917" y="746"/>
                    <a:pt x="5798" y="724"/>
                    <a:pt x="5681" y="724"/>
                  </a:cubicBezTo>
                  <a:cubicBezTo>
                    <a:pt x="5630" y="724"/>
                    <a:pt x="5579" y="729"/>
                    <a:pt x="5530" y="740"/>
                  </a:cubicBezTo>
                  <a:cubicBezTo>
                    <a:pt x="5284" y="798"/>
                    <a:pt x="5041" y="868"/>
                    <a:pt x="4809" y="913"/>
                  </a:cubicBezTo>
                  <a:cubicBezTo>
                    <a:pt x="4714" y="938"/>
                    <a:pt x="4622" y="971"/>
                    <a:pt x="4541" y="971"/>
                  </a:cubicBezTo>
                  <a:cubicBezTo>
                    <a:pt x="4261" y="971"/>
                    <a:pt x="4004" y="879"/>
                    <a:pt x="3761" y="740"/>
                  </a:cubicBezTo>
                  <a:cubicBezTo>
                    <a:pt x="3747" y="728"/>
                    <a:pt x="3736" y="714"/>
                    <a:pt x="3714" y="703"/>
                  </a:cubicBezTo>
                  <a:cubicBezTo>
                    <a:pt x="3703" y="681"/>
                    <a:pt x="3703" y="670"/>
                    <a:pt x="3725" y="659"/>
                  </a:cubicBezTo>
                  <a:cubicBezTo>
                    <a:pt x="3817" y="622"/>
                    <a:pt x="3901" y="589"/>
                    <a:pt x="3971" y="552"/>
                  </a:cubicBezTo>
                  <a:cubicBezTo>
                    <a:pt x="4055" y="507"/>
                    <a:pt x="4137" y="476"/>
                    <a:pt x="4216" y="476"/>
                  </a:cubicBezTo>
                  <a:cubicBezTo>
                    <a:pt x="4278" y="476"/>
                    <a:pt x="4340" y="495"/>
                    <a:pt x="4401" y="541"/>
                  </a:cubicBezTo>
                  <a:cubicBezTo>
                    <a:pt x="4447" y="571"/>
                    <a:pt x="4497" y="582"/>
                    <a:pt x="4546" y="582"/>
                  </a:cubicBezTo>
                  <a:cubicBezTo>
                    <a:pt x="4596" y="582"/>
                    <a:pt x="4645" y="571"/>
                    <a:pt x="4691" y="552"/>
                  </a:cubicBezTo>
                  <a:cubicBezTo>
                    <a:pt x="4784" y="530"/>
                    <a:pt x="4865" y="505"/>
                    <a:pt x="4949" y="483"/>
                  </a:cubicBezTo>
                  <a:cubicBezTo>
                    <a:pt x="5011" y="466"/>
                    <a:pt x="5072" y="457"/>
                    <a:pt x="5133" y="457"/>
                  </a:cubicBezTo>
                  <a:cubicBezTo>
                    <a:pt x="5194" y="457"/>
                    <a:pt x="5256" y="466"/>
                    <a:pt x="5320" y="483"/>
                  </a:cubicBezTo>
                  <a:cubicBezTo>
                    <a:pt x="5390" y="505"/>
                    <a:pt x="5449" y="519"/>
                    <a:pt x="5518" y="541"/>
                  </a:cubicBezTo>
                  <a:cubicBezTo>
                    <a:pt x="5541" y="545"/>
                    <a:pt x="5564" y="547"/>
                    <a:pt x="5587" y="547"/>
                  </a:cubicBezTo>
                  <a:cubicBezTo>
                    <a:pt x="5634" y="547"/>
                    <a:pt x="5681" y="537"/>
                    <a:pt x="5728" y="505"/>
                  </a:cubicBezTo>
                  <a:cubicBezTo>
                    <a:pt x="5809" y="460"/>
                    <a:pt x="5901" y="402"/>
                    <a:pt x="5982" y="343"/>
                  </a:cubicBezTo>
                  <a:cubicBezTo>
                    <a:pt x="5996" y="343"/>
                    <a:pt x="6007" y="332"/>
                    <a:pt x="6018" y="321"/>
                  </a:cubicBezTo>
                  <a:cubicBezTo>
                    <a:pt x="5868" y="214"/>
                    <a:pt x="5717" y="111"/>
                    <a:pt x="5541" y="86"/>
                  </a:cubicBezTo>
                  <a:cubicBezTo>
                    <a:pt x="5453" y="69"/>
                    <a:pt x="5365" y="62"/>
                    <a:pt x="5277" y="62"/>
                  </a:cubicBezTo>
                  <a:cubicBezTo>
                    <a:pt x="5132" y="62"/>
                    <a:pt x="4987" y="81"/>
                    <a:pt x="4842" y="111"/>
                  </a:cubicBezTo>
                  <a:cubicBezTo>
                    <a:pt x="4790" y="125"/>
                    <a:pt x="4737" y="133"/>
                    <a:pt x="4685" y="133"/>
                  </a:cubicBezTo>
                  <a:cubicBezTo>
                    <a:pt x="4609" y="133"/>
                    <a:pt x="4534" y="116"/>
                    <a:pt x="4460" y="75"/>
                  </a:cubicBezTo>
                  <a:cubicBezTo>
                    <a:pt x="4412" y="52"/>
                    <a:pt x="4353" y="30"/>
                    <a:pt x="4306" y="16"/>
                  </a:cubicBezTo>
                  <a:cubicBezTo>
                    <a:pt x="4275" y="5"/>
                    <a:pt x="4246" y="0"/>
                    <a:pt x="4218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4506016" y="3941616"/>
              <a:ext cx="106031" cy="166160"/>
            </a:xfrm>
            <a:custGeom>
              <a:avLst/>
              <a:gdLst/>
              <a:ahLst/>
              <a:cxnLst/>
              <a:rect l="l" t="t" r="r" b="b"/>
              <a:pathLst>
                <a:path w="2236" h="3504" extrusionOk="0">
                  <a:moveTo>
                    <a:pt x="1560" y="1314"/>
                  </a:moveTo>
                  <a:cubicBezTo>
                    <a:pt x="1571" y="1314"/>
                    <a:pt x="1582" y="1328"/>
                    <a:pt x="1582" y="1339"/>
                  </a:cubicBezTo>
                  <a:cubicBezTo>
                    <a:pt x="1711" y="1523"/>
                    <a:pt x="1839" y="1710"/>
                    <a:pt x="1957" y="1898"/>
                  </a:cubicBezTo>
                  <a:cubicBezTo>
                    <a:pt x="1979" y="1920"/>
                    <a:pt x="1968" y="1942"/>
                    <a:pt x="1979" y="1979"/>
                  </a:cubicBezTo>
                  <a:cubicBezTo>
                    <a:pt x="1957" y="1956"/>
                    <a:pt x="1931" y="1942"/>
                    <a:pt x="1920" y="1920"/>
                  </a:cubicBezTo>
                  <a:cubicBezTo>
                    <a:pt x="1817" y="1769"/>
                    <a:pt x="1722" y="1618"/>
                    <a:pt x="1630" y="1467"/>
                  </a:cubicBezTo>
                  <a:cubicBezTo>
                    <a:pt x="1607" y="1431"/>
                    <a:pt x="1582" y="1409"/>
                    <a:pt x="1560" y="1372"/>
                  </a:cubicBezTo>
                  <a:cubicBezTo>
                    <a:pt x="1549" y="1361"/>
                    <a:pt x="1549" y="1339"/>
                    <a:pt x="1549" y="1328"/>
                  </a:cubicBezTo>
                  <a:cubicBezTo>
                    <a:pt x="1549" y="1314"/>
                    <a:pt x="1549" y="1314"/>
                    <a:pt x="1560" y="1314"/>
                  </a:cubicBezTo>
                  <a:close/>
                  <a:moveTo>
                    <a:pt x="1350" y="1"/>
                  </a:moveTo>
                  <a:cubicBezTo>
                    <a:pt x="1328" y="1"/>
                    <a:pt x="1292" y="23"/>
                    <a:pt x="1303" y="57"/>
                  </a:cubicBezTo>
                  <a:cubicBezTo>
                    <a:pt x="1303" y="82"/>
                    <a:pt x="1292" y="115"/>
                    <a:pt x="1303" y="140"/>
                  </a:cubicBezTo>
                  <a:cubicBezTo>
                    <a:pt x="1361" y="372"/>
                    <a:pt x="1420" y="593"/>
                    <a:pt x="1479" y="825"/>
                  </a:cubicBezTo>
                  <a:cubicBezTo>
                    <a:pt x="1490" y="839"/>
                    <a:pt x="1479" y="861"/>
                    <a:pt x="1479" y="884"/>
                  </a:cubicBezTo>
                  <a:lnTo>
                    <a:pt x="1456" y="884"/>
                  </a:lnTo>
                  <a:cubicBezTo>
                    <a:pt x="1456" y="872"/>
                    <a:pt x="1443" y="861"/>
                    <a:pt x="1431" y="839"/>
                  </a:cubicBezTo>
                  <a:cubicBezTo>
                    <a:pt x="1420" y="780"/>
                    <a:pt x="1409" y="733"/>
                    <a:pt x="1398" y="674"/>
                  </a:cubicBezTo>
                  <a:cubicBezTo>
                    <a:pt x="1350" y="512"/>
                    <a:pt x="1303" y="350"/>
                    <a:pt x="1258" y="174"/>
                  </a:cubicBezTo>
                  <a:cubicBezTo>
                    <a:pt x="1247" y="163"/>
                    <a:pt x="1222" y="126"/>
                    <a:pt x="1199" y="126"/>
                  </a:cubicBezTo>
                  <a:cubicBezTo>
                    <a:pt x="1163" y="126"/>
                    <a:pt x="1163" y="163"/>
                    <a:pt x="1163" y="196"/>
                  </a:cubicBezTo>
                  <a:cubicBezTo>
                    <a:pt x="1188" y="490"/>
                    <a:pt x="1199" y="780"/>
                    <a:pt x="1211" y="1071"/>
                  </a:cubicBezTo>
                  <a:cubicBezTo>
                    <a:pt x="1211" y="1152"/>
                    <a:pt x="1199" y="1233"/>
                    <a:pt x="1199" y="1314"/>
                  </a:cubicBezTo>
                  <a:cubicBezTo>
                    <a:pt x="1222" y="1303"/>
                    <a:pt x="1258" y="1291"/>
                    <a:pt x="1292" y="1280"/>
                  </a:cubicBezTo>
                  <a:cubicBezTo>
                    <a:pt x="1298" y="1279"/>
                    <a:pt x="1304" y="1278"/>
                    <a:pt x="1311" y="1278"/>
                  </a:cubicBezTo>
                  <a:cubicBezTo>
                    <a:pt x="1354" y="1278"/>
                    <a:pt x="1402" y="1309"/>
                    <a:pt x="1431" y="1350"/>
                  </a:cubicBezTo>
                  <a:cubicBezTo>
                    <a:pt x="1456" y="1398"/>
                    <a:pt x="1443" y="1431"/>
                    <a:pt x="1409" y="1467"/>
                  </a:cubicBezTo>
                  <a:cubicBezTo>
                    <a:pt x="1387" y="1490"/>
                    <a:pt x="1350" y="1523"/>
                    <a:pt x="1328" y="1548"/>
                  </a:cubicBezTo>
                  <a:cubicBezTo>
                    <a:pt x="1292" y="1593"/>
                    <a:pt x="1292" y="1641"/>
                    <a:pt x="1317" y="1688"/>
                  </a:cubicBezTo>
                  <a:cubicBezTo>
                    <a:pt x="1328" y="1699"/>
                    <a:pt x="1361" y="1722"/>
                    <a:pt x="1398" y="1722"/>
                  </a:cubicBezTo>
                  <a:cubicBezTo>
                    <a:pt x="1456" y="1747"/>
                    <a:pt x="1512" y="1747"/>
                    <a:pt x="1571" y="1758"/>
                  </a:cubicBezTo>
                  <a:cubicBezTo>
                    <a:pt x="1582" y="1758"/>
                    <a:pt x="1596" y="1780"/>
                    <a:pt x="1619" y="1791"/>
                  </a:cubicBezTo>
                  <a:cubicBezTo>
                    <a:pt x="1596" y="1791"/>
                    <a:pt x="1582" y="1803"/>
                    <a:pt x="1571" y="1803"/>
                  </a:cubicBezTo>
                  <a:cubicBezTo>
                    <a:pt x="1512" y="1803"/>
                    <a:pt x="1456" y="1791"/>
                    <a:pt x="1398" y="1780"/>
                  </a:cubicBezTo>
                  <a:cubicBezTo>
                    <a:pt x="1303" y="1769"/>
                    <a:pt x="1269" y="1747"/>
                    <a:pt x="1258" y="1652"/>
                  </a:cubicBezTo>
                  <a:cubicBezTo>
                    <a:pt x="1247" y="1593"/>
                    <a:pt x="1258" y="1548"/>
                    <a:pt x="1292" y="1512"/>
                  </a:cubicBezTo>
                  <a:cubicBezTo>
                    <a:pt x="1317" y="1490"/>
                    <a:pt x="1339" y="1467"/>
                    <a:pt x="1361" y="1442"/>
                  </a:cubicBezTo>
                  <a:cubicBezTo>
                    <a:pt x="1373" y="1420"/>
                    <a:pt x="1387" y="1384"/>
                    <a:pt x="1387" y="1384"/>
                  </a:cubicBezTo>
                  <a:cubicBezTo>
                    <a:pt x="1367" y="1358"/>
                    <a:pt x="1350" y="1331"/>
                    <a:pt x="1316" y="1331"/>
                  </a:cubicBezTo>
                  <a:cubicBezTo>
                    <a:pt x="1306" y="1331"/>
                    <a:pt x="1294" y="1333"/>
                    <a:pt x="1280" y="1339"/>
                  </a:cubicBezTo>
                  <a:cubicBezTo>
                    <a:pt x="1222" y="1361"/>
                    <a:pt x="1152" y="1398"/>
                    <a:pt x="1093" y="1431"/>
                  </a:cubicBezTo>
                  <a:cubicBezTo>
                    <a:pt x="968" y="1501"/>
                    <a:pt x="968" y="1501"/>
                    <a:pt x="990" y="1629"/>
                  </a:cubicBezTo>
                  <a:cubicBezTo>
                    <a:pt x="1012" y="1733"/>
                    <a:pt x="1037" y="1828"/>
                    <a:pt x="1071" y="1920"/>
                  </a:cubicBezTo>
                  <a:cubicBezTo>
                    <a:pt x="1118" y="1990"/>
                    <a:pt x="1188" y="2049"/>
                    <a:pt x="1233" y="2118"/>
                  </a:cubicBezTo>
                  <a:cubicBezTo>
                    <a:pt x="1247" y="2130"/>
                    <a:pt x="1258" y="2152"/>
                    <a:pt x="1258" y="2166"/>
                  </a:cubicBezTo>
                  <a:cubicBezTo>
                    <a:pt x="1233" y="2166"/>
                    <a:pt x="1211" y="2166"/>
                    <a:pt x="1199" y="2152"/>
                  </a:cubicBezTo>
                  <a:cubicBezTo>
                    <a:pt x="1163" y="2118"/>
                    <a:pt x="1141" y="2082"/>
                    <a:pt x="1118" y="2049"/>
                  </a:cubicBezTo>
                  <a:cubicBezTo>
                    <a:pt x="1099" y="2040"/>
                    <a:pt x="1073" y="2022"/>
                    <a:pt x="1053" y="2022"/>
                  </a:cubicBezTo>
                  <a:cubicBezTo>
                    <a:pt x="1047" y="2022"/>
                    <a:pt x="1042" y="2023"/>
                    <a:pt x="1037" y="2026"/>
                  </a:cubicBezTo>
                  <a:cubicBezTo>
                    <a:pt x="942" y="2037"/>
                    <a:pt x="839" y="2060"/>
                    <a:pt x="744" y="2082"/>
                  </a:cubicBezTo>
                  <a:cubicBezTo>
                    <a:pt x="733" y="2082"/>
                    <a:pt x="711" y="2096"/>
                    <a:pt x="711" y="2107"/>
                  </a:cubicBezTo>
                  <a:cubicBezTo>
                    <a:pt x="582" y="2269"/>
                    <a:pt x="465" y="2445"/>
                    <a:pt x="350" y="2607"/>
                  </a:cubicBezTo>
                  <a:cubicBezTo>
                    <a:pt x="211" y="2817"/>
                    <a:pt x="104" y="3037"/>
                    <a:pt x="35" y="3269"/>
                  </a:cubicBezTo>
                  <a:cubicBezTo>
                    <a:pt x="1" y="3364"/>
                    <a:pt x="23" y="3434"/>
                    <a:pt x="82" y="3504"/>
                  </a:cubicBezTo>
                  <a:cubicBezTo>
                    <a:pt x="116" y="3493"/>
                    <a:pt x="141" y="3479"/>
                    <a:pt x="174" y="3468"/>
                  </a:cubicBezTo>
                  <a:cubicBezTo>
                    <a:pt x="420" y="3328"/>
                    <a:pt x="674" y="3199"/>
                    <a:pt x="920" y="3060"/>
                  </a:cubicBezTo>
                  <a:cubicBezTo>
                    <a:pt x="1339" y="2828"/>
                    <a:pt x="1711" y="2537"/>
                    <a:pt x="2085" y="2236"/>
                  </a:cubicBezTo>
                  <a:cubicBezTo>
                    <a:pt x="2107" y="2211"/>
                    <a:pt x="2141" y="2166"/>
                    <a:pt x="2141" y="2130"/>
                  </a:cubicBezTo>
                  <a:cubicBezTo>
                    <a:pt x="2166" y="1990"/>
                    <a:pt x="2188" y="1850"/>
                    <a:pt x="2211" y="1710"/>
                  </a:cubicBezTo>
                  <a:cubicBezTo>
                    <a:pt x="2225" y="1607"/>
                    <a:pt x="2211" y="1512"/>
                    <a:pt x="2225" y="1409"/>
                  </a:cubicBezTo>
                  <a:cubicBezTo>
                    <a:pt x="2236" y="1328"/>
                    <a:pt x="2236" y="1258"/>
                    <a:pt x="2200" y="1174"/>
                  </a:cubicBezTo>
                  <a:cubicBezTo>
                    <a:pt x="2166" y="1082"/>
                    <a:pt x="2141" y="1001"/>
                    <a:pt x="2119" y="909"/>
                  </a:cubicBezTo>
                  <a:cubicBezTo>
                    <a:pt x="2085" y="803"/>
                    <a:pt x="2071" y="710"/>
                    <a:pt x="2060" y="604"/>
                  </a:cubicBezTo>
                  <a:cubicBezTo>
                    <a:pt x="2049" y="571"/>
                    <a:pt x="2049" y="523"/>
                    <a:pt x="2049" y="476"/>
                  </a:cubicBezTo>
                  <a:cubicBezTo>
                    <a:pt x="2038" y="442"/>
                    <a:pt x="2026" y="431"/>
                    <a:pt x="1990" y="431"/>
                  </a:cubicBezTo>
                  <a:cubicBezTo>
                    <a:pt x="1945" y="431"/>
                    <a:pt x="1945" y="453"/>
                    <a:pt x="1945" y="490"/>
                  </a:cubicBezTo>
                  <a:lnTo>
                    <a:pt x="1945" y="814"/>
                  </a:lnTo>
                  <a:lnTo>
                    <a:pt x="1945" y="850"/>
                  </a:lnTo>
                  <a:cubicBezTo>
                    <a:pt x="1945" y="861"/>
                    <a:pt x="1957" y="872"/>
                    <a:pt x="1957" y="895"/>
                  </a:cubicBezTo>
                  <a:cubicBezTo>
                    <a:pt x="1951" y="889"/>
                    <a:pt x="1942" y="889"/>
                    <a:pt x="1933" y="889"/>
                  </a:cubicBezTo>
                  <a:cubicBezTo>
                    <a:pt x="1924" y="889"/>
                    <a:pt x="1915" y="889"/>
                    <a:pt x="1909" y="884"/>
                  </a:cubicBezTo>
                  <a:cubicBezTo>
                    <a:pt x="1850" y="861"/>
                    <a:pt x="1839" y="803"/>
                    <a:pt x="1817" y="744"/>
                  </a:cubicBezTo>
                  <a:cubicBezTo>
                    <a:pt x="1758" y="559"/>
                    <a:pt x="1700" y="372"/>
                    <a:pt x="1641" y="174"/>
                  </a:cubicBezTo>
                  <a:cubicBezTo>
                    <a:pt x="1619" y="104"/>
                    <a:pt x="1596" y="104"/>
                    <a:pt x="1512" y="104"/>
                  </a:cubicBezTo>
                  <a:lnTo>
                    <a:pt x="1512" y="140"/>
                  </a:lnTo>
                  <a:cubicBezTo>
                    <a:pt x="1582" y="336"/>
                    <a:pt x="1652" y="546"/>
                    <a:pt x="1711" y="744"/>
                  </a:cubicBezTo>
                  <a:cubicBezTo>
                    <a:pt x="1722" y="769"/>
                    <a:pt x="1722" y="791"/>
                    <a:pt x="1722" y="814"/>
                  </a:cubicBezTo>
                  <a:cubicBezTo>
                    <a:pt x="1711" y="825"/>
                    <a:pt x="1711" y="825"/>
                    <a:pt x="1700" y="825"/>
                  </a:cubicBezTo>
                  <a:cubicBezTo>
                    <a:pt x="1688" y="803"/>
                    <a:pt x="1677" y="791"/>
                    <a:pt x="1677" y="769"/>
                  </a:cubicBezTo>
                  <a:cubicBezTo>
                    <a:pt x="1630" y="641"/>
                    <a:pt x="1582" y="501"/>
                    <a:pt x="1537" y="372"/>
                  </a:cubicBezTo>
                  <a:cubicBezTo>
                    <a:pt x="1501" y="255"/>
                    <a:pt x="1468" y="152"/>
                    <a:pt x="1420" y="34"/>
                  </a:cubicBezTo>
                  <a:cubicBezTo>
                    <a:pt x="1409" y="23"/>
                    <a:pt x="1373" y="1"/>
                    <a:pt x="1350" y="1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4246539" y="3865081"/>
              <a:ext cx="109303" cy="87063"/>
            </a:xfrm>
            <a:custGeom>
              <a:avLst/>
              <a:gdLst/>
              <a:ahLst/>
              <a:cxnLst/>
              <a:rect l="l" t="t" r="r" b="b"/>
              <a:pathLst>
                <a:path w="2305" h="1836" extrusionOk="0">
                  <a:moveTo>
                    <a:pt x="1222" y="1"/>
                  </a:moveTo>
                  <a:cubicBezTo>
                    <a:pt x="1054" y="1"/>
                    <a:pt x="895" y="57"/>
                    <a:pt x="746" y="148"/>
                  </a:cubicBezTo>
                  <a:cubicBezTo>
                    <a:pt x="537" y="274"/>
                    <a:pt x="363" y="450"/>
                    <a:pt x="235" y="659"/>
                  </a:cubicBezTo>
                  <a:cubicBezTo>
                    <a:pt x="59" y="939"/>
                    <a:pt x="0" y="1240"/>
                    <a:pt x="48" y="1567"/>
                  </a:cubicBezTo>
                  <a:cubicBezTo>
                    <a:pt x="59" y="1648"/>
                    <a:pt x="70" y="1740"/>
                    <a:pt x="95" y="1835"/>
                  </a:cubicBezTo>
                  <a:cubicBezTo>
                    <a:pt x="129" y="1810"/>
                    <a:pt x="165" y="1788"/>
                    <a:pt x="199" y="1766"/>
                  </a:cubicBezTo>
                  <a:cubicBezTo>
                    <a:pt x="224" y="1754"/>
                    <a:pt x="235" y="1740"/>
                    <a:pt x="235" y="1707"/>
                  </a:cubicBezTo>
                  <a:cubicBezTo>
                    <a:pt x="235" y="1615"/>
                    <a:pt x="235" y="1531"/>
                    <a:pt x="257" y="1439"/>
                  </a:cubicBezTo>
                  <a:cubicBezTo>
                    <a:pt x="267" y="1356"/>
                    <a:pt x="381" y="1262"/>
                    <a:pt x="481" y="1262"/>
                  </a:cubicBezTo>
                  <a:cubicBezTo>
                    <a:pt x="492" y="1262"/>
                    <a:pt x="503" y="1263"/>
                    <a:pt x="514" y="1266"/>
                  </a:cubicBezTo>
                  <a:cubicBezTo>
                    <a:pt x="537" y="1266"/>
                    <a:pt x="559" y="1288"/>
                    <a:pt x="584" y="1310"/>
                  </a:cubicBezTo>
                  <a:cubicBezTo>
                    <a:pt x="606" y="1335"/>
                    <a:pt x="618" y="1369"/>
                    <a:pt x="629" y="1391"/>
                  </a:cubicBezTo>
                  <a:cubicBezTo>
                    <a:pt x="816" y="1321"/>
                    <a:pt x="1003" y="1252"/>
                    <a:pt x="1176" y="1182"/>
                  </a:cubicBezTo>
                  <a:cubicBezTo>
                    <a:pt x="1188" y="1171"/>
                    <a:pt x="1201" y="1148"/>
                    <a:pt x="1201" y="1126"/>
                  </a:cubicBezTo>
                  <a:cubicBezTo>
                    <a:pt x="1188" y="1031"/>
                    <a:pt x="1165" y="950"/>
                    <a:pt x="1154" y="858"/>
                  </a:cubicBezTo>
                  <a:cubicBezTo>
                    <a:pt x="1143" y="777"/>
                    <a:pt x="1154" y="777"/>
                    <a:pt x="1235" y="777"/>
                  </a:cubicBezTo>
                  <a:cubicBezTo>
                    <a:pt x="1257" y="777"/>
                    <a:pt x="1294" y="788"/>
                    <a:pt x="1327" y="788"/>
                  </a:cubicBezTo>
                  <a:cubicBezTo>
                    <a:pt x="1654" y="799"/>
                    <a:pt x="1981" y="810"/>
                    <a:pt x="2305" y="821"/>
                  </a:cubicBezTo>
                  <a:lnTo>
                    <a:pt x="2305" y="810"/>
                  </a:lnTo>
                  <a:cubicBezTo>
                    <a:pt x="2305" y="799"/>
                    <a:pt x="2305" y="788"/>
                    <a:pt x="2294" y="788"/>
                  </a:cubicBezTo>
                  <a:cubicBezTo>
                    <a:pt x="2249" y="567"/>
                    <a:pt x="2132" y="402"/>
                    <a:pt x="1970" y="263"/>
                  </a:cubicBezTo>
                  <a:cubicBezTo>
                    <a:pt x="1805" y="148"/>
                    <a:pt x="1621" y="89"/>
                    <a:pt x="1433" y="31"/>
                  </a:cubicBezTo>
                  <a:cubicBezTo>
                    <a:pt x="1362" y="10"/>
                    <a:pt x="1291" y="1"/>
                    <a:pt x="122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4524178" y="4463842"/>
              <a:ext cx="127086" cy="75540"/>
            </a:xfrm>
            <a:custGeom>
              <a:avLst/>
              <a:gdLst/>
              <a:ahLst/>
              <a:cxnLst/>
              <a:rect l="l" t="t" r="r" b="b"/>
              <a:pathLst>
                <a:path w="2680" h="1593" extrusionOk="0">
                  <a:moveTo>
                    <a:pt x="323" y="1"/>
                  </a:moveTo>
                  <a:cubicBezTo>
                    <a:pt x="296" y="1"/>
                    <a:pt x="267" y="12"/>
                    <a:pt x="235" y="34"/>
                  </a:cubicBezTo>
                  <a:cubicBezTo>
                    <a:pt x="118" y="93"/>
                    <a:pt x="71" y="207"/>
                    <a:pt x="26" y="313"/>
                  </a:cubicBezTo>
                  <a:cubicBezTo>
                    <a:pt x="1" y="347"/>
                    <a:pt x="12" y="372"/>
                    <a:pt x="37" y="394"/>
                  </a:cubicBezTo>
                  <a:cubicBezTo>
                    <a:pt x="118" y="475"/>
                    <a:pt x="188" y="556"/>
                    <a:pt x="269" y="637"/>
                  </a:cubicBezTo>
                  <a:cubicBezTo>
                    <a:pt x="316" y="685"/>
                    <a:pt x="386" y="732"/>
                    <a:pt x="445" y="766"/>
                  </a:cubicBezTo>
                  <a:cubicBezTo>
                    <a:pt x="735" y="872"/>
                    <a:pt x="1026" y="964"/>
                    <a:pt x="1305" y="1070"/>
                  </a:cubicBezTo>
                  <a:cubicBezTo>
                    <a:pt x="1375" y="1093"/>
                    <a:pt x="1445" y="1115"/>
                    <a:pt x="1515" y="1151"/>
                  </a:cubicBezTo>
                  <a:cubicBezTo>
                    <a:pt x="1758" y="1266"/>
                    <a:pt x="1993" y="1383"/>
                    <a:pt x="2224" y="1489"/>
                  </a:cubicBezTo>
                  <a:cubicBezTo>
                    <a:pt x="2294" y="1523"/>
                    <a:pt x="2364" y="1545"/>
                    <a:pt x="2423" y="1570"/>
                  </a:cubicBezTo>
                  <a:cubicBezTo>
                    <a:pt x="2445" y="1582"/>
                    <a:pt x="2481" y="1582"/>
                    <a:pt x="2515" y="1593"/>
                  </a:cubicBezTo>
                  <a:cubicBezTo>
                    <a:pt x="2563" y="1570"/>
                    <a:pt x="2621" y="1545"/>
                    <a:pt x="2680" y="1512"/>
                  </a:cubicBezTo>
                  <a:lnTo>
                    <a:pt x="2680" y="1475"/>
                  </a:lnTo>
                  <a:cubicBezTo>
                    <a:pt x="2655" y="1394"/>
                    <a:pt x="2632" y="1313"/>
                    <a:pt x="2596" y="1244"/>
                  </a:cubicBezTo>
                  <a:cubicBezTo>
                    <a:pt x="2540" y="1126"/>
                    <a:pt x="2481" y="1012"/>
                    <a:pt x="2412" y="894"/>
                  </a:cubicBezTo>
                  <a:cubicBezTo>
                    <a:pt x="2342" y="777"/>
                    <a:pt x="2272" y="662"/>
                    <a:pt x="2202" y="545"/>
                  </a:cubicBezTo>
                  <a:cubicBezTo>
                    <a:pt x="2174" y="509"/>
                    <a:pt x="2148" y="494"/>
                    <a:pt x="2111" y="494"/>
                  </a:cubicBezTo>
                  <a:cubicBezTo>
                    <a:pt x="2100" y="494"/>
                    <a:pt x="2087" y="495"/>
                    <a:pt x="2074" y="498"/>
                  </a:cubicBezTo>
                  <a:cubicBezTo>
                    <a:pt x="2009" y="510"/>
                    <a:pt x="1948" y="519"/>
                    <a:pt x="1887" y="519"/>
                  </a:cubicBezTo>
                  <a:cubicBezTo>
                    <a:pt x="1826" y="519"/>
                    <a:pt x="1765" y="510"/>
                    <a:pt x="1702" y="486"/>
                  </a:cubicBezTo>
                  <a:cubicBezTo>
                    <a:pt x="1607" y="453"/>
                    <a:pt x="1504" y="428"/>
                    <a:pt x="1409" y="405"/>
                  </a:cubicBezTo>
                  <a:cubicBezTo>
                    <a:pt x="1213" y="372"/>
                    <a:pt x="1004" y="347"/>
                    <a:pt x="805" y="324"/>
                  </a:cubicBezTo>
                  <a:cubicBezTo>
                    <a:pt x="688" y="302"/>
                    <a:pt x="585" y="277"/>
                    <a:pt x="515" y="174"/>
                  </a:cubicBezTo>
                  <a:cubicBezTo>
                    <a:pt x="490" y="137"/>
                    <a:pt x="456" y="93"/>
                    <a:pt x="420" y="56"/>
                  </a:cubicBezTo>
                  <a:cubicBezTo>
                    <a:pt x="388" y="18"/>
                    <a:pt x="356" y="1"/>
                    <a:pt x="32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544046" y="4443310"/>
              <a:ext cx="87348" cy="42583"/>
            </a:xfrm>
            <a:custGeom>
              <a:avLst/>
              <a:gdLst/>
              <a:ahLst/>
              <a:cxnLst/>
              <a:rect l="l" t="t" r="r" b="b"/>
              <a:pathLst>
                <a:path w="1842" h="898" extrusionOk="0">
                  <a:moveTo>
                    <a:pt x="886" y="0"/>
                  </a:moveTo>
                  <a:cubicBezTo>
                    <a:pt x="747" y="59"/>
                    <a:pt x="607" y="106"/>
                    <a:pt x="478" y="162"/>
                  </a:cubicBezTo>
                  <a:cubicBezTo>
                    <a:pt x="316" y="246"/>
                    <a:pt x="166" y="327"/>
                    <a:pt x="1" y="408"/>
                  </a:cubicBezTo>
                  <a:cubicBezTo>
                    <a:pt x="59" y="467"/>
                    <a:pt x="107" y="526"/>
                    <a:pt x="140" y="581"/>
                  </a:cubicBezTo>
                  <a:cubicBezTo>
                    <a:pt x="199" y="651"/>
                    <a:pt x="280" y="688"/>
                    <a:pt x="361" y="688"/>
                  </a:cubicBezTo>
                  <a:cubicBezTo>
                    <a:pt x="654" y="710"/>
                    <a:pt x="934" y="757"/>
                    <a:pt x="1213" y="838"/>
                  </a:cubicBezTo>
                  <a:cubicBezTo>
                    <a:pt x="1294" y="875"/>
                    <a:pt x="1386" y="897"/>
                    <a:pt x="1479" y="897"/>
                  </a:cubicBezTo>
                  <a:cubicBezTo>
                    <a:pt x="1596" y="897"/>
                    <a:pt x="1713" y="875"/>
                    <a:pt x="1842" y="861"/>
                  </a:cubicBezTo>
                  <a:cubicBezTo>
                    <a:pt x="1828" y="850"/>
                    <a:pt x="1828" y="838"/>
                    <a:pt x="1817" y="838"/>
                  </a:cubicBezTo>
                  <a:cubicBezTo>
                    <a:pt x="1526" y="559"/>
                    <a:pt x="1236" y="280"/>
                    <a:pt x="934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258726" y="4005631"/>
              <a:ext cx="73406" cy="51972"/>
            </a:xfrm>
            <a:custGeom>
              <a:avLst/>
              <a:gdLst/>
              <a:ahLst/>
              <a:cxnLst/>
              <a:rect l="l" t="t" r="r" b="b"/>
              <a:pathLst>
                <a:path w="1548" h="1096" extrusionOk="0">
                  <a:moveTo>
                    <a:pt x="1037" y="0"/>
                  </a:moveTo>
                  <a:cubicBezTo>
                    <a:pt x="1000" y="70"/>
                    <a:pt x="989" y="151"/>
                    <a:pt x="944" y="198"/>
                  </a:cubicBezTo>
                  <a:cubicBezTo>
                    <a:pt x="816" y="338"/>
                    <a:pt x="676" y="478"/>
                    <a:pt x="537" y="617"/>
                  </a:cubicBezTo>
                  <a:cubicBezTo>
                    <a:pt x="397" y="746"/>
                    <a:pt x="257" y="872"/>
                    <a:pt x="106" y="1000"/>
                  </a:cubicBezTo>
                  <a:cubicBezTo>
                    <a:pt x="70" y="1025"/>
                    <a:pt x="48" y="1059"/>
                    <a:pt x="0" y="1095"/>
                  </a:cubicBezTo>
                  <a:lnTo>
                    <a:pt x="37" y="1095"/>
                  </a:lnTo>
                  <a:cubicBezTo>
                    <a:pt x="302" y="1081"/>
                    <a:pt x="570" y="1070"/>
                    <a:pt x="838" y="1059"/>
                  </a:cubicBezTo>
                  <a:cubicBezTo>
                    <a:pt x="908" y="1048"/>
                    <a:pt x="978" y="1037"/>
                    <a:pt x="1025" y="978"/>
                  </a:cubicBezTo>
                  <a:cubicBezTo>
                    <a:pt x="1037" y="967"/>
                    <a:pt x="1059" y="956"/>
                    <a:pt x="1084" y="942"/>
                  </a:cubicBezTo>
                  <a:cubicBezTo>
                    <a:pt x="1235" y="919"/>
                    <a:pt x="1305" y="802"/>
                    <a:pt x="1350" y="676"/>
                  </a:cubicBezTo>
                  <a:cubicBezTo>
                    <a:pt x="1397" y="581"/>
                    <a:pt x="1433" y="478"/>
                    <a:pt x="1503" y="383"/>
                  </a:cubicBezTo>
                  <a:cubicBezTo>
                    <a:pt x="1514" y="360"/>
                    <a:pt x="1537" y="338"/>
                    <a:pt x="1548" y="302"/>
                  </a:cubicBezTo>
                  <a:cubicBezTo>
                    <a:pt x="1548" y="291"/>
                    <a:pt x="1548" y="268"/>
                    <a:pt x="1537" y="257"/>
                  </a:cubicBezTo>
                  <a:cubicBezTo>
                    <a:pt x="1503" y="210"/>
                    <a:pt x="1456" y="162"/>
                    <a:pt x="1408" y="129"/>
                  </a:cubicBezTo>
                  <a:cubicBezTo>
                    <a:pt x="1408" y="117"/>
                    <a:pt x="1386" y="117"/>
                    <a:pt x="1375" y="117"/>
                  </a:cubicBezTo>
                  <a:cubicBezTo>
                    <a:pt x="1365" y="119"/>
                    <a:pt x="1355" y="120"/>
                    <a:pt x="1345" y="120"/>
                  </a:cubicBezTo>
                  <a:cubicBezTo>
                    <a:pt x="1296" y="120"/>
                    <a:pt x="1247" y="100"/>
                    <a:pt x="1199" y="81"/>
                  </a:cubicBezTo>
                  <a:cubicBezTo>
                    <a:pt x="1140" y="48"/>
                    <a:pt x="1084" y="22"/>
                    <a:pt x="1037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492265" y="4356153"/>
              <a:ext cx="57947" cy="64539"/>
            </a:xfrm>
            <a:custGeom>
              <a:avLst/>
              <a:gdLst/>
              <a:ahLst/>
              <a:cxnLst/>
              <a:rect l="l" t="t" r="r" b="b"/>
              <a:pathLst>
                <a:path w="1222" h="1361" extrusionOk="0">
                  <a:moveTo>
                    <a:pt x="839" y="0"/>
                  </a:moveTo>
                  <a:cubicBezTo>
                    <a:pt x="813" y="11"/>
                    <a:pt x="813" y="22"/>
                    <a:pt x="802" y="34"/>
                  </a:cubicBezTo>
                  <a:cubicBezTo>
                    <a:pt x="663" y="210"/>
                    <a:pt x="523" y="383"/>
                    <a:pt x="383" y="570"/>
                  </a:cubicBezTo>
                  <a:cubicBezTo>
                    <a:pt x="255" y="757"/>
                    <a:pt x="126" y="942"/>
                    <a:pt x="45" y="1162"/>
                  </a:cubicBezTo>
                  <a:cubicBezTo>
                    <a:pt x="0" y="1268"/>
                    <a:pt x="0" y="1268"/>
                    <a:pt x="93" y="1338"/>
                  </a:cubicBezTo>
                  <a:cubicBezTo>
                    <a:pt x="104" y="1349"/>
                    <a:pt x="115" y="1349"/>
                    <a:pt x="126" y="1361"/>
                  </a:cubicBezTo>
                  <a:lnTo>
                    <a:pt x="126" y="1349"/>
                  </a:lnTo>
                  <a:cubicBezTo>
                    <a:pt x="280" y="1291"/>
                    <a:pt x="442" y="1246"/>
                    <a:pt x="593" y="1199"/>
                  </a:cubicBezTo>
                  <a:cubicBezTo>
                    <a:pt x="615" y="1187"/>
                    <a:pt x="640" y="1176"/>
                    <a:pt x="651" y="1162"/>
                  </a:cubicBezTo>
                  <a:cubicBezTo>
                    <a:pt x="769" y="1059"/>
                    <a:pt x="883" y="942"/>
                    <a:pt x="1001" y="838"/>
                  </a:cubicBezTo>
                  <a:cubicBezTo>
                    <a:pt x="1070" y="780"/>
                    <a:pt x="1151" y="721"/>
                    <a:pt x="1221" y="662"/>
                  </a:cubicBezTo>
                  <a:cubicBezTo>
                    <a:pt x="1093" y="442"/>
                    <a:pt x="964" y="221"/>
                    <a:pt x="839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4273663" y="4472045"/>
              <a:ext cx="38078" cy="53822"/>
            </a:xfrm>
            <a:custGeom>
              <a:avLst/>
              <a:gdLst/>
              <a:ahLst/>
              <a:cxnLst/>
              <a:rect l="l" t="t" r="r" b="b"/>
              <a:pathLst>
                <a:path w="803" h="1135" extrusionOk="0">
                  <a:moveTo>
                    <a:pt x="641" y="1"/>
                  </a:moveTo>
                  <a:cubicBezTo>
                    <a:pt x="604" y="45"/>
                    <a:pt x="571" y="104"/>
                    <a:pt x="546" y="163"/>
                  </a:cubicBezTo>
                  <a:cubicBezTo>
                    <a:pt x="490" y="269"/>
                    <a:pt x="406" y="339"/>
                    <a:pt x="303" y="361"/>
                  </a:cubicBezTo>
                  <a:cubicBezTo>
                    <a:pt x="233" y="383"/>
                    <a:pt x="174" y="408"/>
                    <a:pt x="104" y="431"/>
                  </a:cubicBezTo>
                  <a:cubicBezTo>
                    <a:pt x="71" y="442"/>
                    <a:pt x="57" y="453"/>
                    <a:pt x="57" y="489"/>
                  </a:cubicBezTo>
                  <a:cubicBezTo>
                    <a:pt x="57" y="651"/>
                    <a:pt x="71" y="827"/>
                    <a:pt x="12" y="990"/>
                  </a:cubicBezTo>
                  <a:cubicBezTo>
                    <a:pt x="1" y="1037"/>
                    <a:pt x="12" y="1082"/>
                    <a:pt x="12" y="1129"/>
                  </a:cubicBezTo>
                  <a:cubicBezTo>
                    <a:pt x="20" y="1129"/>
                    <a:pt x="27" y="1134"/>
                    <a:pt x="31" y="1134"/>
                  </a:cubicBezTo>
                  <a:cubicBezTo>
                    <a:pt x="33" y="1134"/>
                    <a:pt x="34" y="1133"/>
                    <a:pt x="34" y="1129"/>
                  </a:cubicBezTo>
                  <a:cubicBezTo>
                    <a:pt x="222" y="1059"/>
                    <a:pt x="420" y="990"/>
                    <a:pt x="604" y="908"/>
                  </a:cubicBezTo>
                  <a:cubicBezTo>
                    <a:pt x="674" y="872"/>
                    <a:pt x="722" y="814"/>
                    <a:pt x="722" y="721"/>
                  </a:cubicBezTo>
                  <a:cubicBezTo>
                    <a:pt x="722" y="699"/>
                    <a:pt x="722" y="674"/>
                    <a:pt x="733" y="663"/>
                  </a:cubicBezTo>
                  <a:cubicBezTo>
                    <a:pt x="733" y="548"/>
                    <a:pt x="733" y="442"/>
                    <a:pt x="769" y="339"/>
                  </a:cubicBezTo>
                  <a:cubicBezTo>
                    <a:pt x="803" y="199"/>
                    <a:pt x="769" y="82"/>
                    <a:pt x="641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4510426" y="4418130"/>
              <a:ext cx="61883" cy="36229"/>
            </a:xfrm>
            <a:custGeom>
              <a:avLst/>
              <a:gdLst/>
              <a:ahLst/>
              <a:cxnLst/>
              <a:rect l="l" t="t" r="r" b="b"/>
              <a:pathLst>
                <a:path w="1305" h="764" extrusionOk="0">
                  <a:moveTo>
                    <a:pt x="1150" y="0"/>
                  </a:moveTo>
                  <a:cubicBezTo>
                    <a:pt x="1129" y="0"/>
                    <a:pt x="1107" y="3"/>
                    <a:pt x="1084" y="9"/>
                  </a:cubicBezTo>
                  <a:lnTo>
                    <a:pt x="1059" y="9"/>
                  </a:lnTo>
                  <a:cubicBezTo>
                    <a:pt x="838" y="54"/>
                    <a:pt x="618" y="90"/>
                    <a:pt x="386" y="123"/>
                  </a:cubicBezTo>
                  <a:cubicBezTo>
                    <a:pt x="268" y="160"/>
                    <a:pt x="140" y="193"/>
                    <a:pt x="0" y="230"/>
                  </a:cubicBezTo>
                  <a:cubicBezTo>
                    <a:pt x="221" y="380"/>
                    <a:pt x="372" y="579"/>
                    <a:pt x="537" y="763"/>
                  </a:cubicBezTo>
                  <a:cubicBezTo>
                    <a:pt x="581" y="741"/>
                    <a:pt x="629" y="719"/>
                    <a:pt x="651" y="682"/>
                  </a:cubicBezTo>
                  <a:cubicBezTo>
                    <a:pt x="827" y="461"/>
                    <a:pt x="1037" y="299"/>
                    <a:pt x="1268" y="160"/>
                  </a:cubicBezTo>
                  <a:cubicBezTo>
                    <a:pt x="1280" y="149"/>
                    <a:pt x="1305" y="135"/>
                    <a:pt x="1305" y="135"/>
                  </a:cubicBezTo>
                  <a:cubicBezTo>
                    <a:pt x="1277" y="37"/>
                    <a:pt x="1222" y="0"/>
                    <a:pt x="1150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4452528" y="4335052"/>
              <a:ext cx="73454" cy="62974"/>
            </a:xfrm>
            <a:custGeom>
              <a:avLst/>
              <a:gdLst/>
              <a:ahLst/>
              <a:cxnLst/>
              <a:rect l="l" t="t" r="r" b="b"/>
              <a:pathLst>
                <a:path w="1549" h="1328" extrusionOk="0">
                  <a:moveTo>
                    <a:pt x="1361" y="1"/>
                  </a:moveTo>
                  <a:cubicBezTo>
                    <a:pt x="1244" y="141"/>
                    <a:pt x="1151" y="280"/>
                    <a:pt x="1034" y="409"/>
                  </a:cubicBezTo>
                  <a:cubicBezTo>
                    <a:pt x="989" y="456"/>
                    <a:pt x="942" y="515"/>
                    <a:pt x="883" y="548"/>
                  </a:cubicBezTo>
                  <a:cubicBezTo>
                    <a:pt x="674" y="688"/>
                    <a:pt x="453" y="828"/>
                    <a:pt x="243" y="968"/>
                  </a:cubicBezTo>
                  <a:cubicBezTo>
                    <a:pt x="185" y="1007"/>
                    <a:pt x="127" y="1055"/>
                    <a:pt x="49" y="1055"/>
                  </a:cubicBezTo>
                  <a:cubicBezTo>
                    <a:pt x="34" y="1055"/>
                    <a:pt x="17" y="1053"/>
                    <a:pt x="0" y="1049"/>
                  </a:cubicBezTo>
                  <a:lnTo>
                    <a:pt x="0" y="1049"/>
                  </a:lnTo>
                  <a:cubicBezTo>
                    <a:pt x="70" y="1166"/>
                    <a:pt x="140" y="1258"/>
                    <a:pt x="232" y="1328"/>
                  </a:cubicBezTo>
                  <a:cubicBezTo>
                    <a:pt x="243" y="1317"/>
                    <a:pt x="243" y="1317"/>
                    <a:pt x="255" y="1317"/>
                  </a:cubicBezTo>
                  <a:cubicBezTo>
                    <a:pt x="442" y="1118"/>
                    <a:pt x="662" y="968"/>
                    <a:pt x="931" y="875"/>
                  </a:cubicBezTo>
                  <a:cubicBezTo>
                    <a:pt x="942" y="875"/>
                    <a:pt x="953" y="864"/>
                    <a:pt x="953" y="853"/>
                  </a:cubicBezTo>
                  <a:cubicBezTo>
                    <a:pt x="1104" y="629"/>
                    <a:pt x="1302" y="467"/>
                    <a:pt x="1501" y="294"/>
                  </a:cubicBezTo>
                  <a:cubicBezTo>
                    <a:pt x="1512" y="280"/>
                    <a:pt x="1523" y="269"/>
                    <a:pt x="1548" y="258"/>
                  </a:cubicBezTo>
                  <a:cubicBezTo>
                    <a:pt x="1489" y="177"/>
                    <a:pt x="1431" y="96"/>
                    <a:pt x="1361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4248768" y="4490729"/>
              <a:ext cx="26555" cy="37794"/>
            </a:xfrm>
            <a:custGeom>
              <a:avLst/>
              <a:gdLst/>
              <a:ahLst/>
              <a:cxnLst/>
              <a:rect l="l" t="t" r="r" b="b"/>
              <a:pathLst>
                <a:path w="560" h="797" extrusionOk="0">
                  <a:moveTo>
                    <a:pt x="107" y="0"/>
                  </a:moveTo>
                  <a:cubicBezTo>
                    <a:pt x="37" y="140"/>
                    <a:pt x="12" y="294"/>
                    <a:pt x="1" y="445"/>
                  </a:cubicBezTo>
                  <a:cubicBezTo>
                    <a:pt x="1" y="652"/>
                    <a:pt x="148" y="796"/>
                    <a:pt x="327" y="796"/>
                  </a:cubicBezTo>
                  <a:cubicBezTo>
                    <a:pt x="380" y="796"/>
                    <a:pt x="435" y="784"/>
                    <a:pt x="490" y="758"/>
                  </a:cubicBezTo>
                  <a:cubicBezTo>
                    <a:pt x="467" y="665"/>
                    <a:pt x="501" y="573"/>
                    <a:pt x="512" y="489"/>
                  </a:cubicBezTo>
                  <a:cubicBezTo>
                    <a:pt x="537" y="350"/>
                    <a:pt x="548" y="210"/>
                    <a:pt x="559" y="59"/>
                  </a:cubicBezTo>
                  <a:lnTo>
                    <a:pt x="559" y="59"/>
                  </a:lnTo>
                  <a:cubicBezTo>
                    <a:pt x="512" y="70"/>
                    <a:pt x="501" y="70"/>
                    <a:pt x="478" y="84"/>
                  </a:cubicBezTo>
                  <a:cubicBezTo>
                    <a:pt x="409" y="95"/>
                    <a:pt x="339" y="107"/>
                    <a:pt x="269" y="118"/>
                  </a:cubicBezTo>
                  <a:cubicBezTo>
                    <a:pt x="259" y="120"/>
                    <a:pt x="250" y="121"/>
                    <a:pt x="241" y="121"/>
                  </a:cubicBezTo>
                  <a:cubicBezTo>
                    <a:pt x="195" y="121"/>
                    <a:pt x="157" y="97"/>
                    <a:pt x="129" y="48"/>
                  </a:cubicBezTo>
                  <a:cubicBezTo>
                    <a:pt x="129" y="37"/>
                    <a:pt x="118" y="26"/>
                    <a:pt x="107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4484441" y="4349515"/>
              <a:ext cx="46424" cy="65772"/>
            </a:xfrm>
            <a:custGeom>
              <a:avLst/>
              <a:gdLst/>
              <a:ahLst/>
              <a:cxnLst/>
              <a:rect l="l" t="t" r="r" b="b"/>
              <a:pathLst>
                <a:path w="979" h="1387" extrusionOk="0">
                  <a:moveTo>
                    <a:pt x="897" y="0"/>
                  </a:moveTo>
                  <a:cubicBezTo>
                    <a:pt x="897" y="0"/>
                    <a:pt x="886" y="0"/>
                    <a:pt x="886" y="12"/>
                  </a:cubicBezTo>
                  <a:cubicBezTo>
                    <a:pt x="596" y="232"/>
                    <a:pt x="339" y="489"/>
                    <a:pt x="177" y="827"/>
                  </a:cubicBezTo>
                  <a:cubicBezTo>
                    <a:pt x="107" y="967"/>
                    <a:pt x="26" y="1107"/>
                    <a:pt x="12" y="1269"/>
                  </a:cubicBezTo>
                  <a:cubicBezTo>
                    <a:pt x="1" y="1280"/>
                    <a:pt x="12" y="1302"/>
                    <a:pt x="26" y="1316"/>
                  </a:cubicBezTo>
                  <a:cubicBezTo>
                    <a:pt x="48" y="1339"/>
                    <a:pt x="96" y="1361"/>
                    <a:pt x="129" y="1386"/>
                  </a:cubicBezTo>
                  <a:cubicBezTo>
                    <a:pt x="210" y="1107"/>
                    <a:pt x="361" y="883"/>
                    <a:pt x="526" y="651"/>
                  </a:cubicBezTo>
                  <a:cubicBezTo>
                    <a:pt x="654" y="489"/>
                    <a:pt x="780" y="338"/>
                    <a:pt x="909" y="174"/>
                  </a:cubicBezTo>
                  <a:cubicBezTo>
                    <a:pt x="978" y="93"/>
                    <a:pt x="978" y="93"/>
                    <a:pt x="897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4144541" y="4077946"/>
              <a:ext cx="41872" cy="53774"/>
            </a:xfrm>
            <a:custGeom>
              <a:avLst/>
              <a:gdLst/>
              <a:ahLst/>
              <a:cxnLst/>
              <a:rect l="l" t="t" r="r" b="b"/>
              <a:pathLst>
                <a:path w="883" h="1134" extrusionOk="0">
                  <a:moveTo>
                    <a:pt x="0" y="0"/>
                  </a:moveTo>
                  <a:cubicBezTo>
                    <a:pt x="0" y="12"/>
                    <a:pt x="11" y="23"/>
                    <a:pt x="11" y="45"/>
                  </a:cubicBezTo>
                  <a:cubicBezTo>
                    <a:pt x="11" y="59"/>
                    <a:pt x="22" y="70"/>
                    <a:pt x="22" y="93"/>
                  </a:cubicBezTo>
                  <a:cubicBezTo>
                    <a:pt x="70" y="350"/>
                    <a:pt x="140" y="604"/>
                    <a:pt x="265" y="827"/>
                  </a:cubicBezTo>
                  <a:cubicBezTo>
                    <a:pt x="302" y="908"/>
                    <a:pt x="349" y="989"/>
                    <a:pt x="383" y="1070"/>
                  </a:cubicBezTo>
                  <a:cubicBezTo>
                    <a:pt x="398" y="1110"/>
                    <a:pt x="420" y="1134"/>
                    <a:pt x="451" y="1134"/>
                  </a:cubicBezTo>
                  <a:cubicBezTo>
                    <a:pt x="465" y="1134"/>
                    <a:pt x="482" y="1129"/>
                    <a:pt x="500" y="1118"/>
                  </a:cubicBezTo>
                  <a:cubicBezTo>
                    <a:pt x="629" y="1048"/>
                    <a:pt x="754" y="967"/>
                    <a:pt x="883" y="897"/>
                  </a:cubicBezTo>
                  <a:cubicBezTo>
                    <a:pt x="861" y="861"/>
                    <a:pt x="838" y="850"/>
                    <a:pt x="813" y="827"/>
                  </a:cubicBezTo>
                  <a:cubicBezTo>
                    <a:pt x="732" y="780"/>
                    <a:pt x="651" y="721"/>
                    <a:pt x="570" y="674"/>
                  </a:cubicBezTo>
                  <a:cubicBezTo>
                    <a:pt x="324" y="523"/>
                    <a:pt x="126" y="338"/>
                    <a:pt x="34" y="59"/>
                  </a:cubicBezTo>
                  <a:cubicBezTo>
                    <a:pt x="22" y="34"/>
                    <a:pt x="11" y="23"/>
                    <a:pt x="11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4160426" y="4342354"/>
              <a:ext cx="64159" cy="23236"/>
            </a:xfrm>
            <a:custGeom>
              <a:avLst/>
              <a:gdLst/>
              <a:ahLst/>
              <a:cxnLst/>
              <a:rect l="l" t="t" r="r" b="b"/>
              <a:pathLst>
                <a:path w="1353" h="490" extrusionOk="0">
                  <a:moveTo>
                    <a:pt x="478" y="1"/>
                  </a:moveTo>
                  <a:cubicBezTo>
                    <a:pt x="327" y="45"/>
                    <a:pt x="165" y="93"/>
                    <a:pt x="0" y="140"/>
                  </a:cubicBezTo>
                  <a:cubicBezTo>
                    <a:pt x="140" y="221"/>
                    <a:pt x="269" y="302"/>
                    <a:pt x="386" y="372"/>
                  </a:cubicBezTo>
                  <a:cubicBezTo>
                    <a:pt x="478" y="431"/>
                    <a:pt x="573" y="442"/>
                    <a:pt x="665" y="442"/>
                  </a:cubicBezTo>
                  <a:cubicBezTo>
                    <a:pt x="692" y="443"/>
                    <a:pt x="720" y="444"/>
                    <a:pt x="747" y="444"/>
                  </a:cubicBezTo>
                  <a:cubicBezTo>
                    <a:pt x="836" y="444"/>
                    <a:pt x="925" y="438"/>
                    <a:pt x="1013" y="438"/>
                  </a:cubicBezTo>
                  <a:cubicBezTo>
                    <a:pt x="1128" y="438"/>
                    <a:pt x="1242" y="448"/>
                    <a:pt x="1352" y="489"/>
                  </a:cubicBezTo>
                  <a:cubicBezTo>
                    <a:pt x="1294" y="453"/>
                    <a:pt x="1235" y="420"/>
                    <a:pt x="1165" y="394"/>
                  </a:cubicBezTo>
                  <a:cubicBezTo>
                    <a:pt x="933" y="291"/>
                    <a:pt x="724" y="163"/>
                    <a:pt x="526" y="12"/>
                  </a:cubicBezTo>
                  <a:cubicBezTo>
                    <a:pt x="514" y="1"/>
                    <a:pt x="489" y="1"/>
                    <a:pt x="47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4254506" y="4468726"/>
              <a:ext cx="47325" cy="25180"/>
            </a:xfrm>
            <a:custGeom>
              <a:avLst/>
              <a:gdLst/>
              <a:ahLst/>
              <a:cxnLst/>
              <a:rect l="l" t="t" r="r" b="b"/>
              <a:pathLst>
                <a:path w="998" h="531" extrusionOk="0">
                  <a:moveTo>
                    <a:pt x="997" y="1"/>
                  </a:moveTo>
                  <a:lnTo>
                    <a:pt x="997" y="1"/>
                  </a:lnTo>
                  <a:cubicBezTo>
                    <a:pt x="793" y="130"/>
                    <a:pt x="577" y="203"/>
                    <a:pt x="349" y="203"/>
                  </a:cubicBezTo>
                  <a:cubicBezTo>
                    <a:pt x="253" y="203"/>
                    <a:pt x="155" y="190"/>
                    <a:pt x="56" y="163"/>
                  </a:cubicBezTo>
                  <a:cubicBezTo>
                    <a:pt x="42" y="233"/>
                    <a:pt x="31" y="291"/>
                    <a:pt x="19" y="361"/>
                  </a:cubicBezTo>
                  <a:cubicBezTo>
                    <a:pt x="0" y="441"/>
                    <a:pt x="66" y="530"/>
                    <a:pt x="144" y="530"/>
                  </a:cubicBezTo>
                  <a:cubicBezTo>
                    <a:pt x="156" y="530"/>
                    <a:pt x="169" y="528"/>
                    <a:pt x="181" y="523"/>
                  </a:cubicBezTo>
                  <a:cubicBezTo>
                    <a:pt x="369" y="478"/>
                    <a:pt x="556" y="420"/>
                    <a:pt x="754" y="361"/>
                  </a:cubicBezTo>
                  <a:cubicBezTo>
                    <a:pt x="788" y="350"/>
                    <a:pt x="835" y="314"/>
                    <a:pt x="857" y="280"/>
                  </a:cubicBezTo>
                  <a:cubicBezTo>
                    <a:pt x="905" y="221"/>
                    <a:pt x="927" y="163"/>
                    <a:pt x="964" y="93"/>
                  </a:cubicBezTo>
                  <a:cubicBezTo>
                    <a:pt x="986" y="71"/>
                    <a:pt x="986" y="34"/>
                    <a:pt x="997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4500468" y="4410590"/>
              <a:ext cx="66815" cy="16455"/>
            </a:xfrm>
            <a:custGeom>
              <a:avLst/>
              <a:gdLst/>
              <a:ahLst/>
              <a:cxnLst/>
              <a:rect l="l" t="t" r="r" b="b"/>
              <a:pathLst>
                <a:path w="1409" h="347" extrusionOk="0">
                  <a:moveTo>
                    <a:pt x="1119" y="0"/>
                  </a:moveTo>
                  <a:cubicBezTo>
                    <a:pt x="1103" y="0"/>
                    <a:pt x="1086" y="1"/>
                    <a:pt x="1071" y="3"/>
                  </a:cubicBezTo>
                  <a:cubicBezTo>
                    <a:pt x="828" y="28"/>
                    <a:pt x="582" y="73"/>
                    <a:pt x="339" y="120"/>
                  </a:cubicBezTo>
                  <a:cubicBezTo>
                    <a:pt x="221" y="143"/>
                    <a:pt x="118" y="201"/>
                    <a:pt x="1" y="238"/>
                  </a:cubicBezTo>
                  <a:lnTo>
                    <a:pt x="1" y="260"/>
                  </a:lnTo>
                  <a:cubicBezTo>
                    <a:pt x="48" y="282"/>
                    <a:pt x="93" y="319"/>
                    <a:pt x="140" y="341"/>
                  </a:cubicBezTo>
                  <a:cubicBezTo>
                    <a:pt x="144" y="345"/>
                    <a:pt x="148" y="346"/>
                    <a:pt x="152" y="346"/>
                  </a:cubicBezTo>
                  <a:cubicBezTo>
                    <a:pt x="159" y="346"/>
                    <a:pt x="167" y="341"/>
                    <a:pt x="177" y="341"/>
                  </a:cubicBezTo>
                  <a:cubicBezTo>
                    <a:pt x="571" y="224"/>
                    <a:pt x="978" y="143"/>
                    <a:pt x="1409" y="98"/>
                  </a:cubicBezTo>
                  <a:cubicBezTo>
                    <a:pt x="1375" y="73"/>
                    <a:pt x="1364" y="39"/>
                    <a:pt x="1339" y="28"/>
                  </a:cubicBezTo>
                  <a:cubicBezTo>
                    <a:pt x="1264" y="17"/>
                    <a:pt x="1189" y="0"/>
                    <a:pt x="111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4257114" y="4450991"/>
              <a:ext cx="41398" cy="19063"/>
            </a:xfrm>
            <a:custGeom>
              <a:avLst/>
              <a:gdLst/>
              <a:ahLst/>
              <a:cxnLst/>
              <a:rect l="l" t="t" r="r" b="b"/>
              <a:pathLst>
                <a:path w="873" h="402" extrusionOk="0">
                  <a:moveTo>
                    <a:pt x="12" y="0"/>
                  </a:moveTo>
                  <a:lnTo>
                    <a:pt x="12" y="199"/>
                  </a:lnTo>
                  <a:cubicBezTo>
                    <a:pt x="1" y="257"/>
                    <a:pt x="23" y="280"/>
                    <a:pt x="71" y="316"/>
                  </a:cubicBezTo>
                  <a:cubicBezTo>
                    <a:pt x="151" y="374"/>
                    <a:pt x="261" y="401"/>
                    <a:pt x="374" y="401"/>
                  </a:cubicBezTo>
                  <a:cubicBezTo>
                    <a:pt x="556" y="401"/>
                    <a:pt x="749" y="332"/>
                    <a:pt x="850" y="210"/>
                  </a:cubicBezTo>
                  <a:cubicBezTo>
                    <a:pt x="872" y="188"/>
                    <a:pt x="861" y="154"/>
                    <a:pt x="872" y="129"/>
                  </a:cubicBezTo>
                  <a:lnTo>
                    <a:pt x="872" y="129"/>
                  </a:lnTo>
                  <a:cubicBezTo>
                    <a:pt x="756" y="205"/>
                    <a:pt x="648" y="235"/>
                    <a:pt x="547" y="235"/>
                  </a:cubicBezTo>
                  <a:cubicBezTo>
                    <a:pt x="352" y="235"/>
                    <a:pt x="179" y="123"/>
                    <a:pt x="12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4510426" y="4092788"/>
              <a:ext cx="33147" cy="25702"/>
            </a:xfrm>
            <a:custGeom>
              <a:avLst/>
              <a:gdLst/>
              <a:ahLst/>
              <a:cxnLst/>
              <a:rect l="l" t="t" r="r" b="b"/>
              <a:pathLst>
                <a:path w="699" h="542" extrusionOk="0">
                  <a:moveTo>
                    <a:pt x="687" y="0"/>
                  </a:moveTo>
                  <a:cubicBezTo>
                    <a:pt x="467" y="118"/>
                    <a:pt x="232" y="246"/>
                    <a:pt x="0" y="375"/>
                  </a:cubicBezTo>
                  <a:cubicBezTo>
                    <a:pt x="36" y="419"/>
                    <a:pt x="59" y="467"/>
                    <a:pt x="81" y="514"/>
                  </a:cubicBezTo>
                  <a:cubicBezTo>
                    <a:pt x="95" y="533"/>
                    <a:pt x="111" y="541"/>
                    <a:pt x="129" y="541"/>
                  </a:cubicBezTo>
                  <a:cubicBezTo>
                    <a:pt x="144" y="541"/>
                    <a:pt x="160" y="536"/>
                    <a:pt x="176" y="526"/>
                  </a:cubicBezTo>
                  <a:cubicBezTo>
                    <a:pt x="257" y="478"/>
                    <a:pt x="338" y="431"/>
                    <a:pt x="419" y="397"/>
                  </a:cubicBezTo>
                  <a:cubicBezTo>
                    <a:pt x="606" y="327"/>
                    <a:pt x="640" y="165"/>
                    <a:pt x="699" y="11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4537455" y="4437572"/>
              <a:ext cx="48131" cy="24042"/>
            </a:xfrm>
            <a:custGeom>
              <a:avLst/>
              <a:gdLst/>
              <a:ahLst/>
              <a:cxnLst/>
              <a:rect l="l" t="t" r="r" b="b"/>
              <a:pathLst>
                <a:path w="1015" h="507" extrusionOk="0">
                  <a:moveTo>
                    <a:pt x="932" y="0"/>
                  </a:moveTo>
                  <a:cubicBezTo>
                    <a:pt x="922" y="0"/>
                    <a:pt x="910" y="2"/>
                    <a:pt x="897" y="4"/>
                  </a:cubicBezTo>
                  <a:cubicBezTo>
                    <a:pt x="640" y="74"/>
                    <a:pt x="408" y="180"/>
                    <a:pt x="176" y="297"/>
                  </a:cubicBezTo>
                  <a:cubicBezTo>
                    <a:pt x="117" y="331"/>
                    <a:pt x="59" y="367"/>
                    <a:pt x="0" y="401"/>
                  </a:cubicBezTo>
                  <a:cubicBezTo>
                    <a:pt x="11" y="412"/>
                    <a:pt x="11" y="423"/>
                    <a:pt x="25" y="437"/>
                  </a:cubicBezTo>
                  <a:cubicBezTo>
                    <a:pt x="25" y="448"/>
                    <a:pt x="25" y="448"/>
                    <a:pt x="36" y="459"/>
                  </a:cubicBezTo>
                  <a:cubicBezTo>
                    <a:pt x="49" y="492"/>
                    <a:pt x="58" y="507"/>
                    <a:pt x="72" y="507"/>
                  </a:cubicBezTo>
                  <a:cubicBezTo>
                    <a:pt x="83" y="507"/>
                    <a:pt x="97" y="498"/>
                    <a:pt x="117" y="482"/>
                  </a:cubicBezTo>
                  <a:cubicBezTo>
                    <a:pt x="129" y="482"/>
                    <a:pt x="140" y="471"/>
                    <a:pt x="151" y="471"/>
                  </a:cubicBezTo>
                  <a:cubicBezTo>
                    <a:pt x="408" y="320"/>
                    <a:pt x="676" y="191"/>
                    <a:pt x="967" y="88"/>
                  </a:cubicBezTo>
                  <a:cubicBezTo>
                    <a:pt x="978" y="74"/>
                    <a:pt x="1003" y="74"/>
                    <a:pt x="1014" y="63"/>
                  </a:cubicBezTo>
                  <a:cubicBezTo>
                    <a:pt x="995" y="17"/>
                    <a:pt x="970" y="0"/>
                    <a:pt x="932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4254885" y="4436149"/>
              <a:ext cx="42536" cy="17166"/>
            </a:xfrm>
            <a:custGeom>
              <a:avLst/>
              <a:gdLst/>
              <a:ahLst/>
              <a:cxnLst/>
              <a:rect l="l" t="t" r="r" b="b"/>
              <a:pathLst>
                <a:path w="897" h="362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70"/>
                    <a:pt x="23" y="129"/>
                    <a:pt x="81" y="163"/>
                  </a:cubicBezTo>
                  <a:cubicBezTo>
                    <a:pt x="118" y="188"/>
                    <a:pt x="140" y="210"/>
                    <a:pt x="173" y="232"/>
                  </a:cubicBezTo>
                  <a:cubicBezTo>
                    <a:pt x="297" y="315"/>
                    <a:pt x="426" y="361"/>
                    <a:pt x="561" y="361"/>
                  </a:cubicBezTo>
                  <a:cubicBezTo>
                    <a:pt x="654" y="361"/>
                    <a:pt x="750" y="339"/>
                    <a:pt x="849" y="291"/>
                  </a:cubicBezTo>
                  <a:cubicBezTo>
                    <a:pt x="886" y="269"/>
                    <a:pt x="897" y="244"/>
                    <a:pt x="886" y="199"/>
                  </a:cubicBezTo>
                  <a:lnTo>
                    <a:pt x="886" y="199"/>
                  </a:lnTo>
                  <a:cubicBezTo>
                    <a:pt x="829" y="209"/>
                    <a:pt x="773" y="214"/>
                    <a:pt x="718" y="214"/>
                  </a:cubicBezTo>
                  <a:cubicBezTo>
                    <a:pt x="469" y="214"/>
                    <a:pt x="240" y="115"/>
                    <a:pt x="1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4629638" y="4486556"/>
              <a:ext cx="28262" cy="47278"/>
            </a:xfrm>
            <a:custGeom>
              <a:avLst/>
              <a:gdLst/>
              <a:ahLst/>
              <a:cxnLst/>
              <a:rect l="l" t="t" r="r" b="b"/>
              <a:pathLst>
                <a:path w="596" h="997" extrusionOk="0">
                  <a:moveTo>
                    <a:pt x="69" y="0"/>
                  </a:moveTo>
                  <a:cubicBezTo>
                    <a:pt x="51" y="0"/>
                    <a:pt x="29" y="7"/>
                    <a:pt x="0" y="19"/>
                  </a:cubicBezTo>
                  <a:cubicBezTo>
                    <a:pt x="93" y="172"/>
                    <a:pt x="188" y="334"/>
                    <a:pt x="269" y="485"/>
                  </a:cubicBezTo>
                  <a:cubicBezTo>
                    <a:pt x="361" y="647"/>
                    <a:pt x="467" y="812"/>
                    <a:pt x="501" y="996"/>
                  </a:cubicBezTo>
                  <a:cubicBezTo>
                    <a:pt x="548" y="963"/>
                    <a:pt x="596" y="952"/>
                    <a:pt x="570" y="893"/>
                  </a:cubicBezTo>
                  <a:cubicBezTo>
                    <a:pt x="501" y="765"/>
                    <a:pt x="456" y="636"/>
                    <a:pt x="386" y="508"/>
                  </a:cubicBezTo>
                  <a:cubicBezTo>
                    <a:pt x="316" y="357"/>
                    <a:pt x="232" y="206"/>
                    <a:pt x="151" y="66"/>
                  </a:cubicBezTo>
                  <a:cubicBezTo>
                    <a:pt x="123" y="21"/>
                    <a:pt x="102" y="0"/>
                    <a:pt x="6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4259769" y="4515624"/>
              <a:ext cx="47088" cy="19774"/>
            </a:xfrm>
            <a:custGeom>
              <a:avLst/>
              <a:gdLst/>
              <a:ahLst/>
              <a:cxnLst/>
              <a:rect l="l" t="t" r="r" b="b"/>
              <a:pathLst>
                <a:path w="993" h="417" extrusionOk="0">
                  <a:moveTo>
                    <a:pt x="978" y="1"/>
                  </a:moveTo>
                  <a:lnTo>
                    <a:pt x="978" y="1"/>
                  </a:lnTo>
                  <a:cubicBezTo>
                    <a:pt x="724" y="129"/>
                    <a:pt x="456" y="244"/>
                    <a:pt x="177" y="302"/>
                  </a:cubicBezTo>
                  <a:cubicBezTo>
                    <a:pt x="118" y="314"/>
                    <a:pt x="59" y="314"/>
                    <a:pt x="1" y="328"/>
                  </a:cubicBezTo>
                  <a:cubicBezTo>
                    <a:pt x="37" y="389"/>
                    <a:pt x="92" y="417"/>
                    <a:pt x="163" y="417"/>
                  </a:cubicBezTo>
                  <a:cubicBezTo>
                    <a:pt x="186" y="417"/>
                    <a:pt x="210" y="414"/>
                    <a:pt x="235" y="409"/>
                  </a:cubicBezTo>
                  <a:cubicBezTo>
                    <a:pt x="294" y="383"/>
                    <a:pt x="339" y="372"/>
                    <a:pt x="397" y="350"/>
                  </a:cubicBezTo>
                  <a:cubicBezTo>
                    <a:pt x="559" y="291"/>
                    <a:pt x="724" y="221"/>
                    <a:pt x="886" y="152"/>
                  </a:cubicBezTo>
                  <a:cubicBezTo>
                    <a:pt x="967" y="118"/>
                    <a:pt x="992" y="71"/>
                    <a:pt x="97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4465094" y="4379863"/>
              <a:ext cx="29875" cy="22904"/>
            </a:xfrm>
            <a:custGeom>
              <a:avLst/>
              <a:gdLst/>
              <a:ahLst/>
              <a:cxnLst/>
              <a:rect l="l" t="t" r="r" b="b"/>
              <a:pathLst>
                <a:path w="630" h="483" extrusionOk="0">
                  <a:moveTo>
                    <a:pt x="629" y="0"/>
                  </a:moveTo>
                  <a:lnTo>
                    <a:pt x="629" y="0"/>
                  </a:lnTo>
                  <a:cubicBezTo>
                    <a:pt x="397" y="81"/>
                    <a:pt x="188" y="221"/>
                    <a:pt x="1" y="408"/>
                  </a:cubicBezTo>
                  <a:cubicBezTo>
                    <a:pt x="37" y="430"/>
                    <a:pt x="48" y="442"/>
                    <a:pt x="71" y="467"/>
                  </a:cubicBezTo>
                  <a:cubicBezTo>
                    <a:pt x="87" y="477"/>
                    <a:pt x="100" y="482"/>
                    <a:pt x="114" y="482"/>
                  </a:cubicBezTo>
                  <a:cubicBezTo>
                    <a:pt x="131" y="482"/>
                    <a:pt x="150" y="473"/>
                    <a:pt x="177" y="453"/>
                  </a:cubicBezTo>
                  <a:cubicBezTo>
                    <a:pt x="269" y="372"/>
                    <a:pt x="375" y="280"/>
                    <a:pt x="490" y="210"/>
                  </a:cubicBezTo>
                  <a:cubicBezTo>
                    <a:pt x="559" y="151"/>
                    <a:pt x="585" y="70"/>
                    <a:pt x="62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4256450" y="4463178"/>
              <a:ext cx="44290" cy="13278"/>
            </a:xfrm>
            <a:custGeom>
              <a:avLst/>
              <a:gdLst/>
              <a:ahLst/>
              <a:cxnLst/>
              <a:rect l="l" t="t" r="r" b="b"/>
              <a:pathLst>
                <a:path w="934" h="280" extrusionOk="0">
                  <a:moveTo>
                    <a:pt x="897" y="0"/>
                  </a:moveTo>
                  <a:lnTo>
                    <a:pt x="897" y="0"/>
                  </a:lnTo>
                  <a:cubicBezTo>
                    <a:pt x="783" y="118"/>
                    <a:pt x="629" y="162"/>
                    <a:pt x="478" y="188"/>
                  </a:cubicBezTo>
                  <a:cubicBezTo>
                    <a:pt x="448" y="190"/>
                    <a:pt x="417" y="191"/>
                    <a:pt x="387" y="191"/>
                  </a:cubicBezTo>
                  <a:cubicBezTo>
                    <a:pt x="259" y="191"/>
                    <a:pt x="139" y="167"/>
                    <a:pt x="26" y="81"/>
                  </a:cubicBezTo>
                  <a:cubicBezTo>
                    <a:pt x="26" y="118"/>
                    <a:pt x="26" y="129"/>
                    <a:pt x="15" y="151"/>
                  </a:cubicBezTo>
                  <a:cubicBezTo>
                    <a:pt x="1" y="221"/>
                    <a:pt x="26" y="246"/>
                    <a:pt x="85" y="257"/>
                  </a:cubicBezTo>
                  <a:cubicBezTo>
                    <a:pt x="158" y="272"/>
                    <a:pt x="229" y="280"/>
                    <a:pt x="299" y="280"/>
                  </a:cubicBezTo>
                  <a:cubicBezTo>
                    <a:pt x="503" y="280"/>
                    <a:pt x="692" y="216"/>
                    <a:pt x="875" y="93"/>
                  </a:cubicBezTo>
                  <a:cubicBezTo>
                    <a:pt x="909" y="70"/>
                    <a:pt x="934" y="48"/>
                    <a:pt x="897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4546844" y="4425670"/>
              <a:ext cx="29827" cy="22050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82" y="1"/>
                  </a:moveTo>
                  <a:cubicBezTo>
                    <a:pt x="361" y="129"/>
                    <a:pt x="162" y="280"/>
                    <a:pt x="0" y="465"/>
                  </a:cubicBezTo>
                  <a:cubicBezTo>
                    <a:pt x="118" y="420"/>
                    <a:pt x="210" y="361"/>
                    <a:pt x="327" y="325"/>
                  </a:cubicBezTo>
                  <a:cubicBezTo>
                    <a:pt x="467" y="291"/>
                    <a:pt x="537" y="174"/>
                    <a:pt x="629" y="82"/>
                  </a:cubicBezTo>
                  <a:cubicBezTo>
                    <a:pt x="618" y="59"/>
                    <a:pt x="595" y="34"/>
                    <a:pt x="58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4526976" y="4389773"/>
              <a:ext cx="27598" cy="21529"/>
            </a:xfrm>
            <a:custGeom>
              <a:avLst/>
              <a:gdLst/>
              <a:ahLst/>
              <a:cxnLst/>
              <a:rect l="l" t="t" r="r" b="b"/>
              <a:pathLst>
                <a:path w="582" h="454" extrusionOk="0">
                  <a:moveTo>
                    <a:pt x="512" y="1"/>
                  </a:moveTo>
                  <a:cubicBezTo>
                    <a:pt x="338" y="140"/>
                    <a:pt x="176" y="291"/>
                    <a:pt x="0" y="442"/>
                  </a:cubicBezTo>
                  <a:cubicBezTo>
                    <a:pt x="0" y="442"/>
                    <a:pt x="12" y="442"/>
                    <a:pt x="12" y="453"/>
                  </a:cubicBezTo>
                  <a:cubicBezTo>
                    <a:pt x="70" y="442"/>
                    <a:pt x="129" y="431"/>
                    <a:pt x="188" y="420"/>
                  </a:cubicBezTo>
                  <a:cubicBezTo>
                    <a:pt x="221" y="420"/>
                    <a:pt x="257" y="397"/>
                    <a:pt x="280" y="372"/>
                  </a:cubicBezTo>
                  <a:cubicBezTo>
                    <a:pt x="350" y="314"/>
                    <a:pt x="419" y="233"/>
                    <a:pt x="500" y="163"/>
                  </a:cubicBezTo>
                  <a:cubicBezTo>
                    <a:pt x="581" y="93"/>
                    <a:pt x="581" y="93"/>
                    <a:pt x="526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254364" y="4423963"/>
              <a:ext cx="42536" cy="20296"/>
            </a:xfrm>
            <a:custGeom>
              <a:avLst/>
              <a:gdLst/>
              <a:ahLst/>
              <a:cxnLst/>
              <a:rect l="l" t="t" r="r" b="b"/>
              <a:pathLst>
                <a:path w="897" h="428" extrusionOk="0">
                  <a:moveTo>
                    <a:pt x="0" y="0"/>
                  </a:moveTo>
                  <a:cubicBezTo>
                    <a:pt x="11" y="48"/>
                    <a:pt x="11" y="95"/>
                    <a:pt x="11" y="129"/>
                  </a:cubicBezTo>
                  <a:cubicBezTo>
                    <a:pt x="11" y="176"/>
                    <a:pt x="22" y="199"/>
                    <a:pt x="59" y="210"/>
                  </a:cubicBezTo>
                  <a:cubicBezTo>
                    <a:pt x="221" y="316"/>
                    <a:pt x="394" y="375"/>
                    <a:pt x="570" y="408"/>
                  </a:cubicBezTo>
                  <a:cubicBezTo>
                    <a:pt x="626" y="415"/>
                    <a:pt x="684" y="427"/>
                    <a:pt x="741" y="427"/>
                  </a:cubicBezTo>
                  <a:cubicBezTo>
                    <a:pt x="777" y="427"/>
                    <a:pt x="814" y="422"/>
                    <a:pt x="849" y="408"/>
                  </a:cubicBezTo>
                  <a:cubicBezTo>
                    <a:pt x="860" y="397"/>
                    <a:pt x="872" y="386"/>
                    <a:pt x="897" y="386"/>
                  </a:cubicBezTo>
                  <a:cubicBezTo>
                    <a:pt x="883" y="375"/>
                    <a:pt x="883" y="375"/>
                    <a:pt x="883" y="361"/>
                  </a:cubicBezTo>
                  <a:cubicBezTo>
                    <a:pt x="857" y="363"/>
                    <a:pt x="832" y="364"/>
                    <a:pt x="808" y="364"/>
                  </a:cubicBezTo>
                  <a:cubicBezTo>
                    <a:pt x="665" y="364"/>
                    <a:pt x="534" y="331"/>
                    <a:pt x="394" y="291"/>
                  </a:cubicBezTo>
                  <a:cubicBezTo>
                    <a:pt x="243" y="235"/>
                    <a:pt x="129" y="118"/>
                    <a:pt x="1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4257114" y="4446107"/>
              <a:ext cx="40876" cy="13799"/>
            </a:xfrm>
            <a:custGeom>
              <a:avLst/>
              <a:gdLst/>
              <a:ahLst/>
              <a:cxnLst/>
              <a:rect l="l" t="t" r="r" b="b"/>
              <a:pathLst>
                <a:path w="862" h="291" extrusionOk="0">
                  <a:moveTo>
                    <a:pt x="1" y="0"/>
                  </a:moveTo>
                  <a:cubicBezTo>
                    <a:pt x="12" y="11"/>
                    <a:pt x="12" y="22"/>
                    <a:pt x="23" y="34"/>
                  </a:cubicBezTo>
                  <a:cubicBezTo>
                    <a:pt x="23" y="47"/>
                    <a:pt x="34" y="59"/>
                    <a:pt x="45" y="59"/>
                  </a:cubicBezTo>
                  <a:cubicBezTo>
                    <a:pt x="163" y="173"/>
                    <a:pt x="302" y="257"/>
                    <a:pt x="464" y="279"/>
                  </a:cubicBezTo>
                  <a:cubicBezTo>
                    <a:pt x="495" y="287"/>
                    <a:pt x="525" y="290"/>
                    <a:pt x="555" y="290"/>
                  </a:cubicBezTo>
                  <a:cubicBezTo>
                    <a:pt x="659" y="290"/>
                    <a:pt x="756" y="245"/>
                    <a:pt x="839" y="162"/>
                  </a:cubicBezTo>
                  <a:cubicBezTo>
                    <a:pt x="850" y="151"/>
                    <a:pt x="850" y="140"/>
                    <a:pt x="861" y="117"/>
                  </a:cubicBezTo>
                  <a:cubicBezTo>
                    <a:pt x="850" y="117"/>
                    <a:pt x="850" y="117"/>
                    <a:pt x="850" y="103"/>
                  </a:cubicBezTo>
                  <a:cubicBezTo>
                    <a:pt x="729" y="167"/>
                    <a:pt x="614" y="195"/>
                    <a:pt x="504" y="195"/>
                  </a:cubicBezTo>
                  <a:cubicBezTo>
                    <a:pt x="328" y="195"/>
                    <a:pt x="164" y="122"/>
                    <a:pt x="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4543003" y="4396412"/>
              <a:ext cx="19395" cy="12234"/>
            </a:xfrm>
            <a:custGeom>
              <a:avLst/>
              <a:gdLst/>
              <a:ahLst/>
              <a:cxnLst/>
              <a:rect l="l" t="t" r="r" b="b"/>
              <a:pathLst>
                <a:path w="409" h="258" extrusionOk="0">
                  <a:moveTo>
                    <a:pt x="269" y="0"/>
                  </a:moveTo>
                  <a:cubicBezTo>
                    <a:pt x="174" y="93"/>
                    <a:pt x="81" y="162"/>
                    <a:pt x="0" y="243"/>
                  </a:cubicBezTo>
                  <a:cubicBezTo>
                    <a:pt x="0" y="243"/>
                    <a:pt x="0" y="257"/>
                    <a:pt x="12" y="257"/>
                  </a:cubicBezTo>
                  <a:lnTo>
                    <a:pt x="408" y="257"/>
                  </a:lnTo>
                  <a:cubicBezTo>
                    <a:pt x="372" y="174"/>
                    <a:pt x="313" y="93"/>
                    <a:pt x="269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4473440" y="4391386"/>
              <a:ext cx="14890" cy="18304"/>
            </a:xfrm>
            <a:custGeom>
              <a:avLst/>
              <a:gdLst/>
              <a:ahLst/>
              <a:cxnLst/>
              <a:rect l="l" t="t" r="r" b="b"/>
              <a:pathLst>
                <a:path w="314" h="386" extrusionOk="0">
                  <a:moveTo>
                    <a:pt x="314" y="0"/>
                  </a:moveTo>
                  <a:lnTo>
                    <a:pt x="314" y="0"/>
                  </a:lnTo>
                  <a:cubicBezTo>
                    <a:pt x="199" y="95"/>
                    <a:pt x="82" y="165"/>
                    <a:pt x="1" y="280"/>
                  </a:cubicBezTo>
                  <a:cubicBezTo>
                    <a:pt x="59" y="316"/>
                    <a:pt x="118" y="349"/>
                    <a:pt x="174" y="386"/>
                  </a:cubicBezTo>
                  <a:cubicBezTo>
                    <a:pt x="221" y="257"/>
                    <a:pt x="269" y="140"/>
                    <a:pt x="314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4267593" y="4431787"/>
              <a:ext cx="28120" cy="7445"/>
            </a:xfrm>
            <a:custGeom>
              <a:avLst/>
              <a:gdLst/>
              <a:ahLst/>
              <a:cxnLst/>
              <a:rect l="l" t="t" r="r" b="b"/>
              <a:pathLst>
                <a:path w="593" h="157" extrusionOk="0">
                  <a:moveTo>
                    <a:pt x="0" y="0"/>
                  </a:moveTo>
                  <a:cubicBezTo>
                    <a:pt x="91" y="82"/>
                    <a:pt x="358" y="157"/>
                    <a:pt x="506" y="157"/>
                  </a:cubicBezTo>
                  <a:cubicBezTo>
                    <a:pt x="545" y="157"/>
                    <a:pt x="576" y="152"/>
                    <a:pt x="593" y="140"/>
                  </a:cubicBezTo>
                  <a:cubicBezTo>
                    <a:pt x="408" y="92"/>
                    <a:pt x="210" y="45"/>
                    <a:pt x="0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4572782" y="4431123"/>
              <a:ext cx="8299" cy="6117"/>
            </a:xfrm>
            <a:custGeom>
              <a:avLst/>
              <a:gdLst/>
              <a:ahLst/>
              <a:cxnLst/>
              <a:rect l="l" t="t" r="r" b="b"/>
              <a:pathLst>
                <a:path w="175" h="129" extrusionOk="0">
                  <a:moveTo>
                    <a:pt x="118" y="0"/>
                  </a:moveTo>
                  <a:cubicBezTo>
                    <a:pt x="82" y="48"/>
                    <a:pt x="48" y="84"/>
                    <a:pt x="1" y="129"/>
                  </a:cubicBezTo>
                  <a:cubicBezTo>
                    <a:pt x="71" y="106"/>
                    <a:pt x="118" y="95"/>
                    <a:pt x="174" y="84"/>
                  </a:cubicBezTo>
                  <a:cubicBezTo>
                    <a:pt x="163" y="48"/>
                    <a:pt x="141" y="37"/>
                    <a:pt x="118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4328811" y="3933602"/>
              <a:ext cx="14463" cy="5833"/>
            </a:xfrm>
            <a:custGeom>
              <a:avLst/>
              <a:gdLst/>
              <a:ahLst/>
              <a:cxnLst/>
              <a:rect l="l" t="t" r="r" b="b"/>
              <a:pathLst>
                <a:path w="305" h="123" extrusionOk="0">
                  <a:moveTo>
                    <a:pt x="94" y="0"/>
                  </a:moveTo>
                  <a:cubicBezTo>
                    <a:pt x="66" y="0"/>
                    <a:pt x="40" y="18"/>
                    <a:pt x="0" y="52"/>
                  </a:cubicBezTo>
                  <a:cubicBezTo>
                    <a:pt x="106" y="75"/>
                    <a:pt x="210" y="100"/>
                    <a:pt x="305" y="122"/>
                  </a:cubicBezTo>
                  <a:cubicBezTo>
                    <a:pt x="268" y="86"/>
                    <a:pt x="210" y="52"/>
                    <a:pt x="165" y="30"/>
                  </a:cubicBezTo>
                  <a:cubicBezTo>
                    <a:pt x="135" y="10"/>
                    <a:pt x="114" y="0"/>
                    <a:pt x="94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4333316" y="3947591"/>
              <a:ext cx="7160" cy="3367"/>
            </a:xfrm>
            <a:custGeom>
              <a:avLst/>
              <a:gdLst/>
              <a:ahLst/>
              <a:cxnLst/>
              <a:rect l="l" t="t" r="r" b="b"/>
              <a:pathLst>
                <a:path w="151" h="71" extrusionOk="0">
                  <a:moveTo>
                    <a:pt x="151" y="0"/>
                  </a:moveTo>
                  <a:cubicBezTo>
                    <a:pt x="92" y="0"/>
                    <a:pt x="45" y="0"/>
                    <a:pt x="0" y="14"/>
                  </a:cubicBezTo>
                  <a:lnTo>
                    <a:pt x="0" y="26"/>
                  </a:lnTo>
                  <a:cubicBezTo>
                    <a:pt x="45" y="37"/>
                    <a:pt x="92" y="48"/>
                    <a:pt x="151" y="7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4129035" y="3862521"/>
              <a:ext cx="531009" cy="679197"/>
            </a:xfrm>
            <a:custGeom>
              <a:avLst/>
              <a:gdLst/>
              <a:ahLst/>
              <a:cxnLst/>
              <a:rect l="l" t="t" r="r" b="b"/>
              <a:pathLst>
                <a:path w="11198" h="14323" extrusionOk="0">
                  <a:moveTo>
                    <a:pt x="3700" y="55"/>
                  </a:moveTo>
                  <a:cubicBezTo>
                    <a:pt x="3769" y="55"/>
                    <a:pt x="3840" y="64"/>
                    <a:pt x="3911" y="85"/>
                  </a:cubicBezTo>
                  <a:cubicBezTo>
                    <a:pt x="4099" y="143"/>
                    <a:pt x="4283" y="202"/>
                    <a:pt x="4448" y="317"/>
                  </a:cubicBezTo>
                  <a:cubicBezTo>
                    <a:pt x="4610" y="456"/>
                    <a:pt x="4727" y="621"/>
                    <a:pt x="4772" y="842"/>
                  </a:cubicBezTo>
                  <a:cubicBezTo>
                    <a:pt x="4783" y="842"/>
                    <a:pt x="4783" y="853"/>
                    <a:pt x="4783" y="864"/>
                  </a:cubicBezTo>
                  <a:lnTo>
                    <a:pt x="4783" y="875"/>
                  </a:lnTo>
                  <a:cubicBezTo>
                    <a:pt x="4459" y="864"/>
                    <a:pt x="4132" y="853"/>
                    <a:pt x="3805" y="842"/>
                  </a:cubicBezTo>
                  <a:cubicBezTo>
                    <a:pt x="3772" y="842"/>
                    <a:pt x="3735" y="831"/>
                    <a:pt x="3713" y="831"/>
                  </a:cubicBezTo>
                  <a:cubicBezTo>
                    <a:pt x="3632" y="831"/>
                    <a:pt x="3621" y="831"/>
                    <a:pt x="3632" y="912"/>
                  </a:cubicBezTo>
                  <a:cubicBezTo>
                    <a:pt x="3643" y="1004"/>
                    <a:pt x="3666" y="1085"/>
                    <a:pt x="3679" y="1180"/>
                  </a:cubicBezTo>
                  <a:cubicBezTo>
                    <a:pt x="3679" y="1202"/>
                    <a:pt x="3666" y="1225"/>
                    <a:pt x="3654" y="1236"/>
                  </a:cubicBezTo>
                  <a:cubicBezTo>
                    <a:pt x="3481" y="1306"/>
                    <a:pt x="3294" y="1375"/>
                    <a:pt x="3107" y="1445"/>
                  </a:cubicBezTo>
                  <a:cubicBezTo>
                    <a:pt x="3096" y="1423"/>
                    <a:pt x="3084" y="1389"/>
                    <a:pt x="3062" y="1364"/>
                  </a:cubicBezTo>
                  <a:cubicBezTo>
                    <a:pt x="3037" y="1342"/>
                    <a:pt x="3015" y="1320"/>
                    <a:pt x="2992" y="1320"/>
                  </a:cubicBezTo>
                  <a:cubicBezTo>
                    <a:pt x="2981" y="1317"/>
                    <a:pt x="2970" y="1316"/>
                    <a:pt x="2959" y="1316"/>
                  </a:cubicBezTo>
                  <a:cubicBezTo>
                    <a:pt x="2859" y="1316"/>
                    <a:pt x="2745" y="1410"/>
                    <a:pt x="2735" y="1493"/>
                  </a:cubicBezTo>
                  <a:cubicBezTo>
                    <a:pt x="2713" y="1585"/>
                    <a:pt x="2713" y="1669"/>
                    <a:pt x="2713" y="1761"/>
                  </a:cubicBezTo>
                  <a:cubicBezTo>
                    <a:pt x="2713" y="1794"/>
                    <a:pt x="2702" y="1808"/>
                    <a:pt x="2677" y="1820"/>
                  </a:cubicBezTo>
                  <a:cubicBezTo>
                    <a:pt x="2643" y="1842"/>
                    <a:pt x="2607" y="1864"/>
                    <a:pt x="2573" y="1889"/>
                  </a:cubicBezTo>
                  <a:cubicBezTo>
                    <a:pt x="2548" y="1794"/>
                    <a:pt x="2537" y="1702"/>
                    <a:pt x="2526" y="1621"/>
                  </a:cubicBezTo>
                  <a:cubicBezTo>
                    <a:pt x="2478" y="1294"/>
                    <a:pt x="2537" y="993"/>
                    <a:pt x="2713" y="713"/>
                  </a:cubicBezTo>
                  <a:cubicBezTo>
                    <a:pt x="2841" y="504"/>
                    <a:pt x="3015" y="328"/>
                    <a:pt x="3224" y="202"/>
                  </a:cubicBezTo>
                  <a:cubicBezTo>
                    <a:pt x="3373" y="111"/>
                    <a:pt x="3532" y="55"/>
                    <a:pt x="3700" y="55"/>
                  </a:cubicBezTo>
                  <a:close/>
                  <a:moveTo>
                    <a:pt x="3772" y="3018"/>
                  </a:moveTo>
                  <a:cubicBezTo>
                    <a:pt x="3819" y="3040"/>
                    <a:pt x="3875" y="3066"/>
                    <a:pt x="3934" y="3099"/>
                  </a:cubicBezTo>
                  <a:cubicBezTo>
                    <a:pt x="3982" y="3118"/>
                    <a:pt x="4031" y="3138"/>
                    <a:pt x="4080" y="3138"/>
                  </a:cubicBezTo>
                  <a:cubicBezTo>
                    <a:pt x="4090" y="3138"/>
                    <a:pt x="4100" y="3137"/>
                    <a:pt x="4110" y="3135"/>
                  </a:cubicBezTo>
                  <a:cubicBezTo>
                    <a:pt x="4121" y="3135"/>
                    <a:pt x="4143" y="3135"/>
                    <a:pt x="4143" y="3147"/>
                  </a:cubicBezTo>
                  <a:cubicBezTo>
                    <a:pt x="4191" y="3180"/>
                    <a:pt x="4238" y="3228"/>
                    <a:pt x="4272" y="3275"/>
                  </a:cubicBezTo>
                  <a:cubicBezTo>
                    <a:pt x="4283" y="3286"/>
                    <a:pt x="4283" y="3309"/>
                    <a:pt x="4283" y="3320"/>
                  </a:cubicBezTo>
                  <a:cubicBezTo>
                    <a:pt x="4272" y="3356"/>
                    <a:pt x="4249" y="3378"/>
                    <a:pt x="4238" y="3401"/>
                  </a:cubicBezTo>
                  <a:cubicBezTo>
                    <a:pt x="4168" y="3496"/>
                    <a:pt x="4132" y="3599"/>
                    <a:pt x="4085" y="3694"/>
                  </a:cubicBezTo>
                  <a:cubicBezTo>
                    <a:pt x="4040" y="3820"/>
                    <a:pt x="3970" y="3937"/>
                    <a:pt x="3819" y="3960"/>
                  </a:cubicBezTo>
                  <a:cubicBezTo>
                    <a:pt x="3794" y="3974"/>
                    <a:pt x="3772" y="3985"/>
                    <a:pt x="3760" y="3996"/>
                  </a:cubicBezTo>
                  <a:cubicBezTo>
                    <a:pt x="3713" y="4055"/>
                    <a:pt x="3643" y="4066"/>
                    <a:pt x="3573" y="4077"/>
                  </a:cubicBezTo>
                  <a:cubicBezTo>
                    <a:pt x="3305" y="4088"/>
                    <a:pt x="3037" y="4099"/>
                    <a:pt x="2772" y="4113"/>
                  </a:cubicBezTo>
                  <a:lnTo>
                    <a:pt x="2735" y="4113"/>
                  </a:lnTo>
                  <a:cubicBezTo>
                    <a:pt x="2783" y="4077"/>
                    <a:pt x="2805" y="4043"/>
                    <a:pt x="2841" y="4018"/>
                  </a:cubicBezTo>
                  <a:cubicBezTo>
                    <a:pt x="2992" y="3890"/>
                    <a:pt x="3132" y="3764"/>
                    <a:pt x="3272" y="3635"/>
                  </a:cubicBezTo>
                  <a:cubicBezTo>
                    <a:pt x="3411" y="3496"/>
                    <a:pt x="3551" y="3356"/>
                    <a:pt x="3679" y="3216"/>
                  </a:cubicBezTo>
                  <a:cubicBezTo>
                    <a:pt x="3724" y="3169"/>
                    <a:pt x="3735" y="3088"/>
                    <a:pt x="3772" y="3018"/>
                  </a:cubicBezTo>
                  <a:close/>
                  <a:moveTo>
                    <a:pt x="9300" y="1669"/>
                  </a:moveTo>
                  <a:cubicBezTo>
                    <a:pt x="9323" y="1669"/>
                    <a:pt x="9359" y="1691"/>
                    <a:pt x="9370" y="1702"/>
                  </a:cubicBezTo>
                  <a:cubicBezTo>
                    <a:pt x="9418" y="1820"/>
                    <a:pt x="9451" y="1923"/>
                    <a:pt x="9487" y="2040"/>
                  </a:cubicBezTo>
                  <a:cubicBezTo>
                    <a:pt x="9532" y="2169"/>
                    <a:pt x="9580" y="2309"/>
                    <a:pt x="9627" y="2437"/>
                  </a:cubicBezTo>
                  <a:cubicBezTo>
                    <a:pt x="9627" y="2459"/>
                    <a:pt x="9638" y="2471"/>
                    <a:pt x="9650" y="2493"/>
                  </a:cubicBezTo>
                  <a:cubicBezTo>
                    <a:pt x="9661" y="2493"/>
                    <a:pt x="9661" y="2493"/>
                    <a:pt x="9672" y="2482"/>
                  </a:cubicBezTo>
                  <a:cubicBezTo>
                    <a:pt x="9672" y="2459"/>
                    <a:pt x="9672" y="2437"/>
                    <a:pt x="9661" y="2412"/>
                  </a:cubicBezTo>
                  <a:cubicBezTo>
                    <a:pt x="9602" y="2214"/>
                    <a:pt x="9532" y="2004"/>
                    <a:pt x="9462" y="1808"/>
                  </a:cubicBezTo>
                  <a:lnTo>
                    <a:pt x="9462" y="1772"/>
                  </a:lnTo>
                  <a:cubicBezTo>
                    <a:pt x="9546" y="1772"/>
                    <a:pt x="9569" y="1772"/>
                    <a:pt x="9591" y="1842"/>
                  </a:cubicBezTo>
                  <a:cubicBezTo>
                    <a:pt x="9650" y="2040"/>
                    <a:pt x="9708" y="2227"/>
                    <a:pt x="9767" y="2412"/>
                  </a:cubicBezTo>
                  <a:cubicBezTo>
                    <a:pt x="9789" y="2471"/>
                    <a:pt x="9800" y="2529"/>
                    <a:pt x="9859" y="2552"/>
                  </a:cubicBezTo>
                  <a:cubicBezTo>
                    <a:pt x="9865" y="2557"/>
                    <a:pt x="9874" y="2557"/>
                    <a:pt x="9883" y="2557"/>
                  </a:cubicBezTo>
                  <a:cubicBezTo>
                    <a:pt x="9892" y="2557"/>
                    <a:pt x="9901" y="2557"/>
                    <a:pt x="9907" y="2563"/>
                  </a:cubicBezTo>
                  <a:cubicBezTo>
                    <a:pt x="9907" y="2540"/>
                    <a:pt x="9895" y="2529"/>
                    <a:pt x="9895" y="2518"/>
                  </a:cubicBezTo>
                  <a:lnTo>
                    <a:pt x="9895" y="2482"/>
                  </a:lnTo>
                  <a:lnTo>
                    <a:pt x="9895" y="2158"/>
                  </a:lnTo>
                  <a:cubicBezTo>
                    <a:pt x="9895" y="2121"/>
                    <a:pt x="9895" y="2099"/>
                    <a:pt x="9940" y="2099"/>
                  </a:cubicBezTo>
                  <a:cubicBezTo>
                    <a:pt x="9976" y="2099"/>
                    <a:pt x="9988" y="2110"/>
                    <a:pt x="9999" y="2144"/>
                  </a:cubicBezTo>
                  <a:cubicBezTo>
                    <a:pt x="9999" y="2191"/>
                    <a:pt x="9999" y="2239"/>
                    <a:pt x="10010" y="2272"/>
                  </a:cubicBezTo>
                  <a:cubicBezTo>
                    <a:pt x="10021" y="2378"/>
                    <a:pt x="10035" y="2471"/>
                    <a:pt x="10069" y="2577"/>
                  </a:cubicBezTo>
                  <a:cubicBezTo>
                    <a:pt x="10091" y="2669"/>
                    <a:pt x="10116" y="2750"/>
                    <a:pt x="10150" y="2842"/>
                  </a:cubicBezTo>
                  <a:cubicBezTo>
                    <a:pt x="10186" y="2926"/>
                    <a:pt x="10186" y="2996"/>
                    <a:pt x="10175" y="3077"/>
                  </a:cubicBezTo>
                  <a:cubicBezTo>
                    <a:pt x="10161" y="3180"/>
                    <a:pt x="10175" y="3275"/>
                    <a:pt x="10161" y="3378"/>
                  </a:cubicBezTo>
                  <a:cubicBezTo>
                    <a:pt x="10138" y="3518"/>
                    <a:pt x="10116" y="3658"/>
                    <a:pt x="10091" y="3798"/>
                  </a:cubicBezTo>
                  <a:cubicBezTo>
                    <a:pt x="10091" y="3834"/>
                    <a:pt x="10057" y="3879"/>
                    <a:pt x="10035" y="3904"/>
                  </a:cubicBezTo>
                  <a:cubicBezTo>
                    <a:pt x="9661" y="4205"/>
                    <a:pt x="9289" y="4496"/>
                    <a:pt x="8870" y="4728"/>
                  </a:cubicBezTo>
                  <a:cubicBezTo>
                    <a:pt x="8624" y="4867"/>
                    <a:pt x="8370" y="4996"/>
                    <a:pt x="8124" y="5136"/>
                  </a:cubicBezTo>
                  <a:cubicBezTo>
                    <a:pt x="8091" y="5147"/>
                    <a:pt x="8066" y="5161"/>
                    <a:pt x="8032" y="5172"/>
                  </a:cubicBezTo>
                  <a:cubicBezTo>
                    <a:pt x="7973" y="5102"/>
                    <a:pt x="7951" y="5032"/>
                    <a:pt x="7985" y="4937"/>
                  </a:cubicBezTo>
                  <a:cubicBezTo>
                    <a:pt x="8054" y="4705"/>
                    <a:pt x="8161" y="4485"/>
                    <a:pt x="8300" y="4275"/>
                  </a:cubicBezTo>
                  <a:cubicBezTo>
                    <a:pt x="8415" y="4113"/>
                    <a:pt x="8532" y="3937"/>
                    <a:pt x="8661" y="3775"/>
                  </a:cubicBezTo>
                  <a:cubicBezTo>
                    <a:pt x="8661" y="3764"/>
                    <a:pt x="8683" y="3750"/>
                    <a:pt x="8694" y="3750"/>
                  </a:cubicBezTo>
                  <a:cubicBezTo>
                    <a:pt x="8789" y="3728"/>
                    <a:pt x="8892" y="3705"/>
                    <a:pt x="8987" y="3694"/>
                  </a:cubicBezTo>
                  <a:cubicBezTo>
                    <a:pt x="8992" y="3691"/>
                    <a:pt x="8997" y="3690"/>
                    <a:pt x="9003" y="3690"/>
                  </a:cubicBezTo>
                  <a:cubicBezTo>
                    <a:pt x="9023" y="3690"/>
                    <a:pt x="9049" y="3708"/>
                    <a:pt x="9068" y="3717"/>
                  </a:cubicBezTo>
                  <a:cubicBezTo>
                    <a:pt x="9091" y="3750"/>
                    <a:pt x="9113" y="3786"/>
                    <a:pt x="9149" y="3820"/>
                  </a:cubicBezTo>
                  <a:cubicBezTo>
                    <a:pt x="9161" y="3834"/>
                    <a:pt x="9183" y="3834"/>
                    <a:pt x="9208" y="3834"/>
                  </a:cubicBezTo>
                  <a:cubicBezTo>
                    <a:pt x="9208" y="3820"/>
                    <a:pt x="9197" y="3798"/>
                    <a:pt x="9183" y="3786"/>
                  </a:cubicBezTo>
                  <a:cubicBezTo>
                    <a:pt x="9138" y="3717"/>
                    <a:pt x="9068" y="3658"/>
                    <a:pt x="9021" y="3588"/>
                  </a:cubicBezTo>
                  <a:cubicBezTo>
                    <a:pt x="8987" y="3496"/>
                    <a:pt x="8962" y="3401"/>
                    <a:pt x="8940" y="3297"/>
                  </a:cubicBezTo>
                  <a:cubicBezTo>
                    <a:pt x="8918" y="3169"/>
                    <a:pt x="8918" y="3169"/>
                    <a:pt x="9043" y="3099"/>
                  </a:cubicBezTo>
                  <a:cubicBezTo>
                    <a:pt x="9102" y="3066"/>
                    <a:pt x="9172" y="3029"/>
                    <a:pt x="9230" y="3007"/>
                  </a:cubicBezTo>
                  <a:cubicBezTo>
                    <a:pt x="9244" y="3001"/>
                    <a:pt x="9256" y="2999"/>
                    <a:pt x="9266" y="2999"/>
                  </a:cubicBezTo>
                  <a:cubicBezTo>
                    <a:pt x="9300" y="2999"/>
                    <a:pt x="9317" y="3026"/>
                    <a:pt x="9337" y="3052"/>
                  </a:cubicBezTo>
                  <a:cubicBezTo>
                    <a:pt x="9337" y="3052"/>
                    <a:pt x="9323" y="3088"/>
                    <a:pt x="9311" y="3110"/>
                  </a:cubicBezTo>
                  <a:cubicBezTo>
                    <a:pt x="9289" y="3135"/>
                    <a:pt x="9267" y="3158"/>
                    <a:pt x="9242" y="3180"/>
                  </a:cubicBezTo>
                  <a:cubicBezTo>
                    <a:pt x="9208" y="3216"/>
                    <a:pt x="9197" y="3261"/>
                    <a:pt x="9208" y="3320"/>
                  </a:cubicBezTo>
                  <a:cubicBezTo>
                    <a:pt x="9219" y="3415"/>
                    <a:pt x="9253" y="3437"/>
                    <a:pt x="9348" y="3448"/>
                  </a:cubicBezTo>
                  <a:cubicBezTo>
                    <a:pt x="9406" y="3459"/>
                    <a:pt x="9462" y="3471"/>
                    <a:pt x="9521" y="3471"/>
                  </a:cubicBezTo>
                  <a:cubicBezTo>
                    <a:pt x="9532" y="3471"/>
                    <a:pt x="9546" y="3459"/>
                    <a:pt x="9569" y="3459"/>
                  </a:cubicBezTo>
                  <a:cubicBezTo>
                    <a:pt x="9546" y="3448"/>
                    <a:pt x="9532" y="3426"/>
                    <a:pt x="9521" y="3426"/>
                  </a:cubicBezTo>
                  <a:cubicBezTo>
                    <a:pt x="9462" y="3415"/>
                    <a:pt x="9406" y="3415"/>
                    <a:pt x="9348" y="3390"/>
                  </a:cubicBezTo>
                  <a:cubicBezTo>
                    <a:pt x="9311" y="3390"/>
                    <a:pt x="9278" y="3367"/>
                    <a:pt x="9267" y="3356"/>
                  </a:cubicBezTo>
                  <a:cubicBezTo>
                    <a:pt x="9242" y="3309"/>
                    <a:pt x="9242" y="3261"/>
                    <a:pt x="9278" y="3216"/>
                  </a:cubicBezTo>
                  <a:cubicBezTo>
                    <a:pt x="9300" y="3191"/>
                    <a:pt x="9337" y="3158"/>
                    <a:pt x="9359" y="3135"/>
                  </a:cubicBezTo>
                  <a:cubicBezTo>
                    <a:pt x="9393" y="3099"/>
                    <a:pt x="9406" y="3066"/>
                    <a:pt x="9381" y="3018"/>
                  </a:cubicBezTo>
                  <a:cubicBezTo>
                    <a:pt x="9352" y="2977"/>
                    <a:pt x="9304" y="2946"/>
                    <a:pt x="9261" y="2946"/>
                  </a:cubicBezTo>
                  <a:cubicBezTo>
                    <a:pt x="9254" y="2946"/>
                    <a:pt x="9248" y="2947"/>
                    <a:pt x="9242" y="2948"/>
                  </a:cubicBezTo>
                  <a:cubicBezTo>
                    <a:pt x="9208" y="2959"/>
                    <a:pt x="9172" y="2971"/>
                    <a:pt x="9149" y="2982"/>
                  </a:cubicBezTo>
                  <a:cubicBezTo>
                    <a:pt x="9149" y="2901"/>
                    <a:pt x="9161" y="2820"/>
                    <a:pt x="9161" y="2739"/>
                  </a:cubicBezTo>
                  <a:cubicBezTo>
                    <a:pt x="9149" y="2448"/>
                    <a:pt x="9138" y="2158"/>
                    <a:pt x="9113" y="1864"/>
                  </a:cubicBezTo>
                  <a:cubicBezTo>
                    <a:pt x="9113" y="1831"/>
                    <a:pt x="9113" y="1794"/>
                    <a:pt x="9149" y="1794"/>
                  </a:cubicBezTo>
                  <a:cubicBezTo>
                    <a:pt x="9172" y="1794"/>
                    <a:pt x="9197" y="1831"/>
                    <a:pt x="9208" y="1842"/>
                  </a:cubicBezTo>
                  <a:cubicBezTo>
                    <a:pt x="9253" y="2018"/>
                    <a:pt x="9300" y="2180"/>
                    <a:pt x="9348" y="2342"/>
                  </a:cubicBezTo>
                  <a:cubicBezTo>
                    <a:pt x="9359" y="2401"/>
                    <a:pt x="9370" y="2448"/>
                    <a:pt x="9381" y="2507"/>
                  </a:cubicBezTo>
                  <a:cubicBezTo>
                    <a:pt x="9393" y="2529"/>
                    <a:pt x="9406" y="2540"/>
                    <a:pt x="9406" y="2552"/>
                  </a:cubicBezTo>
                  <a:lnTo>
                    <a:pt x="9429" y="2552"/>
                  </a:lnTo>
                  <a:cubicBezTo>
                    <a:pt x="9429" y="2529"/>
                    <a:pt x="9440" y="2507"/>
                    <a:pt x="9429" y="2493"/>
                  </a:cubicBezTo>
                  <a:cubicBezTo>
                    <a:pt x="9370" y="2261"/>
                    <a:pt x="9311" y="2040"/>
                    <a:pt x="9253" y="1808"/>
                  </a:cubicBezTo>
                  <a:cubicBezTo>
                    <a:pt x="9242" y="1783"/>
                    <a:pt x="9253" y="1750"/>
                    <a:pt x="9253" y="1725"/>
                  </a:cubicBezTo>
                  <a:cubicBezTo>
                    <a:pt x="9242" y="1691"/>
                    <a:pt x="9278" y="1669"/>
                    <a:pt x="9300" y="1669"/>
                  </a:cubicBezTo>
                  <a:close/>
                  <a:moveTo>
                    <a:pt x="8730" y="4856"/>
                  </a:moveTo>
                  <a:lnTo>
                    <a:pt x="8742" y="4867"/>
                  </a:lnTo>
                  <a:cubicBezTo>
                    <a:pt x="8683" y="5021"/>
                    <a:pt x="8649" y="5183"/>
                    <a:pt x="8462" y="5253"/>
                  </a:cubicBezTo>
                  <a:cubicBezTo>
                    <a:pt x="8381" y="5287"/>
                    <a:pt x="8300" y="5334"/>
                    <a:pt x="8219" y="5382"/>
                  </a:cubicBezTo>
                  <a:cubicBezTo>
                    <a:pt x="8203" y="5392"/>
                    <a:pt x="8187" y="5397"/>
                    <a:pt x="8172" y="5397"/>
                  </a:cubicBezTo>
                  <a:cubicBezTo>
                    <a:pt x="8154" y="5397"/>
                    <a:pt x="8138" y="5389"/>
                    <a:pt x="8124" y="5370"/>
                  </a:cubicBezTo>
                  <a:cubicBezTo>
                    <a:pt x="8102" y="5323"/>
                    <a:pt x="8079" y="5275"/>
                    <a:pt x="8043" y="5231"/>
                  </a:cubicBezTo>
                  <a:cubicBezTo>
                    <a:pt x="8275" y="5102"/>
                    <a:pt x="8510" y="4974"/>
                    <a:pt x="8730" y="4856"/>
                  </a:cubicBezTo>
                  <a:close/>
                  <a:moveTo>
                    <a:pt x="3679" y="875"/>
                  </a:moveTo>
                  <a:lnTo>
                    <a:pt x="3679" y="875"/>
                  </a:lnTo>
                  <a:cubicBezTo>
                    <a:pt x="3749" y="887"/>
                    <a:pt x="3805" y="887"/>
                    <a:pt x="3864" y="887"/>
                  </a:cubicBezTo>
                  <a:cubicBezTo>
                    <a:pt x="4085" y="901"/>
                    <a:pt x="4308" y="901"/>
                    <a:pt x="4529" y="912"/>
                  </a:cubicBezTo>
                  <a:cubicBezTo>
                    <a:pt x="4599" y="912"/>
                    <a:pt x="4680" y="923"/>
                    <a:pt x="4749" y="934"/>
                  </a:cubicBezTo>
                  <a:cubicBezTo>
                    <a:pt x="4783" y="934"/>
                    <a:pt x="4808" y="956"/>
                    <a:pt x="4808" y="993"/>
                  </a:cubicBezTo>
                  <a:cubicBezTo>
                    <a:pt x="4819" y="1155"/>
                    <a:pt x="4842" y="1320"/>
                    <a:pt x="4853" y="1470"/>
                  </a:cubicBezTo>
                  <a:cubicBezTo>
                    <a:pt x="4867" y="1551"/>
                    <a:pt x="4842" y="1621"/>
                    <a:pt x="4797" y="1680"/>
                  </a:cubicBezTo>
                  <a:cubicBezTo>
                    <a:pt x="4761" y="1725"/>
                    <a:pt x="4727" y="1783"/>
                    <a:pt x="4691" y="1831"/>
                  </a:cubicBezTo>
                  <a:cubicBezTo>
                    <a:pt x="4643" y="1889"/>
                    <a:pt x="4632" y="1959"/>
                    <a:pt x="4657" y="2040"/>
                  </a:cubicBezTo>
                  <a:cubicBezTo>
                    <a:pt x="4668" y="2099"/>
                    <a:pt x="4691" y="2144"/>
                    <a:pt x="4702" y="2202"/>
                  </a:cubicBezTo>
                  <a:cubicBezTo>
                    <a:pt x="4727" y="2261"/>
                    <a:pt x="4702" y="2297"/>
                    <a:pt x="4643" y="2320"/>
                  </a:cubicBezTo>
                  <a:cubicBezTo>
                    <a:pt x="4599" y="2331"/>
                    <a:pt x="4529" y="2342"/>
                    <a:pt x="4470" y="2353"/>
                  </a:cubicBezTo>
                  <a:cubicBezTo>
                    <a:pt x="4423" y="2353"/>
                    <a:pt x="4400" y="2309"/>
                    <a:pt x="4423" y="2261"/>
                  </a:cubicBezTo>
                  <a:cubicBezTo>
                    <a:pt x="4434" y="2250"/>
                    <a:pt x="4423" y="2227"/>
                    <a:pt x="4423" y="2202"/>
                  </a:cubicBezTo>
                  <a:cubicBezTo>
                    <a:pt x="4411" y="2214"/>
                    <a:pt x="4389" y="2227"/>
                    <a:pt x="4389" y="2239"/>
                  </a:cubicBezTo>
                  <a:cubicBezTo>
                    <a:pt x="4378" y="2261"/>
                    <a:pt x="4353" y="2309"/>
                    <a:pt x="4364" y="2331"/>
                  </a:cubicBezTo>
                  <a:cubicBezTo>
                    <a:pt x="4389" y="2353"/>
                    <a:pt x="4423" y="2390"/>
                    <a:pt x="4459" y="2401"/>
                  </a:cubicBezTo>
                  <a:cubicBezTo>
                    <a:pt x="4470" y="2404"/>
                    <a:pt x="4482" y="2406"/>
                    <a:pt x="4493" y="2406"/>
                  </a:cubicBezTo>
                  <a:cubicBezTo>
                    <a:pt x="4515" y="2406"/>
                    <a:pt x="4536" y="2401"/>
                    <a:pt x="4551" y="2401"/>
                  </a:cubicBezTo>
                  <a:cubicBezTo>
                    <a:pt x="4551" y="2493"/>
                    <a:pt x="4504" y="2577"/>
                    <a:pt x="4459" y="2647"/>
                  </a:cubicBezTo>
                  <a:cubicBezTo>
                    <a:pt x="4378" y="2761"/>
                    <a:pt x="4294" y="2890"/>
                    <a:pt x="4213" y="3007"/>
                  </a:cubicBezTo>
                  <a:cubicBezTo>
                    <a:pt x="4174" y="3060"/>
                    <a:pt x="4131" y="3088"/>
                    <a:pt x="4082" y="3088"/>
                  </a:cubicBezTo>
                  <a:cubicBezTo>
                    <a:pt x="4057" y="3088"/>
                    <a:pt x="4031" y="3081"/>
                    <a:pt x="4004" y="3066"/>
                  </a:cubicBezTo>
                  <a:cubicBezTo>
                    <a:pt x="3805" y="2948"/>
                    <a:pt x="3596" y="2912"/>
                    <a:pt x="3375" y="2867"/>
                  </a:cubicBezTo>
                  <a:lnTo>
                    <a:pt x="3330" y="2867"/>
                  </a:lnTo>
                  <a:cubicBezTo>
                    <a:pt x="3213" y="2867"/>
                    <a:pt x="3165" y="2797"/>
                    <a:pt x="3143" y="2691"/>
                  </a:cubicBezTo>
                  <a:cubicBezTo>
                    <a:pt x="3121" y="2610"/>
                    <a:pt x="3096" y="2540"/>
                    <a:pt x="3084" y="2471"/>
                  </a:cubicBezTo>
                  <a:cubicBezTo>
                    <a:pt x="3073" y="2448"/>
                    <a:pt x="3062" y="2423"/>
                    <a:pt x="3051" y="2390"/>
                  </a:cubicBezTo>
                  <a:cubicBezTo>
                    <a:pt x="3037" y="2401"/>
                    <a:pt x="3026" y="2401"/>
                    <a:pt x="3026" y="2401"/>
                  </a:cubicBezTo>
                  <a:lnTo>
                    <a:pt x="3026" y="2482"/>
                  </a:lnTo>
                  <a:cubicBezTo>
                    <a:pt x="3051" y="2588"/>
                    <a:pt x="3084" y="2680"/>
                    <a:pt x="3107" y="2786"/>
                  </a:cubicBezTo>
                  <a:cubicBezTo>
                    <a:pt x="3132" y="2856"/>
                    <a:pt x="3177" y="2901"/>
                    <a:pt x="3260" y="2912"/>
                  </a:cubicBezTo>
                  <a:cubicBezTo>
                    <a:pt x="3400" y="2937"/>
                    <a:pt x="3526" y="2971"/>
                    <a:pt x="3654" y="2996"/>
                  </a:cubicBezTo>
                  <a:cubicBezTo>
                    <a:pt x="3679" y="2996"/>
                    <a:pt x="3691" y="3007"/>
                    <a:pt x="3702" y="3007"/>
                  </a:cubicBezTo>
                  <a:cubicBezTo>
                    <a:pt x="3691" y="3077"/>
                    <a:pt x="3679" y="3147"/>
                    <a:pt x="3621" y="3205"/>
                  </a:cubicBezTo>
                  <a:cubicBezTo>
                    <a:pt x="3481" y="3367"/>
                    <a:pt x="3330" y="3529"/>
                    <a:pt x="3154" y="3669"/>
                  </a:cubicBezTo>
                  <a:cubicBezTo>
                    <a:pt x="3003" y="3786"/>
                    <a:pt x="2864" y="3926"/>
                    <a:pt x="2713" y="4066"/>
                  </a:cubicBezTo>
                  <a:cubicBezTo>
                    <a:pt x="2665" y="4113"/>
                    <a:pt x="2618" y="4113"/>
                    <a:pt x="2562" y="4113"/>
                  </a:cubicBezTo>
                  <a:cubicBezTo>
                    <a:pt x="2364" y="4088"/>
                    <a:pt x="2165" y="4066"/>
                    <a:pt x="1978" y="3985"/>
                  </a:cubicBezTo>
                  <a:lnTo>
                    <a:pt x="1945" y="3985"/>
                  </a:lnTo>
                  <a:cubicBezTo>
                    <a:pt x="1897" y="3974"/>
                    <a:pt x="1850" y="3985"/>
                    <a:pt x="1805" y="3937"/>
                  </a:cubicBezTo>
                  <a:cubicBezTo>
                    <a:pt x="1746" y="3879"/>
                    <a:pt x="1665" y="3834"/>
                    <a:pt x="1640" y="3739"/>
                  </a:cubicBezTo>
                  <a:cubicBezTo>
                    <a:pt x="1629" y="3680"/>
                    <a:pt x="1618" y="3635"/>
                    <a:pt x="1595" y="3577"/>
                  </a:cubicBezTo>
                  <a:cubicBezTo>
                    <a:pt x="1559" y="3471"/>
                    <a:pt x="1467" y="3415"/>
                    <a:pt x="1386" y="3345"/>
                  </a:cubicBezTo>
                  <a:cubicBezTo>
                    <a:pt x="1380" y="3338"/>
                    <a:pt x="1374" y="3334"/>
                    <a:pt x="1368" y="3334"/>
                  </a:cubicBezTo>
                  <a:cubicBezTo>
                    <a:pt x="1361" y="3334"/>
                    <a:pt x="1355" y="3338"/>
                    <a:pt x="1350" y="3345"/>
                  </a:cubicBezTo>
                  <a:lnTo>
                    <a:pt x="1350" y="3378"/>
                  </a:lnTo>
                  <a:lnTo>
                    <a:pt x="1408" y="3437"/>
                  </a:lnTo>
                  <a:cubicBezTo>
                    <a:pt x="1489" y="3496"/>
                    <a:pt x="1548" y="3566"/>
                    <a:pt x="1570" y="3669"/>
                  </a:cubicBezTo>
                  <a:cubicBezTo>
                    <a:pt x="1595" y="3798"/>
                    <a:pt x="1654" y="3915"/>
                    <a:pt x="1769" y="3985"/>
                  </a:cubicBezTo>
                  <a:lnTo>
                    <a:pt x="1780" y="3996"/>
                  </a:lnTo>
                  <a:lnTo>
                    <a:pt x="1780" y="4007"/>
                  </a:lnTo>
                  <a:cubicBezTo>
                    <a:pt x="1735" y="4029"/>
                    <a:pt x="1688" y="4055"/>
                    <a:pt x="1640" y="4077"/>
                  </a:cubicBezTo>
                  <a:cubicBezTo>
                    <a:pt x="1618" y="4088"/>
                    <a:pt x="1618" y="4113"/>
                    <a:pt x="1607" y="4124"/>
                  </a:cubicBezTo>
                  <a:cubicBezTo>
                    <a:pt x="1614" y="4124"/>
                    <a:pt x="1626" y="4129"/>
                    <a:pt x="1641" y="4129"/>
                  </a:cubicBezTo>
                  <a:cubicBezTo>
                    <a:pt x="1649" y="4129"/>
                    <a:pt x="1657" y="4128"/>
                    <a:pt x="1665" y="4124"/>
                  </a:cubicBezTo>
                  <a:cubicBezTo>
                    <a:pt x="1724" y="4099"/>
                    <a:pt x="1780" y="4066"/>
                    <a:pt x="1850" y="4055"/>
                  </a:cubicBezTo>
                  <a:cubicBezTo>
                    <a:pt x="1868" y="4049"/>
                    <a:pt x="1892" y="4046"/>
                    <a:pt x="1916" y="4046"/>
                  </a:cubicBezTo>
                  <a:cubicBezTo>
                    <a:pt x="1941" y="4046"/>
                    <a:pt x="1967" y="4049"/>
                    <a:pt x="1989" y="4055"/>
                  </a:cubicBezTo>
                  <a:cubicBezTo>
                    <a:pt x="2176" y="4136"/>
                    <a:pt x="2386" y="4158"/>
                    <a:pt x="2596" y="4169"/>
                  </a:cubicBezTo>
                  <a:cubicBezTo>
                    <a:pt x="2685" y="4176"/>
                    <a:pt x="2775" y="4179"/>
                    <a:pt x="2866" y="4179"/>
                  </a:cubicBezTo>
                  <a:cubicBezTo>
                    <a:pt x="3094" y="4179"/>
                    <a:pt x="3325" y="4160"/>
                    <a:pt x="3551" y="4136"/>
                  </a:cubicBezTo>
                  <a:cubicBezTo>
                    <a:pt x="3643" y="4124"/>
                    <a:pt x="3724" y="4113"/>
                    <a:pt x="3783" y="4043"/>
                  </a:cubicBezTo>
                  <a:cubicBezTo>
                    <a:pt x="3794" y="4029"/>
                    <a:pt x="3819" y="4018"/>
                    <a:pt x="3842" y="4007"/>
                  </a:cubicBezTo>
                  <a:cubicBezTo>
                    <a:pt x="3992" y="3985"/>
                    <a:pt x="4073" y="3856"/>
                    <a:pt x="4121" y="3728"/>
                  </a:cubicBezTo>
                  <a:cubicBezTo>
                    <a:pt x="4180" y="3599"/>
                    <a:pt x="4238" y="3485"/>
                    <a:pt x="4308" y="3367"/>
                  </a:cubicBezTo>
                  <a:cubicBezTo>
                    <a:pt x="4389" y="3250"/>
                    <a:pt x="4459" y="3121"/>
                    <a:pt x="4540" y="3007"/>
                  </a:cubicBezTo>
                  <a:cubicBezTo>
                    <a:pt x="4549" y="2977"/>
                    <a:pt x="4566" y="2957"/>
                    <a:pt x="4592" y="2957"/>
                  </a:cubicBezTo>
                  <a:cubicBezTo>
                    <a:pt x="4597" y="2957"/>
                    <a:pt x="4603" y="2957"/>
                    <a:pt x="4610" y="2959"/>
                  </a:cubicBezTo>
                  <a:cubicBezTo>
                    <a:pt x="4540" y="3110"/>
                    <a:pt x="4459" y="3250"/>
                    <a:pt x="4389" y="3390"/>
                  </a:cubicBezTo>
                  <a:lnTo>
                    <a:pt x="4411" y="3415"/>
                  </a:lnTo>
                  <a:cubicBezTo>
                    <a:pt x="4423" y="3401"/>
                    <a:pt x="4434" y="3390"/>
                    <a:pt x="4434" y="3378"/>
                  </a:cubicBezTo>
                  <a:cubicBezTo>
                    <a:pt x="4470" y="3309"/>
                    <a:pt x="4504" y="3239"/>
                    <a:pt x="4540" y="3180"/>
                  </a:cubicBezTo>
                  <a:cubicBezTo>
                    <a:pt x="4573" y="3110"/>
                    <a:pt x="4621" y="3052"/>
                    <a:pt x="4668" y="2982"/>
                  </a:cubicBezTo>
                  <a:cubicBezTo>
                    <a:pt x="4702" y="3018"/>
                    <a:pt x="4702" y="3029"/>
                    <a:pt x="4691" y="3066"/>
                  </a:cubicBezTo>
                  <a:cubicBezTo>
                    <a:pt x="4643" y="3147"/>
                    <a:pt x="4610" y="3216"/>
                    <a:pt x="4562" y="3297"/>
                  </a:cubicBezTo>
                  <a:cubicBezTo>
                    <a:pt x="4562" y="3320"/>
                    <a:pt x="4551" y="3345"/>
                    <a:pt x="4551" y="3356"/>
                  </a:cubicBezTo>
                  <a:cubicBezTo>
                    <a:pt x="4562" y="3367"/>
                    <a:pt x="4562" y="3367"/>
                    <a:pt x="4573" y="3367"/>
                  </a:cubicBezTo>
                  <a:cubicBezTo>
                    <a:pt x="4632" y="3261"/>
                    <a:pt x="4691" y="3158"/>
                    <a:pt x="4749" y="3066"/>
                  </a:cubicBezTo>
                  <a:lnTo>
                    <a:pt x="4772" y="3066"/>
                  </a:lnTo>
                  <a:cubicBezTo>
                    <a:pt x="4772" y="3110"/>
                    <a:pt x="4772" y="3147"/>
                    <a:pt x="4761" y="3180"/>
                  </a:cubicBezTo>
                  <a:cubicBezTo>
                    <a:pt x="4749" y="3261"/>
                    <a:pt x="4713" y="3331"/>
                    <a:pt x="4702" y="3415"/>
                  </a:cubicBezTo>
                  <a:cubicBezTo>
                    <a:pt x="4680" y="3529"/>
                    <a:pt x="4668" y="3647"/>
                    <a:pt x="4668" y="3764"/>
                  </a:cubicBezTo>
                  <a:cubicBezTo>
                    <a:pt x="4643" y="3985"/>
                    <a:pt x="4551" y="4194"/>
                    <a:pt x="4423" y="4393"/>
                  </a:cubicBezTo>
                  <a:cubicBezTo>
                    <a:pt x="4400" y="4437"/>
                    <a:pt x="4364" y="4496"/>
                    <a:pt x="4342" y="4543"/>
                  </a:cubicBezTo>
                  <a:cubicBezTo>
                    <a:pt x="4330" y="4555"/>
                    <a:pt x="4342" y="4577"/>
                    <a:pt x="4342" y="4588"/>
                  </a:cubicBezTo>
                  <a:cubicBezTo>
                    <a:pt x="4353" y="4588"/>
                    <a:pt x="4364" y="4577"/>
                    <a:pt x="4378" y="4566"/>
                  </a:cubicBezTo>
                  <a:cubicBezTo>
                    <a:pt x="4400" y="4543"/>
                    <a:pt x="4411" y="4496"/>
                    <a:pt x="4434" y="4474"/>
                  </a:cubicBezTo>
                  <a:cubicBezTo>
                    <a:pt x="4459" y="4448"/>
                    <a:pt x="4492" y="4437"/>
                    <a:pt x="4518" y="4437"/>
                  </a:cubicBezTo>
                  <a:cubicBezTo>
                    <a:pt x="4540" y="4437"/>
                    <a:pt x="4551" y="4507"/>
                    <a:pt x="4529" y="4543"/>
                  </a:cubicBezTo>
                  <a:cubicBezTo>
                    <a:pt x="4411" y="4705"/>
                    <a:pt x="4238" y="4786"/>
                    <a:pt x="4051" y="4823"/>
                  </a:cubicBezTo>
                  <a:cubicBezTo>
                    <a:pt x="4030" y="4826"/>
                    <a:pt x="4008" y="4827"/>
                    <a:pt x="3987" y="4827"/>
                  </a:cubicBezTo>
                  <a:cubicBezTo>
                    <a:pt x="3927" y="4827"/>
                    <a:pt x="3867" y="4816"/>
                    <a:pt x="3805" y="4798"/>
                  </a:cubicBezTo>
                  <a:cubicBezTo>
                    <a:pt x="3749" y="4798"/>
                    <a:pt x="3702" y="4798"/>
                    <a:pt x="3654" y="4823"/>
                  </a:cubicBezTo>
                  <a:cubicBezTo>
                    <a:pt x="3470" y="4926"/>
                    <a:pt x="3305" y="5032"/>
                    <a:pt x="3121" y="5125"/>
                  </a:cubicBezTo>
                  <a:cubicBezTo>
                    <a:pt x="2772" y="5301"/>
                    <a:pt x="2397" y="5451"/>
                    <a:pt x="2003" y="5474"/>
                  </a:cubicBezTo>
                  <a:cubicBezTo>
                    <a:pt x="1875" y="5474"/>
                    <a:pt x="1746" y="5485"/>
                    <a:pt x="1629" y="5555"/>
                  </a:cubicBezTo>
                  <a:cubicBezTo>
                    <a:pt x="1607" y="5566"/>
                    <a:pt x="1570" y="5566"/>
                    <a:pt x="1548" y="5566"/>
                  </a:cubicBezTo>
                  <a:cubicBezTo>
                    <a:pt x="1445" y="5532"/>
                    <a:pt x="1350" y="5496"/>
                    <a:pt x="1257" y="5415"/>
                  </a:cubicBezTo>
                  <a:cubicBezTo>
                    <a:pt x="1165" y="5323"/>
                    <a:pt x="1048" y="5253"/>
                    <a:pt x="931" y="5183"/>
                  </a:cubicBezTo>
                  <a:cubicBezTo>
                    <a:pt x="802" y="5102"/>
                    <a:pt x="676" y="4996"/>
                    <a:pt x="570" y="4881"/>
                  </a:cubicBezTo>
                  <a:cubicBezTo>
                    <a:pt x="489" y="4798"/>
                    <a:pt x="442" y="4705"/>
                    <a:pt x="419" y="4602"/>
                  </a:cubicBezTo>
                  <a:cubicBezTo>
                    <a:pt x="383" y="4496"/>
                    <a:pt x="349" y="4404"/>
                    <a:pt x="268" y="4323"/>
                  </a:cubicBezTo>
                  <a:cubicBezTo>
                    <a:pt x="162" y="4217"/>
                    <a:pt x="92" y="4088"/>
                    <a:pt x="81" y="3926"/>
                  </a:cubicBezTo>
                  <a:cubicBezTo>
                    <a:pt x="81" y="3798"/>
                    <a:pt x="70" y="3669"/>
                    <a:pt x="70" y="3541"/>
                  </a:cubicBezTo>
                  <a:cubicBezTo>
                    <a:pt x="70" y="3507"/>
                    <a:pt x="70" y="3485"/>
                    <a:pt x="81" y="3459"/>
                  </a:cubicBezTo>
                  <a:cubicBezTo>
                    <a:pt x="162" y="3286"/>
                    <a:pt x="257" y="3121"/>
                    <a:pt x="419" y="3007"/>
                  </a:cubicBezTo>
                  <a:cubicBezTo>
                    <a:pt x="489" y="2959"/>
                    <a:pt x="570" y="2937"/>
                    <a:pt x="651" y="2937"/>
                  </a:cubicBezTo>
                  <a:cubicBezTo>
                    <a:pt x="886" y="2937"/>
                    <a:pt x="1118" y="2890"/>
                    <a:pt x="1338" y="2809"/>
                  </a:cubicBezTo>
                  <a:cubicBezTo>
                    <a:pt x="1548" y="2739"/>
                    <a:pt x="1769" y="2702"/>
                    <a:pt x="1978" y="2647"/>
                  </a:cubicBezTo>
                  <a:cubicBezTo>
                    <a:pt x="2073" y="2621"/>
                    <a:pt x="2154" y="2599"/>
                    <a:pt x="2246" y="2588"/>
                  </a:cubicBezTo>
                  <a:cubicBezTo>
                    <a:pt x="2375" y="2552"/>
                    <a:pt x="2456" y="2459"/>
                    <a:pt x="2492" y="2331"/>
                  </a:cubicBezTo>
                  <a:cubicBezTo>
                    <a:pt x="2515" y="2227"/>
                    <a:pt x="2526" y="2133"/>
                    <a:pt x="2548" y="2029"/>
                  </a:cubicBezTo>
                  <a:cubicBezTo>
                    <a:pt x="2562" y="1970"/>
                    <a:pt x="2584" y="1934"/>
                    <a:pt x="2632" y="1901"/>
                  </a:cubicBezTo>
                  <a:cubicBezTo>
                    <a:pt x="2665" y="1889"/>
                    <a:pt x="2688" y="1864"/>
                    <a:pt x="2713" y="1842"/>
                  </a:cubicBezTo>
                  <a:cubicBezTo>
                    <a:pt x="2772" y="1912"/>
                    <a:pt x="2827" y="1982"/>
                    <a:pt x="2886" y="2040"/>
                  </a:cubicBezTo>
                  <a:cubicBezTo>
                    <a:pt x="2915" y="2075"/>
                    <a:pt x="2965" y="2093"/>
                    <a:pt x="3015" y="2093"/>
                  </a:cubicBezTo>
                  <a:cubicBezTo>
                    <a:pt x="3064" y="2093"/>
                    <a:pt x="3114" y="2075"/>
                    <a:pt x="3143" y="2040"/>
                  </a:cubicBezTo>
                  <a:cubicBezTo>
                    <a:pt x="3165" y="2018"/>
                    <a:pt x="3154" y="1970"/>
                    <a:pt x="3165" y="1934"/>
                  </a:cubicBezTo>
                  <a:cubicBezTo>
                    <a:pt x="3165" y="1923"/>
                    <a:pt x="3143" y="1923"/>
                    <a:pt x="3132" y="1912"/>
                  </a:cubicBezTo>
                  <a:cubicBezTo>
                    <a:pt x="3132" y="1923"/>
                    <a:pt x="3107" y="1923"/>
                    <a:pt x="3121" y="1934"/>
                  </a:cubicBezTo>
                  <a:cubicBezTo>
                    <a:pt x="3132" y="2018"/>
                    <a:pt x="3073" y="2029"/>
                    <a:pt x="3015" y="2040"/>
                  </a:cubicBezTo>
                  <a:cubicBezTo>
                    <a:pt x="2992" y="2040"/>
                    <a:pt x="2956" y="2029"/>
                    <a:pt x="2934" y="2004"/>
                  </a:cubicBezTo>
                  <a:cubicBezTo>
                    <a:pt x="2886" y="1970"/>
                    <a:pt x="2841" y="1912"/>
                    <a:pt x="2805" y="1864"/>
                  </a:cubicBezTo>
                  <a:cubicBezTo>
                    <a:pt x="2783" y="1820"/>
                    <a:pt x="2758" y="1772"/>
                    <a:pt x="2758" y="1725"/>
                  </a:cubicBezTo>
                  <a:cubicBezTo>
                    <a:pt x="2758" y="1669"/>
                    <a:pt x="2772" y="1610"/>
                    <a:pt x="2772" y="1551"/>
                  </a:cubicBezTo>
                  <a:cubicBezTo>
                    <a:pt x="2794" y="1445"/>
                    <a:pt x="2841" y="1389"/>
                    <a:pt x="2956" y="1375"/>
                  </a:cubicBezTo>
                  <a:cubicBezTo>
                    <a:pt x="2958" y="1373"/>
                    <a:pt x="2960" y="1373"/>
                    <a:pt x="2963" y="1373"/>
                  </a:cubicBezTo>
                  <a:cubicBezTo>
                    <a:pt x="2976" y="1373"/>
                    <a:pt x="2996" y="1391"/>
                    <a:pt x="3015" y="1401"/>
                  </a:cubicBezTo>
                  <a:lnTo>
                    <a:pt x="3015" y="1412"/>
                  </a:lnTo>
                  <a:cubicBezTo>
                    <a:pt x="3057" y="1474"/>
                    <a:pt x="3073" y="1499"/>
                    <a:pt x="3106" y="1499"/>
                  </a:cubicBezTo>
                  <a:cubicBezTo>
                    <a:pt x="3127" y="1499"/>
                    <a:pt x="3155" y="1488"/>
                    <a:pt x="3202" y="1470"/>
                  </a:cubicBezTo>
                  <a:cubicBezTo>
                    <a:pt x="3364" y="1401"/>
                    <a:pt x="3515" y="1342"/>
                    <a:pt x="3679" y="1283"/>
                  </a:cubicBezTo>
                  <a:cubicBezTo>
                    <a:pt x="3735" y="1261"/>
                    <a:pt x="3749" y="1236"/>
                    <a:pt x="3724" y="1166"/>
                  </a:cubicBezTo>
                  <a:cubicBezTo>
                    <a:pt x="3713" y="1074"/>
                    <a:pt x="3691" y="982"/>
                    <a:pt x="3679" y="875"/>
                  </a:cubicBezTo>
                  <a:close/>
                  <a:moveTo>
                    <a:pt x="338" y="4543"/>
                  </a:moveTo>
                  <a:cubicBezTo>
                    <a:pt x="338" y="4566"/>
                    <a:pt x="349" y="4577"/>
                    <a:pt x="361" y="4602"/>
                  </a:cubicBezTo>
                  <a:cubicBezTo>
                    <a:pt x="453" y="4881"/>
                    <a:pt x="651" y="5066"/>
                    <a:pt x="897" y="5217"/>
                  </a:cubicBezTo>
                  <a:cubicBezTo>
                    <a:pt x="978" y="5264"/>
                    <a:pt x="1059" y="5323"/>
                    <a:pt x="1140" y="5370"/>
                  </a:cubicBezTo>
                  <a:cubicBezTo>
                    <a:pt x="1165" y="5393"/>
                    <a:pt x="1188" y="5404"/>
                    <a:pt x="1210" y="5440"/>
                  </a:cubicBezTo>
                  <a:cubicBezTo>
                    <a:pt x="1081" y="5510"/>
                    <a:pt x="956" y="5591"/>
                    <a:pt x="827" y="5661"/>
                  </a:cubicBezTo>
                  <a:cubicBezTo>
                    <a:pt x="809" y="5672"/>
                    <a:pt x="792" y="5677"/>
                    <a:pt x="778" y="5677"/>
                  </a:cubicBezTo>
                  <a:cubicBezTo>
                    <a:pt x="747" y="5677"/>
                    <a:pt x="725" y="5653"/>
                    <a:pt x="710" y="5613"/>
                  </a:cubicBezTo>
                  <a:cubicBezTo>
                    <a:pt x="676" y="5532"/>
                    <a:pt x="629" y="5451"/>
                    <a:pt x="592" y="5370"/>
                  </a:cubicBezTo>
                  <a:cubicBezTo>
                    <a:pt x="467" y="5147"/>
                    <a:pt x="397" y="4893"/>
                    <a:pt x="349" y="4636"/>
                  </a:cubicBezTo>
                  <a:cubicBezTo>
                    <a:pt x="349" y="4613"/>
                    <a:pt x="338" y="4602"/>
                    <a:pt x="338" y="4588"/>
                  </a:cubicBezTo>
                  <a:cubicBezTo>
                    <a:pt x="338" y="4566"/>
                    <a:pt x="327" y="4555"/>
                    <a:pt x="327" y="4543"/>
                  </a:cubicBezTo>
                  <a:close/>
                  <a:moveTo>
                    <a:pt x="5299" y="3319"/>
                  </a:moveTo>
                  <a:cubicBezTo>
                    <a:pt x="5336" y="3319"/>
                    <a:pt x="5371" y="3332"/>
                    <a:pt x="5400" y="3356"/>
                  </a:cubicBezTo>
                  <a:cubicBezTo>
                    <a:pt x="5518" y="3426"/>
                    <a:pt x="5635" y="3485"/>
                    <a:pt x="5738" y="3566"/>
                  </a:cubicBezTo>
                  <a:cubicBezTo>
                    <a:pt x="5848" y="3659"/>
                    <a:pt x="5966" y="3722"/>
                    <a:pt x="6097" y="3722"/>
                  </a:cubicBezTo>
                  <a:cubicBezTo>
                    <a:pt x="6146" y="3722"/>
                    <a:pt x="6197" y="3713"/>
                    <a:pt x="6250" y="3694"/>
                  </a:cubicBezTo>
                  <a:cubicBezTo>
                    <a:pt x="6276" y="3689"/>
                    <a:pt x="6303" y="3686"/>
                    <a:pt x="6329" y="3686"/>
                  </a:cubicBezTo>
                  <a:cubicBezTo>
                    <a:pt x="6371" y="3686"/>
                    <a:pt x="6412" y="3694"/>
                    <a:pt x="6448" y="3717"/>
                  </a:cubicBezTo>
                  <a:cubicBezTo>
                    <a:pt x="6588" y="3775"/>
                    <a:pt x="6716" y="3834"/>
                    <a:pt x="6856" y="3904"/>
                  </a:cubicBezTo>
                  <a:cubicBezTo>
                    <a:pt x="6908" y="3925"/>
                    <a:pt x="6956" y="3938"/>
                    <a:pt x="7009" y="3938"/>
                  </a:cubicBezTo>
                  <a:cubicBezTo>
                    <a:pt x="7038" y="3938"/>
                    <a:pt x="7068" y="3934"/>
                    <a:pt x="7102" y="3926"/>
                  </a:cubicBezTo>
                  <a:cubicBezTo>
                    <a:pt x="7241" y="3890"/>
                    <a:pt x="7367" y="3845"/>
                    <a:pt x="7507" y="3809"/>
                  </a:cubicBezTo>
                  <a:cubicBezTo>
                    <a:pt x="7683" y="3786"/>
                    <a:pt x="7856" y="3775"/>
                    <a:pt x="8032" y="3764"/>
                  </a:cubicBezTo>
                  <a:cubicBezTo>
                    <a:pt x="8194" y="3750"/>
                    <a:pt x="8370" y="3750"/>
                    <a:pt x="8543" y="3750"/>
                  </a:cubicBezTo>
                  <a:lnTo>
                    <a:pt x="8613" y="3750"/>
                  </a:lnTo>
                  <a:cubicBezTo>
                    <a:pt x="8591" y="3775"/>
                    <a:pt x="8580" y="3798"/>
                    <a:pt x="8568" y="3809"/>
                  </a:cubicBezTo>
                  <a:cubicBezTo>
                    <a:pt x="8429" y="4007"/>
                    <a:pt x="8289" y="4205"/>
                    <a:pt x="8161" y="4404"/>
                  </a:cubicBezTo>
                  <a:cubicBezTo>
                    <a:pt x="8043" y="4577"/>
                    <a:pt x="7973" y="4764"/>
                    <a:pt x="7926" y="4951"/>
                  </a:cubicBezTo>
                  <a:cubicBezTo>
                    <a:pt x="7903" y="5007"/>
                    <a:pt x="7915" y="5066"/>
                    <a:pt x="7940" y="5113"/>
                  </a:cubicBezTo>
                  <a:cubicBezTo>
                    <a:pt x="7962" y="5206"/>
                    <a:pt x="8010" y="5275"/>
                    <a:pt x="8054" y="5356"/>
                  </a:cubicBezTo>
                  <a:cubicBezTo>
                    <a:pt x="8085" y="5417"/>
                    <a:pt x="8124" y="5457"/>
                    <a:pt x="8176" y="5457"/>
                  </a:cubicBezTo>
                  <a:cubicBezTo>
                    <a:pt x="8205" y="5457"/>
                    <a:pt x="8238" y="5444"/>
                    <a:pt x="8275" y="5415"/>
                  </a:cubicBezTo>
                  <a:cubicBezTo>
                    <a:pt x="8345" y="5370"/>
                    <a:pt x="8440" y="5323"/>
                    <a:pt x="8521" y="5287"/>
                  </a:cubicBezTo>
                  <a:cubicBezTo>
                    <a:pt x="8613" y="5242"/>
                    <a:pt x="8683" y="5161"/>
                    <a:pt x="8730" y="5066"/>
                  </a:cubicBezTo>
                  <a:cubicBezTo>
                    <a:pt x="8753" y="4996"/>
                    <a:pt x="8778" y="4926"/>
                    <a:pt x="8800" y="4856"/>
                  </a:cubicBezTo>
                  <a:cubicBezTo>
                    <a:pt x="8811" y="4834"/>
                    <a:pt x="8823" y="4823"/>
                    <a:pt x="8834" y="4812"/>
                  </a:cubicBezTo>
                  <a:lnTo>
                    <a:pt x="8848" y="4823"/>
                  </a:lnTo>
                  <a:cubicBezTo>
                    <a:pt x="8848" y="4856"/>
                    <a:pt x="8834" y="4893"/>
                    <a:pt x="8834" y="4915"/>
                  </a:cubicBezTo>
                  <a:cubicBezTo>
                    <a:pt x="8811" y="5021"/>
                    <a:pt x="8789" y="5125"/>
                    <a:pt x="8753" y="5217"/>
                  </a:cubicBezTo>
                  <a:cubicBezTo>
                    <a:pt x="8742" y="5253"/>
                    <a:pt x="8719" y="5301"/>
                    <a:pt x="8683" y="5323"/>
                  </a:cubicBezTo>
                  <a:cubicBezTo>
                    <a:pt x="8543" y="5404"/>
                    <a:pt x="8404" y="5474"/>
                    <a:pt x="8264" y="5544"/>
                  </a:cubicBezTo>
                  <a:cubicBezTo>
                    <a:pt x="8194" y="5566"/>
                    <a:pt x="8124" y="5580"/>
                    <a:pt x="8054" y="5580"/>
                  </a:cubicBezTo>
                  <a:cubicBezTo>
                    <a:pt x="7881" y="5580"/>
                    <a:pt x="7705" y="5580"/>
                    <a:pt x="7532" y="5532"/>
                  </a:cubicBezTo>
                  <a:cubicBezTo>
                    <a:pt x="7417" y="5500"/>
                    <a:pt x="7301" y="5490"/>
                    <a:pt x="7183" y="5490"/>
                  </a:cubicBezTo>
                  <a:cubicBezTo>
                    <a:pt x="7002" y="5490"/>
                    <a:pt x="6818" y="5514"/>
                    <a:pt x="6635" y="5521"/>
                  </a:cubicBezTo>
                  <a:cubicBezTo>
                    <a:pt x="6414" y="5521"/>
                    <a:pt x="6205" y="5544"/>
                    <a:pt x="5984" y="5555"/>
                  </a:cubicBezTo>
                  <a:cubicBezTo>
                    <a:pt x="5965" y="5556"/>
                    <a:pt x="5947" y="5556"/>
                    <a:pt x="5928" y="5556"/>
                  </a:cubicBezTo>
                  <a:cubicBezTo>
                    <a:pt x="5774" y="5556"/>
                    <a:pt x="5627" y="5517"/>
                    <a:pt x="5470" y="5485"/>
                  </a:cubicBezTo>
                  <a:cubicBezTo>
                    <a:pt x="5412" y="5474"/>
                    <a:pt x="5356" y="5463"/>
                    <a:pt x="5286" y="5451"/>
                  </a:cubicBezTo>
                  <a:cubicBezTo>
                    <a:pt x="5248" y="5440"/>
                    <a:pt x="5210" y="5434"/>
                    <a:pt x="5173" y="5434"/>
                  </a:cubicBezTo>
                  <a:cubicBezTo>
                    <a:pt x="5095" y="5434"/>
                    <a:pt x="5018" y="5458"/>
                    <a:pt x="4948" y="5496"/>
                  </a:cubicBezTo>
                  <a:cubicBezTo>
                    <a:pt x="4819" y="5555"/>
                    <a:pt x="4691" y="5613"/>
                    <a:pt x="4551" y="5683"/>
                  </a:cubicBezTo>
                  <a:cubicBezTo>
                    <a:pt x="4551" y="5591"/>
                    <a:pt x="4540" y="5510"/>
                    <a:pt x="4529" y="5426"/>
                  </a:cubicBezTo>
                  <a:cubicBezTo>
                    <a:pt x="4504" y="5287"/>
                    <a:pt x="4540" y="5172"/>
                    <a:pt x="4610" y="5043"/>
                  </a:cubicBezTo>
                  <a:cubicBezTo>
                    <a:pt x="4621" y="5021"/>
                    <a:pt x="4632" y="4985"/>
                    <a:pt x="4643" y="4962"/>
                  </a:cubicBezTo>
                  <a:cubicBezTo>
                    <a:pt x="4632" y="4962"/>
                    <a:pt x="4632" y="4951"/>
                    <a:pt x="4632" y="4951"/>
                  </a:cubicBezTo>
                  <a:cubicBezTo>
                    <a:pt x="4610" y="4962"/>
                    <a:pt x="4587" y="4974"/>
                    <a:pt x="4587" y="4985"/>
                  </a:cubicBezTo>
                  <a:cubicBezTo>
                    <a:pt x="4540" y="5066"/>
                    <a:pt x="4492" y="5136"/>
                    <a:pt x="4481" y="5217"/>
                  </a:cubicBezTo>
                  <a:cubicBezTo>
                    <a:pt x="4459" y="5287"/>
                    <a:pt x="4470" y="5356"/>
                    <a:pt x="4470" y="5426"/>
                  </a:cubicBezTo>
                  <a:cubicBezTo>
                    <a:pt x="4504" y="5683"/>
                    <a:pt x="4518" y="5940"/>
                    <a:pt x="4599" y="6194"/>
                  </a:cubicBezTo>
                  <a:cubicBezTo>
                    <a:pt x="4632" y="6264"/>
                    <a:pt x="4621" y="6334"/>
                    <a:pt x="4573" y="6404"/>
                  </a:cubicBezTo>
                  <a:cubicBezTo>
                    <a:pt x="4481" y="6544"/>
                    <a:pt x="4423" y="6709"/>
                    <a:pt x="4400" y="6871"/>
                  </a:cubicBezTo>
                  <a:cubicBezTo>
                    <a:pt x="4378" y="6988"/>
                    <a:pt x="4319" y="7058"/>
                    <a:pt x="4202" y="7091"/>
                  </a:cubicBezTo>
                  <a:cubicBezTo>
                    <a:pt x="4015" y="7150"/>
                    <a:pt x="3819" y="7231"/>
                    <a:pt x="3654" y="7348"/>
                  </a:cubicBezTo>
                  <a:cubicBezTo>
                    <a:pt x="3632" y="7359"/>
                    <a:pt x="3596" y="7359"/>
                    <a:pt x="3562" y="7371"/>
                  </a:cubicBezTo>
                  <a:cubicBezTo>
                    <a:pt x="3503" y="7371"/>
                    <a:pt x="3434" y="7371"/>
                    <a:pt x="3375" y="7382"/>
                  </a:cubicBezTo>
                  <a:cubicBezTo>
                    <a:pt x="2992" y="7452"/>
                    <a:pt x="2607" y="7535"/>
                    <a:pt x="2235" y="7605"/>
                  </a:cubicBezTo>
                  <a:cubicBezTo>
                    <a:pt x="2194" y="7613"/>
                    <a:pt x="2154" y="7617"/>
                    <a:pt x="2114" y="7617"/>
                  </a:cubicBezTo>
                  <a:cubicBezTo>
                    <a:pt x="2039" y="7617"/>
                    <a:pt x="1966" y="7604"/>
                    <a:pt x="1897" y="7580"/>
                  </a:cubicBezTo>
                  <a:cubicBezTo>
                    <a:pt x="1548" y="7488"/>
                    <a:pt x="1188" y="7396"/>
                    <a:pt x="838" y="7301"/>
                  </a:cubicBezTo>
                  <a:cubicBezTo>
                    <a:pt x="780" y="7290"/>
                    <a:pt x="746" y="7256"/>
                    <a:pt x="721" y="7197"/>
                  </a:cubicBezTo>
                  <a:cubicBezTo>
                    <a:pt x="687" y="7116"/>
                    <a:pt x="618" y="7047"/>
                    <a:pt x="581" y="6963"/>
                  </a:cubicBezTo>
                  <a:cubicBezTo>
                    <a:pt x="489" y="6778"/>
                    <a:pt x="397" y="6591"/>
                    <a:pt x="313" y="6404"/>
                  </a:cubicBezTo>
                  <a:cubicBezTo>
                    <a:pt x="280" y="6348"/>
                    <a:pt x="291" y="6289"/>
                    <a:pt x="313" y="6231"/>
                  </a:cubicBezTo>
                  <a:cubicBezTo>
                    <a:pt x="361" y="6125"/>
                    <a:pt x="419" y="6021"/>
                    <a:pt x="467" y="5915"/>
                  </a:cubicBezTo>
                  <a:lnTo>
                    <a:pt x="570" y="6021"/>
                  </a:lnTo>
                  <a:cubicBezTo>
                    <a:pt x="570" y="6010"/>
                    <a:pt x="581" y="6010"/>
                    <a:pt x="592" y="5999"/>
                  </a:cubicBezTo>
                  <a:cubicBezTo>
                    <a:pt x="581" y="5974"/>
                    <a:pt x="570" y="5951"/>
                    <a:pt x="559" y="5940"/>
                  </a:cubicBezTo>
                  <a:cubicBezTo>
                    <a:pt x="489" y="5834"/>
                    <a:pt x="419" y="5731"/>
                    <a:pt x="338" y="5636"/>
                  </a:cubicBezTo>
                  <a:cubicBezTo>
                    <a:pt x="243" y="5521"/>
                    <a:pt x="199" y="5393"/>
                    <a:pt x="199" y="5242"/>
                  </a:cubicBezTo>
                  <a:cubicBezTo>
                    <a:pt x="187" y="5217"/>
                    <a:pt x="187" y="5183"/>
                    <a:pt x="187" y="5161"/>
                  </a:cubicBezTo>
                  <a:cubicBezTo>
                    <a:pt x="140" y="4996"/>
                    <a:pt x="221" y="4867"/>
                    <a:pt x="313" y="4728"/>
                  </a:cubicBezTo>
                  <a:cubicBezTo>
                    <a:pt x="313" y="4764"/>
                    <a:pt x="327" y="4786"/>
                    <a:pt x="327" y="4812"/>
                  </a:cubicBezTo>
                  <a:cubicBezTo>
                    <a:pt x="372" y="5055"/>
                    <a:pt x="467" y="5275"/>
                    <a:pt x="592" y="5496"/>
                  </a:cubicBezTo>
                  <a:cubicBezTo>
                    <a:pt x="629" y="5555"/>
                    <a:pt x="640" y="5613"/>
                    <a:pt x="676" y="5672"/>
                  </a:cubicBezTo>
                  <a:cubicBezTo>
                    <a:pt x="687" y="5694"/>
                    <a:pt x="699" y="5720"/>
                    <a:pt x="721" y="5720"/>
                  </a:cubicBezTo>
                  <a:cubicBezTo>
                    <a:pt x="742" y="5724"/>
                    <a:pt x="761" y="5726"/>
                    <a:pt x="780" y="5726"/>
                  </a:cubicBezTo>
                  <a:cubicBezTo>
                    <a:pt x="813" y="5726"/>
                    <a:pt x="843" y="5718"/>
                    <a:pt x="872" y="5694"/>
                  </a:cubicBezTo>
                  <a:cubicBezTo>
                    <a:pt x="978" y="5625"/>
                    <a:pt x="1095" y="5566"/>
                    <a:pt x="1199" y="5496"/>
                  </a:cubicBezTo>
                  <a:cubicBezTo>
                    <a:pt x="1210" y="5485"/>
                    <a:pt x="1235" y="5485"/>
                    <a:pt x="1246" y="5474"/>
                  </a:cubicBezTo>
                  <a:cubicBezTo>
                    <a:pt x="1327" y="5580"/>
                    <a:pt x="1445" y="5591"/>
                    <a:pt x="1559" y="5625"/>
                  </a:cubicBezTo>
                  <a:cubicBezTo>
                    <a:pt x="1584" y="5625"/>
                    <a:pt x="1629" y="5625"/>
                    <a:pt x="1654" y="5602"/>
                  </a:cubicBezTo>
                  <a:cubicBezTo>
                    <a:pt x="1769" y="5544"/>
                    <a:pt x="1897" y="5544"/>
                    <a:pt x="2026" y="5521"/>
                  </a:cubicBezTo>
                  <a:cubicBezTo>
                    <a:pt x="2165" y="5510"/>
                    <a:pt x="2316" y="5485"/>
                    <a:pt x="2467" y="5451"/>
                  </a:cubicBezTo>
                  <a:cubicBezTo>
                    <a:pt x="2783" y="5356"/>
                    <a:pt x="3084" y="5217"/>
                    <a:pt x="3375" y="5032"/>
                  </a:cubicBezTo>
                  <a:cubicBezTo>
                    <a:pt x="3481" y="4962"/>
                    <a:pt x="3610" y="4915"/>
                    <a:pt x="3724" y="4845"/>
                  </a:cubicBezTo>
                  <a:lnTo>
                    <a:pt x="3760" y="4845"/>
                  </a:lnTo>
                  <a:cubicBezTo>
                    <a:pt x="3830" y="4856"/>
                    <a:pt x="3889" y="4881"/>
                    <a:pt x="3959" y="4881"/>
                  </a:cubicBezTo>
                  <a:cubicBezTo>
                    <a:pt x="4004" y="4881"/>
                    <a:pt x="4062" y="4881"/>
                    <a:pt x="4110" y="4867"/>
                  </a:cubicBezTo>
                  <a:cubicBezTo>
                    <a:pt x="4180" y="4845"/>
                    <a:pt x="4249" y="4823"/>
                    <a:pt x="4319" y="4798"/>
                  </a:cubicBezTo>
                  <a:cubicBezTo>
                    <a:pt x="4448" y="4753"/>
                    <a:pt x="4518" y="4647"/>
                    <a:pt x="4587" y="4543"/>
                  </a:cubicBezTo>
                  <a:cubicBezTo>
                    <a:pt x="4632" y="4496"/>
                    <a:pt x="4587" y="4393"/>
                    <a:pt x="4504" y="4356"/>
                  </a:cubicBezTo>
                  <a:cubicBezTo>
                    <a:pt x="4691" y="4099"/>
                    <a:pt x="4713" y="3798"/>
                    <a:pt x="4749" y="3496"/>
                  </a:cubicBezTo>
                  <a:cubicBezTo>
                    <a:pt x="4761" y="3448"/>
                    <a:pt x="4772" y="3426"/>
                    <a:pt x="4819" y="3415"/>
                  </a:cubicBezTo>
                  <a:cubicBezTo>
                    <a:pt x="4959" y="3390"/>
                    <a:pt x="5099" y="3356"/>
                    <a:pt x="5238" y="3331"/>
                  </a:cubicBezTo>
                  <a:cubicBezTo>
                    <a:pt x="5259" y="3323"/>
                    <a:pt x="5279" y="3319"/>
                    <a:pt x="5299" y="3319"/>
                  </a:cubicBezTo>
                  <a:close/>
                  <a:moveTo>
                    <a:pt x="4695" y="6807"/>
                  </a:moveTo>
                  <a:cubicBezTo>
                    <a:pt x="4723" y="6807"/>
                    <a:pt x="4752" y="6812"/>
                    <a:pt x="4783" y="6823"/>
                  </a:cubicBezTo>
                  <a:cubicBezTo>
                    <a:pt x="4830" y="6837"/>
                    <a:pt x="4889" y="6859"/>
                    <a:pt x="4937" y="6882"/>
                  </a:cubicBezTo>
                  <a:cubicBezTo>
                    <a:pt x="5011" y="6923"/>
                    <a:pt x="5086" y="6940"/>
                    <a:pt x="5162" y="6940"/>
                  </a:cubicBezTo>
                  <a:cubicBezTo>
                    <a:pt x="5214" y="6940"/>
                    <a:pt x="5267" y="6932"/>
                    <a:pt x="5319" y="6918"/>
                  </a:cubicBezTo>
                  <a:cubicBezTo>
                    <a:pt x="5464" y="6888"/>
                    <a:pt x="5609" y="6869"/>
                    <a:pt x="5754" y="6869"/>
                  </a:cubicBezTo>
                  <a:cubicBezTo>
                    <a:pt x="5842" y="6869"/>
                    <a:pt x="5930" y="6876"/>
                    <a:pt x="6018" y="6893"/>
                  </a:cubicBezTo>
                  <a:cubicBezTo>
                    <a:pt x="6194" y="6918"/>
                    <a:pt x="6345" y="7021"/>
                    <a:pt x="6495" y="7128"/>
                  </a:cubicBezTo>
                  <a:cubicBezTo>
                    <a:pt x="6484" y="7139"/>
                    <a:pt x="6473" y="7150"/>
                    <a:pt x="6459" y="7150"/>
                  </a:cubicBezTo>
                  <a:cubicBezTo>
                    <a:pt x="6378" y="7209"/>
                    <a:pt x="6286" y="7267"/>
                    <a:pt x="6205" y="7312"/>
                  </a:cubicBezTo>
                  <a:cubicBezTo>
                    <a:pt x="6158" y="7344"/>
                    <a:pt x="6111" y="7354"/>
                    <a:pt x="6064" y="7354"/>
                  </a:cubicBezTo>
                  <a:cubicBezTo>
                    <a:pt x="6041" y="7354"/>
                    <a:pt x="6018" y="7352"/>
                    <a:pt x="5995" y="7348"/>
                  </a:cubicBezTo>
                  <a:cubicBezTo>
                    <a:pt x="5926" y="7326"/>
                    <a:pt x="5867" y="7312"/>
                    <a:pt x="5797" y="7290"/>
                  </a:cubicBezTo>
                  <a:cubicBezTo>
                    <a:pt x="5733" y="7273"/>
                    <a:pt x="5671" y="7264"/>
                    <a:pt x="5610" y="7264"/>
                  </a:cubicBezTo>
                  <a:cubicBezTo>
                    <a:pt x="5549" y="7264"/>
                    <a:pt x="5488" y="7273"/>
                    <a:pt x="5426" y="7290"/>
                  </a:cubicBezTo>
                  <a:cubicBezTo>
                    <a:pt x="5342" y="7312"/>
                    <a:pt x="5261" y="7337"/>
                    <a:pt x="5168" y="7359"/>
                  </a:cubicBezTo>
                  <a:cubicBezTo>
                    <a:pt x="5122" y="7378"/>
                    <a:pt x="5073" y="7389"/>
                    <a:pt x="5023" y="7389"/>
                  </a:cubicBezTo>
                  <a:cubicBezTo>
                    <a:pt x="4974" y="7389"/>
                    <a:pt x="4924" y="7378"/>
                    <a:pt x="4878" y="7348"/>
                  </a:cubicBezTo>
                  <a:cubicBezTo>
                    <a:pt x="4817" y="7302"/>
                    <a:pt x="4755" y="7283"/>
                    <a:pt x="4693" y="7283"/>
                  </a:cubicBezTo>
                  <a:cubicBezTo>
                    <a:pt x="4614" y="7283"/>
                    <a:pt x="4532" y="7314"/>
                    <a:pt x="4448" y="7359"/>
                  </a:cubicBezTo>
                  <a:cubicBezTo>
                    <a:pt x="4378" y="7396"/>
                    <a:pt x="4294" y="7429"/>
                    <a:pt x="4202" y="7466"/>
                  </a:cubicBezTo>
                  <a:cubicBezTo>
                    <a:pt x="4180" y="7477"/>
                    <a:pt x="4180" y="7488"/>
                    <a:pt x="4191" y="7510"/>
                  </a:cubicBezTo>
                  <a:cubicBezTo>
                    <a:pt x="4213" y="7521"/>
                    <a:pt x="4224" y="7535"/>
                    <a:pt x="4238" y="7547"/>
                  </a:cubicBezTo>
                  <a:cubicBezTo>
                    <a:pt x="4481" y="7686"/>
                    <a:pt x="4738" y="7778"/>
                    <a:pt x="5018" y="7778"/>
                  </a:cubicBezTo>
                  <a:cubicBezTo>
                    <a:pt x="5099" y="7778"/>
                    <a:pt x="5191" y="7745"/>
                    <a:pt x="5286" y="7720"/>
                  </a:cubicBezTo>
                  <a:cubicBezTo>
                    <a:pt x="5518" y="7675"/>
                    <a:pt x="5761" y="7605"/>
                    <a:pt x="6007" y="7547"/>
                  </a:cubicBezTo>
                  <a:cubicBezTo>
                    <a:pt x="6056" y="7536"/>
                    <a:pt x="6107" y="7531"/>
                    <a:pt x="6158" y="7531"/>
                  </a:cubicBezTo>
                  <a:cubicBezTo>
                    <a:pt x="6275" y="7531"/>
                    <a:pt x="6394" y="7553"/>
                    <a:pt x="6507" y="7569"/>
                  </a:cubicBezTo>
                  <a:cubicBezTo>
                    <a:pt x="6683" y="7605"/>
                    <a:pt x="6856" y="7639"/>
                    <a:pt x="7032" y="7686"/>
                  </a:cubicBezTo>
                  <a:cubicBezTo>
                    <a:pt x="7205" y="7720"/>
                    <a:pt x="7227" y="7745"/>
                    <a:pt x="7253" y="7918"/>
                  </a:cubicBezTo>
                  <a:cubicBezTo>
                    <a:pt x="7264" y="7977"/>
                    <a:pt x="7264" y="8047"/>
                    <a:pt x="7264" y="8117"/>
                  </a:cubicBezTo>
                  <a:cubicBezTo>
                    <a:pt x="7264" y="8175"/>
                    <a:pt x="7253" y="8186"/>
                    <a:pt x="7194" y="8186"/>
                  </a:cubicBezTo>
                  <a:cubicBezTo>
                    <a:pt x="6878" y="8150"/>
                    <a:pt x="6565" y="8117"/>
                    <a:pt x="6250" y="8069"/>
                  </a:cubicBezTo>
                  <a:cubicBezTo>
                    <a:pt x="6200" y="8062"/>
                    <a:pt x="6150" y="8058"/>
                    <a:pt x="6100" y="8058"/>
                  </a:cubicBezTo>
                  <a:cubicBezTo>
                    <a:pt x="5998" y="8058"/>
                    <a:pt x="5895" y="8073"/>
                    <a:pt x="5786" y="8105"/>
                  </a:cubicBezTo>
                  <a:cubicBezTo>
                    <a:pt x="5588" y="8164"/>
                    <a:pt x="5389" y="8234"/>
                    <a:pt x="5180" y="8267"/>
                  </a:cubicBezTo>
                  <a:cubicBezTo>
                    <a:pt x="5089" y="8287"/>
                    <a:pt x="5001" y="8296"/>
                    <a:pt x="4915" y="8296"/>
                  </a:cubicBezTo>
                  <a:cubicBezTo>
                    <a:pt x="4639" y="8296"/>
                    <a:pt x="4387" y="8198"/>
                    <a:pt x="4154" y="8010"/>
                  </a:cubicBezTo>
                  <a:cubicBezTo>
                    <a:pt x="3992" y="7871"/>
                    <a:pt x="3830" y="7745"/>
                    <a:pt x="3654" y="7616"/>
                  </a:cubicBezTo>
                  <a:cubicBezTo>
                    <a:pt x="3632" y="7591"/>
                    <a:pt x="3573" y="7591"/>
                    <a:pt x="3540" y="7591"/>
                  </a:cubicBezTo>
                  <a:cubicBezTo>
                    <a:pt x="3386" y="7616"/>
                    <a:pt x="3235" y="7661"/>
                    <a:pt x="3084" y="7686"/>
                  </a:cubicBezTo>
                  <a:cubicBezTo>
                    <a:pt x="2853" y="7720"/>
                    <a:pt x="2607" y="7756"/>
                    <a:pt x="2364" y="7778"/>
                  </a:cubicBezTo>
                  <a:cubicBezTo>
                    <a:pt x="2003" y="7815"/>
                    <a:pt x="1629" y="7848"/>
                    <a:pt x="1257" y="7885"/>
                  </a:cubicBezTo>
                  <a:cubicBezTo>
                    <a:pt x="1232" y="7887"/>
                    <a:pt x="1208" y="7888"/>
                    <a:pt x="1184" y="7888"/>
                  </a:cubicBezTo>
                  <a:cubicBezTo>
                    <a:pt x="997" y="7888"/>
                    <a:pt x="840" y="7814"/>
                    <a:pt x="676" y="7720"/>
                  </a:cubicBezTo>
                  <a:lnTo>
                    <a:pt x="629" y="7675"/>
                  </a:lnTo>
                  <a:cubicBezTo>
                    <a:pt x="581" y="7569"/>
                    <a:pt x="537" y="7477"/>
                    <a:pt x="500" y="7382"/>
                  </a:cubicBezTo>
                  <a:cubicBezTo>
                    <a:pt x="478" y="7337"/>
                    <a:pt x="478" y="7278"/>
                    <a:pt x="511" y="7231"/>
                  </a:cubicBezTo>
                  <a:cubicBezTo>
                    <a:pt x="537" y="7197"/>
                    <a:pt x="559" y="7139"/>
                    <a:pt x="592" y="7091"/>
                  </a:cubicBezTo>
                  <a:cubicBezTo>
                    <a:pt x="629" y="7150"/>
                    <a:pt x="662" y="7197"/>
                    <a:pt x="687" y="7242"/>
                  </a:cubicBezTo>
                  <a:cubicBezTo>
                    <a:pt x="710" y="7290"/>
                    <a:pt x="746" y="7326"/>
                    <a:pt x="791" y="7337"/>
                  </a:cubicBezTo>
                  <a:cubicBezTo>
                    <a:pt x="967" y="7382"/>
                    <a:pt x="1140" y="7429"/>
                    <a:pt x="1305" y="7477"/>
                  </a:cubicBezTo>
                  <a:cubicBezTo>
                    <a:pt x="1467" y="7521"/>
                    <a:pt x="1629" y="7558"/>
                    <a:pt x="1794" y="7616"/>
                  </a:cubicBezTo>
                  <a:cubicBezTo>
                    <a:pt x="1897" y="7653"/>
                    <a:pt x="2001" y="7668"/>
                    <a:pt x="2105" y="7668"/>
                  </a:cubicBezTo>
                  <a:cubicBezTo>
                    <a:pt x="2198" y="7668"/>
                    <a:pt x="2292" y="7656"/>
                    <a:pt x="2386" y="7639"/>
                  </a:cubicBezTo>
                  <a:cubicBezTo>
                    <a:pt x="2724" y="7569"/>
                    <a:pt x="3062" y="7499"/>
                    <a:pt x="3400" y="7429"/>
                  </a:cubicBezTo>
                  <a:cubicBezTo>
                    <a:pt x="3428" y="7424"/>
                    <a:pt x="3457" y="7424"/>
                    <a:pt x="3484" y="7424"/>
                  </a:cubicBezTo>
                  <a:cubicBezTo>
                    <a:pt x="3512" y="7424"/>
                    <a:pt x="3538" y="7424"/>
                    <a:pt x="3562" y="7418"/>
                  </a:cubicBezTo>
                  <a:cubicBezTo>
                    <a:pt x="3610" y="7418"/>
                    <a:pt x="3643" y="7418"/>
                    <a:pt x="3679" y="7396"/>
                  </a:cubicBezTo>
                  <a:cubicBezTo>
                    <a:pt x="3853" y="7278"/>
                    <a:pt x="4040" y="7209"/>
                    <a:pt x="4238" y="7139"/>
                  </a:cubicBezTo>
                  <a:cubicBezTo>
                    <a:pt x="4342" y="7102"/>
                    <a:pt x="4411" y="7047"/>
                    <a:pt x="4434" y="6940"/>
                  </a:cubicBezTo>
                  <a:cubicBezTo>
                    <a:pt x="4434" y="6929"/>
                    <a:pt x="4448" y="6918"/>
                    <a:pt x="4459" y="6907"/>
                  </a:cubicBezTo>
                  <a:cubicBezTo>
                    <a:pt x="4529" y="6854"/>
                    <a:pt x="4607" y="6807"/>
                    <a:pt x="4695" y="6807"/>
                  </a:cubicBezTo>
                  <a:close/>
                  <a:moveTo>
                    <a:pt x="1140" y="10120"/>
                  </a:moveTo>
                  <a:cubicBezTo>
                    <a:pt x="1151" y="10120"/>
                    <a:pt x="1176" y="10120"/>
                    <a:pt x="1188" y="10131"/>
                  </a:cubicBezTo>
                  <a:cubicBezTo>
                    <a:pt x="1386" y="10282"/>
                    <a:pt x="1595" y="10410"/>
                    <a:pt x="1827" y="10513"/>
                  </a:cubicBezTo>
                  <a:cubicBezTo>
                    <a:pt x="1897" y="10539"/>
                    <a:pt x="1956" y="10572"/>
                    <a:pt x="2014" y="10608"/>
                  </a:cubicBezTo>
                  <a:cubicBezTo>
                    <a:pt x="1904" y="10567"/>
                    <a:pt x="1790" y="10557"/>
                    <a:pt x="1675" y="10557"/>
                  </a:cubicBezTo>
                  <a:cubicBezTo>
                    <a:pt x="1587" y="10557"/>
                    <a:pt x="1498" y="10563"/>
                    <a:pt x="1409" y="10563"/>
                  </a:cubicBezTo>
                  <a:cubicBezTo>
                    <a:pt x="1382" y="10563"/>
                    <a:pt x="1354" y="10562"/>
                    <a:pt x="1327" y="10561"/>
                  </a:cubicBezTo>
                  <a:cubicBezTo>
                    <a:pt x="1235" y="10561"/>
                    <a:pt x="1140" y="10550"/>
                    <a:pt x="1048" y="10491"/>
                  </a:cubicBezTo>
                  <a:cubicBezTo>
                    <a:pt x="931" y="10421"/>
                    <a:pt x="802" y="10340"/>
                    <a:pt x="662" y="10259"/>
                  </a:cubicBezTo>
                  <a:cubicBezTo>
                    <a:pt x="827" y="10212"/>
                    <a:pt x="989" y="10164"/>
                    <a:pt x="1140" y="10120"/>
                  </a:cubicBezTo>
                  <a:close/>
                  <a:moveTo>
                    <a:pt x="453" y="7418"/>
                  </a:moveTo>
                  <a:cubicBezTo>
                    <a:pt x="489" y="7499"/>
                    <a:pt x="523" y="7569"/>
                    <a:pt x="559" y="7650"/>
                  </a:cubicBezTo>
                  <a:cubicBezTo>
                    <a:pt x="592" y="7720"/>
                    <a:pt x="640" y="7767"/>
                    <a:pt x="710" y="7801"/>
                  </a:cubicBezTo>
                  <a:cubicBezTo>
                    <a:pt x="873" y="7892"/>
                    <a:pt x="1043" y="7941"/>
                    <a:pt x="1227" y="7941"/>
                  </a:cubicBezTo>
                  <a:cubicBezTo>
                    <a:pt x="1279" y="7941"/>
                    <a:pt x="1332" y="7937"/>
                    <a:pt x="1386" y="7929"/>
                  </a:cubicBezTo>
                  <a:cubicBezTo>
                    <a:pt x="1607" y="7896"/>
                    <a:pt x="1827" y="7896"/>
                    <a:pt x="2059" y="7871"/>
                  </a:cubicBezTo>
                  <a:cubicBezTo>
                    <a:pt x="2327" y="7837"/>
                    <a:pt x="2596" y="7815"/>
                    <a:pt x="2864" y="7767"/>
                  </a:cubicBezTo>
                  <a:cubicBezTo>
                    <a:pt x="3096" y="7731"/>
                    <a:pt x="3330" y="7686"/>
                    <a:pt x="3562" y="7650"/>
                  </a:cubicBezTo>
                  <a:cubicBezTo>
                    <a:pt x="3569" y="7647"/>
                    <a:pt x="3575" y="7645"/>
                    <a:pt x="3582" y="7645"/>
                  </a:cubicBezTo>
                  <a:cubicBezTo>
                    <a:pt x="3599" y="7645"/>
                    <a:pt x="3616" y="7653"/>
                    <a:pt x="3632" y="7661"/>
                  </a:cubicBezTo>
                  <a:cubicBezTo>
                    <a:pt x="3702" y="7709"/>
                    <a:pt x="3772" y="7756"/>
                    <a:pt x="3830" y="7815"/>
                  </a:cubicBezTo>
                  <a:cubicBezTo>
                    <a:pt x="3875" y="7848"/>
                    <a:pt x="3911" y="7896"/>
                    <a:pt x="3945" y="7941"/>
                  </a:cubicBezTo>
                  <a:cubicBezTo>
                    <a:pt x="4110" y="8175"/>
                    <a:pt x="4261" y="8418"/>
                    <a:pt x="4423" y="8653"/>
                  </a:cubicBezTo>
                  <a:cubicBezTo>
                    <a:pt x="4587" y="8885"/>
                    <a:pt x="4772" y="9083"/>
                    <a:pt x="4981" y="9268"/>
                  </a:cubicBezTo>
                  <a:cubicBezTo>
                    <a:pt x="5040" y="9326"/>
                    <a:pt x="5087" y="9385"/>
                    <a:pt x="5146" y="9432"/>
                  </a:cubicBezTo>
                  <a:cubicBezTo>
                    <a:pt x="5356" y="9606"/>
                    <a:pt x="5518" y="9826"/>
                    <a:pt x="5621" y="10072"/>
                  </a:cubicBezTo>
                  <a:cubicBezTo>
                    <a:pt x="5680" y="10201"/>
                    <a:pt x="5750" y="10329"/>
                    <a:pt x="5808" y="10455"/>
                  </a:cubicBezTo>
                  <a:cubicBezTo>
                    <a:pt x="5845" y="10550"/>
                    <a:pt x="5831" y="10572"/>
                    <a:pt x="5727" y="10583"/>
                  </a:cubicBezTo>
                  <a:cubicBezTo>
                    <a:pt x="5565" y="10608"/>
                    <a:pt x="5400" y="10631"/>
                    <a:pt x="5238" y="10653"/>
                  </a:cubicBezTo>
                  <a:cubicBezTo>
                    <a:pt x="5183" y="10661"/>
                    <a:pt x="5147" y="10668"/>
                    <a:pt x="5122" y="10668"/>
                  </a:cubicBezTo>
                  <a:cubicBezTo>
                    <a:pt x="5069" y="10668"/>
                    <a:pt x="5065" y="10637"/>
                    <a:pt x="5018" y="10525"/>
                  </a:cubicBezTo>
                  <a:cubicBezTo>
                    <a:pt x="4948" y="10363"/>
                    <a:pt x="4878" y="10212"/>
                    <a:pt x="4797" y="10061"/>
                  </a:cubicBezTo>
                  <a:cubicBezTo>
                    <a:pt x="4772" y="10013"/>
                    <a:pt x="4702" y="9980"/>
                    <a:pt x="4657" y="9932"/>
                  </a:cubicBezTo>
                  <a:cubicBezTo>
                    <a:pt x="4599" y="9885"/>
                    <a:pt x="4540" y="9851"/>
                    <a:pt x="4481" y="9804"/>
                  </a:cubicBezTo>
                  <a:cubicBezTo>
                    <a:pt x="4423" y="9745"/>
                    <a:pt x="4364" y="9687"/>
                    <a:pt x="4294" y="9631"/>
                  </a:cubicBezTo>
                  <a:cubicBezTo>
                    <a:pt x="4249" y="9583"/>
                    <a:pt x="4180" y="9561"/>
                    <a:pt x="4110" y="9561"/>
                  </a:cubicBezTo>
                  <a:cubicBezTo>
                    <a:pt x="3713" y="9572"/>
                    <a:pt x="3316" y="9631"/>
                    <a:pt x="2934" y="9712"/>
                  </a:cubicBezTo>
                  <a:cubicBezTo>
                    <a:pt x="2408" y="9826"/>
                    <a:pt x="1897" y="9921"/>
                    <a:pt x="1375" y="10013"/>
                  </a:cubicBezTo>
                  <a:cubicBezTo>
                    <a:pt x="1129" y="10061"/>
                    <a:pt x="886" y="10142"/>
                    <a:pt x="640" y="10223"/>
                  </a:cubicBezTo>
                  <a:cubicBezTo>
                    <a:pt x="629" y="10229"/>
                    <a:pt x="617" y="10231"/>
                    <a:pt x="606" y="10231"/>
                  </a:cubicBezTo>
                  <a:cubicBezTo>
                    <a:pt x="596" y="10231"/>
                    <a:pt x="587" y="10229"/>
                    <a:pt x="581" y="10223"/>
                  </a:cubicBezTo>
                  <a:cubicBezTo>
                    <a:pt x="537" y="10189"/>
                    <a:pt x="489" y="10153"/>
                    <a:pt x="467" y="10106"/>
                  </a:cubicBezTo>
                  <a:cubicBezTo>
                    <a:pt x="302" y="9815"/>
                    <a:pt x="162" y="9513"/>
                    <a:pt x="81" y="9175"/>
                  </a:cubicBezTo>
                  <a:cubicBezTo>
                    <a:pt x="59" y="9058"/>
                    <a:pt x="70" y="8955"/>
                    <a:pt x="118" y="8837"/>
                  </a:cubicBezTo>
                  <a:cubicBezTo>
                    <a:pt x="173" y="8686"/>
                    <a:pt x="232" y="8547"/>
                    <a:pt x="243" y="8385"/>
                  </a:cubicBezTo>
                  <a:lnTo>
                    <a:pt x="243" y="8069"/>
                  </a:lnTo>
                  <a:cubicBezTo>
                    <a:pt x="243" y="7966"/>
                    <a:pt x="257" y="7860"/>
                    <a:pt x="257" y="7767"/>
                  </a:cubicBezTo>
                  <a:cubicBezTo>
                    <a:pt x="268" y="7616"/>
                    <a:pt x="349" y="7510"/>
                    <a:pt x="453" y="7418"/>
                  </a:cubicBezTo>
                  <a:close/>
                  <a:moveTo>
                    <a:pt x="4051" y="7999"/>
                  </a:moveTo>
                  <a:cubicBezTo>
                    <a:pt x="4168" y="8080"/>
                    <a:pt x="4283" y="8164"/>
                    <a:pt x="4411" y="8234"/>
                  </a:cubicBezTo>
                  <a:cubicBezTo>
                    <a:pt x="4585" y="8317"/>
                    <a:pt x="4757" y="8351"/>
                    <a:pt x="4931" y="8351"/>
                  </a:cubicBezTo>
                  <a:cubicBezTo>
                    <a:pt x="5075" y="8351"/>
                    <a:pt x="5219" y="8328"/>
                    <a:pt x="5367" y="8290"/>
                  </a:cubicBezTo>
                  <a:cubicBezTo>
                    <a:pt x="5518" y="8245"/>
                    <a:pt x="5669" y="8198"/>
                    <a:pt x="5819" y="8150"/>
                  </a:cubicBezTo>
                  <a:cubicBezTo>
                    <a:pt x="5834" y="8146"/>
                    <a:pt x="5846" y="8143"/>
                    <a:pt x="5857" y="8143"/>
                  </a:cubicBezTo>
                  <a:cubicBezTo>
                    <a:pt x="5874" y="8143"/>
                    <a:pt x="5887" y="8149"/>
                    <a:pt x="5900" y="8164"/>
                  </a:cubicBezTo>
                  <a:cubicBezTo>
                    <a:pt x="5914" y="8175"/>
                    <a:pt x="5926" y="8175"/>
                    <a:pt x="5948" y="8186"/>
                  </a:cubicBezTo>
                  <a:cubicBezTo>
                    <a:pt x="6054" y="8220"/>
                    <a:pt x="6157" y="8279"/>
                    <a:pt x="6264" y="8304"/>
                  </a:cubicBezTo>
                  <a:cubicBezTo>
                    <a:pt x="6356" y="8337"/>
                    <a:pt x="6448" y="8348"/>
                    <a:pt x="6543" y="8360"/>
                  </a:cubicBezTo>
                  <a:cubicBezTo>
                    <a:pt x="6613" y="8374"/>
                    <a:pt x="6669" y="8374"/>
                    <a:pt x="6727" y="8374"/>
                  </a:cubicBezTo>
                  <a:cubicBezTo>
                    <a:pt x="6822" y="8385"/>
                    <a:pt x="6878" y="8418"/>
                    <a:pt x="6937" y="8477"/>
                  </a:cubicBezTo>
                  <a:cubicBezTo>
                    <a:pt x="7146" y="8675"/>
                    <a:pt x="7356" y="8874"/>
                    <a:pt x="7565" y="9072"/>
                  </a:cubicBezTo>
                  <a:cubicBezTo>
                    <a:pt x="7705" y="9198"/>
                    <a:pt x="7834" y="9337"/>
                    <a:pt x="8010" y="9421"/>
                  </a:cubicBezTo>
                  <a:cubicBezTo>
                    <a:pt x="8054" y="9455"/>
                    <a:pt x="8091" y="9502"/>
                    <a:pt x="8102" y="9561"/>
                  </a:cubicBezTo>
                  <a:cubicBezTo>
                    <a:pt x="8113" y="9675"/>
                    <a:pt x="8124" y="9793"/>
                    <a:pt x="8135" y="9921"/>
                  </a:cubicBezTo>
                  <a:cubicBezTo>
                    <a:pt x="8135" y="9932"/>
                    <a:pt x="8124" y="9955"/>
                    <a:pt x="8113" y="9980"/>
                  </a:cubicBezTo>
                  <a:cubicBezTo>
                    <a:pt x="8010" y="10094"/>
                    <a:pt x="7915" y="10223"/>
                    <a:pt x="7811" y="10351"/>
                  </a:cubicBezTo>
                  <a:cubicBezTo>
                    <a:pt x="7775" y="10385"/>
                    <a:pt x="7730" y="10432"/>
                    <a:pt x="7683" y="10469"/>
                  </a:cubicBezTo>
                  <a:cubicBezTo>
                    <a:pt x="7462" y="10620"/>
                    <a:pt x="7227" y="10759"/>
                    <a:pt x="6996" y="10910"/>
                  </a:cubicBezTo>
                  <a:cubicBezTo>
                    <a:pt x="6956" y="10938"/>
                    <a:pt x="6910" y="10960"/>
                    <a:pt x="6862" y="10960"/>
                  </a:cubicBezTo>
                  <a:cubicBezTo>
                    <a:pt x="6853" y="10960"/>
                    <a:pt x="6843" y="10960"/>
                    <a:pt x="6834" y="10958"/>
                  </a:cubicBezTo>
                  <a:cubicBezTo>
                    <a:pt x="6733" y="10958"/>
                    <a:pt x="6631" y="10963"/>
                    <a:pt x="6530" y="10963"/>
                  </a:cubicBezTo>
                  <a:cubicBezTo>
                    <a:pt x="6479" y="10963"/>
                    <a:pt x="6428" y="10961"/>
                    <a:pt x="6378" y="10958"/>
                  </a:cubicBezTo>
                  <a:cubicBezTo>
                    <a:pt x="6319" y="10958"/>
                    <a:pt x="6250" y="10944"/>
                    <a:pt x="6216" y="10910"/>
                  </a:cubicBezTo>
                  <a:cubicBezTo>
                    <a:pt x="6099" y="10818"/>
                    <a:pt x="5984" y="10782"/>
                    <a:pt x="5856" y="10782"/>
                  </a:cubicBezTo>
                  <a:cubicBezTo>
                    <a:pt x="5750" y="10782"/>
                    <a:pt x="5669" y="10723"/>
                    <a:pt x="5588" y="10664"/>
                  </a:cubicBezTo>
                  <a:cubicBezTo>
                    <a:pt x="5621" y="10653"/>
                    <a:pt x="5669" y="10653"/>
                    <a:pt x="5716" y="10642"/>
                  </a:cubicBezTo>
                  <a:lnTo>
                    <a:pt x="5761" y="10642"/>
                  </a:lnTo>
                  <a:cubicBezTo>
                    <a:pt x="5878" y="10620"/>
                    <a:pt x="5914" y="10561"/>
                    <a:pt x="5867" y="10444"/>
                  </a:cubicBezTo>
                  <a:cubicBezTo>
                    <a:pt x="5761" y="10245"/>
                    <a:pt x="5669" y="10036"/>
                    <a:pt x="5565" y="9826"/>
                  </a:cubicBezTo>
                  <a:cubicBezTo>
                    <a:pt x="5495" y="9687"/>
                    <a:pt x="5378" y="9572"/>
                    <a:pt x="5261" y="9455"/>
                  </a:cubicBezTo>
                  <a:cubicBezTo>
                    <a:pt x="5099" y="9293"/>
                    <a:pt x="4923" y="9142"/>
                    <a:pt x="4761" y="8966"/>
                  </a:cubicBezTo>
                  <a:cubicBezTo>
                    <a:pt x="4529" y="8734"/>
                    <a:pt x="4342" y="8466"/>
                    <a:pt x="4180" y="8186"/>
                  </a:cubicBezTo>
                  <a:cubicBezTo>
                    <a:pt x="4132" y="8128"/>
                    <a:pt x="4085" y="8058"/>
                    <a:pt x="4051" y="7999"/>
                  </a:cubicBezTo>
                  <a:close/>
                  <a:moveTo>
                    <a:pt x="8183" y="9966"/>
                  </a:moveTo>
                  <a:cubicBezTo>
                    <a:pt x="8253" y="10061"/>
                    <a:pt x="8311" y="10142"/>
                    <a:pt x="8370" y="10223"/>
                  </a:cubicBezTo>
                  <a:cubicBezTo>
                    <a:pt x="8345" y="10234"/>
                    <a:pt x="8334" y="10245"/>
                    <a:pt x="8323" y="10259"/>
                  </a:cubicBezTo>
                  <a:cubicBezTo>
                    <a:pt x="8124" y="10432"/>
                    <a:pt x="7926" y="10594"/>
                    <a:pt x="7775" y="10818"/>
                  </a:cubicBezTo>
                  <a:cubicBezTo>
                    <a:pt x="7775" y="10829"/>
                    <a:pt x="7764" y="10840"/>
                    <a:pt x="7753" y="10840"/>
                  </a:cubicBezTo>
                  <a:cubicBezTo>
                    <a:pt x="7484" y="10933"/>
                    <a:pt x="7264" y="11083"/>
                    <a:pt x="7077" y="11282"/>
                  </a:cubicBezTo>
                  <a:cubicBezTo>
                    <a:pt x="7065" y="11282"/>
                    <a:pt x="7065" y="11282"/>
                    <a:pt x="7054" y="11293"/>
                  </a:cubicBezTo>
                  <a:cubicBezTo>
                    <a:pt x="6962" y="11223"/>
                    <a:pt x="6892" y="11131"/>
                    <a:pt x="6822" y="11014"/>
                  </a:cubicBezTo>
                  <a:lnTo>
                    <a:pt x="6822" y="11014"/>
                  </a:lnTo>
                  <a:cubicBezTo>
                    <a:pt x="6839" y="11018"/>
                    <a:pt x="6856" y="11020"/>
                    <a:pt x="6871" y="11020"/>
                  </a:cubicBezTo>
                  <a:cubicBezTo>
                    <a:pt x="6949" y="11020"/>
                    <a:pt x="7007" y="10972"/>
                    <a:pt x="7065" y="10933"/>
                  </a:cubicBezTo>
                  <a:cubicBezTo>
                    <a:pt x="7275" y="10793"/>
                    <a:pt x="7496" y="10653"/>
                    <a:pt x="7705" y="10513"/>
                  </a:cubicBezTo>
                  <a:cubicBezTo>
                    <a:pt x="7764" y="10480"/>
                    <a:pt x="7811" y="10421"/>
                    <a:pt x="7856" y="10374"/>
                  </a:cubicBezTo>
                  <a:cubicBezTo>
                    <a:pt x="7973" y="10245"/>
                    <a:pt x="8066" y="10106"/>
                    <a:pt x="8183" y="9966"/>
                  </a:cubicBezTo>
                  <a:close/>
                  <a:moveTo>
                    <a:pt x="7716" y="10910"/>
                  </a:moveTo>
                  <a:lnTo>
                    <a:pt x="7716" y="10910"/>
                  </a:lnTo>
                  <a:cubicBezTo>
                    <a:pt x="7672" y="10980"/>
                    <a:pt x="7646" y="11061"/>
                    <a:pt x="7577" y="11120"/>
                  </a:cubicBezTo>
                  <a:cubicBezTo>
                    <a:pt x="7462" y="11190"/>
                    <a:pt x="7356" y="11282"/>
                    <a:pt x="7264" y="11363"/>
                  </a:cubicBezTo>
                  <a:cubicBezTo>
                    <a:pt x="7237" y="11383"/>
                    <a:pt x="7218" y="11392"/>
                    <a:pt x="7201" y="11392"/>
                  </a:cubicBezTo>
                  <a:cubicBezTo>
                    <a:pt x="7187" y="11392"/>
                    <a:pt x="7174" y="11387"/>
                    <a:pt x="7158" y="11377"/>
                  </a:cubicBezTo>
                  <a:cubicBezTo>
                    <a:pt x="7135" y="11352"/>
                    <a:pt x="7124" y="11340"/>
                    <a:pt x="7088" y="11318"/>
                  </a:cubicBezTo>
                  <a:cubicBezTo>
                    <a:pt x="7275" y="11131"/>
                    <a:pt x="7484" y="10991"/>
                    <a:pt x="7716" y="10910"/>
                  </a:cubicBezTo>
                  <a:close/>
                  <a:moveTo>
                    <a:pt x="8999" y="11259"/>
                  </a:moveTo>
                  <a:cubicBezTo>
                    <a:pt x="9043" y="11352"/>
                    <a:pt x="9102" y="11433"/>
                    <a:pt x="9138" y="11516"/>
                  </a:cubicBezTo>
                  <a:lnTo>
                    <a:pt x="8742" y="11516"/>
                  </a:lnTo>
                  <a:cubicBezTo>
                    <a:pt x="8730" y="11516"/>
                    <a:pt x="8730" y="11502"/>
                    <a:pt x="8730" y="11502"/>
                  </a:cubicBezTo>
                  <a:cubicBezTo>
                    <a:pt x="8811" y="11421"/>
                    <a:pt x="8904" y="11352"/>
                    <a:pt x="8999" y="11259"/>
                  </a:cubicBezTo>
                  <a:close/>
                  <a:moveTo>
                    <a:pt x="7577" y="11153"/>
                  </a:moveTo>
                  <a:cubicBezTo>
                    <a:pt x="7532" y="11293"/>
                    <a:pt x="7484" y="11410"/>
                    <a:pt x="7437" y="11539"/>
                  </a:cubicBezTo>
                  <a:cubicBezTo>
                    <a:pt x="7381" y="11502"/>
                    <a:pt x="7322" y="11469"/>
                    <a:pt x="7264" y="11433"/>
                  </a:cubicBezTo>
                  <a:cubicBezTo>
                    <a:pt x="7345" y="11318"/>
                    <a:pt x="7462" y="11248"/>
                    <a:pt x="7577" y="11153"/>
                  </a:cubicBezTo>
                  <a:close/>
                  <a:moveTo>
                    <a:pt x="8918" y="11120"/>
                  </a:moveTo>
                  <a:cubicBezTo>
                    <a:pt x="8973" y="11212"/>
                    <a:pt x="8973" y="11212"/>
                    <a:pt x="8892" y="11282"/>
                  </a:cubicBezTo>
                  <a:cubicBezTo>
                    <a:pt x="8811" y="11352"/>
                    <a:pt x="8742" y="11433"/>
                    <a:pt x="8672" y="11491"/>
                  </a:cubicBezTo>
                  <a:cubicBezTo>
                    <a:pt x="8649" y="11516"/>
                    <a:pt x="8613" y="11539"/>
                    <a:pt x="8580" y="11539"/>
                  </a:cubicBezTo>
                  <a:cubicBezTo>
                    <a:pt x="8521" y="11550"/>
                    <a:pt x="8462" y="11561"/>
                    <a:pt x="8404" y="11572"/>
                  </a:cubicBezTo>
                  <a:cubicBezTo>
                    <a:pt x="8404" y="11561"/>
                    <a:pt x="8392" y="11561"/>
                    <a:pt x="8392" y="11561"/>
                  </a:cubicBezTo>
                  <a:cubicBezTo>
                    <a:pt x="8568" y="11410"/>
                    <a:pt x="8730" y="11259"/>
                    <a:pt x="8904" y="11120"/>
                  </a:cubicBezTo>
                  <a:close/>
                  <a:moveTo>
                    <a:pt x="8392" y="10270"/>
                  </a:moveTo>
                  <a:cubicBezTo>
                    <a:pt x="8473" y="10363"/>
                    <a:pt x="8473" y="10363"/>
                    <a:pt x="8404" y="10444"/>
                  </a:cubicBezTo>
                  <a:cubicBezTo>
                    <a:pt x="8275" y="10608"/>
                    <a:pt x="8149" y="10759"/>
                    <a:pt x="8021" y="10921"/>
                  </a:cubicBezTo>
                  <a:cubicBezTo>
                    <a:pt x="7856" y="11153"/>
                    <a:pt x="7705" y="11377"/>
                    <a:pt x="7624" y="11656"/>
                  </a:cubicBezTo>
                  <a:cubicBezTo>
                    <a:pt x="7591" y="11631"/>
                    <a:pt x="7543" y="11609"/>
                    <a:pt x="7521" y="11586"/>
                  </a:cubicBezTo>
                  <a:cubicBezTo>
                    <a:pt x="7507" y="11572"/>
                    <a:pt x="7496" y="11550"/>
                    <a:pt x="7507" y="11539"/>
                  </a:cubicBezTo>
                  <a:cubicBezTo>
                    <a:pt x="7521" y="11377"/>
                    <a:pt x="7602" y="11237"/>
                    <a:pt x="7672" y="11097"/>
                  </a:cubicBezTo>
                  <a:cubicBezTo>
                    <a:pt x="7834" y="10759"/>
                    <a:pt x="8091" y="10502"/>
                    <a:pt x="8381" y="10282"/>
                  </a:cubicBezTo>
                  <a:cubicBezTo>
                    <a:pt x="8381" y="10270"/>
                    <a:pt x="8392" y="10270"/>
                    <a:pt x="8392" y="10270"/>
                  </a:cubicBezTo>
                  <a:close/>
                  <a:moveTo>
                    <a:pt x="8499" y="10410"/>
                  </a:moveTo>
                  <a:cubicBezTo>
                    <a:pt x="8624" y="10631"/>
                    <a:pt x="8753" y="10852"/>
                    <a:pt x="8881" y="11072"/>
                  </a:cubicBezTo>
                  <a:cubicBezTo>
                    <a:pt x="8811" y="11131"/>
                    <a:pt x="8730" y="11190"/>
                    <a:pt x="8661" y="11248"/>
                  </a:cubicBezTo>
                  <a:cubicBezTo>
                    <a:pt x="8543" y="11352"/>
                    <a:pt x="8429" y="11469"/>
                    <a:pt x="8311" y="11572"/>
                  </a:cubicBezTo>
                  <a:cubicBezTo>
                    <a:pt x="8300" y="11586"/>
                    <a:pt x="8275" y="11597"/>
                    <a:pt x="8253" y="11609"/>
                  </a:cubicBezTo>
                  <a:cubicBezTo>
                    <a:pt x="8102" y="11656"/>
                    <a:pt x="7940" y="11701"/>
                    <a:pt x="7786" y="11759"/>
                  </a:cubicBezTo>
                  <a:lnTo>
                    <a:pt x="7786" y="11771"/>
                  </a:lnTo>
                  <a:cubicBezTo>
                    <a:pt x="7775" y="11759"/>
                    <a:pt x="7764" y="11759"/>
                    <a:pt x="7753" y="11748"/>
                  </a:cubicBezTo>
                  <a:cubicBezTo>
                    <a:pt x="7660" y="11678"/>
                    <a:pt x="7660" y="11678"/>
                    <a:pt x="7705" y="11572"/>
                  </a:cubicBezTo>
                  <a:cubicBezTo>
                    <a:pt x="7786" y="11352"/>
                    <a:pt x="7915" y="11167"/>
                    <a:pt x="8043" y="10980"/>
                  </a:cubicBezTo>
                  <a:cubicBezTo>
                    <a:pt x="8183" y="10793"/>
                    <a:pt x="8323" y="10620"/>
                    <a:pt x="8462" y="10444"/>
                  </a:cubicBezTo>
                  <a:cubicBezTo>
                    <a:pt x="8473" y="10432"/>
                    <a:pt x="8473" y="10421"/>
                    <a:pt x="8499" y="10410"/>
                  </a:cubicBezTo>
                  <a:close/>
                  <a:moveTo>
                    <a:pt x="8952" y="11558"/>
                  </a:moveTo>
                  <a:cubicBezTo>
                    <a:pt x="9022" y="11558"/>
                    <a:pt x="9097" y="11575"/>
                    <a:pt x="9172" y="11586"/>
                  </a:cubicBezTo>
                  <a:cubicBezTo>
                    <a:pt x="9197" y="11597"/>
                    <a:pt x="9208" y="11631"/>
                    <a:pt x="9242" y="11656"/>
                  </a:cubicBezTo>
                  <a:cubicBezTo>
                    <a:pt x="8811" y="11701"/>
                    <a:pt x="8404" y="11782"/>
                    <a:pt x="8010" y="11899"/>
                  </a:cubicBezTo>
                  <a:cubicBezTo>
                    <a:pt x="8000" y="11899"/>
                    <a:pt x="7992" y="11904"/>
                    <a:pt x="7985" y="11904"/>
                  </a:cubicBezTo>
                  <a:cubicBezTo>
                    <a:pt x="7981" y="11904"/>
                    <a:pt x="7977" y="11903"/>
                    <a:pt x="7973" y="11899"/>
                  </a:cubicBezTo>
                  <a:cubicBezTo>
                    <a:pt x="7926" y="11877"/>
                    <a:pt x="7881" y="11840"/>
                    <a:pt x="7834" y="11818"/>
                  </a:cubicBezTo>
                  <a:lnTo>
                    <a:pt x="7834" y="11796"/>
                  </a:lnTo>
                  <a:cubicBezTo>
                    <a:pt x="7951" y="11759"/>
                    <a:pt x="8054" y="11701"/>
                    <a:pt x="8172" y="11678"/>
                  </a:cubicBezTo>
                  <a:cubicBezTo>
                    <a:pt x="8415" y="11631"/>
                    <a:pt x="8661" y="11586"/>
                    <a:pt x="8904" y="11561"/>
                  </a:cubicBezTo>
                  <a:cubicBezTo>
                    <a:pt x="8919" y="11559"/>
                    <a:pt x="8936" y="11558"/>
                    <a:pt x="8952" y="11558"/>
                  </a:cubicBezTo>
                  <a:close/>
                  <a:moveTo>
                    <a:pt x="4110" y="9617"/>
                  </a:moveTo>
                  <a:cubicBezTo>
                    <a:pt x="4180" y="9617"/>
                    <a:pt x="4224" y="9642"/>
                    <a:pt x="4272" y="9675"/>
                  </a:cubicBezTo>
                  <a:cubicBezTo>
                    <a:pt x="4353" y="9756"/>
                    <a:pt x="4434" y="9826"/>
                    <a:pt x="4518" y="9896"/>
                  </a:cubicBezTo>
                  <a:cubicBezTo>
                    <a:pt x="4562" y="9944"/>
                    <a:pt x="4632" y="9980"/>
                    <a:pt x="4691" y="10025"/>
                  </a:cubicBezTo>
                  <a:cubicBezTo>
                    <a:pt x="4702" y="10036"/>
                    <a:pt x="4713" y="10050"/>
                    <a:pt x="4713" y="10061"/>
                  </a:cubicBezTo>
                  <a:cubicBezTo>
                    <a:pt x="4738" y="10270"/>
                    <a:pt x="4749" y="10469"/>
                    <a:pt x="4761" y="10678"/>
                  </a:cubicBezTo>
                  <a:cubicBezTo>
                    <a:pt x="4761" y="10723"/>
                    <a:pt x="4749" y="10782"/>
                    <a:pt x="4727" y="10829"/>
                  </a:cubicBezTo>
                  <a:cubicBezTo>
                    <a:pt x="4587" y="11061"/>
                    <a:pt x="4481" y="11307"/>
                    <a:pt x="4389" y="11550"/>
                  </a:cubicBezTo>
                  <a:cubicBezTo>
                    <a:pt x="4378" y="11572"/>
                    <a:pt x="4364" y="11597"/>
                    <a:pt x="4353" y="11620"/>
                  </a:cubicBezTo>
                  <a:cubicBezTo>
                    <a:pt x="4308" y="11726"/>
                    <a:pt x="4238" y="11796"/>
                    <a:pt x="4121" y="11840"/>
                  </a:cubicBezTo>
                  <a:cubicBezTo>
                    <a:pt x="3981" y="11888"/>
                    <a:pt x="3842" y="11958"/>
                    <a:pt x="3713" y="12039"/>
                  </a:cubicBezTo>
                  <a:cubicBezTo>
                    <a:pt x="3658" y="12070"/>
                    <a:pt x="3602" y="12082"/>
                    <a:pt x="3546" y="12082"/>
                  </a:cubicBezTo>
                  <a:cubicBezTo>
                    <a:pt x="3497" y="12082"/>
                    <a:pt x="3448" y="12073"/>
                    <a:pt x="3400" y="12061"/>
                  </a:cubicBezTo>
                  <a:cubicBezTo>
                    <a:pt x="3305" y="12039"/>
                    <a:pt x="3202" y="12005"/>
                    <a:pt x="3096" y="11980"/>
                  </a:cubicBezTo>
                  <a:cubicBezTo>
                    <a:pt x="3026" y="11969"/>
                    <a:pt x="2956" y="11958"/>
                    <a:pt x="2886" y="11947"/>
                  </a:cubicBezTo>
                  <a:cubicBezTo>
                    <a:pt x="2853" y="11935"/>
                    <a:pt x="2827" y="11921"/>
                    <a:pt x="2805" y="11910"/>
                  </a:cubicBezTo>
                  <a:cubicBezTo>
                    <a:pt x="2713" y="11818"/>
                    <a:pt x="2632" y="11712"/>
                    <a:pt x="2537" y="11620"/>
                  </a:cubicBezTo>
                  <a:cubicBezTo>
                    <a:pt x="2492" y="11586"/>
                    <a:pt x="2478" y="11539"/>
                    <a:pt x="2492" y="11480"/>
                  </a:cubicBezTo>
                  <a:cubicBezTo>
                    <a:pt x="2515" y="11307"/>
                    <a:pt x="2537" y="11142"/>
                    <a:pt x="2562" y="10969"/>
                  </a:cubicBezTo>
                  <a:lnTo>
                    <a:pt x="2562" y="10944"/>
                  </a:lnTo>
                  <a:cubicBezTo>
                    <a:pt x="2573" y="10829"/>
                    <a:pt x="2584" y="10829"/>
                    <a:pt x="2702" y="10818"/>
                  </a:cubicBezTo>
                  <a:cubicBezTo>
                    <a:pt x="3026" y="10759"/>
                    <a:pt x="3341" y="10701"/>
                    <a:pt x="3666" y="10642"/>
                  </a:cubicBezTo>
                  <a:cubicBezTo>
                    <a:pt x="3691" y="10642"/>
                    <a:pt x="3702" y="10631"/>
                    <a:pt x="3724" y="10620"/>
                  </a:cubicBezTo>
                  <a:lnTo>
                    <a:pt x="3724" y="10608"/>
                  </a:lnTo>
                  <a:cubicBezTo>
                    <a:pt x="3702" y="10608"/>
                    <a:pt x="3678" y="10602"/>
                    <a:pt x="3655" y="10602"/>
                  </a:cubicBezTo>
                  <a:cubicBezTo>
                    <a:pt x="3643" y="10602"/>
                    <a:pt x="3632" y="10604"/>
                    <a:pt x="3621" y="10608"/>
                  </a:cubicBezTo>
                  <a:cubicBezTo>
                    <a:pt x="3353" y="10642"/>
                    <a:pt x="3084" y="10701"/>
                    <a:pt x="2805" y="10734"/>
                  </a:cubicBezTo>
                  <a:cubicBezTo>
                    <a:pt x="2724" y="10759"/>
                    <a:pt x="2632" y="10759"/>
                    <a:pt x="2537" y="10770"/>
                  </a:cubicBezTo>
                  <a:cubicBezTo>
                    <a:pt x="2515" y="10770"/>
                    <a:pt x="2492" y="10759"/>
                    <a:pt x="2478" y="10759"/>
                  </a:cubicBezTo>
                  <a:cubicBezTo>
                    <a:pt x="2095" y="10561"/>
                    <a:pt x="1688" y="10410"/>
                    <a:pt x="1327" y="10164"/>
                  </a:cubicBezTo>
                  <a:cubicBezTo>
                    <a:pt x="1305" y="10142"/>
                    <a:pt x="1269" y="10131"/>
                    <a:pt x="1235" y="10094"/>
                  </a:cubicBezTo>
                  <a:cubicBezTo>
                    <a:pt x="1338" y="10072"/>
                    <a:pt x="1431" y="10061"/>
                    <a:pt x="1526" y="10036"/>
                  </a:cubicBezTo>
                  <a:cubicBezTo>
                    <a:pt x="2014" y="9944"/>
                    <a:pt x="2515" y="9863"/>
                    <a:pt x="3003" y="9756"/>
                  </a:cubicBezTo>
                  <a:cubicBezTo>
                    <a:pt x="3364" y="9675"/>
                    <a:pt x="3735" y="9631"/>
                    <a:pt x="4110" y="9617"/>
                  </a:cubicBezTo>
                  <a:close/>
                  <a:moveTo>
                    <a:pt x="9476" y="11991"/>
                  </a:moveTo>
                  <a:cubicBezTo>
                    <a:pt x="9499" y="12028"/>
                    <a:pt x="9521" y="12039"/>
                    <a:pt x="9532" y="12075"/>
                  </a:cubicBezTo>
                  <a:cubicBezTo>
                    <a:pt x="9476" y="12086"/>
                    <a:pt x="9429" y="12097"/>
                    <a:pt x="9359" y="12120"/>
                  </a:cubicBezTo>
                  <a:cubicBezTo>
                    <a:pt x="9406" y="12075"/>
                    <a:pt x="9440" y="12039"/>
                    <a:pt x="9476" y="11991"/>
                  </a:cubicBezTo>
                  <a:close/>
                  <a:moveTo>
                    <a:pt x="2922" y="12005"/>
                  </a:moveTo>
                  <a:lnTo>
                    <a:pt x="2922" y="12005"/>
                  </a:lnTo>
                  <a:cubicBezTo>
                    <a:pt x="3132" y="12050"/>
                    <a:pt x="3330" y="12097"/>
                    <a:pt x="3515" y="12145"/>
                  </a:cubicBezTo>
                  <a:cubicBezTo>
                    <a:pt x="3498" y="12157"/>
                    <a:pt x="3467" y="12162"/>
                    <a:pt x="3428" y="12162"/>
                  </a:cubicBezTo>
                  <a:cubicBezTo>
                    <a:pt x="3280" y="12162"/>
                    <a:pt x="3013" y="12087"/>
                    <a:pt x="2922" y="12005"/>
                  </a:cubicBezTo>
                  <a:close/>
                  <a:moveTo>
                    <a:pt x="2654" y="11840"/>
                  </a:moveTo>
                  <a:cubicBezTo>
                    <a:pt x="2772" y="11958"/>
                    <a:pt x="2886" y="12075"/>
                    <a:pt x="3037" y="12131"/>
                  </a:cubicBezTo>
                  <a:cubicBezTo>
                    <a:pt x="3177" y="12171"/>
                    <a:pt x="3308" y="12204"/>
                    <a:pt x="3451" y="12204"/>
                  </a:cubicBezTo>
                  <a:cubicBezTo>
                    <a:pt x="3475" y="12204"/>
                    <a:pt x="3500" y="12203"/>
                    <a:pt x="3526" y="12201"/>
                  </a:cubicBezTo>
                  <a:cubicBezTo>
                    <a:pt x="3526" y="12215"/>
                    <a:pt x="3526" y="12215"/>
                    <a:pt x="3540" y="12226"/>
                  </a:cubicBezTo>
                  <a:cubicBezTo>
                    <a:pt x="3515" y="12226"/>
                    <a:pt x="3503" y="12237"/>
                    <a:pt x="3492" y="12248"/>
                  </a:cubicBezTo>
                  <a:cubicBezTo>
                    <a:pt x="3457" y="12262"/>
                    <a:pt x="3420" y="12267"/>
                    <a:pt x="3384" y="12267"/>
                  </a:cubicBezTo>
                  <a:cubicBezTo>
                    <a:pt x="3327" y="12267"/>
                    <a:pt x="3269" y="12255"/>
                    <a:pt x="3213" y="12248"/>
                  </a:cubicBezTo>
                  <a:cubicBezTo>
                    <a:pt x="3037" y="12215"/>
                    <a:pt x="2864" y="12156"/>
                    <a:pt x="2702" y="12050"/>
                  </a:cubicBezTo>
                  <a:cubicBezTo>
                    <a:pt x="2665" y="12039"/>
                    <a:pt x="2654" y="12016"/>
                    <a:pt x="2654" y="11969"/>
                  </a:cubicBezTo>
                  <a:cubicBezTo>
                    <a:pt x="2654" y="11935"/>
                    <a:pt x="2654" y="11888"/>
                    <a:pt x="2643" y="11840"/>
                  </a:cubicBezTo>
                  <a:close/>
                  <a:moveTo>
                    <a:pt x="9393" y="11877"/>
                  </a:moveTo>
                  <a:cubicBezTo>
                    <a:pt x="9406" y="11910"/>
                    <a:pt x="9429" y="11935"/>
                    <a:pt x="9440" y="11958"/>
                  </a:cubicBezTo>
                  <a:cubicBezTo>
                    <a:pt x="9348" y="12050"/>
                    <a:pt x="9278" y="12167"/>
                    <a:pt x="9138" y="12201"/>
                  </a:cubicBezTo>
                  <a:cubicBezTo>
                    <a:pt x="9021" y="12237"/>
                    <a:pt x="8929" y="12296"/>
                    <a:pt x="8811" y="12341"/>
                  </a:cubicBezTo>
                  <a:cubicBezTo>
                    <a:pt x="8973" y="12156"/>
                    <a:pt x="9172" y="12005"/>
                    <a:pt x="9393" y="11877"/>
                  </a:cubicBezTo>
                  <a:close/>
                  <a:moveTo>
                    <a:pt x="2665" y="12097"/>
                  </a:moveTo>
                  <a:cubicBezTo>
                    <a:pt x="2894" y="12212"/>
                    <a:pt x="3123" y="12311"/>
                    <a:pt x="3372" y="12311"/>
                  </a:cubicBezTo>
                  <a:cubicBezTo>
                    <a:pt x="3427" y="12311"/>
                    <a:pt x="3483" y="12306"/>
                    <a:pt x="3540" y="12296"/>
                  </a:cubicBezTo>
                  <a:lnTo>
                    <a:pt x="3540" y="12296"/>
                  </a:lnTo>
                  <a:cubicBezTo>
                    <a:pt x="3551" y="12341"/>
                    <a:pt x="3540" y="12366"/>
                    <a:pt x="3503" y="12388"/>
                  </a:cubicBezTo>
                  <a:cubicBezTo>
                    <a:pt x="3404" y="12436"/>
                    <a:pt x="3308" y="12458"/>
                    <a:pt x="3215" y="12458"/>
                  </a:cubicBezTo>
                  <a:cubicBezTo>
                    <a:pt x="3080" y="12458"/>
                    <a:pt x="2951" y="12412"/>
                    <a:pt x="2827" y="12329"/>
                  </a:cubicBezTo>
                  <a:cubicBezTo>
                    <a:pt x="2794" y="12307"/>
                    <a:pt x="2772" y="12285"/>
                    <a:pt x="2735" y="12260"/>
                  </a:cubicBezTo>
                  <a:cubicBezTo>
                    <a:pt x="2677" y="12226"/>
                    <a:pt x="2654" y="12167"/>
                    <a:pt x="2665" y="12097"/>
                  </a:cubicBezTo>
                  <a:close/>
                  <a:moveTo>
                    <a:pt x="9193" y="11717"/>
                  </a:moveTo>
                  <a:cubicBezTo>
                    <a:pt x="9265" y="11717"/>
                    <a:pt x="9320" y="11754"/>
                    <a:pt x="9348" y="11852"/>
                  </a:cubicBezTo>
                  <a:cubicBezTo>
                    <a:pt x="9348" y="11852"/>
                    <a:pt x="9323" y="11866"/>
                    <a:pt x="9311" y="11877"/>
                  </a:cubicBezTo>
                  <a:cubicBezTo>
                    <a:pt x="9080" y="12016"/>
                    <a:pt x="8870" y="12178"/>
                    <a:pt x="8694" y="12399"/>
                  </a:cubicBezTo>
                  <a:cubicBezTo>
                    <a:pt x="8672" y="12436"/>
                    <a:pt x="8624" y="12458"/>
                    <a:pt x="8580" y="12480"/>
                  </a:cubicBezTo>
                  <a:cubicBezTo>
                    <a:pt x="8415" y="12296"/>
                    <a:pt x="8264" y="12097"/>
                    <a:pt x="8043" y="11947"/>
                  </a:cubicBezTo>
                  <a:cubicBezTo>
                    <a:pt x="8183" y="11910"/>
                    <a:pt x="8311" y="11877"/>
                    <a:pt x="8429" y="11840"/>
                  </a:cubicBezTo>
                  <a:cubicBezTo>
                    <a:pt x="8661" y="11807"/>
                    <a:pt x="8881" y="11771"/>
                    <a:pt x="9102" y="11726"/>
                  </a:cubicBezTo>
                  <a:lnTo>
                    <a:pt x="9127" y="11726"/>
                  </a:lnTo>
                  <a:cubicBezTo>
                    <a:pt x="9150" y="11720"/>
                    <a:pt x="9172" y="11717"/>
                    <a:pt x="9193" y="11717"/>
                  </a:cubicBezTo>
                  <a:close/>
                  <a:moveTo>
                    <a:pt x="2702" y="12307"/>
                  </a:moveTo>
                  <a:lnTo>
                    <a:pt x="2702" y="12307"/>
                  </a:lnTo>
                  <a:cubicBezTo>
                    <a:pt x="2865" y="12429"/>
                    <a:pt x="3029" y="12502"/>
                    <a:pt x="3205" y="12502"/>
                  </a:cubicBezTo>
                  <a:cubicBezTo>
                    <a:pt x="3315" y="12502"/>
                    <a:pt x="3430" y="12474"/>
                    <a:pt x="3551" y="12410"/>
                  </a:cubicBezTo>
                  <a:cubicBezTo>
                    <a:pt x="3551" y="12424"/>
                    <a:pt x="3551" y="12424"/>
                    <a:pt x="3562" y="12424"/>
                  </a:cubicBezTo>
                  <a:cubicBezTo>
                    <a:pt x="3551" y="12447"/>
                    <a:pt x="3551" y="12458"/>
                    <a:pt x="3540" y="12469"/>
                  </a:cubicBezTo>
                  <a:cubicBezTo>
                    <a:pt x="3457" y="12552"/>
                    <a:pt x="3360" y="12597"/>
                    <a:pt x="3256" y="12597"/>
                  </a:cubicBezTo>
                  <a:cubicBezTo>
                    <a:pt x="3226" y="12597"/>
                    <a:pt x="3196" y="12594"/>
                    <a:pt x="3165" y="12586"/>
                  </a:cubicBezTo>
                  <a:cubicBezTo>
                    <a:pt x="3003" y="12564"/>
                    <a:pt x="2864" y="12480"/>
                    <a:pt x="2746" y="12366"/>
                  </a:cubicBezTo>
                  <a:cubicBezTo>
                    <a:pt x="2735" y="12366"/>
                    <a:pt x="2724" y="12354"/>
                    <a:pt x="2724" y="12341"/>
                  </a:cubicBezTo>
                  <a:cubicBezTo>
                    <a:pt x="2713" y="12329"/>
                    <a:pt x="2713" y="12318"/>
                    <a:pt x="2702" y="12307"/>
                  </a:cubicBezTo>
                  <a:close/>
                  <a:moveTo>
                    <a:pt x="9545" y="12127"/>
                  </a:moveTo>
                  <a:cubicBezTo>
                    <a:pt x="9583" y="12127"/>
                    <a:pt x="9608" y="12144"/>
                    <a:pt x="9627" y="12190"/>
                  </a:cubicBezTo>
                  <a:cubicBezTo>
                    <a:pt x="9616" y="12201"/>
                    <a:pt x="9591" y="12201"/>
                    <a:pt x="9580" y="12215"/>
                  </a:cubicBezTo>
                  <a:cubicBezTo>
                    <a:pt x="9289" y="12318"/>
                    <a:pt x="9021" y="12447"/>
                    <a:pt x="8764" y="12598"/>
                  </a:cubicBezTo>
                  <a:cubicBezTo>
                    <a:pt x="8753" y="12598"/>
                    <a:pt x="8742" y="12609"/>
                    <a:pt x="8730" y="12609"/>
                  </a:cubicBezTo>
                  <a:cubicBezTo>
                    <a:pt x="8710" y="12625"/>
                    <a:pt x="8696" y="12634"/>
                    <a:pt x="8685" y="12634"/>
                  </a:cubicBezTo>
                  <a:cubicBezTo>
                    <a:pt x="8671" y="12634"/>
                    <a:pt x="8662" y="12619"/>
                    <a:pt x="8649" y="12586"/>
                  </a:cubicBezTo>
                  <a:cubicBezTo>
                    <a:pt x="8638" y="12575"/>
                    <a:pt x="8638" y="12575"/>
                    <a:pt x="8638" y="12564"/>
                  </a:cubicBezTo>
                  <a:cubicBezTo>
                    <a:pt x="8624" y="12550"/>
                    <a:pt x="8624" y="12539"/>
                    <a:pt x="8613" y="12528"/>
                  </a:cubicBezTo>
                  <a:cubicBezTo>
                    <a:pt x="8672" y="12494"/>
                    <a:pt x="8730" y="12458"/>
                    <a:pt x="8789" y="12424"/>
                  </a:cubicBezTo>
                  <a:cubicBezTo>
                    <a:pt x="9021" y="12307"/>
                    <a:pt x="9253" y="12201"/>
                    <a:pt x="9510" y="12131"/>
                  </a:cubicBezTo>
                  <a:cubicBezTo>
                    <a:pt x="9523" y="12129"/>
                    <a:pt x="9535" y="12127"/>
                    <a:pt x="9545" y="12127"/>
                  </a:cubicBezTo>
                  <a:close/>
                  <a:moveTo>
                    <a:pt x="2713" y="12410"/>
                  </a:moveTo>
                  <a:cubicBezTo>
                    <a:pt x="2880" y="12533"/>
                    <a:pt x="3053" y="12645"/>
                    <a:pt x="3248" y="12645"/>
                  </a:cubicBezTo>
                  <a:cubicBezTo>
                    <a:pt x="3349" y="12645"/>
                    <a:pt x="3457" y="12615"/>
                    <a:pt x="3573" y="12539"/>
                  </a:cubicBezTo>
                  <a:lnTo>
                    <a:pt x="3573" y="12539"/>
                  </a:lnTo>
                  <a:cubicBezTo>
                    <a:pt x="3562" y="12564"/>
                    <a:pt x="3573" y="12598"/>
                    <a:pt x="3551" y="12620"/>
                  </a:cubicBezTo>
                  <a:cubicBezTo>
                    <a:pt x="3450" y="12742"/>
                    <a:pt x="3257" y="12811"/>
                    <a:pt x="3075" y="12811"/>
                  </a:cubicBezTo>
                  <a:cubicBezTo>
                    <a:pt x="2962" y="12811"/>
                    <a:pt x="2852" y="12784"/>
                    <a:pt x="2772" y="12726"/>
                  </a:cubicBezTo>
                  <a:cubicBezTo>
                    <a:pt x="2724" y="12690"/>
                    <a:pt x="2702" y="12667"/>
                    <a:pt x="2713" y="12609"/>
                  </a:cubicBezTo>
                  <a:lnTo>
                    <a:pt x="2713" y="12410"/>
                  </a:lnTo>
                  <a:close/>
                  <a:moveTo>
                    <a:pt x="3584" y="12667"/>
                  </a:moveTo>
                  <a:lnTo>
                    <a:pt x="3584" y="12667"/>
                  </a:lnTo>
                  <a:cubicBezTo>
                    <a:pt x="3621" y="12715"/>
                    <a:pt x="3596" y="12737"/>
                    <a:pt x="3562" y="12760"/>
                  </a:cubicBezTo>
                  <a:cubicBezTo>
                    <a:pt x="3379" y="12883"/>
                    <a:pt x="3190" y="12947"/>
                    <a:pt x="2986" y="12947"/>
                  </a:cubicBezTo>
                  <a:cubicBezTo>
                    <a:pt x="2916" y="12947"/>
                    <a:pt x="2845" y="12939"/>
                    <a:pt x="2772" y="12924"/>
                  </a:cubicBezTo>
                  <a:cubicBezTo>
                    <a:pt x="2713" y="12913"/>
                    <a:pt x="2688" y="12888"/>
                    <a:pt x="2702" y="12818"/>
                  </a:cubicBezTo>
                  <a:cubicBezTo>
                    <a:pt x="2713" y="12796"/>
                    <a:pt x="2713" y="12785"/>
                    <a:pt x="2713" y="12748"/>
                  </a:cubicBezTo>
                  <a:cubicBezTo>
                    <a:pt x="2826" y="12834"/>
                    <a:pt x="2946" y="12858"/>
                    <a:pt x="3074" y="12858"/>
                  </a:cubicBezTo>
                  <a:cubicBezTo>
                    <a:pt x="3104" y="12858"/>
                    <a:pt x="3135" y="12857"/>
                    <a:pt x="3165" y="12855"/>
                  </a:cubicBezTo>
                  <a:cubicBezTo>
                    <a:pt x="3316" y="12829"/>
                    <a:pt x="3470" y="12785"/>
                    <a:pt x="3584" y="12667"/>
                  </a:cubicBezTo>
                  <a:close/>
                  <a:moveTo>
                    <a:pt x="9686" y="12248"/>
                  </a:moveTo>
                  <a:cubicBezTo>
                    <a:pt x="9988" y="12528"/>
                    <a:pt x="10278" y="12807"/>
                    <a:pt x="10569" y="13086"/>
                  </a:cubicBezTo>
                  <a:cubicBezTo>
                    <a:pt x="10580" y="13086"/>
                    <a:pt x="10580" y="13098"/>
                    <a:pt x="10594" y="13109"/>
                  </a:cubicBezTo>
                  <a:cubicBezTo>
                    <a:pt x="10465" y="13123"/>
                    <a:pt x="10348" y="13145"/>
                    <a:pt x="10231" y="13145"/>
                  </a:cubicBezTo>
                  <a:cubicBezTo>
                    <a:pt x="10138" y="13145"/>
                    <a:pt x="10046" y="13123"/>
                    <a:pt x="9965" y="13086"/>
                  </a:cubicBezTo>
                  <a:cubicBezTo>
                    <a:pt x="9686" y="13005"/>
                    <a:pt x="9406" y="12958"/>
                    <a:pt x="9113" y="12936"/>
                  </a:cubicBezTo>
                  <a:cubicBezTo>
                    <a:pt x="9032" y="12936"/>
                    <a:pt x="8951" y="12899"/>
                    <a:pt x="8892" y="12829"/>
                  </a:cubicBezTo>
                  <a:cubicBezTo>
                    <a:pt x="8859" y="12774"/>
                    <a:pt x="8811" y="12715"/>
                    <a:pt x="8753" y="12656"/>
                  </a:cubicBezTo>
                  <a:cubicBezTo>
                    <a:pt x="8918" y="12575"/>
                    <a:pt x="9068" y="12494"/>
                    <a:pt x="9230" y="12410"/>
                  </a:cubicBezTo>
                  <a:cubicBezTo>
                    <a:pt x="9359" y="12354"/>
                    <a:pt x="9499" y="12307"/>
                    <a:pt x="9638" y="12248"/>
                  </a:cubicBezTo>
                  <a:close/>
                  <a:moveTo>
                    <a:pt x="3643" y="12785"/>
                  </a:moveTo>
                  <a:lnTo>
                    <a:pt x="3643" y="12785"/>
                  </a:lnTo>
                  <a:cubicBezTo>
                    <a:pt x="3632" y="12818"/>
                    <a:pt x="3632" y="12855"/>
                    <a:pt x="3610" y="12877"/>
                  </a:cubicBezTo>
                  <a:cubicBezTo>
                    <a:pt x="3573" y="12947"/>
                    <a:pt x="3551" y="13005"/>
                    <a:pt x="3503" y="13064"/>
                  </a:cubicBezTo>
                  <a:cubicBezTo>
                    <a:pt x="3481" y="13098"/>
                    <a:pt x="3434" y="13134"/>
                    <a:pt x="3400" y="13145"/>
                  </a:cubicBezTo>
                  <a:cubicBezTo>
                    <a:pt x="3202" y="13204"/>
                    <a:pt x="3015" y="13262"/>
                    <a:pt x="2827" y="13307"/>
                  </a:cubicBezTo>
                  <a:cubicBezTo>
                    <a:pt x="2815" y="13312"/>
                    <a:pt x="2802" y="13314"/>
                    <a:pt x="2790" y="13314"/>
                  </a:cubicBezTo>
                  <a:cubicBezTo>
                    <a:pt x="2712" y="13314"/>
                    <a:pt x="2646" y="13225"/>
                    <a:pt x="2665" y="13145"/>
                  </a:cubicBezTo>
                  <a:cubicBezTo>
                    <a:pt x="2677" y="13075"/>
                    <a:pt x="2688" y="13017"/>
                    <a:pt x="2702" y="12947"/>
                  </a:cubicBezTo>
                  <a:cubicBezTo>
                    <a:pt x="2801" y="12974"/>
                    <a:pt x="2899" y="12987"/>
                    <a:pt x="2995" y="12987"/>
                  </a:cubicBezTo>
                  <a:cubicBezTo>
                    <a:pt x="3223" y="12987"/>
                    <a:pt x="3439" y="12914"/>
                    <a:pt x="3643" y="12785"/>
                  </a:cubicBezTo>
                  <a:close/>
                  <a:moveTo>
                    <a:pt x="3691" y="12855"/>
                  </a:moveTo>
                  <a:cubicBezTo>
                    <a:pt x="3819" y="12936"/>
                    <a:pt x="3853" y="13053"/>
                    <a:pt x="3819" y="13193"/>
                  </a:cubicBezTo>
                  <a:cubicBezTo>
                    <a:pt x="3783" y="13296"/>
                    <a:pt x="3783" y="13402"/>
                    <a:pt x="3783" y="13517"/>
                  </a:cubicBezTo>
                  <a:cubicBezTo>
                    <a:pt x="3772" y="13528"/>
                    <a:pt x="3772" y="13553"/>
                    <a:pt x="3772" y="13575"/>
                  </a:cubicBezTo>
                  <a:cubicBezTo>
                    <a:pt x="3772" y="13668"/>
                    <a:pt x="3724" y="13726"/>
                    <a:pt x="3654" y="13762"/>
                  </a:cubicBezTo>
                  <a:cubicBezTo>
                    <a:pt x="3470" y="13844"/>
                    <a:pt x="3272" y="13913"/>
                    <a:pt x="3084" y="13983"/>
                  </a:cubicBezTo>
                  <a:cubicBezTo>
                    <a:pt x="3084" y="13987"/>
                    <a:pt x="3083" y="13988"/>
                    <a:pt x="3081" y="13988"/>
                  </a:cubicBezTo>
                  <a:cubicBezTo>
                    <a:pt x="3077" y="13988"/>
                    <a:pt x="3070" y="13983"/>
                    <a:pt x="3062" y="13983"/>
                  </a:cubicBezTo>
                  <a:cubicBezTo>
                    <a:pt x="3062" y="13936"/>
                    <a:pt x="3051" y="13891"/>
                    <a:pt x="3062" y="13844"/>
                  </a:cubicBezTo>
                  <a:cubicBezTo>
                    <a:pt x="3121" y="13681"/>
                    <a:pt x="3107" y="13505"/>
                    <a:pt x="3107" y="13343"/>
                  </a:cubicBezTo>
                  <a:cubicBezTo>
                    <a:pt x="3107" y="13307"/>
                    <a:pt x="3121" y="13296"/>
                    <a:pt x="3154" y="13285"/>
                  </a:cubicBezTo>
                  <a:cubicBezTo>
                    <a:pt x="3224" y="13262"/>
                    <a:pt x="3283" y="13237"/>
                    <a:pt x="3353" y="13215"/>
                  </a:cubicBezTo>
                  <a:cubicBezTo>
                    <a:pt x="3456" y="13193"/>
                    <a:pt x="3540" y="13123"/>
                    <a:pt x="3596" y="13017"/>
                  </a:cubicBezTo>
                  <a:cubicBezTo>
                    <a:pt x="3621" y="12958"/>
                    <a:pt x="3654" y="12899"/>
                    <a:pt x="3691" y="12855"/>
                  </a:cubicBezTo>
                  <a:close/>
                  <a:moveTo>
                    <a:pt x="2632" y="13248"/>
                  </a:moveTo>
                  <a:cubicBezTo>
                    <a:pt x="2643" y="13274"/>
                    <a:pt x="2654" y="13285"/>
                    <a:pt x="2654" y="13296"/>
                  </a:cubicBezTo>
                  <a:cubicBezTo>
                    <a:pt x="2682" y="13345"/>
                    <a:pt x="2720" y="13369"/>
                    <a:pt x="2766" y="13369"/>
                  </a:cubicBezTo>
                  <a:cubicBezTo>
                    <a:pt x="2775" y="13369"/>
                    <a:pt x="2784" y="13368"/>
                    <a:pt x="2794" y="13366"/>
                  </a:cubicBezTo>
                  <a:cubicBezTo>
                    <a:pt x="2864" y="13355"/>
                    <a:pt x="2934" y="13343"/>
                    <a:pt x="3003" y="13332"/>
                  </a:cubicBezTo>
                  <a:cubicBezTo>
                    <a:pt x="3026" y="13318"/>
                    <a:pt x="3037" y="13318"/>
                    <a:pt x="3084" y="13307"/>
                  </a:cubicBezTo>
                  <a:lnTo>
                    <a:pt x="3084" y="13307"/>
                  </a:lnTo>
                  <a:cubicBezTo>
                    <a:pt x="3073" y="13458"/>
                    <a:pt x="3062" y="13598"/>
                    <a:pt x="3037" y="13737"/>
                  </a:cubicBezTo>
                  <a:cubicBezTo>
                    <a:pt x="3026" y="13821"/>
                    <a:pt x="2992" y="13913"/>
                    <a:pt x="3015" y="14006"/>
                  </a:cubicBezTo>
                  <a:cubicBezTo>
                    <a:pt x="2960" y="14032"/>
                    <a:pt x="2905" y="14044"/>
                    <a:pt x="2852" y="14044"/>
                  </a:cubicBezTo>
                  <a:cubicBezTo>
                    <a:pt x="2673" y="14044"/>
                    <a:pt x="2526" y="13900"/>
                    <a:pt x="2526" y="13693"/>
                  </a:cubicBezTo>
                  <a:cubicBezTo>
                    <a:pt x="2537" y="13542"/>
                    <a:pt x="2562" y="13388"/>
                    <a:pt x="2632" y="13248"/>
                  </a:cubicBezTo>
                  <a:close/>
                  <a:moveTo>
                    <a:pt x="10626" y="13160"/>
                  </a:moveTo>
                  <a:cubicBezTo>
                    <a:pt x="10659" y="13160"/>
                    <a:pt x="10680" y="13181"/>
                    <a:pt x="10708" y="13226"/>
                  </a:cubicBezTo>
                  <a:cubicBezTo>
                    <a:pt x="10789" y="13366"/>
                    <a:pt x="10873" y="13517"/>
                    <a:pt x="10943" y="13668"/>
                  </a:cubicBezTo>
                  <a:cubicBezTo>
                    <a:pt x="11013" y="13796"/>
                    <a:pt x="11058" y="13925"/>
                    <a:pt x="11127" y="14053"/>
                  </a:cubicBezTo>
                  <a:cubicBezTo>
                    <a:pt x="11153" y="14112"/>
                    <a:pt x="11105" y="14123"/>
                    <a:pt x="11058" y="14156"/>
                  </a:cubicBezTo>
                  <a:cubicBezTo>
                    <a:pt x="11024" y="13972"/>
                    <a:pt x="10918" y="13807"/>
                    <a:pt x="10826" y="13645"/>
                  </a:cubicBezTo>
                  <a:cubicBezTo>
                    <a:pt x="10745" y="13494"/>
                    <a:pt x="10650" y="13332"/>
                    <a:pt x="10557" y="13179"/>
                  </a:cubicBezTo>
                  <a:cubicBezTo>
                    <a:pt x="10586" y="13167"/>
                    <a:pt x="10608" y="13160"/>
                    <a:pt x="10626" y="13160"/>
                  </a:cubicBezTo>
                  <a:close/>
                  <a:moveTo>
                    <a:pt x="3735" y="13774"/>
                  </a:moveTo>
                  <a:cubicBezTo>
                    <a:pt x="3749" y="13844"/>
                    <a:pt x="3724" y="13891"/>
                    <a:pt x="3643" y="13925"/>
                  </a:cubicBezTo>
                  <a:cubicBezTo>
                    <a:pt x="3481" y="13994"/>
                    <a:pt x="3316" y="14064"/>
                    <a:pt x="3154" y="14123"/>
                  </a:cubicBezTo>
                  <a:cubicBezTo>
                    <a:pt x="3096" y="14145"/>
                    <a:pt x="3051" y="14156"/>
                    <a:pt x="2992" y="14182"/>
                  </a:cubicBezTo>
                  <a:cubicBezTo>
                    <a:pt x="2967" y="14187"/>
                    <a:pt x="2943" y="14190"/>
                    <a:pt x="2920" y="14190"/>
                  </a:cubicBezTo>
                  <a:cubicBezTo>
                    <a:pt x="2849" y="14190"/>
                    <a:pt x="2794" y="14162"/>
                    <a:pt x="2758" y="14101"/>
                  </a:cubicBezTo>
                  <a:cubicBezTo>
                    <a:pt x="2816" y="14087"/>
                    <a:pt x="2875" y="14087"/>
                    <a:pt x="2934" y="14075"/>
                  </a:cubicBezTo>
                  <a:cubicBezTo>
                    <a:pt x="3213" y="14017"/>
                    <a:pt x="3481" y="13902"/>
                    <a:pt x="3735" y="13774"/>
                  </a:cubicBezTo>
                  <a:close/>
                  <a:moveTo>
                    <a:pt x="8656" y="12682"/>
                  </a:moveTo>
                  <a:cubicBezTo>
                    <a:pt x="8689" y="12682"/>
                    <a:pt x="8721" y="12699"/>
                    <a:pt x="8753" y="12737"/>
                  </a:cubicBezTo>
                  <a:cubicBezTo>
                    <a:pt x="8789" y="12774"/>
                    <a:pt x="8823" y="12818"/>
                    <a:pt x="8848" y="12855"/>
                  </a:cubicBezTo>
                  <a:cubicBezTo>
                    <a:pt x="8918" y="12958"/>
                    <a:pt x="9021" y="12983"/>
                    <a:pt x="9138" y="13005"/>
                  </a:cubicBezTo>
                  <a:cubicBezTo>
                    <a:pt x="9337" y="13028"/>
                    <a:pt x="9546" y="13053"/>
                    <a:pt x="9742" y="13086"/>
                  </a:cubicBezTo>
                  <a:cubicBezTo>
                    <a:pt x="9837" y="13109"/>
                    <a:pt x="9940" y="13134"/>
                    <a:pt x="10035" y="13167"/>
                  </a:cubicBezTo>
                  <a:cubicBezTo>
                    <a:pt x="10098" y="13191"/>
                    <a:pt x="10159" y="13200"/>
                    <a:pt x="10220" y="13200"/>
                  </a:cubicBezTo>
                  <a:cubicBezTo>
                    <a:pt x="10281" y="13200"/>
                    <a:pt x="10342" y="13191"/>
                    <a:pt x="10407" y="13179"/>
                  </a:cubicBezTo>
                  <a:cubicBezTo>
                    <a:pt x="10420" y="13176"/>
                    <a:pt x="10433" y="13175"/>
                    <a:pt x="10444" y="13175"/>
                  </a:cubicBezTo>
                  <a:cubicBezTo>
                    <a:pt x="10481" y="13175"/>
                    <a:pt x="10507" y="13190"/>
                    <a:pt x="10535" y="13226"/>
                  </a:cubicBezTo>
                  <a:cubicBezTo>
                    <a:pt x="10605" y="13343"/>
                    <a:pt x="10675" y="13458"/>
                    <a:pt x="10745" y="13575"/>
                  </a:cubicBezTo>
                  <a:cubicBezTo>
                    <a:pt x="10814" y="13693"/>
                    <a:pt x="10873" y="13807"/>
                    <a:pt x="10929" y="13925"/>
                  </a:cubicBezTo>
                  <a:cubicBezTo>
                    <a:pt x="10965" y="13994"/>
                    <a:pt x="10988" y="14075"/>
                    <a:pt x="11013" y="14156"/>
                  </a:cubicBezTo>
                  <a:lnTo>
                    <a:pt x="11013" y="14193"/>
                  </a:lnTo>
                  <a:cubicBezTo>
                    <a:pt x="10954" y="14226"/>
                    <a:pt x="10896" y="14251"/>
                    <a:pt x="10848" y="14274"/>
                  </a:cubicBezTo>
                  <a:cubicBezTo>
                    <a:pt x="10814" y="14263"/>
                    <a:pt x="10778" y="14263"/>
                    <a:pt x="10756" y="14251"/>
                  </a:cubicBezTo>
                  <a:cubicBezTo>
                    <a:pt x="10697" y="14226"/>
                    <a:pt x="10627" y="14204"/>
                    <a:pt x="10557" y="14170"/>
                  </a:cubicBezTo>
                  <a:cubicBezTo>
                    <a:pt x="10326" y="14064"/>
                    <a:pt x="10091" y="13947"/>
                    <a:pt x="9848" y="13832"/>
                  </a:cubicBezTo>
                  <a:cubicBezTo>
                    <a:pt x="9778" y="13796"/>
                    <a:pt x="9708" y="13774"/>
                    <a:pt x="9638" y="13751"/>
                  </a:cubicBezTo>
                  <a:cubicBezTo>
                    <a:pt x="9359" y="13645"/>
                    <a:pt x="9068" y="13553"/>
                    <a:pt x="8778" y="13447"/>
                  </a:cubicBezTo>
                  <a:cubicBezTo>
                    <a:pt x="8719" y="13413"/>
                    <a:pt x="8649" y="13366"/>
                    <a:pt x="8602" y="13318"/>
                  </a:cubicBezTo>
                  <a:cubicBezTo>
                    <a:pt x="8521" y="13237"/>
                    <a:pt x="8451" y="13156"/>
                    <a:pt x="8370" y="13075"/>
                  </a:cubicBezTo>
                  <a:cubicBezTo>
                    <a:pt x="8345" y="13053"/>
                    <a:pt x="8334" y="13028"/>
                    <a:pt x="8359" y="12994"/>
                  </a:cubicBezTo>
                  <a:cubicBezTo>
                    <a:pt x="8404" y="12888"/>
                    <a:pt x="8451" y="12774"/>
                    <a:pt x="8568" y="12715"/>
                  </a:cubicBezTo>
                  <a:cubicBezTo>
                    <a:pt x="8600" y="12693"/>
                    <a:pt x="8629" y="12682"/>
                    <a:pt x="8656" y="12682"/>
                  </a:cubicBezTo>
                  <a:close/>
                  <a:moveTo>
                    <a:pt x="3698" y="1"/>
                  </a:moveTo>
                  <a:cubicBezTo>
                    <a:pt x="3517" y="1"/>
                    <a:pt x="3347" y="61"/>
                    <a:pt x="3177" y="166"/>
                  </a:cubicBezTo>
                  <a:cubicBezTo>
                    <a:pt x="2981" y="283"/>
                    <a:pt x="2816" y="445"/>
                    <a:pt x="2688" y="643"/>
                  </a:cubicBezTo>
                  <a:cubicBezTo>
                    <a:pt x="2478" y="956"/>
                    <a:pt x="2422" y="1294"/>
                    <a:pt x="2478" y="1669"/>
                  </a:cubicBezTo>
                  <a:cubicBezTo>
                    <a:pt x="2503" y="1808"/>
                    <a:pt x="2537" y="1959"/>
                    <a:pt x="2478" y="2099"/>
                  </a:cubicBezTo>
                  <a:lnTo>
                    <a:pt x="2478" y="2110"/>
                  </a:lnTo>
                  <a:cubicBezTo>
                    <a:pt x="2456" y="2202"/>
                    <a:pt x="2433" y="2297"/>
                    <a:pt x="2408" y="2378"/>
                  </a:cubicBezTo>
                  <a:cubicBezTo>
                    <a:pt x="2386" y="2459"/>
                    <a:pt x="2327" y="2507"/>
                    <a:pt x="2257" y="2529"/>
                  </a:cubicBezTo>
                  <a:cubicBezTo>
                    <a:pt x="2154" y="2552"/>
                    <a:pt x="2048" y="2577"/>
                    <a:pt x="1945" y="2599"/>
                  </a:cubicBezTo>
                  <a:cubicBezTo>
                    <a:pt x="1746" y="2647"/>
                    <a:pt x="1548" y="2680"/>
                    <a:pt x="1361" y="2739"/>
                  </a:cubicBezTo>
                  <a:cubicBezTo>
                    <a:pt x="1118" y="2820"/>
                    <a:pt x="872" y="2878"/>
                    <a:pt x="629" y="2878"/>
                  </a:cubicBezTo>
                  <a:cubicBezTo>
                    <a:pt x="548" y="2878"/>
                    <a:pt x="478" y="2912"/>
                    <a:pt x="408" y="2959"/>
                  </a:cubicBezTo>
                  <a:cubicBezTo>
                    <a:pt x="232" y="3077"/>
                    <a:pt x="118" y="3261"/>
                    <a:pt x="34" y="3459"/>
                  </a:cubicBezTo>
                  <a:cubicBezTo>
                    <a:pt x="23" y="3496"/>
                    <a:pt x="11" y="3541"/>
                    <a:pt x="11" y="3577"/>
                  </a:cubicBezTo>
                  <a:cubicBezTo>
                    <a:pt x="11" y="3669"/>
                    <a:pt x="23" y="3764"/>
                    <a:pt x="23" y="3856"/>
                  </a:cubicBezTo>
                  <a:cubicBezTo>
                    <a:pt x="23" y="4055"/>
                    <a:pt x="81" y="4217"/>
                    <a:pt x="221" y="4356"/>
                  </a:cubicBezTo>
                  <a:cubicBezTo>
                    <a:pt x="232" y="4379"/>
                    <a:pt x="243" y="4393"/>
                    <a:pt x="257" y="4415"/>
                  </a:cubicBezTo>
                  <a:cubicBezTo>
                    <a:pt x="302" y="4624"/>
                    <a:pt x="302" y="4624"/>
                    <a:pt x="199" y="4823"/>
                  </a:cubicBezTo>
                  <a:cubicBezTo>
                    <a:pt x="187" y="4845"/>
                    <a:pt x="173" y="4856"/>
                    <a:pt x="162" y="4881"/>
                  </a:cubicBezTo>
                  <a:cubicBezTo>
                    <a:pt x="118" y="4962"/>
                    <a:pt x="118" y="5055"/>
                    <a:pt x="129" y="5147"/>
                  </a:cubicBezTo>
                  <a:cubicBezTo>
                    <a:pt x="140" y="5194"/>
                    <a:pt x="140" y="5253"/>
                    <a:pt x="151" y="5301"/>
                  </a:cubicBezTo>
                  <a:cubicBezTo>
                    <a:pt x="151" y="5415"/>
                    <a:pt x="187" y="5532"/>
                    <a:pt x="268" y="5625"/>
                  </a:cubicBezTo>
                  <a:cubicBezTo>
                    <a:pt x="313" y="5683"/>
                    <a:pt x="349" y="5753"/>
                    <a:pt x="397" y="5812"/>
                  </a:cubicBezTo>
                  <a:cubicBezTo>
                    <a:pt x="419" y="5845"/>
                    <a:pt x="419" y="5870"/>
                    <a:pt x="408" y="5904"/>
                  </a:cubicBezTo>
                  <a:cubicBezTo>
                    <a:pt x="361" y="5999"/>
                    <a:pt x="327" y="6102"/>
                    <a:pt x="280" y="6194"/>
                  </a:cubicBezTo>
                  <a:cubicBezTo>
                    <a:pt x="232" y="6278"/>
                    <a:pt x="232" y="6359"/>
                    <a:pt x="268" y="6440"/>
                  </a:cubicBezTo>
                  <a:cubicBezTo>
                    <a:pt x="361" y="6627"/>
                    <a:pt x="442" y="6812"/>
                    <a:pt x="537" y="6999"/>
                  </a:cubicBezTo>
                  <a:cubicBezTo>
                    <a:pt x="559" y="7033"/>
                    <a:pt x="559" y="7058"/>
                    <a:pt x="537" y="7080"/>
                  </a:cubicBezTo>
                  <a:cubicBezTo>
                    <a:pt x="500" y="7150"/>
                    <a:pt x="453" y="7220"/>
                    <a:pt x="442" y="7290"/>
                  </a:cubicBezTo>
                  <a:cubicBezTo>
                    <a:pt x="430" y="7348"/>
                    <a:pt x="408" y="7382"/>
                    <a:pt x="372" y="7418"/>
                  </a:cubicBezTo>
                  <a:cubicBezTo>
                    <a:pt x="302" y="7499"/>
                    <a:pt x="221" y="7569"/>
                    <a:pt x="210" y="7686"/>
                  </a:cubicBezTo>
                  <a:cubicBezTo>
                    <a:pt x="210" y="7801"/>
                    <a:pt x="187" y="7929"/>
                    <a:pt x="199" y="8047"/>
                  </a:cubicBezTo>
                  <a:cubicBezTo>
                    <a:pt x="210" y="8315"/>
                    <a:pt x="173" y="8569"/>
                    <a:pt x="59" y="8804"/>
                  </a:cubicBezTo>
                  <a:cubicBezTo>
                    <a:pt x="0" y="8932"/>
                    <a:pt x="0" y="9072"/>
                    <a:pt x="34" y="9198"/>
                  </a:cubicBezTo>
                  <a:cubicBezTo>
                    <a:pt x="104" y="9513"/>
                    <a:pt x="232" y="9804"/>
                    <a:pt x="372" y="10083"/>
                  </a:cubicBezTo>
                  <a:cubicBezTo>
                    <a:pt x="419" y="10175"/>
                    <a:pt x="489" y="10245"/>
                    <a:pt x="581" y="10293"/>
                  </a:cubicBezTo>
                  <a:cubicBezTo>
                    <a:pt x="676" y="10340"/>
                    <a:pt x="780" y="10385"/>
                    <a:pt x="872" y="10455"/>
                  </a:cubicBezTo>
                  <a:cubicBezTo>
                    <a:pt x="1033" y="10565"/>
                    <a:pt x="1202" y="10624"/>
                    <a:pt x="1394" y="10624"/>
                  </a:cubicBezTo>
                  <a:cubicBezTo>
                    <a:pt x="1425" y="10624"/>
                    <a:pt x="1457" y="10623"/>
                    <a:pt x="1489" y="10620"/>
                  </a:cubicBezTo>
                  <a:cubicBezTo>
                    <a:pt x="1548" y="10620"/>
                    <a:pt x="1607" y="10617"/>
                    <a:pt x="1665" y="10617"/>
                  </a:cubicBezTo>
                  <a:cubicBezTo>
                    <a:pt x="1723" y="10617"/>
                    <a:pt x="1781" y="10620"/>
                    <a:pt x="1838" y="10631"/>
                  </a:cubicBezTo>
                  <a:cubicBezTo>
                    <a:pt x="2059" y="10689"/>
                    <a:pt x="2294" y="10759"/>
                    <a:pt x="2526" y="10818"/>
                  </a:cubicBezTo>
                  <a:cubicBezTo>
                    <a:pt x="2515" y="10888"/>
                    <a:pt x="2515" y="10933"/>
                    <a:pt x="2503" y="10991"/>
                  </a:cubicBezTo>
                  <a:cubicBezTo>
                    <a:pt x="2478" y="11131"/>
                    <a:pt x="2456" y="11282"/>
                    <a:pt x="2433" y="11433"/>
                  </a:cubicBezTo>
                  <a:cubicBezTo>
                    <a:pt x="2408" y="11550"/>
                    <a:pt x="2456" y="11631"/>
                    <a:pt x="2537" y="11701"/>
                  </a:cubicBezTo>
                  <a:lnTo>
                    <a:pt x="2573" y="11737"/>
                  </a:lnTo>
                  <a:cubicBezTo>
                    <a:pt x="2584" y="11759"/>
                    <a:pt x="2596" y="11796"/>
                    <a:pt x="2596" y="11818"/>
                  </a:cubicBezTo>
                  <a:cubicBezTo>
                    <a:pt x="2607" y="11921"/>
                    <a:pt x="2607" y="12039"/>
                    <a:pt x="2618" y="12156"/>
                  </a:cubicBezTo>
                  <a:cubicBezTo>
                    <a:pt x="2654" y="12366"/>
                    <a:pt x="2665" y="12575"/>
                    <a:pt x="2654" y="12785"/>
                  </a:cubicBezTo>
                  <a:cubicBezTo>
                    <a:pt x="2654" y="12936"/>
                    <a:pt x="2643" y="13086"/>
                    <a:pt x="2573" y="13226"/>
                  </a:cubicBezTo>
                  <a:cubicBezTo>
                    <a:pt x="2503" y="13377"/>
                    <a:pt x="2467" y="13553"/>
                    <a:pt x="2478" y="13726"/>
                  </a:cubicBezTo>
                  <a:cubicBezTo>
                    <a:pt x="2478" y="13785"/>
                    <a:pt x="2492" y="13832"/>
                    <a:pt x="2515" y="13877"/>
                  </a:cubicBezTo>
                  <a:cubicBezTo>
                    <a:pt x="2584" y="13972"/>
                    <a:pt x="2654" y="14064"/>
                    <a:pt x="2735" y="14156"/>
                  </a:cubicBezTo>
                  <a:cubicBezTo>
                    <a:pt x="2780" y="14220"/>
                    <a:pt x="2844" y="14248"/>
                    <a:pt x="2914" y="14248"/>
                  </a:cubicBezTo>
                  <a:cubicBezTo>
                    <a:pt x="2936" y="14248"/>
                    <a:pt x="2958" y="14246"/>
                    <a:pt x="2981" y="14240"/>
                  </a:cubicBezTo>
                  <a:cubicBezTo>
                    <a:pt x="3235" y="14182"/>
                    <a:pt x="3470" y="14064"/>
                    <a:pt x="3702" y="13961"/>
                  </a:cubicBezTo>
                  <a:cubicBezTo>
                    <a:pt x="3760" y="13936"/>
                    <a:pt x="3783" y="13877"/>
                    <a:pt x="3794" y="13821"/>
                  </a:cubicBezTo>
                  <a:cubicBezTo>
                    <a:pt x="3819" y="13726"/>
                    <a:pt x="3819" y="13634"/>
                    <a:pt x="3830" y="13528"/>
                  </a:cubicBezTo>
                  <a:cubicBezTo>
                    <a:pt x="3853" y="13413"/>
                    <a:pt x="3830" y="13285"/>
                    <a:pt x="3875" y="13156"/>
                  </a:cubicBezTo>
                  <a:cubicBezTo>
                    <a:pt x="3911" y="13064"/>
                    <a:pt x="3889" y="12983"/>
                    <a:pt x="3830" y="12913"/>
                  </a:cubicBezTo>
                  <a:cubicBezTo>
                    <a:pt x="3805" y="12866"/>
                    <a:pt x="3772" y="12843"/>
                    <a:pt x="3735" y="12807"/>
                  </a:cubicBezTo>
                  <a:cubicBezTo>
                    <a:pt x="3702" y="12760"/>
                    <a:pt x="3666" y="12715"/>
                    <a:pt x="3654" y="12656"/>
                  </a:cubicBezTo>
                  <a:cubicBezTo>
                    <a:pt x="3632" y="12539"/>
                    <a:pt x="3610" y="12424"/>
                    <a:pt x="3596" y="12307"/>
                  </a:cubicBezTo>
                  <a:cubicBezTo>
                    <a:pt x="3584" y="12248"/>
                    <a:pt x="3584" y="12190"/>
                    <a:pt x="3584" y="12156"/>
                  </a:cubicBezTo>
                  <a:cubicBezTo>
                    <a:pt x="3643" y="12120"/>
                    <a:pt x="3691" y="12109"/>
                    <a:pt x="3735" y="12086"/>
                  </a:cubicBezTo>
                  <a:cubicBezTo>
                    <a:pt x="3875" y="12016"/>
                    <a:pt x="4015" y="11935"/>
                    <a:pt x="4154" y="11877"/>
                  </a:cubicBezTo>
                  <a:cubicBezTo>
                    <a:pt x="4272" y="11840"/>
                    <a:pt x="4353" y="11759"/>
                    <a:pt x="4400" y="11656"/>
                  </a:cubicBezTo>
                  <a:cubicBezTo>
                    <a:pt x="4423" y="11620"/>
                    <a:pt x="4434" y="11586"/>
                    <a:pt x="4448" y="11550"/>
                  </a:cubicBezTo>
                  <a:cubicBezTo>
                    <a:pt x="4540" y="11307"/>
                    <a:pt x="4643" y="11061"/>
                    <a:pt x="4783" y="10840"/>
                  </a:cubicBezTo>
                  <a:cubicBezTo>
                    <a:pt x="4808" y="10793"/>
                    <a:pt x="4819" y="10734"/>
                    <a:pt x="4819" y="10689"/>
                  </a:cubicBezTo>
                  <a:cubicBezTo>
                    <a:pt x="4819" y="10583"/>
                    <a:pt x="4808" y="10480"/>
                    <a:pt x="4797" y="10363"/>
                  </a:cubicBezTo>
                  <a:cubicBezTo>
                    <a:pt x="4797" y="10340"/>
                    <a:pt x="4797" y="10304"/>
                    <a:pt x="4783" y="10270"/>
                  </a:cubicBezTo>
                  <a:lnTo>
                    <a:pt x="4783" y="10175"/>
                  </a:lnTo>
                  <a:lnTo>
                    <a:pt x="4808" y="10175"/>
                  </a:lnTo>
                  <a:cubicBezTo>
                    <a:pt x="4867" y="10329"/>
                    <a:pt x="4937" y="10480"/>
                    <a:pt x="4992" y="10631"/>
                  </a:cubicBezTo>
                  <a:cubicBezTo>
                    <a:pt x="5033" y="10699"/>
                    <a:pt x="5055" y="10726"/>
                    <a:pt x="5117" y="10726"/>
                  </a:cubicBezTo>
                  <a:cubicBezTo>
                    <a:pt x="5129" y="10726"/>
                    <a:pt x="5142" y="10725"/>
                    <a:pt x="5157" y="10723"/>
                  </a:cubicBezTo>
                  <a:cubicBezTo>
                    <a:pt x="5238" y="10712"/>
                    <a:pt x="5331" y="10701"/>
                    <a:pt x="5412" y="10678"/>
                  </a:cubicBezTo>
                  <a:cubicBezTo>
                    <a:pt x="5459" y="10678"/>
                    <a:pt x="5495" y="10678"/>
                    <a:pt x="5529" y="10701"/>
                  </a:cubicBezTo>
                  <a:cubicBezTo>
                    <a:pt x="5635" y="10770"/>
                    <a:pt x="5738" y="10829"/>
                    <a:pt x="5856" y="10840"/>
                  </a:cubicBezTo>
                  <a:cubicBezTo>
                    <a:pt x="5970" y="10840"/>
                    <a:pt x="6076" y="10863"/>
                    <a:pt x="6157" y="10944"/>
                  </a:cubicBezTo>
                  <a:cubicBezTo>
                    <a:pt x="6227" y="11002"/>
                    <a:pt x="6297" y="11028"/>
                    <a:pt x="6389" y="11028"/>
                  </a:cubicBezTo>
                  <a:cubicBezTo>
                    <a:pt x="6484" y="11014"/>
                    <a:pt x="6588" y="11014"/>
                    <a:pt x="6683" y="11014"/>
                  </a:cubicBezTo>
                  <a:cubicBezTo>
                    <a:pt x="6739" y="11014"/>
                    <a:pt x="6786" y="11014"/>
                    <a:pt x="6797" y="11083"/>
                  </a:cubicBezTo>
                  <a:cubicBezTo>
                    <a:pt x="6797" y="11097"/>
                    <a:pt x="6808" y="11120"/>
                    <a:pt x="6822" y="11131"/>
                  </a:cubicBezTo>
                  <a:cubicBezTo>
                    <a:pt x="6915" y="11248"/>
                    <a:pt x="7032" y="11352"/>
                    <a:pt x="7158" y="11447"/>
                  </a:cubicBezTo>
                  <a:cubicBezTo>
                    <a:pt x="7473" y="11631"/>
                    <a:pt x="7775" y="11840"/>
                    <a:pt x="8079" y="12039"/>
                  </a:cubicBezTo>
                  <a:cubicBezTo>
                    <a:pt x="8124" y="12075"/>
                    <a:pt x="8172" y="12109"/>
                    <a:pt x="8205" y="12145"/>
                  </a:cubicBezTo>
                  <a:cubicBezTo>
                    <a:pt x="8323" y="12285"/>
                    <a:pt x="8440" y="12410"/>
                    <a:pt x="8554" y="12550"/>
                  </a:cubicBezTo>
                  <a:cubicBezTo>
                    <a:pt x="8613" y="12609"/>
                    <a:pt x="8613" y="12620"/>
                    <a:pt x="8532" y="12667"/>
                  </a:cubicBezTo>
                  <a:cubicBezTo>
                    <a:pt x="8415" y="12737"/>
                    <a:pt x="8345" y="12855"/>
                    <a:pt x="8300" y="12983"/>
                  </a:cubicBezTo>
                  <a:cubicBezTo>
                    <a:pt x="8275" y="13028"/>
                    <a:pt x="8289" y="13075"/>
                    <a:pt x="8323" y="13109"/>
                  </a:cubicBezTo>
                  <a:cubicBezTo>
                    <a:pt x="8404" y="13193"/>
                    <a:pt x="8485" y="13285"/>
                    <a:pt x="8568" y="13366"/>
                  </a:cubicBezTo>
                  <a:cubicBezTo>
                    <a:pt x="8613" y="13413"/>
                    <a:pt x="8683" y="13458"/>
                    <a:pt x="8753" y="13494"/>
                  </a:cubicBezTo>
                  <a:cubicBezTo>
                    <a:pt x="9043" y="13598"/>
                    <a:pt x="9337" y="13704"/>
                    <a:pt x="9638" y="13807"/>
                  </a:cubicBezTo>
                  <a:cubicBezTo>
                    <a:pt x="9708" y="13832"/>
                    <a:pt x="9778" y="13855"/>
                    <a:pt x="9837" y="13891"/>
                  </a:cubicBezTo>
                  <a:cubicBezTo>
                    <a:pt x="9951" y="13947"/>
                    <a:pt x="10069" y="13994"/>
                    <a:pt x="10175" y="14053"/>
                  </a:cubicBezTo>
                  <a:cubicBezTo>
                    <a:pt x="10245" y="14075"/>
                    <a:pt x="10300" y="14112"/>
                    <a:pt x="10370" y="14145"/>
                  </a:cubicBezTo>
                  <a:cubicBezTo>
                    <a:pt x="10488" y="14193"/>
                    <a:pt x="10616" y="14251"/>
                    <a:pt x="10733" y="14296"/>
                  </a:cubicBezTo>
                  <a:cubicBezTo>
                    <a:pt x="10761" y="14312"/>
                    <a:pt x="10799" y="14322"/>
                    <a:pt x="10833" y="14322"/>
                  </a:cubicBezTo>
                  <a:cubicBezTo>
                    <a:pt x="10852" y="14322"/>
                    <a:pt x="10871" y="14318"/>
                    <a:pt x="10884" y="14310"/>
                  </a:cubicBezTo>
                  <a:cubicBezTo>
                    <a:pt x="10977" y="14274"/>
                    <a:pt x="11058" y="14215"/>
                    <a:pt x="11139" y="14170"/>
                  </a:cubicBezTo>
                  <a:cubicBezTo>
                    <a:pt x="11186" y="14134"/>
                    <a:pt x="11197" y="14087"/>
                    <a:pt x="11175" y="14042"/>
                  </a:cubicBezTo>
                  <a:cubicBezTo>
                    <a:pt x="11153" y="13983"/>
                    <a:pt x="11139" y="13936"/>
                    <a:pt x="11116" y="13891"/>
                  </a:cubicBezTo>
                  <a:cubicBezTo>
                    <a:pt x="11024" y="13693"/>
                    <a:pt x="10929" y="13494"/>
                    <a:pt x="10826" y="13296"/>
                  </a:cubicBezTo>
                  <a:cubicBezTo>
                    <a:pt x="10767" y="13179"/>
                    <a:pt x="10675" y="13086"/>
                    <a:pt x="10569" y="13005"/>
                  </a:cubicBezTo>
                  <a:cubicBezTo>
                    <a:pt x="10348" y="12796"/>
                    <a:pt x="10138" y="12598"/>
                    <a:pt x="9918" y="12388"/>
                  </a:cubicBezTo>
                  <a:cubicBezTo>
                    <a:pt x="9848" y="12318"/>
                    <a:pt x="9767" y="12260"/>
                    <a:pt x="9708" y="12178"/>
                  </a:cubicBezTo>
                  <a:cubicBezTo>
                    <a:pt x="9521" y="11969"/>
                    <a:pt x="9337" y="11748"/>
                    <a:pt x="9197" y="11491"/>
                  </a:cubicBezTo>
                  <a:cubicBezTo>
                    <a:pt x="9138" y="11399"/>
                    <a:pt x="9091" y="11293"/>
                    <a:pt x="9032" y="11201"/>
                  </a:cubicBezTo>
                  <a:cubicBezTo>
                    <a:pt x="8892" y="10969"/>
                    <a:pt x="8742" y="10723"/>
                    <a:pt x="8602" y="10491"/>
                  </a:cubicBezTo>
                  <a:cubicBezTo>
                    <a:pt x="8485" y="10293"/>
                    <a:pt x="8359" y="10094"/>
                    <a:pt x="8205" y="9932"/>
                  </a:cubicBezTo>
                  <a:cubicBezTo>
                    <a:pt x="8194" y="9921"/>
                    <a:pt x="8194" y="9910"/>
                    <a:pt x="8194" y="9885"/>
                  </a:cubicBezTo>
                  <a:cubicBezTo>
                    <a:pt x="8183" y="9782"/>
                    <a:pt x="8172" y="9675"/>
                    <a:pt x="8161" y="9572"/>
                  </a:cubicBezTo>
                  <a:cubicBezTo>
                    <a:pt x="8149" y="9477"/>
                    <a:pt x="8091" y="9407"/>
                    <a:pt x="8021" y="9362"/>
                  </a:cubicBezTo>
                  <a:cubicBezTo>
                    <a:pt x="7915" y="9304"/>
                    <a:pt x="7822" y="9234"/>
                    <a:pt x="7741" y="9153"/>
                  </a:cubicBezTo>
                  <a:cubicBezTo>
                    <a:pt x="7646" y="9072"/>
                    <a:pt x="7554" y="8988"/>
                    <a:pt x="7462" y="8896"/>
                  </a:cubicBezTo>
                  <a:cubicBezTo>
                    <a:pt x="7297" y="8745"/>
                    <a:pt x="7135" y="8583"/>
                    <a:pt x="6962" y="8418"/>
                  </a:cubicBezTo>
                  <a:cubicBezTo>
                    <a:pt x="6903" y="8374"/>
                    <a:pt x="6845" y="8337"/>
                    <a:pt x="6764" y="8326"/>
                  </a:cubicBezTo>
                  <a:cubicBezTo>
                    <a:pt x="6705" y="8326"/>
                    <a:pt x="6646" y="8315"/>
                    <a:pt x="6588" y="8315"/>
                  </a:cubicBezTo>
                  <a:cubicBezTo>
                    <a:pt x="6448" y="8304"/>
                    <a:pt x="6308" y="8290"/>
                    <a:pt x="6194" y="8220"/>
                  </a:cubicBezTo>
                  <a:cubicBezTo>
                    <a:pt x="6135" y="8186"/>
                    <a:pt x="6065" y="8175"/>
                    <a:pt x="5995" y="8150"/>
                  </a:cubicBezTo>
                  <a:cubicBezTo>
                    <a:pt x="5984" y="8139"/>
                    <a:pt x="5970" y="8139"/>
                    <a:pt x="5959" y="8128"/>
                  </a:cubicBezTo>
                  <a:lnTo>
                    <a:pt x="5959" y="8117"/>
                  </a:lnTo>
                  <a:cubicBezTo>
                    <a:pt x="6040" y="8117"/>
                    <a:pt x="6135" y="8117"/>
                    <a:pt x="6216" y="8128"/>
                  </a:cubicBezTo>
                  <a:cubicBezTo>
                    <a:pt x="6543" y="8164"/>
                    <a:pt x="6867" y="8198"/>
                    <a:pt x="7194" y="8234"/>
                  </a:cubicBezTo>
                  <a:cubicBezTo>
                    <a:pt x="7209" y="8235"/>
                    <a:pt x="7222" y="8236"/>
                    <a:pt x="7233" y="8236"/>
                  </a:cubicBezTo>
                  <a:cubicBezTo>
                    <a:pt x="7304" y="8236"/>
                    <a:pt x="7322" y="8205"/>
                    <a:pt x="7322" y="8117"/>
                  </a:cubicBezTo>
                  <a:cubicBezTo>
                    <a:pt x="7322" y="8024"/>
                    <a:pt x="7311" y="7941"/>
                    <a:pt x="7297" y="7848"/>
                  </a:cubicBezTo>
                  <a:cubicBezTo>
                    <a:pt x="7286" y="7731"/>
                    <a:pt x="7216" y="7661"/>
                    <a:pt x="7102" y="7639"/>
                  </a:cubicBezTo>
                  <a:cubicBezTo>
                    <a:pt x="6962" y="7616"/>
                    <a:pt x="6822" y="7569"/>
                    <a:pt x="6669" y="7547"/>
                  </a:cubicBezTo>
                  <a:cubicBezTo>
                    <a:pt x="6528" y="7517"/>
                    <a:pt x="6378" y="7482"/>
                    <a:pt x="6220" y="7482"/>
                  </a:cubicBezTo>
                  <a:cubicBezTo>
                    <a:pt x="6183" y="7482"/>
                    <a:pt x="6147" y="7484"/>
                    <a:pt x="6110" y="7488"/>
                  </a:cubicBezTo>
                  <a:cubicBezTo>
                    <a:pt x="5856" y="7499"/>
                    <a:pt x="5599" y="7569"/>
                    <a:pt x="5356" y="7650"/>
                  </a:cubicBezTo>
                  <a:cubicBezTo>
                    <a:pt x="5272" y="7675"/>
                    <a:pt x="5180" y="7709"/>
                    <a:pt x="5087" y="7720"/>
                  </a:cubicBezTo>
                  <a:cubicBezTo>
                    <a:pt x="5047" y="7725"/>
                    <a:pt x="5007" y="7728"/>
                    <a:pt x="4967" y="7728"/>
                  </a:cubicBezTo>
                  <a:cubicBezTo>
                    <a:pt x="4731" y="7728"/>
                    <a:pt x="4504" y="7639"/>
                    <a:pt x="4294" y="7510"/>
                  </a:cubicBezTo>
                  <a:cubicBezTo>
                    <a:pt x="4353" y="7477"/>
                    <a:pt x="4411" y="7452"/>
                    <a:pt x="4459" y="7418"/>
                  </a:cubicBezTo>
                  <a:cubicBezTo>
                    <a:pt x="4536" y="7373"/>
                    <a:pt x="4609" y="7346"/>
                    <a:pt x="4683" y="7346"/>
                  </a:cubicBezTo>
                  <a:cubicBezTo>
                    <a:pt x="4744" y="7346"/>
                    <a:pt x="4804" y="7364"/>
                    <a:pt x="4867" y="7407"/>
                  </a:cubicBezTo>
                  <a:cubicBezTo>
                    <a:pt x="4921" y="7438"/>
                    <a:pt x="4976" y="7452"/>
                    <a:pt x="5032" y="7452"/>
                  </a:cubicBezTo>
                  <a:cubicBezTo>
                    <a:pt x="5081" y="7452"/>
                    <a:pt x="5131" y="7441"/>
                    <a:pt x="5180" y="7418"/>
                  </a:cubicBezTo>
                  <a:cubicBezTo>
                    <a:pt x="5272" y="7396"/>
                    <a:pt x="5356" y="7371"/>
                    <a:pt x="5437" y="7348"/>
                  </a:cubicBezTo>
                  <a:cubicBezTo>
                    <a:pt x="5494" y="7330"/>
                    <a:pt x="5552" y="7321"/>
                    <a:pt x="5610" y="7321"/>
                  </a:cubicBezTo>
                  <a:cubicBezTo>
                    <a:pt x="5669" y="7321"/>
                    <a:pt x="5727" y="7330"/>
                    <a:pt x="5786" y="7348"/>
                  </a:cubicBezTo>
                  <a:cubicBezTo>
                    <a:pt x="5856" y="7371"/>
                    <a:pt x="5926" y="7396"/>
                    <a:pt x="5995" y="7396"/>
                  </a:cubicBezTo>
                  <a:cubicBezTo>
                    <a:pt x="6029" y="7402"/>
                    <a:pt x="6067" y="7409"/>
                    <a:pt x="6101" y="7409"/>
                  </a:cubicBezTo>
                  <a:cubicBezTo>
                    <a:pt x="6126" y="7409"/>
                    <a:pt x="6150" y="7405"/>
                    <a:pt x="6169" y="7396"/>
                  </a:cubicBezTo>
                  <a:cubicBezTo>
                    <a:pt x="6297" y="7326"/>
                    <a:pt x="6414" y="7242"/>
                    <a:pt x="6529" y="7172"/>
                  </a:cubicBezTo>
                  <a:cubicBezTo>
                    <a:pt x="6565" y="7150"/>
                    <a:pt x="6577" y="7116"/>
                    <a:pt x="6529" y="7091"/>
                  </a:cubicBezTo>
                  <a:cubicBezTo>
                    <a:pt x="6389" y="6988"/>
                    <a:pt x="6250" y="6882"/>
                    <a:pt x="6088" y="6848"/>
                  </a:cubicBezTo>
                  <a:cubicBezTo>
                    <a:pt x="5983" y="6824"/>
                    <a:pt x="5878" y="6814"/>
                    <a:pt x="5774" y="6814"/>
                  </a:cubicBezTo>
                  <a:cubicBezTo>
                    <a:pt x="5623" y="6814"/>
                    <a:pt x="5472" y="6836"/>
                    <a:pt x="5319" y="6871"/>
                  </a:cubicBezTo>
                  <a:cubicBezTo>
                    <a:pt x="5273" y="6879"/>
                    <a:pt x="5228" y="6884"/>
                    <a:pt x="5185" y="6884"/>
                  </a:cubicBezTo>
                  <a:cubicBezTo>
                    <a:pt x="5108" y="6884"/>
                    <a:pt x="5034" y="6868"/>
                    <a:pt x="4959" y="6823"/>
                  </a:cubicBezTo>
                  <a:cubicBezTo>
                    <a:pt x="4923" y="6801"/>
                    <a:pt x="4878" y="6790"/>
                    <a:pt x="4842" y="6778"/>
                  </a:cubicBezTo>
                  <a:cubicBezTo>
                    <a:pt x="4795" y="6759"/>
                    <a:pt x="4748" y="6750"/>
                    <a:pt x="4702" y="6750"/>
                  </a:cubicBezTo>
                  <a:cubicBezTo>
                    <a:pt x="4634" y="6750"/>
                    <a:pt x="4567" y="6770"/>
                    <a:pt x="4504" y="6812"/>
                  </a:cubicBezTo>
                  <a:cubicBezTo>
                    <a:pt x="4492" y="6812"/>
                    <a:pt x="4481" y="6823"/>
                    <a:pt x="4459" y="6837"/>
                  </a:cubicBezTo>
                  <a:cubicBezTo>
                    <a:pt x="4492" y="6683"/>
                    <a:pt x="4540" y="6558"/>
                    <a:pt x="4621" y="6440"/>
                  </a:cubicBezTo>
                  <a:cubicBezTo>
                    <a:pt x="4680" y="6359"/>
                    <a:pt x="4680" y="6264"/>
                    <a:pt x="4657" y="6172"/>
                  </a:cubicBezTo>
                  <a:cubicBezTo>
                    <a:pt x="4621" y="6044"/>
                    <a:pt x="4599" y="5915"/>
                    <a:pt x="4562" y="5775"/>
                  </a:cubicBezTo>
                  <a:cubicBezTo>
                    <a:pt x="4562" y="5742"/>
                    <a:pt x="4573" y="5731"/>
                    <a:pt x="4599" y="5720"/>
                  </a:cubicBezTo>
                  <a:cubicBezTo>
                    <a:pt x="4749" y="5650"/>
                    <a:pt x="4889" y="5580"/>
                    <a:pt x="5040" y="5521"/>
                  </a:cubicBezTo>
                  <a:cubicBezTo>
                    <a:pt x="5099" y="5496"/>
                    <a:pt x="5180" y="5496"/>
                    <a:pt x="5238" y="5496"/>
                  </a:cubicBezTo>
                  <a:cubicBezTo>
                    <a:pt x="5342" y="5510"/>
                    <a:pt x="5437" y="5532"/>
                    <a:pt x="5529" y="5555"/>
                  </a:cubicBezTo>
                  <a:cubicBezTo>
                    <a:pt x="5669" y="5586"/>
                    <a:pt x="5820" y="5616"/>
                    <a:pt x="5963" y="5616"/>
                  </a:cubicBezTo>
                  <a:cubicBezTo>
                    <a:pt x="5985" y="5616"/>
                    <a:pt x="6007" y="5615"/>
                    <a:pt x="6029" y="5613"/>
                  </a:cubicBezTo>
                  <a:cubicBezTo>
                    <a:pt x="6389" y="5591"/>
                    <a:pt x="6753" y="5566"/>
                    <a:pt x="7113" y="5555"/>
                  </a:cubicBezTo>
                  <a:cubicBezTo>
                    <a:pt x="7159" y="5551"/>
                    <a:pt x="7204" y="5548"/>
                    <a:pt x="7250" y="5548"/>
                  </a:cubicBezTo>
                  <a:cubicBezTo>
                    <a:pt x="7331" y="5548"/>
                    <a:pt x="7413" y="5557"/>
                    <a:pt x="7496" y="5580"/>
                  </a:cubicBezTo>
                  <a:cubicBezTo>
                    <a:pt x="7640" y="5618"/>
                    <a:pt x="7791" y="5630"/>
                    <a:pt x="7943" y="5630"/>
                  </a:cubicBezTo>
                  <a:cubicBezTo>
                    <a:pt x="8011" y="5630"/>
                    <a:pt x="8080" y="5628"/>
                    <a:pt x="8149" y="5625"/>
                  </a:cubicBezTo>
                  <a:cubicBezTo>
                    <a:pt x="8194" y="5625"/>
                    <a:pt x="8253" y="5613"/>
                    <a:pt x="8289" y="5591"/>
                  </a:cubicBezTo>
                  <a:cubicBezTo>
                    <a:pt x="8429" y="5521"/>
                    <a:pt x="8580" y="5440"/>
                    <a:pt x="8708" y="5370"/>
                  </a:cubicBezTo>
                  <a:cubicBezTo>
                    <a:pt x="8742" y="5345"/>
                    <a:pt x="8789" y="5312"/>
                    <a:pt x="8789" y="5264"/>
                  </a:cubicBezTo>
                  <a:cubicBezTo>
                    <a:pt x="8834" y="5113"/>
                    <a:pt x="8870" y="4962"/>
                    <a:pt x="8904" y="4798"/>
                  </a:cubicBezTo>
                  <a:cubicBezTo>
                    <a:pt x="8904" y="4786"/>
                    <a:pt x="8918" y="4764"/>
                    <a:pt x="8940" y="4753"/>
                  </a:cubicBezTo>
                  <a:cubicBezTo>
                    <a:pt x="8987" y="4717"/>
                    <a:pt x="9043" y="4694"/>
                    <a:pt x="9091" y="4658"/>
                  </a:cubicBezTo>
                  <a:cubicBezTo>
                    <a:pt x="9418" y="4426"/>
                    <a:pt x="9731" y="4183"/>
                    <a:pt x="10046" y="3948"/>
                  </a:cubicBezTo>
                  <a:cubicBezTo>
                    <a:pt x="10116" y="3904"/>
                    <a:pt x="10138" y="3845"/>
                    <a:pt x="10161" y="3775"/>
                  </a:cubicBezTo>
                  <a:cubicBezTo>
                    <a:pt x="10208" y="3577"/>
                    <a:pt x="10219" y="3367"/>
                    <a:pt x="10219" y="3169"/>
                  </a:cubicBezTo>
                  <a:cubicBezTo>
                    <a:pt x="10219" y="3040"/>
                    <a:pt x="10256" y="2912"/>
                    <a:pt x="10197" y="2786"/>
                  </a:cubicBezTo>
                  <a:cubicBezTo>
                    <a:pt x="10186" y="2761"/>
                    <a:pt x="10175" y="2728"/>
                    <a:pt x="10161" y="2702"/>
                  </a:cubicBezTo>
                  <a:cubicBezTo>
                    <a:pt x="10127" y="2588"/>
                    <a:pt x="10091" y="2482"/>
                    <a:pt x="10069" y="2367"/>
                  </a:cubicBezTo>
                  <a:cubicBezTo>
                    <a:pt x="10046" y="2297"/>
                    <a:pt x="10057" y="2214"/>
                    <a:pt x="10046" y="2133"/>
                  </a:cubicBezTo>
                  <a:cubicBezTo>
                    <a:pt x="10036" y="2071"/>
                    <a:pt x="10008" y="2038"/>
                    <a:pt x="9954" y="2038"/>
                  </a:cubicBezTo>
                  <a:cubicBezTo>
                    <a:pt x="9946" y="2038"/>
                    <a:pt x="9938" y="2039"/>
                    <a:pt x="9929" y="2040"/>
                  </a:cubicBezTo>
                  <a:cubicBezTo>
                    <a:pt x="9859" y="2051"/>
                    <a:pt x="9837" y="2074"/>
                    <a:pt x="9837" y="2158"/>
                  </a:cubicBezTo>
                  <a:lnTo>
                    <a:pt x="9837" y="2459"/>
                  </a:lnTo>
                  <a:cubicBezTo>
                    <a:pt x="9826" y="2423"/>
                    <a:pt x="9826" y="2401"/>
                    <a:pt x="9812" y="2378"/>
                  </a:cubicBezTo>
                  <a:cubicBezTo>
                    <a:pt x="9756" y="2202"/>
                    <a:pt x="9708" y="2018"/>
                    <a:pt x="9650" y="1842"/>
                  </a:cubicBezTo>
                  <a:cubicBezTo>
                    <a:pt x="9619" y="1769"/>
                    <a:pt x="9578" y="1723"/>
                    <a:pt x="9502" y="1723"/>
                  </a:cubicBezTo>
                  <a:cubicBezTo>
                    <a:pt x="9494" y="1723"/>
                    <a:pt x="9485" y="1724"/>
                    <a:pt x="9476" y="1725"/>
                  </a:cubicBezTo>
                  <a:cubicBezTo>
                    <a:pt x="9440" y="1725"/>
                    <a:pt x="9429" y="1713"/>
                    <a:pt x="9418" y="1680"/>
                  </a:cubicBezTo>
                  <a:cubicBezTo>
                    <a:pt x="9389" y="1634"/>
                    <a:pt x="9370" y="1617"/>
                    <a:pt x="9329" y="1617"/>
                  </a:cubicBezTo>
                  <a:cubicBezTo>
                    <a:pt x="9318" y="1617"/>
                    <a:pt x="9305" y="1619"/>
                    <a:pt x="9289" y="1621"/>
                  </a:cubicBezTo>
                  <a:cubicBezTo>
                    <a:pt x="9219" y="1632"/>
                    <a:pt x="9197" y="1680"/>
                    <a:pt x="9197" y="1739"/>
                  </a:cubicBezTo>
                  <a:lnTo>
                    <a:pt x="9161" y="1739"/>
                  </a:lnTo>
                  <a:cubicBezTo>
                    <a:pt x="9080" y="1750"/>
                    <a:pt x="9057" y="1772"/>
                    <a:pt x="9068" y="1853"/>
                  </a:cubicBezTo>
                  <a:cubicBezTo>
                    <a:pt x="9068" y="1959"/>
                    <a:pt x="9080" y="2051"/>
                    <a:pt x="9080" y="2144"/>
                  </a:cubicBezTo>
                  <a:cubicBezTo>
                    <a:pt x="9091" y="2390"/>
                    <a:pt x="9102" y="2633"/>
                    <a:pt x="9102" y="2867"/>
                  </a:cubicBezTo>
                  <a:cubicBezTo>
                    <a:pt x="9102" y="2948"/>
                    <a:pt x="9080" y="3029"/>
                    <a:pt x="8999" y="3066"/>
                  </a:cubicBezTo>
                  <a:cubicBezTo>
                    <a:pt x="8973" y="3077"/>
                    <a:pt x="8951" y="3099"/>
                    <a:pt x="8929" y="3110"/>
                  </a:cubicBezTo>
                  <a:cubicBezTo>
                    <a:pt x="8881" y="3147"/>
                    <a:pt x="8870" y="3180"/>
                    <a:pt x="8881" y="3239"/>
                  </a:cubicBezTo>
                  <a:cubicBezTo>
                    <a:pt x="8904" y="3367"/>
                    <a:pt x="8904" y="3507"/>
                    <a:pt x="8987" y="3635"/>
                  </a:cubicBezTo>
                  <a:cubicBezTo>
                    <a:pt x="8940" y="3647"/>
                    <a:pt x="8892" y="3658"/>
                    <a:pt x="8848" y="3669"/>
                  </a:cubicBezTo>
                  <a:cubicBezTo>
                    <a:pt x="8778" y="3680"/>
                    <a:pt x="8719" y="3694"/>
                    <a:pt x="8661" y="3694"/>
                  </a:cubicBezTo>
                  <a:cubicBezTo>
                    <a:pt x="8561" y="3700"/>
                    <a:pt x="8459" y="3700"/>
                    <a:pt x="8357" y="3700"/>
                  </a:cubicBezTo>
                  <a:cubicBezTo>
                    <a:pt x="8255" y="3700"/>
                    <a:pt x="8154" y="3700"/>
                    <a:pt x="8054" y="3705"/>
                  </a:cubicBezTo>
                  <a:cubicBezTo>
                    <a:pt x="7870" y="3717"/>
                    <a:pt x="7694" y="3728"/>
                    <a:pt x="7507" y="3764"/>
                  </a:cubicBezTo>
                  <a:cubicBezTo>
                    <a:pt x="7367" y="3786"/>
                    <a:pt x="7227" y="3834"/>
                    <a:pt x="7102" y="3867"/>
                  </a:cubicBezTo>
                  <a:cubicBezTo>
                    <a:pt x="7072" y="3875"/>
                    <a:pt x="7044" y="3879"/>
                    <a:pt x="7017" y="3879"/>
                  </a:cubicBezTo>
                  <a:cubicBezTo>
                    <a:pt x="6967" y="3879"/>
                    <a:pt x="6919" y="3867"/>
                    <a:pt x="6867" y="3845"/>
                  </a:cubicBezTo>
                  <a:cubicBezTo>
                    <a:pt x="6739" y="3786"/>
                    <a:pt x="6599" y="3728"/>
                    <a:pt x="6473" y="3658"/>
                  </a:cubicBezTo>
                  <a:cubicBezTo>
                    <a:pt x="6422" y="3641"/>
                    <a:pt x="6371" y="3631"/>
                    <a:pt x="6320" y="3631"/>
                  </a:cubicBezTo>
                  <a:cubicBezTo>
                    <a:pt x="6301" y="3631"/>
                    <a:pt x="6282" y="3632"/>
                    <a:pt x="6264" y="3635"/>
                  </a:cubicBezTo>
                  <a:cubicBezTo>
                    <a:pt x="6207" y="3656"/>
                    <a:pt x="6153" y="3665"/>
                    <a:pt x="6101" y="3665"/>
                  </a:cubicBezTo>
                  <a:cubicBezTo>
                    <a:pt x="5973" y="3665"/>
                    <a:pt x="5860" y="3607"/>
                    <a:pt x="5761" y="3507"/>
                  </a:cubicBezTo>
                  <a:cubicBezTo>
                    <a:pt x="5705" y="3459"/>
                    <a:pt x="5621" y="3426"/>
                    <a:pt x="5565" y="3378"/>
                  </a:cubicBezTo>
                  <a:cubicBezTo>
                    <a:pt x="5466" y="3303"/>
                    <a:pt x="5368" y="3271"/>
                    <a:pt x="5264" y="3271"/>
                  </a:cubicBezTo>
                  <a:cubicBezTo>
                    <a:pt x="5207" y="3271"/>
                    <a:pt x="5149" y="3281"/>
                    <a:pt x="5087" y="3297"/>
                  </a:cubicBezTo>
                  <a:cubicBezTo>
                    <a:pt x="4992" y="3331"/>
                    <a:pt x="4889" y="3356"/>
                    <a:pt x="4772" y="3378"/>
                  </a:cubicBezTo>
                  <a:cubicBezTo>
                    <a:pt x="4772" y="3345"/>
                    <a:pt x="4772" y="3331"/>
                    <a:pt x="4783" y="3309"/>
                  </a:cubicBezTo>
                  <a:cubicBezTo>
                    <a:pt x="4797" y="3261"/>
                    <a:pt x="4808" y="3216"/>
                    <a:pt x="4819" y="3180"/>
                  </a:cubicBezTo>
                  <a:cubicBezTo>
                    <a:pt x="4853" y="3088"/>
                    <a:pt x="4830" y="3040"/>
                    <a:pt x="4749" y="2996"/>
                  </a:cubicBezTo>
                  <a:lnTo>
                    <a:pt x="4738" y="2982"/>
                  </a:lnTo>
                  <a:cubicBezTo>
                    <a:pt x="4703" y="2930"/>
                    <a:pt x="4657" y="2904"/>
                    <a:pt x="4610" y="2904"/>
                  </a:cubicBezTo>
                  <a:cubicBezTo>
                    <a:pt x="4563" y="2904"/>
                    <a:pt x="4516" y="2930"/>
                    <a:pt x="4481" y="2982"/>
                  </a:cubicBezTo>
                  <a:cubicBezTo>
                    <a:pt x="4434" y="3077"/>
                    <a:pt x="4378" y="3158"/>
                    <a:pt x="4342" y="3228"/>
                  </a:cubicBezTo>
                  <a:cubicBezTo>
                    <a:pt x="4294" y="3191"/>
                    <a:pt x="4249" y="3147"/>
                    <a:pt x="4202" y="3110"/>
                  </a:cubicBezTo>
                  <a:cubicBezTo>
                    <a:pt x="4213" y="3088"/>
                    <a:pt x="4224" y="3077"/>
                    <a:pt x="4249" y="3052"/>
                  </a:cubicBezTo>
                  <a:cubicBezTo>
                    <a:pt x="4353" y="2901"/>
                    <a:pt x="4459" y="2739"/>
                    <a:pt x="4562" y="2588"/>
                  </a:cubicBezTo>
                  <a:cubicBezTo>
                    <a:pt x="4573" y="2563"/>
                    <a:pt x="4587" y="2529"/>
                    <a:pt x="4587" y="2507"/>
                  </a:cubicBezTo>
                  <a:cubicBezTo>
                    <a:pt x="4599" y="2423"/>
                    <a:pt x="4643" y="2390"/>
                    <a:pt x="4702" y="2353"/>
                  </a:cubicBezTo>
                  <a:cubicBezTo>
                    <a:pt x="4727" y="2342"/>
                    <a:pt x="4749" y="2331"/>
                    <a:pt x="4749" y="2309"/>
                  </a:cubicBezTo>
                  <a:cubicBezTo>
                    <a:pt x="4761" y="2272"/>
                    <a:pt x="4761" y="2227"/>
                    <a:pt x="4749" y="2191"/>
                  </a:cubicBezTo>
                  <a:cubicBezTo>
                    <a:pt x="4738" y="2133"/>
                    <a:pt x="4727" y="2074"/>
                    <a:pt x="4702" y="2018"/>
                  </a:cubicBezTo>
                  <a:cubicBezTo>
                    <a:pt x="4691" y="1970"/>
                    <a:pt x="4702" y="1923"/>
                    <a:pt x="4738" y="1878"/>
                  </a:cubicBezTo>
                  <a:cubicBezTo>
                    <a:pt x="4772" y="1820"/>
                    <a:pt x="4819" y="1761"/>
                    <a:pt x="4853" y="1691"/>
                  </a:cubicBezTo>
                  <a:cubicBezTo>
                    <a:pt x="4878" y="1632"/>
                    <a:pt x="4911" y="1574"/>
                    <a:pt x="4900" y="1515"/>
                  </a:cubicBezTo>
                  <a:cubicBezTo>
                    <a:pt x="4889" y="1294"/>
                    <a:pt x="4867" y="1074"/>
                    <a:pt x="4830" y="864"/>
                  </a:cubicBezTo>
                  <a:cubicBezTo>
                    <a:pt x="4797" y="621"/>
                    <a:pt x="4668" y="423"/>
                    <a:pt x="4481" y="283"/>
                  </a:cubicBezTo>
                  <a:cubicBezTo>
                    <a:pt x="4319" y="166"/>
                    <a:pt x="4132" y="96"/>
                    <a:pt x="3945" y="37"/>
                  </a:cubicBezTo>
                  <a:cubicBezTo>
                    <a:pt x="3859" y="12"/>
                    <a:pt x="3777" y="1"/>
                    <a:pt x="369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4225059" y="4121524"/>
              <a:ext cx="57426" cy="91995"/>
            </a:xfrm>
            <a:custGeom>
              <a:avLst/>
              <a:gdLst/>
              <a:ahLst/>
              <a:cxnLst/>
              <a:rect l="l" t="t" r="r" b="b"/>
              <a:pathLst>
                <a:path w="1211" h="1940" extrusionOk="0">
                  <a:moveTo>
                    <a:pt x="1188" y="1"/>
                  </a:moveTo>
                  <a:cubicBezTo>
                    <a:pt x="1177" y="12"/>
                    <a:pt x="1166" y="23"/>
                    <a:pt x="1152" y="48"/>
                  </a:cubicBezTo>
                  <a:cubicBezTo>
                    <a:pt x="920" y="383"/>
                    <a:pt x="688" y="721"/>
                    <a:pt x="453" y="1048"/>
                  </a:cubicBezTo>
                  <a:cubicBezTo>
                    <a:pt x="339" y="1235"/>
                    <a:pt x="199" y="1420"/>
                    <a:pt x="70" y="1607"/>
                  </a:cubicBezTo>
                  <a:cubicBezTo>
                    <a:pt x="34" y="1677"/>
                    <a:pt x="1" y="1747"/>
                    <a:pt x="12" y="1828"/>
                  </a:cubicBezTo>
                  <a:cubicBezTo>
                    <a:pt x="12" y="1895"/>
                    <a:pt x="45" y="1939"/>
                    <a:pt x="103" y="1939"/>
                  </a:cubicBezTo>
                  <a:cubicBezTo>
                    <a:pt x="114" y="1939"/>
                    <a:pt x="127" y="1937"/>
                    <a:pt x="140" y="1934"/>
                  </a:cubicBezTo>
                  <a:cubicBezTo>
                    <a:pt x="199" y="1909"/>
                    <a:pt x="258" y="1886"/>
                    <a:pt x="314" y="1864"/>
                  </a:cubicBezTo>
                  <a:cubicBezTo>
                    <a:pt x="559" y="1724"/>
                    <a:pt x="791" y="1537"/>
                    <a:pt x="1012" y="1350"/>
                  </a:cubicBezTo>
                  <a:cubicBezTo>
                    <a:pt x="1026" y="1339"/>
                    <a:pt x="1037" y="1316"/>
                    <a:pt x="1048" y="1305"/>
                  </a:cubicBezTo>
                  <a:cubicBezTo>
                    <a:pt x="1037" y="1291"/>
                    <a:pt x="1037" y="1291"/>
                    <a:pt x="1037" y="1280"/>
                  </a:cubicBezTo>
                  <a:cubicBezTo>
                    <a:pt x="1001" y="1305"/>
                    <a:pt x="978" y="1316"/>
                    <a:pt x="956" y="1328"/>
                  </a:cubicBezTo>
                  <a:cubicBezTo>
                    <a:pt x="816" y="1445"/>
                    <a:pt x="677" y="1548"/>
                    <a:pt x="523" y="1654"/>
                  </a:cubicBezTo>
                  <a:cubicBezTo>
                    <a:pt x="420" y="1735"/>
                    <a:pt x="291" y="1794"/>
                    <a:pt x="174" y="1864"/>
                  </a:cubicBezTo>
                  <a:cubicBezTo>
                    <a:pt x="161" y="1870"/>
                    <a:pt x="136" y="1877"/>
                    <a:pt x="115" y="1877"/>
                  </a:cubicBezTo>
                  <a:cubicBezTo>
                    <a:pt x="100" y="1877"/>
                    <a:pt x="86" y="1873"/>
                    <a:pt x="82" y="1864"/>
                  </a:cubicBezTo>
                  <a:cubicBezTo>
                    <a:pt x="59" y="1850"/>
                    <a:pt x="59" y="1794"/>
                    <a:pt x="70" y="1769"/>
                  </a:cubicBezTo>
                  <a:cubicBezTo>
                    <a:pt x="93" y="1699"/>
                    <a:pt x="129" y="1618"/>
                    <a:pt x="163" y="1559"/>
                  </a:cubicBezTo>
                  <a:cubicBezTo>
                    <a:pt x="339" y="1305"/>
                    <a:pt x="512" y="1059"/>
                    <a:pt x="677" y="802"/>
                  </a:cubicBezTo>
                  <a:cubicBezTo>
                    <a:pt x="850" y="559"/>
                    <a:pt x="1012" y="313"/>
                    <a:pt x="1188" y="59"/>
                  </a:cubicBezTo>
                  <a:cubicBezTo>
                    <a:pt x="1199" y="48"/>
                    <a:pt x="1199" y="23"/>
                    <a:pt x="121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4403354" y="4063862"/>
              <a:ext cx="65108" cy="48843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50" y="1"/>
                  </a:moveTo>
                  <a:cubicBezTo>
                    <a:pt x="1347" y="1"/>
                    <a:pt x="1343" y="2"/>
                    <a:pt x="1339" y="7"/>
                  </a:cubicBezTo>
                  <a:cubicBezTo>
                    <a:pt x="1328" y="7"/>
                    <a:pt x="1317" y="18"/>
                    <a:pt x="1292" y="29"/>
                  </a:cubicBezTo>
                  <a:cubicBezTo>
                    <a:pt x="1222" y="88"/>
                    <a:pt x="1163" y="158"/>
                    <a:pt x="1082" y="202"/>
                  </a:cubicBezTo>
                  <a:cubicBezTo>
                    <a:pt x="744" y="459"/>
                    <a:pt x="409" y="705"/>
                    <a:pt x="60" y="960"/>
                  </a:cubicBezTo>
                  <a:cubicBezTo>
                    <a:pt x="34" y="971"/>
                    <a:pt x="23" y="996"/>
                    <a:pt x="1" y="1007"/>
                  </a:cubicBezTo>
                  <a:cubicBezTo>
                    <a:pt x="12" y="1018"/>
                    <a:pt x="12" y="1018"/>
                    <a:pt x="12" y="1029"/>
                  </a:cubicBezTo>
                  <a:cubicBezTo>
                    <a:pt x="34" y="1018"/>
                    <a:pt x="60" y="1007"/>
                    <a:pt x="82" y="996"/>
                  </a:cubicBezTo>
                  <a:cubicBezTo>
                    <a:pt x="174" y="926"/>
                    <a:pt x="280" y="856"/>
                    <a:pt x="372" y="786"/>
                  </a:cubicBezTo>
                  <a:cubicBezTo>
                    <a:pt x="688" y="540"/>
                    <a:pt x="1001" y="309"/>
                    <a:pt x="1317" y="77"/>
                  </a:cubicBezTo>
                  <a:cubicBezTo>
                    <a:pt x="1339" y="63"/>
                    <a:pt x="1350" y="52"/>
                    <a:pt x="1361" y="40"/>
                  </a:cubicBezTo>
                  <a:cubicBezTo>
                    <a:pt x="1373" y="29"/>
                    <a:pt x="1361" y="18"/>
                    <a:pt x="1373" y="7"/>
                  </a:cubicBezTo>
                  <a:cubicBezTo>
                    <a:pt x="1365" y="7"/>
                    <a:pt x="1358" y="1"/>
                    <a:pt x="135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4183093" y="4143005"/>
              <a:ext cx="23757" cy="53679"/>
            </a:xfrm>
            <a:custGeom>
              <a:avLst/>
              <a:gdLst/>
              <a:ahLst/>
              <a:cxnLst/>
              <a:rect l="l" t="t" r="r" b="b"/>
              <a:pathLst>
                <a:path w="501" h="1132" extrusionOk="0">
                  <a:moveTo>
                    <a:pt x="467" y="0"/>
                  </a:moveTo>
                  <a:lnTo>
                    <a:pt x="467" y="0"/>
                  </a:lnTo>
                  <a:cubicBezTo>
                    <a:pt x="455" y="25"/>
                    <a:pt x="430" y="36"/>
                    <a:pt x="419" y="70"/>
                  </a:cubicBezTo>
                  <a:cubicBezTo>
                    <a:pt x="386" y="176"/>
                    <a:pt x="349" y="279"/>
                    <a:pt x="305" y="386"/>
                  </a:cubicBezTo>
                  <a:cubicBezTo>
                    <a:pt x="210" y="606"/>
                    <a:pt x="106" y="827"/>
                    <a:pt x="11" y="1037"/>
                  </a:cubicBezTo>
                  <a:cubicBezTo>
                    <a:pt x="0" y="1062"/>
                    <a:pt x="0" y="1095"/>
                    <a:pt x="0" y="1132"/>
                  </a:cubicBezTo>
                  <a:cubicBezTo>
                    <a:pt x="70" y="1095"/>
                    <a:pt x="500" y="95"/>
                    <a:pt x="46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4366936" y="4053051"/>
              <a:ext cx="27077" cy="55292"/>
            </a:xfrm>
            <a:custGeom>
              <a:avLst/>
              <a:gdLst/>
              <a:ahLst/>
              <a:cxnLst/>
              <a:rect l="l" t="t" r="r" b="b"/>
              <a:pathLst>
                <a:path w="571" h="1166" extrusionOk="0">
                  <a:moveTo>
                    <a:pt x="548" y="0"/>
                  </a:moveTo>
                  <a:cubicBezTo>
                    <a:pt x="534" y="25"/>
                    <a:pt x="512" y="37"/>
                    <a:pt x="512" y="48"/>
                  </a:cubicBezTo>
                  <a:cubicBezTo>
                    <a:pt x="339" y="397"/>
                    <a:pt x="174" y="746"/>
                    <a:pt x="12" y="1095"/>
                  </a:cubicBezTo>
                  <a:cubicBezTo>
                    <a:pt x="1" y="1118"/>
                    <a:pt x="1" y="1143"/>
                    <a:pt x="1" y="1165"/>
                  </a:cubicBezTo>
                  <a:cubicBezTo>
                    <a:pt x="70" y="1129"/>
                    <a:pt x="571" y="81"/>
                    <a:pt x="54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4255928" y="3966416"/>
              <a:ext cx="9437" cy="76726"/>
            </a:xfrm>
            <a:custGeom>
              <a:avLst/>
              <a:gdLst/>
              <a:ahLst/>
              <a:cxnLst/>
              <a:rect l="l" t="t" r="r" b="b"/>
              <a:pathLst>
                <a:path w="199" h="1618" extrusionOk="0">
                  <a:moveTo>
                    <a:pt x="26" y="0"/>
                  </a:moveTo>
                  <a:cubicBezTo>
                    <a:pt x="12" y="11"/>
                    <a:pt x="1" y="23"/>
                    <a:pt x="1" y="36"/>
                  </a:cubicBezTo>
                  <a:lnTo>
                    <a:pt x="1" y="92"/>
                  </a:lnTo>
                  <a:cubicBezTo>
                    <a:pt x="37" y="419"/>
                    <a:pt x="48" y="735"/>
                    <a:pt x="82" y="1059"/>
                  </a:cubicBezTo>
                  <a:cubicBezTo>
                    <a:pt x="96" y="1235"/>
                    <a:pt x="129" y="1397"/>
                    <a:pt x="151" y="1573"/>
                  </a:cubicBezTo>
                  <a:cubicBezTo>
                    <a:pt x="151" y="1584"/>
                    <a:pt x="165" y="1607"/>
                    <a:pt x="177" y="1618"/>
                  </a:cubicBezTo>
                  <a:lnTo>
                    <a:pt x="199" y="1618"/>
                  </a:lnTo>
                  <a:cubicBezTo>
                    <a:pt x="188" y="1595"/>
                    <a:pt x="188" y="1559"/>
                    <a:pt x="188" y="1537"/>
                  </a:cubicBezTo>
                  <a:cubicBezTo>
                    <a:pt x="177" y="1408"/>
                    <a:pt x="151" y="1268"/>
                    <a:pt x="140" y="1129"/>
                  </a:cubicBezTo>
                  <a:cubicBezTo>
                    <a:pt x="118" y="827"/>
                    <a:pt x="96" y="525"/>
                    <a:pt x="70" y="221"/>
                  </a:cubicBezTo>
                  <a:cubicBezTo>
                    <a:pt x="59" y="162"/>
                    <a:pt x="59" y="92"/>
                    <a:pt x="48" y="36"/>
                  </a:cubicBezTo>
                  <a:cubicBezTo>
                    <a:pt x="48" y="23"/>
                    <a:pt x="37" y="11"/>
                    <a:pt x="2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4248246" y="4069078"/>
              <a:ext cx="65772" cy="18826"/>
            </a:xfrm>
            <a:custGeom>
              <a:avLst/>
              <a:gdLst/>
              <a:ahLst/>
              <a:cxnLst/>
              <a:rect l="l" t="t" r="r" b="b"/>
              <a:pathLst>
                <a:path w="1387" h="397" extrusionOk="0">
                  <a:moveTo>
                    <a:pt x="1386" y="0"/>
                  </a:moveTo>
                  <a:cubicBezTo>
                    <a:pt x="1361" y="0"/>
                    <a:pt x="1328" y="0"/>
                    <a:pt x="1305" y="11"/>
                  </a:cubicBezTo>
                  <a:cubicBezTo>
                    <a:pt x="1269" y="11"/>
                    <a:pt x="1246" y="23"/>
                    <a:pt x="1210" y="37"/>
                  </a:cubicBezTo>
                  <a:cubicBezTo>
                    <a:pt x="827" y="140"/>
                    <a:pt x="442" y="246"/>
                    <a:pt x="70" y="349"/>
                  </a:cubicBezTo>
                  <a:cubicBezTo>
                    <a:pt x="48" y="349"/>
                    <a:pt x="23" y="361"/>
                    <a:pt x="1" y="372"/>
                  </a:cubicBezTo>
                  <a:cubicBezTo>
                    <a:pt x="12" y="386"/>
                    <a:pt x="12" y="397"/>
                    <a:pt x="12" y="397"/>
                  </a:cubicBezTo>
                  <a:lnTo>
                    <a:pt x="70" y="397"/>
                  </a:lnTo>
                  <a:cubicBezTo>
                    <a:pt x="232" y="349"/>
                    <a:pt x="397" y="291"/>
                    <a:pt x="559" y="257"/>
                  </a:cubicBezTo>
                  <a:cubicBezTo>
                    <a:pt x="816" y="187"/>
                    <a:pt x="1070" y="118"/>
                    <a:pt x="1328" y="59"/>
                  </a:cubicBezTo>
                  <a:cubicBezTo>
                    <a:pt x="1350" y="48"/>
                    <a:pt x="1361" y="37"/>
                    <a:pt x="1386" y="2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4212872" y="3999514"/>
              <a:ext cx="47610" cy="37557"/>
            </a:xfrm>
            <a:custGeom>
              <a:avLst/>
              <a:gdLst/>
              <a:ahLst/>
              <a:cxnLst/>
              <a:rect l="l" t="t" r="r" b="b"/>
              <a:pathLst>
                <a:path w="1004" h="792" extrusionOk="0">
                  <a:moveTo>
                    <a:pt x="12" y="1"/>
                  </a:moveTo>
                  <a:cubicBezTo>
                    <a:pt x="12" y="12"/>
                    <a:pt x="1" y="23"/>
                    <a:pt x="1" y="37"/>
                  </a:cubicBezTo>
                  <a:cubicBezTo>
                    <a:pt x="26" y="59"/>
                    <a:pt x="48" y="82"/>
                    <a:pt x="59" y="107"/>
                  </a:cubicBezTo>
                  <a:cubicBezTo>
                    <a:pt x="107" y="151"/>
                    <a:pt x="165" y="199"/>
                    <a:pt x="199" y="246"/>
                  </a:cubicBezTo>
                  <a:cubicBezTo>
                    <a:pt x="291" y="372"/>
                    <a:pt x="397" y="467"/>
                    <a:pt x="526" y="548"/>
                  </a:cubicBezTo>
                  <a:cubicBezTo>
                    <a:pt x="665" y="629"/>
                    <a:pt x="805" y="710"/>
                    <a:pt x="945" y="780"/>
                  </a:cubicBezTo>
                  <a:cubicBezTo>
                    <a:pt x="956" y="791"/>
                    <a:pt x="978" y="791"/>
                    <a:pt x="990" y="791"/>
                  </a:cubicBezTo>
                  <a:cubicBezTo>
                    <a:pt x="1004" y="791"/>
                    <a:pt x="1004" y="780"/>
                    <a:pt x="1004" y="780"/>
                  </a:cubicBezTo>
                  <a:cubicBezTo>
                    <a:pt x="990" y="769"/>
                    <a:pt x="978" y="746"/>
                    <a:pt x="956" y="735"/>
                  </a:cubicBezTo>
                  <a:cubicBezTo>
                    <a:pt x="864" y="688"/>
                    <a:pt x="780" y="629"/>
                    <a:pt x="677" y="582"/>
                  </a:cubicBezTo>
                  <a:cubicBezTo>
                    <a:pt x="548" y="512"/>
                    <a:pt x="420" y="431"/>
                    <a:pt x="327" y="327"/>
                  </a:cubicBezTo>
                  <a:cubicBezTo>
                    <a:pt x="235" y="221"/>
                    <a:pt x="140" y="118"/>
                    <a:pt x="48" y="12"/>
                  </a:cubicBezTo>
                  <a:cubicBezTo>
                    <a:pt x="37" y="1"/>
                    <a:pt x="26" y="1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4324970" y="3931326"/>
              <a:ext cx="25465" cy="12471"/>
            </a:xfrm>
            <a:custGeom>
              <a:avLst/>
              <a:gdLst/>
              <a:ahLst/>
              <a:cxnLst/>
              <a:rect l="l" t="t" r="r" b="b"/>
              <a:pathLst>
                <a:path w="537" h="263" extrusionOk="0">
                  <a:moveTo>
                    <a:pt x="175" y="48"/>
                  </a:moveTo>
                  <a:cubicBezTo>
                    <a:pt x="195" y="48"/>
                    <a:pt x="216" y="58"/>
                    <a:pt x="246" y="78"/>
                  </a:cubicBezTo>
                  <a:cubicBezTo>
                    <a:pt x="291" y="100"/>
                    <a:pt x="349" y="134"/>
                    <a:pt x="386" y="170"/>
                  </a:cubicBezTo>
                  <a:cubicBezTo>
                    <a:pt x="291" y="148"/>
                    <a:pt x="187" y="123"/>
                    <a:pt x="81" y="100"/>
                  </a:cubicBezTo>
                  <a:cubicBezTo>
                    <a:pt x="121" y="66"/>
                    <a:pt x="147" y="48"/>
                    <a:pt x="175" y="48"/>
                  </a:cubicBezTo>
                  <a:close/>
                  <a:moveTo>
                    <a:pt x="179" y="1"/>
                  </a:moveTo>
                  <a:cubicBezTo>
                    <a:pt x="121" y="1"/>
                    <a:pt x="69" y="32"/>
                    <a:pt x="11" y="89"/>
                  </a:cubicBezTo>
                  <a:cubicBezTo>
                    <a:pt x="11" y="100"/>
                    <a:pt x="0" y="123"/>
                    <a:pt x="0" y="123"/>
                  </a:cubicBezTo>
                  <a:cubicBezTo>
                    <a:pt x="11" y="134"/>
                    <a:pt x="22" y="148"/>
                    <a:pt x="48" y="159"/>
                  </a:cubicBezTo>
                  <a:cubicBezTo>
                    <a:pt x="162" y="181"/>
                    <a:pt x="279" y="204"/>
                    <a:pt x="397" y="240"/>
                  </a:cubicBezTo>
                  <a:cubicBezTo>
                    <a:pt x="419" y="240"/>
                    <a:pt x="455" y="251"/>
                    <a:pt x="489" y="262"/>
                  </a:cubicBezTo>
                  <a:cubicBezTo>
                    <a:pt x="500" y="251"/>
                    <a:pt x="525" y="240"/>
                    <a:pt x="536" y="229"/>
                  </a:cubicBezTo>
                  <a:cubicBezTo>
                    <a:pt x="536" y="218"/>
                    <a:pt x="525" y="193"/>
                    <a:pt x="511" y="181"/>
                  </a:cubicBezTo>
                  <a:cubicBezTo>
                    <a:pt x="441" y="134"/>
                    <a:pt x="372" y="89"/>
                    <a:pt x="302" y="42"/>
                  </a:cubicBezTo>
                  <a:cubicBezTo>
                    <a:pt x="256" y="14"/>
                    <a:pt x="216" y="1"/>
                    <a:pt x="17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4327199" y="3945457"/>
              <a:ext cx="18209" cy="7777"/>
            </a:xfrm>
            <a:custGeom>
              <a:avLst/>
              <a:gdLst/>
              <a:ahLst/>
              <a:cxnLst/>
              <a:rect l="l" t="t" r="r" b="b"/>
              <a:pathLst>
                <a:path w="384" h="164" extrusionOk="0">
                  <a:moveTo>
                    <a:pt x="280" y="45"/>
                  </a:moveTo>
                  <a:lnTo>
                    <a:pt x="280" y="115"/>
                  </a:lnTo>
                  <a:cubicBezTo>
                    <a:pt x="221" y="93"/>
                    <a:pt x="174" y="82"/>
                    <a:pt x="129" y="71"/>
                  </a:cubicBezTo>
                  <a:lnTo>
                    <a:pt x="129" y="59"/>
                  </a:lnTo>
                  <a:cubicBezTo>
                    <a:pt x="174" y="45"/>
                    <a:pt x="221" y="45"/>
                    <a:pt x="280" y="45"/>
                  </a:cubicBezTo>
                  <a:close/>
                  <a:moveTo>
                    <a:pt x="339" y="1"/>
                  </a:moveTo>
                  <a:cubicBezTo>
                    <a:pt x="244" y="1"/>
                    <a:pt x="151" y="12"/>
                    <a:pt x="59" y="12"/>
                  </a:cubicBezTo>
                  <a:cubicBezTo>
                    <a:pt x="34" y="23"/>
                    <a:pt x="23" y="34"/>
                    <a:pt x="1" y="45"/>
                  </a:cubicBezTo>
                  <a:cubicBezTo>
                    <a:pt x="12" y="59"/>
                    <a:pt x="23" y="82"/>
                    <a:pt x="45" y="93"/>
                  </a:cubicBezTo>
                  <a:cubicBezTo>
                    <a:pt x="104" y="115"/>
                    <a:pt x="163" y="140"/>
                    <a:pt x="221" y="152"/>
                  </a:cubicBezTo>
                  <a:cubicBezTo>
                    <a:pt x="258" y="159"/>
                    <a:pt x="284" y="164"/>
                    <a:pt x="301" y="164"/>
                  </a:cubicBezTo>
                  <a:cubicBezTo>
                    <a:pt x="337" y="164"/>
                    <a:pt x="334" y="141"/>
                    <a:pt x="325" y="71"/>
                  </a:cubicBezTo>
                  <a:lnTo>
                    <a:pt x="325" y="45"/>
                  </a:lnTo>
                  <a:cubicBezTo>
                    <a:pt x="350" y="45"/>
                    <a:pt x="361" y="34"/>
                    <a:pt x="383" y="23"/>
                  </a:cubicBezTo>
                  <a:lnTo>
                    <a:pt x="383" y="12"/>
                  </a:lnTo>
                  <a:cubicBezTo>
                    <a:pt x="372" y="1"/>
                    <a:pt x="350" y="1"/>
                    <a:pt x="33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4153266" y="4045369"/>
              <a:ext cx="32103" cy="19916"/>
            </a:xfrm>
            <a:custGeom>
              <a:avLst/>
              <a:gdLst/>
              <a:ahLst/>
              <a:cxnLst/>
              <a:rect l="l" t="t" r="r" b="b"/>
              <a:pathLst>
                <a:path w="677" h="420" extrusionOk="0">
                  <a:moveTo>
                    <a:pt x="629" y="0"/>
                  </a:moveTo>
                  <a:cubicBezTo>
                    <a:pt x="548" y="23"/>
                    <a:pt x="467" y="34"/>
                    <a:pt x="397" y="70"/>
                  </a:cubicBezTo>
                  <a:cubicBezTo>
                    <a:pt x="235" y="129"/>
                    <a:pt x="95" y="221"/>
                    <a:pt x="12" y="372"/>
                  </a:cubicBezTo>
                  <a:cubicBezTo>
                    <a:pt x="0" y="383"/>
                    <a:pt x="0" y="397"/>
                    <a:pt x="0" y="419"/>
                  </a:cubicBezTo>
                  <a:lnTo>
                    <a:pt x="12" y="419"/>
                  </a:lnTo>
                  <a:cubicBezTo>
                    <a:pt x="37" y="397"/>
                    <a:pt x="48" y="361"/>
                    <a:pt x="70" y="338"/>
                  </a:cubicBezTo>
                  <a:cubicBezTo>
                    <a:pt x="221" y="162"/>
                    <a:pt x="408" y="92"/>
                    <a:pt x="618" y="48"/>
                  </a:cubicBezTo>
                  <a:cubicBezTo>
                    <a:pt x="640" y="48"/>
                    <a:pt x="665" y="34"/>
                    <a:pt x="677" y="23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4317289" y="4059642"/>
              <a:ext cx="4932" cy="17830"/>
            </a:xfrm>
            <a:custGeom>
              <a:avLst/>
              <a:gdLst/>
              <a:ahLst/>
              <a:cxnLst/>
              <a:rect l="l" t="t" r="r" b="b"/>
              <a:pathLst>
                <a:path w="104" h="376" extrusionOk="0">
                  <a:moveTo>
                    <a:pt x="11" y="1"/>
                  </a:moveTo>
                  <a:cubicBezTo>
                    <a:pt x="11" y="12"/>
                    <a:pt x="0" y="26"/>
                    <a:pt x="0" y="37"/>
                  </a:cubicBezTo>
                  <a:cubicBezTo>
                    <a:pt x="11" y="129"/>
                    <a:pt x="22" y="236"/>
                    <a:pt x="45" y="328"/>
                  </a:cubicBezTo>
                  <a:cubicBezTo>
                    <a:pt x="45" y="350"/>
                    <a:pt x="70" y="361"/>
                    <a:pt x="81" y="375"/>
                  </a:cubicBezTo>
                  <a:cubicBezTo>
                    <a:pt x="81" y="361"/>
                    <a:pt x="92" y="350"/>
                    <a:pt x="103" y="339"/>
                  </a:cubicBezTo>
                  <a:cubicBezTo>
                    <a:pt x="92" y="291"/>
                    <a:pt x="92" y="258"/>
                    <a:pt x="81" y="222"/>
                  </a:cubicBezTo>
                  <a:cubicBezTo>
                    <a:pt x="70" y="166"/>
                    <a:pt x="59" y="96"/>
                    <a:pt x="45" y="26"/>
                  </a:cubicBezTo>
                  <a:cubicBezTo>
                    <a:pt x="45" y="12"/>
                    <a:pt x="22" y="12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4296851" y="4241304"/>
              <a:ext cx="91615" cy="112860"/>
            </a:xfrm>
            <a:custGeom>
              <a:avLst/>
              <a:gdLst/>
              <a:ahLst/>
              <a:cxnLst/>
              <a:rect l="l" t="t" r="r" b="b"/>
              <a:pathLst>
                <a:path w="1932" h="2380" extrusionOk="0">
                  <a:moveTo>
                    <a:pt x="23" y="0"/>
                  </a:moveTo>
                  <a:cubicBezTo>
                    <a:pt x="12" y="11"/>
                    <a:pt x="12" y="11"/>
                    <a:pt x="1" y="11"/>
                  </a:cubicBezTo>
                  <a:cubicBezTo>
                    <a:pt x="1" y="36"/>
                    <a:pt x="12" y="59"/>
                    <a:pt x="12" y="70"/>
                  </a:cubicBezTo>
                  <a:cubicBezTo>
                    <a:pt x="57" y="151"/>
                    <a:pt x="115" y="232"/>
                    <a:pt x="163" y="316"/>
                  </a:cubicBezTo>
                  <a:cubicBezTo>
                    <a:pt x="384" y="710"/>
                    <a:pt x="663" y="1059"/>
                    <a:pt x="990" y="1363"/>
                  </a:cubicBezTo>
                  <a:cubicBezTo>
                    <a:pt x="1060" y="1419"/>
                    <a:pt x="1129" y="1489"/>
                    <a:pt x="1188" y="1559"/>
                  </a:cubicBezTo>
                  <a:cubicBezTo>
                    <a:pt x="1384" y="1805"/>
                    <a:pt x="1582" y="2048"/>
                    <a:pt x="1780" y="2305"/>
                  </a:cubicBezTo>
                  <a:cubicBezTo>
                    <a:pt x="1803" y="2327"/>
                    <a:pt x="1817" y="2352"/>
                    <a:pt x="1839" y="2363"/>
                  </a:cubicBezTo>
                  <a:cubicBezTo>
                    <a:pt x="1850" y="2375"/>
                    <a:pt x="1863" y="2379"/>
                    <a:pt x="1875" y="2379"/>
                  </a:cubicBezTo>
                  <a:cubicBezTo>
                    <a:pt x="1899" y="2379"/>
                    <a:pt x="1920" y="2359"/>
                    <a:pt x="1920" y="2327"/>
                  </a:cubicBezTo>
                  <a:cubicBezTo>
                    <a:pt x="1931" y="2294"/>
                    <a:pt x="1920" y="2246"/>
                    <a:pt x="1909" y="2213"/>
                  </a:cubicBezTo>
                  <a:cubicBezTo>
                    <a:pt x="1850" y="2095"/>
                    <a:pt x="1780" y="1967"/>
                    <a:pt x="1711" y="1852"/>
                  </a:cubicBezTo>
                  <a:cubicBezTo>
                    <a:pt x="1699" y="1827"/>
                    <a:pt x="1677" y="1816"/>
                    <a:pt x="1663" y="1794"/>
                  </a:cubicBezTo>
                  <a:cubicBezTo>
                    <a:pt x="1652" y="1805"/>
                    <a:pt x="1652" y="1805"/>
                    <a:pt x="1641" y="1805"/>
                  </a:cubicBezTo>
                  <a:cubicBezTo>
                    <a:pt x="1652" y="1838"/>
                    <a:pt x="1663" y="1875"/>
                    <a:pt x="1677" y="1908"/>
                  </a:cubicBezTo>
                  <a:cubicBezTo>
                    <a:pt x="1733" y="2014"/>
                    <a:pt x="1792" y="2118"/>
                    <a:pt x="1850" y="2224"/>
                  </a:cubicBezTo>
                  <a:cubicBezTo>
                    <a:pt x="1861" y="2246"/>
                    <a:pt x="1873" y="2282"/>
                    <a:pt x="1887" y="2305"/>
                  </a:cubicBezTo>
                  <a:lnTo>
                    <a:pt x="1861" y="2305"/>
                  </a:lnTo>
                  <a:cubicBezTo>
                    <a:pt x="1850" y="2294"/>
                    <a:pt x="1839" y="2282"/>
                    <a:pt x="1828" y="2271"/>
                  </a:cubicBezTo>
                  <a:cubicBezTo>
                    <a:pt x="1548" y="1897"/>
                    <a:pt x="1258" y="1525"/>
                    <a:pt x="909" y="1198"/>
                  </a:cubicBezTo>
                  <a:cubicBezTo>
                    <a:pt x="825" y="1117"/>
                    <a:pt x="744" y="1025"/>
                    <a:pt x="663" y="930"/>
                  </a:cubicBezTo>
                  <a:cubicBezTo>
                    <a:pt x="420" y="676"/>
                    <a:pt x="244" y="360"/>
                    <a:pt x="57" y="59"/>
                  </a:cubicBezTo>
                  <a:cubicBezTo>
                    <a:pt x="45" y="36"/>
                    <a:pt x="34" y="22"/>
                    <a:pt x="2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4171522" y="4245667"/>
              <a:ext cx="153499" cy="60840"/>
            </a:xfrm>
            <a:custGeom>
              <a:avLst/>
              <a:gdLst/>
              <a:ahLst/>
              <a:cxnLst/>
              <a:rect l="l" t="t" r="r" b="b"/>
              <a:pathLst>
                <a:path w="3237" h="1283" extrusionOk="0">
                  <a:moveTo>
                    <a:pt x="60" y="0"/>
                  </a:moveTo>
                  <a:cubicBezTo>
                    <a:pt x="46" y="0"/>
                    <a:pt x="23" y="0"/>
                    <a:pt x="1" y="14"/>
                  </a:cubicBezTo>
                  <a:cubicBezTo>
                    <a:pt x="12" y="25"/>
                    <a:pt x="23" y="37"/>
                    <a:pt x="46" y="48"/>
                  </a:cubicBezTo>
                  <a:cubicBezTo>
                    <a:pt x="71" y="59"/>
                    <a:pt x="104" y="70"/>
                    <a:pt x="141" y="84"/>
                  </a:cubicBezTo>
                  <a:cubicBezTo>
                    <a:pt x="954" y="305"/>
                    <a:pt x="1747" y="618"/>
                    <a:pt x="2515" y="967"/>
                  </a:cubicBezTo>
                  <a:cubicBezTo>
                    <a:pt x="2725" y="1062"/>
                    <a:pt x="2934" y="1154"/>
                    <a:pt x="3133" y="1246"/>
                  </a:cubicBezTo>
                  <a:cubicBezTo>
                    <a:pt x="3166" y="1271"/>
                    <a:pt x="3203" y="1271"/>
                    <a:pt x="3225" y="1282"/>
                  </a:cubicBezTo>
                  <a:cubicBezTo>
                    <a:pt x="3236" y="1271"/>
                    <a:pt x="3236" y="1257"/>
                    <a:pt x="3236" y="1257"/>
                  </a:cubicBezTo>
                  <a:cubicBezTo>
                    <a:pt x="3214" y="1246"/>
                    <a:pt x="3203" y="1224"/>
                    <a:pt x="3177" y="1213"/>
                  </a:cubicBezTo>
                  <a:cubicBezTo>
                    <a:pt x="3096" y="1176"/>
                    <a:pt x="3027" y="1143"/>
                    <a:pt x="2957" y="1106"/>
                  </a:cubicBezTo>
                  <a:cubicBezTo>
                    <a:pt x="2166" y="746"/>
                    <a:pt x="1373" y="386"/>
                    <a:pt x="535" y="140"/>
                  </a:cubicBezTo>
                  <a:cubicBezTo>
                    <a:pt x="384" y="95"/>
                    <a:pt x="222" y="48"/>
                    <a:pt x="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443091" y="4320779"/>
              <a:ext cx="43674" cy="55481"/>
            </a:xfrm>
            <a:custGeom>
              <a:avLst/>
              <a:gdLst/>
              <a:ahLst/>
              <a:cxnLst/>
              <a:rect l="l" t="t" r="r" b="b"/>
              <a:pathLst>
                <a:path w="921" h="117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898" y="11"/>
                    <a:pt x="884" y="23"/>
                    <a:pt x="873" y="37"/>
                  </a:cubicBezTo>
                  <a:cubicBezTo>
                    <a:pt x="850" y="70"/>
                    <a:pt x="828" y="106"/>
                    <a:pt x="792" y="140"/>
                  </a:cubicBezTo>
                  <a:cubicBezTo>
                    <a:pt x="618" y="361"/>
                    <a:pt x="431" y="581"/>
                    <a:pt x="255" y="805"/>
                  </a:cubicBezTo>
                  <a:cubicBezTo>
                    <a:pt x="185" y="886"/>
                    <a:pt x="116" y="967"/>
                    <a:pt x="46" y="1059"/>
                  </a:cubicBezTo>
                  <a:cubicBezTo>
                    <a:pt x="1" y="1106"/>
                    <a:pt x="12" y="1154"/>
                    <a:pt x="82" y="1165"/>
                  </a:cubicBezTo>
                  <a:cubicBezTo>
                    <a:pt x="102" y="1168"/>
                    <a:pt x="123" y="1169"/>
                    <a:pt x="144" y="1169"/>
                  </a:cubicBezTo>
                  <a:cubicBezTo>
                    <a:pt x="216" y="1169"/>
                    <a:pt x="287" y="1152"/>
                    <a:pt x="350" y="1106"/>
                  </a:cubicBezTo>
                  <a:lnTo>
                    <a:pt x="384" y="1070"/>
                  </a:lnTo>
                  <a:cubicBezTo>
                    <a:pt x="384" y="1059"/>
                    <a:pt x="373" y="1059"/>
                    <a:pt x="373" y="1048"/>
                  </a:cubicBezTo>
                  <a:cubicBezTo>
                    <a:pt x="298" y="1077"/>
                    <a:pt x="221" y="1112"/>
                    <a:pt x="139" y="1112"/>
                  </a:cubicBezTo>
                  <a:cubicBezTo>
                    <a:pt x="120" y="1112"/>
                    <a:pt x="101" y="1111"/>
                    <a:pt x="82" y="1106"/>
                  </a:cubicBezTo>
                  <a:cubicBezTo>
                    <a:pt x="350" y="735"/>
                    <a:pt x="674" y="397"/>
                    <a:pt x="92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4423792" y="4291474"/>
              <a:ext cx="9958" cy="53585"/>
            </a:xfrm>
            <a:custGeom>
              <a:avLst/>
              <a:gdLst/>
              <a:ahLst/>
              <a:cxnLst/>
              <a:rect l="l" t="t" r="r" b="b"/>
              <a:pathLst>
                <a:path w="210" h="1130" extrusionOk="0">
                  <a:moveTo>
                    <a:pt x="173" y="1"/>
                  </a:moveTo>
                  <a:lnTo>
                    <a:pt x="173" y="37"/>
                  </a:lnTo>
                  <a:cubicBezTo>
                    <a:pt x="162" y="118"/>
                    <a:pt x="151" y="199"/>
                    <a:pt x="140" y="269"/>
                  </a:cubicBezTo>
                  <a:cubicBezTo>
                    <a:pt x="92" y="537"/>
                    <a:pt x="48" y="794"/>
                    <a:pt x="11" y="1060"/>
                  </a:cubicBezTo>
                  <a:cubicBezTo>
                    <a:pt x="0" y="1085"/>
                    <a:pt x="11" y="1107"/>
                    <a:pt x="11" y="1129"/>
                  </a:cubicBezTo>
                  <a:lnTo>
                    <a:pt x="34" y="1129"/>
                  </a:lnTo>
                  <a:cubicBezTo>
                    <a:pt x="129" y="758"/>
                    <a:pt x="187" y="386"/>
                    <a:pt x="21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4579421" y="4003877"/>
              <a:ext cx="20438" cy="31582"/>
            </a:xfrm>
            <a:custGeom>
              <a:avLst/>
              <a:gdLst/>
              <a:ahLst/>
              <a:cxnLst/>
              <a:rect l="l" t="t" r="r" b="b"/>
              <a:pathLst>
                <a:path w="431" h="666" extrusionOk="0">
                  <a:moveTo>
                    <a:pt x="12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6"/>
                    <a:pt x="1" y="48"/>
                    <a:pt x="12" y="59"/>
                  </a:cubicBezTo>
                  <a:cubicBezTo>
                    <a:pt x="34" y="96"/>
                    <a:pt x="59" y="118"/>
                    <a:pt x="82" y="154"/>
                  </a:cubicBezTo>
                  <a:cubicBezTo>
                    <a:pt x="174" y="305"/>
                    <a:pt x="269" y="456"/>
                    <a:pt x="372" y="607"/>
                  </a:cubicBezTo>
                  <a:cubicBezTo>
                    <a:pt x="383" y="629"/>
                    <a:pt x="409" y="643"/>
                    <a:pt x="431" y="666"/>
                  </a:cubicBezTo>
                  <a:cubicBezTo>
                    <a:pt x="420" y="629"/>
                    <a:pt x="431" y="607"/>
                    <a:pt x="409" y="585"/>
                  </a:cubicBezTo>
                  <a:cubicBezTo>
                    <a:pt x="291" y="397"/>
                    <a:pt x="163" y="210"/>
                    <a:pt x="34" y="26"/>
                  </a:cubicBezTo>
                  <a:cubicBezTo>
                    <a:pt x="34" y="15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 rot="829707">
            <a:off x="7110567" y="705594"/>
            <a:ext cx="1189473" cy="1181520"/>
            <a:chOff x="4998985" y="3942801"/>
            <a:chExt cx="385809" cy="383242"/>
          </a:xfrm>
        </p:grpSpPr>
        <p:sp>
          <p:nvSpPr>
            <p:cNvPr id="2142" name="Google Shape;2142;p31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31"/>
          <p:cNvSpPr/>
          <p:nvPr/>
        </p:nvSpPr>
        <p:spPr>
          <a:xfrm rot="5395925">
            <a:off x="6085091" y="2842231"/>
            <a:ext cx="313177" cy="727629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31"/>
          <p:cNvSpPr/>
          <p:nvPr/>
        </p:nvSpPr>
        <p:spPr>
          <a:xfrm rot="3227912">
            <a:off x="6096662" y="2692869"/>
            <a:ext cx="313169" cy="727624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8" name="Google Shape;2178;p31"/>
          <p:cNvGrpSpPr/>
          <p:nvPr/>
        </p:nvGrpSpPr>
        <p:grpSpPr>
          <a:xfrm flipH="1">
            <a:off x="5943405" y="1311254"/>
            <a:ext cx="1100689" cy="852644"/>
            <a:chOff x="7672927" y="1351323"/>
            <a:chExt cx="560889" cy="434491"/>
          </a:xfrm>
        </p:grpSpPr>
        <p:sp>
          <p:nvSpPr>
            <p:cNvPr id="2179" name="Google Shape;2179;p31"/>
            <p:cNvSpPr/>
            <p:nvPr/>
          </p:nvSpPr>
          <p:spPr>
            <a:xfrm>
              <a:off x="7672927" y="1351323"/>
              <a:ext cx="560889" cy="434491"/>
            </a:xfrm>
            <a:custGeom>
              <a:avLst/>
              <a:gdLst/>
              <a:ahLst/>
              <a:cxnLst/>
              <a:rect l="l" t="t" r="r" b="b"/>
              <a:pathLst>
                <a:path w="7415" h="5744" extrusionOk="0">
                  <a:moveTo>
                    <a:pt x="5035" y="0"/>
                  </a:moveTo>
                  <a:cubicBezTo>
                    <a:pt x="4627" y="0"/>
                    <a:pt x="4215" y="119"/>
                    <a:pt x="3853" y="366"/>
                  </a:cubicBezTo>
                  <a:cubicBezTo>
                    <a:pt x="3842" y="377"/>
                    <a:pt x="3817" y="391"/>
                    <a:pt x="3806" y="402"/>
                  </a:cubicBezTo>
                  <a:cubicBezTo>
                    <a:pt x="3783" y="413"/>
                    <a:pt x="3772" y="424"/>
                    <a:pt x="3747" y="436"/>
                  </a:cubicBezTo>
                  <a:cubicBezTo>
                    <a:pt x="3736" y="447"/>
                    <a:pt x="3725" y="461"/>
                    <a:pt x="3702" y="472"/>
                  </a:cubicBezTo>
                  <a:cubicBezTo>
                    <a:pt x="3364" y="704"/>
                    <a:pt x="3107" y="1031"/>
                    <a:pt x="2945" y="1402"/>
                  </a:cubicBezTo>
                  <a:cubicBezTo>
                    <a:pt x="2758" y="1858"/>
                    <a:pt x="2747" y="2369"/>
                    <a:pt x="2898" y="2835"/>
                  </a:cubicBezTo>
                  <a:lnTo>
                    <a:pt x="2780" y="2916"/>
                  </a:lnTo>
                  <a:lnTo>
                    <a:pt x="2769" y="2916"/>
                  </a:lnTo>
                  <a:cubicBezTo>
                    <a:pt x="2710" y="2961"/>
                    <a:pt x="2666" y="3020"/>
                    <a:pt x="2641" y="3078"/>
                  </a:cubicBezTo>
                  <a:cubicBezTo>
                    <a:pt x="2641" y="3090"/>
                    <a:pt x="2629" y="3101"/>
                    <a:pt x="2629" y="3115"/>
                  </a:cubicBezTo>
                  <a:lnTo>
                    <a:pt x="163" y="4813"/>
                  </a:lnTo>
                  <a:cubicBezTo>
                    <a:pt x="104" y="4847"/>
                    <a:pt x="70" y="4905"/>
                    <a:pt x="34" y="4964"/>
                  </a:cubicBezTo>
                  <a:cubicBezTo>
                    <a:pt x="12" y="5045"/>
                    <a:pt x="1" y="5140"/>
                    <a:pt x="34" y="5232"/>
                  </a:cubicBezTo>
                  <a:cubicBezTo>
                    <a:pt x="56" y="5336"/>
                    <a:pt x="104" y="5419"/>
                    <a:pt x="140" y="5464"/>
                  </a:cubicBezTo>
                  <a:cubicBezTo>
                    <a:pt x="174" y="5523"/>
                    <a:pt x="232" y="5593"/>
                    <a:pt x="314" y="5651"/>
                  </a:cubicBezTo>
                  <a:cubicBezTo>
                    <a:pt x="406" y="5721"/>
                    <a:pt x="490" y="5744"/>
                    <a:pt x="571" y="5744"/>
                  </a:cubicBezTo>
                  <a:cubicBezTo>
                    <a:pt x="640" y="5744"/>
                    <a:pt x="710" y="5710"/>
                    <a:pt x="769" y="5674"/>
                  </a:cubicBezTo>
                  <a:lnTo>
                    <a:pt x="3236" y="3975"/>
                  </a:lnTo>
                  <a:cubicBezTo>
                    <a:pt x="3249" y="3977"/>
                    <a:pt x="3263" y="3978"/>
                    <a:pt x="3276" y="3978"/>
                  </a:cubicBezTo>
                  <a:cubicBezTo>
                    <a:pt x="3340" y="3978"/>
                    <a:pt x="3398" y="3956"/>
                    <a:pt x="3456" y="3917"/>
                  </a:cubicBezTo>
                  <a:lnTo>
                    <a:pt x="3585" y="3835"/>
                  </a:lnTo>
                  <a:cubicBezTo>
                    <a:pt x="3960" y="4137"/>
                    <a:pt x="4421" y="4292"/>
                    <a:pt x="4885" y="4292"/>
                  </a:cubicBezTo>
                  <a:cubicBezTo>
                    <a:pt x="5299" y="4292"/>
                    <a:pt x="5715" y="4169"/>
                    <a:pt x="6077" y="3917"/>
                  </a:cubicBezTo>
                  <a:cubicBezTo>
                    <a:pt x="6099" y="3905"/>
                    <a:pt x="6122" y="3883"/>
                    <a:pt x="6147" y="3869"/>
                  </a:cubicBezTo>
                  <a:cubicBezTo>
                    <a:pt x="6169" y="3847"/>
                    <a:pt x="6203" y="3835"/>
                    <a:pt x="6228" y="3813"/>
                  </a:cubicBezTo>
                  <a:cubicBezTo>
                    <a:pt x="7169" y="3159"/>
                    <a:pt x="7415" y="1858"/>
                    <a:pt x="6761" y="902"/>
                  </a:cubicBezTo>
                  <a:cubicBezTo>
                    <a:pt x="6357" y="316"/>
                    <a:pt x="5702" y="0"/>
                    <a:pt x="5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7896517" y="1593747"/>
              <a:ext cx="24811" cy="32753"/>
            </a:xfrm>
            <a:custGeom>
              <a:avLst/>
              <a:gdLst/>
              <a:ahLst/>
              <a:cxnLst/>
              <a:rect l="l" t="t" r="r" b="b"/>
              <a:pathLst>
                <a:path w="328" h="433" extrusionOk="0">
                  <a:moveTo>
                    <a:pt x="20" y="0"/>
                  </a:moveTo>
                  <a:cubicBezTo>
                    <a:pt x="16" y="0"/>
                    <a:pt x="14" y="1"/>
                    <a:pt x="11" y="2"/>
                  </a:cubicBezTo>
                  <a:cubicBezTo>
                    <a:pt x="0" y="2"/>
                    <a:pt x="0" y="24"/>
                    <a:pt x="11" y="49"/>
                  </a:cubicBezTo>
                  <a:cubicBezTo>
                    <a:pt x="59" y="61"/>
                    <a:pt x="129" y="119"/>
                    <a:pt x="187" y="200"/>
                  </a:cubicBezTo>
                  <a:cubicBezTo>
                    <a:pt x="232" y="270"/>
                    <a:pt x="269" y="362"/>
                    <a:pt x="257" y="410"/>
                  </a:cubicBezTo>
                  <a:cubicBezTo>
                    <a:pt x="280" y="432"/>
                    <a:pt x="302" y="432"/>
                    <a:pt x="302" y="432"/>
                  </a:cubicBezTo>
                  <a:cubicBezTo>
                    <a:pt x="313" y="421"/>
                    <a:pt x="313" y="421"/>
                    <a:pt x="313" y="410"/>
                  </a:cubicBezTo>
                  <a:cubicBezTo>
                    <a:pt x="327" y="373"/>
                    <a:pt x="291" y="281"/>
                    <a:pt x="221" y="175"/>
                  </a:cubicBezTo>
                  <a:cubicBezTo>
                    <a:pt x="138" y="49"/>
                    <a:pt x="52" y="0"/>
                    <a:pt x="2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7901811" y="1573551"/>
              <a:ext cx="48411" cy="49319"/>
            </a:xfrm>
            <a:custGeom>
              <a:avLst/>
              <a:gdLst/>
              <a:ahLst/>
              <a:cxnLst/>
              <a:rect l="l" t="t" r="r" b="b"/>
              <a:pathLst>
                <a:path w="640" h="652" extrusionOk="0">
                  <a:moveTo>
                    <a:pt x="327" y="1"/>
                  </a:moveTo>
                  <a:lnTo>
                    <a:pt x="0" y="221"/>
                  </a:lnTo>
                  <a:cubicBezTo>
                    <a:pt x="59" y="258"/>
                    <a:pt x="140" y="328"/>
                    <a:pt x="187" y="409"/>
                  </a:cubicBezTo>
                  <a:cubicBezTo>
                    <a:pt x="257" y="501"/>
                    <a:pt x="291" y="596"/>
                    <a:pt x="291" y="652"/>
                  </a:cubicBezTo>
                  <a:lnTo>
                    <a:pt x="618" y="431"/>
                  </a:lnTo>
                  <a:cubicBezTo>
                    <a:pt x="640" y="420"/>
                    <a:pt x="629" y="316"/>
                    <a:pt x="537" y="177"/>
                  </a:cubicBezTo>
                  <a:cubicBezTo>
                    <a:pt x="489" y="118"/>
                    <a:pt x="442" y="59"/>
                    <a:pt x="408" y="37"/>
                  </a:cubicBezTo>
                  <a:cubicBezTo>
                    <a:pt x="361" y="1"/>
                    <a:pt x="338" y="1"/>
                    <a:pt x="32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7704620" y="1601538"/>
              <a:ext cx="207790" cy="155294"/>
            </a:xfrm>
            <a:custGeom>
              <a:avLst/>
              <a:gdLst/>
              <a:ahLst/>
              <a:cxnLst/>
              <a:rect l="l" t="t" r="r" b="b"/>
              <a:pathLst>
                <a:path w="2747" h="2053" extrusionOk="0">
                  <a:moveTo>
                    <a:pt x="2543" y="0"/>
                  </a:moveTo>
                  <a:cubicBezTo>
                    <a:pt x="2541" y="0"/>
                    <a:pt x="2539" y="1"/>
                    <a:pt x="2537" y="2"/>
                  </a:cubicBezTo>
                  <a:lnTo>
                    <a:pt x="1" y="1748"/>
                  </a:lnTo>
                  <a:cubicBezTo>
                    <a:pt x="1" y="1748"/>
                    <a:pt x="12" y="1762"/>
                    <a:pt x="23" y="1762"/>
                  </a:cubicBezTo>
                  <a:cubicBezTo>
                    <a:pt x="57" y="1796"/>
                    <a:pt x="93" y="1832"/>
                    <a:pt x="126" y="1877"/>
                  </a:cubicBezTo>
                  <a:cubicBezTo>
                    <a:pt x="163" y="1935"/>
                    <a:pt x="196" y="1994"/>
                    <a:pt x="196" y="2053"/>
                  </a:cubicBezTo>
                  <a:lnTo>
                    <a:pt x="2747" y="296"/>
                  </a:lnTo>
                  <a:cubicBezTo>
                    <a:pt x="2747" y="296"/>
                    <a:pt x="2747" y="226"/>
                    <a:pt x="2677" y="120"/>
                  </a:cubicBezTo>
                  <a:cubicBezTo>
                    <a:pt x="2615" y="38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7699325" y="1736478"/>
              <a:ext cx="17625" cy="22920"/>
            </a:xfrm>
            <a:custGeom>
              <a:avLst/>
              <a:gdLst/>
              <a:ahLst/>
              <a:cxnLst/>
              <a:rect l="l" t="t" r="r" b="b"/>
              <a:pathLst>
                <a:path w="233" h="303" extrusionOk="0">
                  <a:moveTo>
                    <a:pt x="12" y="1"/>
                  </a:moveTo>
                  <a:cubicBezTo>
                    <a:pt x="12" y="1"/>
                    <a:pt x="1" y="12"/>
                    <a:pt x="12" y="59"/>
                  </a:cubicBezTo>
                  <a:cubicBezTo>
                    <a:pt x="23" y="93"/>
                    <a:pt x="46" y="140"/>
                    <a:pt x="82" y="174"/>
                  </a:cubicBezTo>
                  <a:cubicBezTo>
                    <a:pt x="104" y="221"/>
                    <a:pt x="141" y="258"/>
                    <a:pt x="174" y="280"/>
                  </a:cubicBezTo>
                  <a:cubicBezTo>
                    <a:pt x="196" y="302"/>
                    <a:pt x="222" y="302"/>
                    <a:pt x="222" y="302"/>
                  </a:cubicBezTo>
                  <a:cubicBezTo>
                    <a:pt x="233" y="280"/>
                    <a:pt x="222" y="210"/>
                    <a:pt x="152" y="129"/>
                  </a:cubicBezTo>
                  <a:cubicBezTo>
                    <a:pt x="127" y="82"/>
                    <a:pt x="93" y="48"/>
                    <a:pt x="57" y="23"/>
                  </a:cubicBezTo>
                  <a:cubicBezTo>
                    <a:pt x="3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7900072" y="1428400"/>
              <a:ext cx="45764" cy="143569"/>
            </a:xfrm>
            <a:custGeom>
              <a:avLst/>
              <a:gdLst/>
              <a:ahLst/>
              <a:cxnLst/>
              <a:rect l="l" t="t" r="r" b="b"/>
              <a:pathLst>
                <a:path w="605" h="1898" extrusionOk="0">
                  <a:moveTo>
                    <a:pt x="604" y="0"/>
                  </a:moveTo>
                  <a:cubicBezTo>
                    <a:pt x="127" y="501"/>
                    <a:pt x="1" y="1244"/>
                    <a:pt x="291" y="1897"/>
                  </a:cubicBezTo>
                  <a:lnTo>
                    <a:pt x="325" y="1886"/>
                  </a:lnTo>
                  <a:cubicBezTo>
                    <a:pt x="330" y="1875"/>
                    <a:pt x="343" y="1869"/>
                    <a:pt x="360" y="1869"/>
                  </a:cubicBezTo>
                  <a:cubicBezTo>
                    <a:pt x="381" y="1869"/>
                    <a:pt x="410" y="1878"/>
                    <a:pt x="442" y="1897"/>
                  </a:cubicBezTo>
                  <a:cubicBezTo>
                    <a:pt x="255" y="1548"/>
                    <a:pt x="196" y="1151"/>
                    <a:pt x="266" y="744"/>
                  </a:cubicBezTo>
                  <a:cubicBezTo>
                    <a:pt x="291" y="629"/>
                    <a:pt x="325" y="512"/>
                    <a:pt x="372" y="394"/>
                  </a:cubicBezTo>
                  <a:cubicBezTo>
                    <a:pt x="431" y="255"/>
                    <a:pt x="512" y="115"/>
                    <a:pt x="6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7917620" y="1377646"/>
              <a:ext cx="274809" cy="264295"/>
            </a:xfrm>
            <a:custGeom>
              <a:avLst/>
              <a:gdLst/>
              <a:ahLst/>
              <a:cxnLst/>
              <a:rect l="l" t="t" r="r" b="b"/>
              <a:pathLst>
                <a:path w="3633" h="3494" extrusionOk="0">
                  <a:moveTo>
                    <a:pt x="1819" y="216"/>
                  </a:moveTo>
                  <a:cubicBezTo>
                    <a:pt x="1907" y="216"/>
                    <a:pt x="1996" y="223"/>
                    <a:pt x="2085" y="238"/>
                  </a:cubicBezTo>
                  <a:cubicBezTo>
                    <a:pt x="2479" y="322"/>
                    <a:pt x="2828" y="543"/>
                    <a:pt x="3063" y="881"/>
                  </a:cubicBezTo>
                  <a:cubicBezTo>
                    <a:pt x="3294" y="1216"/>
                    <a:pt x="3375" y="1624"/>
                    <a:pt x="3306" y="2021"/>
                  </a:cubicBezTo>
                  <a:cubicBezTo>
                    <a:pt x="3225" y="2429"/>
                    <a:pt x="3004" y="2767"/>
                    <a:pt x="2666" y="2999"/>
                  </a:cubicBezTo>
                  <a:cubicBezTo>
                    <a:pt x="2409" y="3175"/>
                    <a:pt x="2121" y="3272"/>
                    <a:pt x="1818" y="3272"/>
                  </a:cubicBezTo>
                  <a:cubicBezTo>
                    <a:pt x="1722" y="3272"/>
                    <a:pt x="1624" y="3262"/>
                    <a:pt x="1526" y="3242"/>
                  </a:cubicBezTo>
                  <a:cubicBezTo>
                    <a:pt x="1129" y="3172"/>
                    <a:pt x="780" y="2951"/>
                    <a:pt x="548" y="2613"/>
                  </a:cubicBezTo>
                  <a:cubicBezTo>
                    <a:pt x="314" y="2278"/>
                    <a:pt x="233" y="1870"/>
                    <a:pt x="302" y="1473"/>
                  </a:cubicBezTo>
                  <a:cubicBezTo>
                    <a:pt x="328" y="1370"/>
                    <a:pt x="350" y="1264"/>
                    <a:pt x="397" y="1172"/>
                  </a:cubicBezTo>
                  <a:cubicBezTo>
                    <a:pt x="501" y="892"/>
                    <a:pt x="688" y="658"/>
                    <a:pt x="931" y="484"/>
                  </a:cubicBezTo>
                  <a:cubicBezTo>
                    <a:pt x="1195" y="312"/>
                    <a:pt x="1503" y="216"/>
                    <a:pt x="1819" y="216"/>
                  </a:cubicBezTo>
                  <a:close/>
                  <a:moveTo>
                    <a:pt x="1804" y="0"/>
                  </a:moveTo>
                  <a:cubicBezTo>
                    <a:pt x="1463" y="0"/>
                    <a:pt x="1118" y="100"/>
                    <a:pt x="816" y="308"/>
                  </a:cubicBezTo>
                  <a:cubicBezTo>
                    <a:pt x="791" y="322"/>
                    <a:pt x="769" y="333"/>
                    <a:pt x="758" y="356"/>
                  </a:cubicBezTo>
                  <a:lnTo>
                    <a:pt x="733" y="367"/>
                  </a:lnTo>
                  <a:cubicBezTo>
                    <a:pt x="397" y="624"/>
                    <a:pt x="163" y="996"/>
                    <a:pt x="82" y="1426"/>
                  </a:cubicBezTo>
                  <a:cubicBezTo>
                    <a:pt x="1" y="1892"/>
                    <a:pt x="104" y="2348"/>
                    <a:pt x="361" y="2730"/>
                  </a:cubicBezTo>
                  <a:cubicBezTo>
                    <a:pt x="629" y="3116"/>
                    <a:pt x="1026" y="3381"/>
                    <a:pt x="1490" y="3465"/>
                  </a:cubicBezTo>
                  <a:cubicBezTo>
                    <a:pt x="1595" y="3484"/>
                    <a:pt x="1701" y="3493"/>
                    <a:pt x="1806" y="3493"/>
                  </a:cubicBezTo>
                  <a:cubicBezTo>
                    <a:pt x="2155" y="3493"/>
                    <a:pt x="2498" y="3390"/>
                    <a:pt x="2794" y="3186"/>
                  </a:cubicBezTo>
                  <a:cubicBezTo>
                    <a:pt x="3085" y="2987"/>
                    <a:pt x="3294" y="2708"/>
                    <a:pt x="3412" y="2404"/>
                  </a:cubicBezTo>
                  <a:cubicBezTo>
                    <a:pt x="3632" y="1881"/>
                    <a:pt x="3585" y="1264"/>
                    <a:pt x="3236" y="752"/>
                  </a:cubicBezTo>
                  <a:cubicBezTo>
                    <a:pt x="2897" y="262"/>
                    <a:pt x="2355" y="0"/>
                    <a:pt x="18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7938799" y="1398220"/>
              <a:ext cx="230785" cy="223145"/>
            </a:xfrm>
            <a:custGeom>
              <a:avLst/>
              <a:gdLst/>
              <a:ahLst/>
              <a:cxnLst/>
              <a:rect l="l" t="t" r="r" b="b"/>
              <a:pathLst>
                <a:path w="3051" h="2950" extrusionOk="0">
                  <a:moveTo>
                    <a:pt x="1523" y="1"/>
                  </a:moveTo>
                  <a:cubicBezTo>
                    <a:pt x="1227" y="1"/>
                    <a:pt x="936" y="88"/>
                    <a:pt x="687" y="260"/>
                  </a:cubicBezTo>
                  <a:cubicBezTo>
                    <a:pt x="360" y="480"/>
                    <a:pt x="140" y="819"/>
                    <a:pt x="70" y="1201"/>
                  </a:cubicBezTo>
                  <a:cubicBezTo>
                    <a:pt x="0" y="1598"/>
                    <a:pt x="81" y="1981"/>
                    <a:pt x="302" y="2308"/>
                  </a:cubicBezTo>
                  <a:cubicBezTo>
                    <a:pt x="536" y="2634"/>
                    <a:pt x="872" y="2855"/>
                    <a:pt x="1257" y="2925"/>
                  </a:cubicBezTo>
                  <a:cubicBezTo>
                    <a:pt x="1346" y="2941"/>
                    <a:pt x="1436" y="2949"/>
                    <a:pt x="1526" y="2949"/>
                  </a:cubicBezTo>
                  <a:cubicBezTo>
                    <a:pt x="1821" y="2949"/>
                    <a:pt x="2113" y="2862"/>
                    <a:pt x="2363" y="2690"/>
                  </a:cubicBezTo>
                  <a:cubicBezTo>
                    <a:pt x="2595" y="2528"/>
                    <a:pt x="2783" y="2296"/>
                    <a:pt x="2886" y="2039"/>
                  </a:cubicBezTo>
                  <a:cubicBezTo>
                    <a:pt x="2922" y="1947"/>
                    <a:pt x="2956" y="1841"/>
                    <a:pt x="2981" y="1738"/>
                  </a:cubicBezTo>
                  <a:cubicBezTo>
                    <a:pt x="3051" y="1352"/>
                    <a:pt x="2967" y="958"/>
                    <a:pt x="2735" y="631"/>
                  </a:cubicBezTo>
                  <a:cubicBezTo>
                    <a:pt x="2514" y="316"/>
                    <a:pt x="2176" y="95"/>
                    <a:pt x="1794" y="25"/>
                  </a:cubicBezTo>
                  <a:cubicBezTo>
                    <a:pt x="1704" y="9"/>
                    <a:pt x="1613" y="1"/>
                    <a:pt x="152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7949313" y="1599950"/>
              <a:ext cx="141905" cy="49848"/>
            </a:xfrm>
            <a:custGeom>
              <a:avLst/>
              <a:gdLst/>
              <a:ahLst/>
              <a:cxnLst/>
              <a:rect l="l" t="t" r="r" b="b"/>
              <a:pathLst>
                <a:path w="1876" h="659" extrusionOk="0">
                  <a:moveTo>
                    <a:pt x="48" y="1"/>
                  </a:moveTo>
                  <a:lnTo>
                    <a:pt x="48" y="1"/>
                  </a:lnTo>
                  <a:cubicBezTo>
                    <a:pt x="59" y="60"/>
                    <a:pt x="48" y="107"/>
                    <a:pt x="23" y="118"/>
                  </a:cubicBezTo>
                  <a:lnTo>
                    <a:pt x="1" y="141"/>
                  </a:lnTo>
                  <a:cubicBezTo>
                    <a:pt x="340" y="480"/>
                    <a:pt x="788" y="659"/>
                    <a:pt x="1241" y="659"/>
                  </a:cubicBezTo>
                  <a:cubicBezTo>
                    <a:pt x="1455" y="659"/>
                    <a:pt x="1670" y="619"/>
                    <a:pt x="1875" y="537"/>
                  </a:cubicBezTo>
                  <a:lnTo>
                    <a:pt x="1875" y="537"/>
                  </a:lnTo>
                  <a:cubicBezTo>
                    <a:pt x="1722" y="579"/>
                    <a:pt x="1561" y="600"/>
                    <a:pt x="1397" y="600"/>
                  </a:cubicBezTo>
                  <a:cubicBezTo>
                    <a:pt x="1286" y="600"/>
                    <a:pt x="1173" y="590"/>
                    <a:pt x="1060" y="571"/>
                  </a:cubicBezTo>
                  <a:cubicBezTo>
                    <a:pt x="663" y="501"/>
                    <a:pt x="302" y="303"/>
                    <a:pt x="4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7935168" y="1393908"/>
              <a:ext cx="237820" cy="231239"/>
            </a:xfrm>
            <a:custGeom>
              <a:avLst/>
              <a:gdLst/>
              <a:ahLst/>
              <a:cxnLst/>
              <a:rect l="l" t="t" r="r" b="b"/>
              <a:pathLst>
                <a:path w="3144" h="3057" extrusionOk="0">
                  <a:moveTo>
                    <a:pt x="1571" y="58"/>
                  </a:moveTo>
                  <a:cubicBezTo>
                    <a:pt x="1661" y="58"/>
                    <a:pt x="1752" y="66"/>
                    <a:pt x="1842" y="82"/>
                  </a:cubicBezTo>
                  <a:cubicBezTo>
                    <a:pt x="2224" y="152"/>
                    <a:pt x="2562" y="373"/>
                    <a:pt x="2783" y="688"/>
                  </a:cubicBezTo>
                  <a:cubicBezTo>
                    <a:pt x="3015" y="1015"/>
                    <a:pt x="3099" y="1409"/>
                    <a:pt x="3029" y="1795"/>
                  </a:cubicBezTo>
                  <a:cubicBezTo>
                    <a:pt x="3004" y="1898"/>
                    <a:pt x="2970" y="2004"/>
                    <a:pt x="2934" y="2096"/>
                  </a:cubicBezTo>
                  <a:cubicBezTo>
                    <a:pt x="2831" y="2353"/>
                    <a:pt x="2643" y="2585"/>
                    <a:pt x="2411" y="2747"/>
                  </a:cubicBezTo>
                  <a:cubicBezTo>
                    <a:pt x="2161" y="2919"/>
                    <a:pt x="1869" y="3006"/>
                    <a:pt x="1574" y="3006"/>
                  </a:cubicBezTo>
                  <a:cubicBezTo>
                    <a:pt x="1484" y="3006"/>
                    <a:pt x="1394" y="2998"/>
                    <a:pt x="1305" y="2982"/>
                  </a:cubicBezTo>
                  <a:cubicBezTo>
                    <a:pt x="920" y="2912"/>
                    <a:pt x="584" y="2691"/>
                    <a:pt x="350" y="2365"/>
                  </a:cubicBezTo>
                  <a:cubicBezTo>
                    <a:pt x="129" y="2038"/>
                    <a:pt x="48" y="1655"/>
                    <a:pt x="118" y="1258"/>
                  </a:cubicBezTo>
                  <a:cubicBezTo>
                    <a:pt x="188" y="876"/>
                    <a:pt x="408" y="537"/>
                    <a:pt x="735" y="317"/>
                  </a:cubicBezTo>
                  <a:cubicBezTo>
                    <a:pt x="984" y="145"/>
                    <a:pt x="1275" y="58"/>
                    <a:pt x="1571" y="58"/>
                  </a:cubicBezTo>
                  <a:close/>
                  <a:moveTo>
                    <a:pt x="1587" y="1"/>
                  </a:moveTo>
                  <a:cubicBezTo>
                    <a:pt x="1271" y="1"/>
                    <a:pt x="963" y="97"/>
                    <a:pt x="699" y="269"/>
                  </a:cubicBezTo>
                  <a:cubicBezTo>
                    <a:pt x="456" y="443"/>
                    <a:pt x="269" y="677"/>
                    <a:pt x="165" y="957"/>
                  </a:cubicBezTo>
                  <a:cubicBezTo>
                    <a:pt x="118" y="1049"/>
                    <a:pt x="96" y="1155"/>
                    <a:pt x="70" y="1258"/>
                  </a:cubicBezTo>
                  <a:cubicBezTo>
                    <a:pt x="1" y="1655"/>
                    <a:pt x="82" y="2063"/>
                    <a:pt x="316" y="2398"/>
                  </a:cubicBezTo>
                  <a:cubicBezTo>
                    <a:pt x="548" y="2736"/>
                    <a:pt x="897" y="2957"/>
                    <a:pt x="1294" y="3027"/>
                  </a:cubicBezTo>
                  <a:cubicBezTo>
                    <a:pt x="1392" y="3047"/>
                    <a:pt x="1490" y="3057"/>
                    <a:pt x="1586" y="3057"/>
                  </a:cubicBezTo>
                  <a:cubicBezTo>
                    <a:pt x="1889" y="3057"/>
                    <a:pt x="2177" y="2960"/>
                    <a:pt x="2434" y="2784"/>
                  </a:cubicBezTo>
                  <a:cubicBezTo>
                    <a:pt x="2772" y="2552"/>
                    <a:pt x="2993" y="2214"/>
                    <a:pt x="3074" y="1806"/>
                  </a:cubicBezTo>
                  <a:cubicBezTo>
                    <a:pt x="3143" y="1409"/>
                    <a:pt x="3062" y="1001"/>
                    <a:pt x="2831" y="666"/>
                  </a:cubicBezTo>
                  <a:cubicBezTo>
                    <a:pt x="2596" y="328"/>
                    <a:pt x="2247" y="107"/>
                    <a:pt x="1853" y="23"/>
                  </a:cubicBezTo>
                  <a:cubicBezTo>
                    <a:pt x="1764" y="8"/>
                    <a:pt x="1675" y="1"/>
                    <a:pt x="158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7695770" y="1373864"/>
              <a:ext cx="512478" cy="389105"/>
            </a:xfrm>
            <a:custGeom>
              <a:avLst/>
              <a:gdLst/>
              <a:ahLst/>
              <a:cxnLst/>
              <a:rect l="l" t="t" r="r" b="b"/>
              <a:pathLst>
                <a:path w="6775" h="5144" extrusionOk="0">
                  <a:moveTo>
                    <a:pt x="3305" y="721"/>
                  </a:moveTo>
                  <a:cubicBezTo>
                    <a:pt x="3213" y="836"/>
                    <a:pt x="3132" y="976"/>
                    <a:pt x="3073" y="1115"/>
                  </a:cubicBezTo>
                  <a:cubicBezTo>
                    <a:pt x="3026" y="1233"/>
                    <a:pt x="2992" y="1350"/>
                    <a:pt x="2967" y="1465"/>
                  </a:cubicBezTo>
                  <a:cubicBezTo>
                    <a:pt x="2897" y="1872"/>
                    <a:pt x="2956" y="2269"/>
                    <a:pt x="3143" y="2618"/>
                  </a:cubicBezTo>
                  <a:cubicBezTo>
                    <a:pt x="3111" y="2599"/>
                    <a:pt x="3082" y="2590"/>
                    <a:pt x="3061" y="2590"/>
                  </a:cubicBezTo>
                  <a:cubicBezTo>
                    <a:pt x="3044" y="2590"/>
                    <a:pt x="3031" y="2596"/>
                    <a:pt x="3026" y="2607"/>
                  </a:cubicBezTo>
                  <a:lnTo>
                    <a:pt x="2992" y="2618"/>
                  </a:lnTo>
                  <a:cubicBezTo>
                    <a:pt x="2702" y="1965"/>
                    <a:pt x="2828" y="1222"/>
                    <a:pt x="3305" y="721"/>
                  </a:cubicBezTo>
                  <a:close/>
                  <a:moveTo>
                    <a:pt x="3051" y="2641"/>
                  </a:moveTo>
                  <a:cubicBezTo>
                    <a:pt x="3062" y="2641"/>
                    <a:pt x="3085" y="2641"/>
                    <a:pt x="3132" y="2677"/>
                  </a:cubicBezTo>
                  <a:cubicBezTo>
                    <a:pt x="3166" y="2699"/>
                    <a:pt x="3213" y="2758"/>
                    <a:pt x="3261" y="2817"/>
                  </a:cubicBezTo>
                  <a:cubicBezTo>
                    <a:pt x="3353" y="2956"/>
                    <a:pt x="3364" y="3060"/>
                    <a:pt x="3342" y="3071"/>
                  </a:cubicBezTo>
                  <a:lnTo>
                    <a:pt x="3015" y="3292"/>
                  </a:lnTo>
                  <a:cubicBezTo>
                    <a:pt x="3015" y="3236"/>
                    <a:pt x="2981" y="3141"/>
                    <a:pt x="2911" y="3049"/>
                  </a:cubicBezTo>
                  <a:cubicBezTo>
                    <a:pt x="2864" y="2968"/>
                    <a:pt x="2783" y="2898"/>
                    <a:pt x="2724" y="2861"/>
                  </a:cubicBezTo>
                  <a:lnTo>
                    <a:pt x="3051" y="2641"/>
                  </a:lnTo>
                  <a:close/>
                  <a:moveTo>
                    <a:pt x="2674" y="2907"/>
                  </a:moveTo>
                  <a:cubicBezTo>
                    <a:pt x="2706" y="2907"/>
                    <a:pt x="2792" y="2956"/>
                    <a:pt x="2875" y="3082"/>
                  </a:cubicBezTo>
                  <a:cubicBezTo>
                    <a:pt x="2945" y="3188"/>
                    <a:pt x="2981" y="3280"/>
                    <a:pt x="2967" y="3317"/>
                  </a:cubicBezTo>
                  <a:cubicBezTo>
                    <a:pt x="2967" y="3328"/>
                    <a:pt x="2967" y="3328"/>
                    <a:pt x="2956" y="3339"/>
                  </a:cubicBezTo>
                  <a:cubicBezTo>
                    <a:pt x="2956" y="3339"/>
                    <a:pt x="2934" y="3339"/>
                    <a:pt x="2911" y="3317"/>
                  </a:cubicBezTo>
                  <a:cubicBezTo>
                    <a:pt x="2923" y="3269"/>
                    <a:pt x="2886" y="3177"/>
                    <a:pt x="2841" y="3107"/>
                  </a:cubicBezTo>
                  <a:cubicBezTo>
                    <a:pt x="2783" y="3026"/>
                    <a:pt x="2713" y="2968"/>
                    <a:pt x="2665" y="2956"/>
                  </a:cubicBezTo>
                  <a:cubicBezTo>
                    <a:pt x="2654" y="2931"/>
                    <a:pt x="2654" y="2909"/>
                    <a:pt x="2665" y="2909"/>
                  </a:cubicBezTo>
                  <a:cubicBezTo>
                    <a:pt x="2668" y="2908"/>
                    <a:pt x="2670" y="2907"/>
                    <a:pt x="2674" y="2907"/>
                  </a:cubicBezTo>
                  <a:close/>
                  <a:moveTo>
                    <a:pt x="4737" y="50"/>
                  </a:moveTo>
                  <a:cubicBezTo>
                    <a:pt x="5288" y="50"/>
                    <a:pt x="5830" y="312"/>
                    <a:pt x="6169" y="802"/>
                  </a:cubicBezTo>
                  <a:cubicBezTo>
                    <a:pt x="6518" y="1314"/>
                    <a:pt x="6565" y="1931"/>
                    <a:pt x="6345" y="2454"/>
                  </a:cubicBezTo>
                  <a:cubicBezTo>
                    <a:pt x="6227" y="2758"/>
                    <a:pt x="6018" y="3037"/>
                    <a:pt x="5727" y="3236"/>
                  </a:cubicBezTo>
                  <a:cubicBezTo>
                    <a:pt x="5431" y="3440"/>
                    <a:pt x="5088" y="3543"/>
                    <a:pt x="4739" y="3543"/>
                  </a:cubicBezTo>
                  <a:cubicBezTo>
                    <a:pt x="4634" y="3543"/>
                    <a:pt x="4528" y="3534"/>
                    <a:pt x="4423" y="3515"/>
                  </a:cubicBezTo>
                  <a:cubicBezTo>
                    <a:pt x="3959" y="3431"/>
                    <a:pt x="3562" y="3166"/>
                    <a:pt x="3294" y="2780"/>
                  </a:cubicBezTo>
                  <a:cubicBezTo>
                    <a:pt x="3037" y="2398"/>
                    <a:pt x="2934" y="1942"/>
                    <a:pt x="3015" y="1476"/>
                  </a:cubicBezTo>
                  <a:cubicBezTo>
                    <a:pt x="3096" y="1046"/>
                    <a:pt x="3330" y="674"/>
                    <a:pt x="3666" y="417"/>
                  </a:cubicBezTo>
                  <a:lnTo>
                    <a:pt x="3691" y="406"/>
                  </a:lnTo>
                  <a:cubicBezTo>
                    <a:pt x="3702" y="383"/>
                    <a:pt x="3724" y="372"/>
                    <a:pt x="3749" y="358"/>
                  </a:cubicBezTo>
                  <a:cubicBezTo>
                    <a:pt x="4051" y="150"/>
                    <a:pt x="4396" y="50"/>
                    <a:pt x="4737" y="50"/>
                  </a:cubicBezTo>
                  <a:close/>
                  <a:moveTo>
                    <a:pt x="3400" y="2990"/>
                  </a:moveTo>
                  <a:cubicBezTo>
                    <a:pt x="3654" y="3292"/>
                    <a:pt x="4015" y="3490"/>
                    <a:pt x="4412" y="3560"/>
                  </a:cubicBezTo>
                  <a:cubicBezTo>
                    <a:pt x="4525" y="3579"/>
                    <a:pt x="4638" y="3589"/>
                    <a:pt x="4749" y="3589"/>
                  </a:cubicBezTo>
                  <a:cubicBezTo>
                    <a:pt x="4913" y="3589"/>
                    <a:pt x="5074" y="3568"/>
                    <a:pt x="5227" y="3526"/>
                  </a:cubicBezTo>
                  <a:lnTo>
                    <a:pt x="5227" y="3526"/>
                  </a:lnTo>
                  <a:cubicBezTo>
                    <a:pt x="5022" y="3608"/>
                    <a:pt x="4807" y="3648"/>
                    <a:pt x="4593" y="3648"/>
                  </a:cubicBezTo>
                  <a:cubicBezTo>
                    <a:pt x="4140" y="3648"/>
                    <a:pt x="3692" y="3469"/>
                    <a:pt x="3353" y="3130"/>
                  </a:cubicBezTo>
                  <a:lnTo>
                    <a:pt x="3375" y="3107"/>
                  </a:lnTo>
                  <a:cubicBezTo>
                    <a:pt x="3400" y="3096"/>
                    <a:pt x="3411" y="3049"/>
                    <a:pt x="3400" y="2990"/>
                  </a:cubicBezTo>
                  <a:close/>
                  <a:moveTo>
                    <a:pt x="2660" y="3010"/>
                  </a:moveTo>
                  <a:cubicBezTo>
                    <a:pt x="2679" y="3010"/>
                    <a:pt x="2732" y="3048"/>
                    <a:pt x="2794" y="3130"/>
                  </a:cubicBezTo>
                  <a:cubicBezTo>
                    <a:pt x="2864" y="3236"/>
                    <a:pt x="2864" y="3306"/>
                    <a:pt x="2864" y="3306"/>
                  </a:cubicBezTo>
                  <a:lnTo>
                    <a:pt x="313" y="5063"/>
                  </a:lnTo>
                  <a:cubicBezTo>
                    <a:pt x="313" y="5004"/>
                    <a:pt x="280" y="4945"/>
                    <a:pt x="243" y="4887"/>
                  </a:cubicBezTo>
                  <a:cubicBezTo>
                    <a:pt x="210" y="4842"/>
                    <a:pt x="174" y="4806"/>
                    <a:pt x="140" y="4772"/>
                  </a:cubicBezTo>
                  <a:cubicBezTo>
                    <a:pt x="129" y="4772"/>
                    <a:pt x="118" y="4758"/>
                    <a:pt x="118" y="4758"/>
                  </a:cubicBezTo>
                  <a:lnTo>
                    <a:pt x="2654" y="3012"/>
                  </a:lnTo>
                  <a:cubicBezTo>
                    <a:pt x="2656" y="3011"/>
                    <a:pt x="2658" y="3010"/>
                    <a:pt x="2660" y="3010"/>
                  </a:cubicBezTo>
                  <a:close/>
                  <a:moveTo>
                    <a:pt x="59" y="4795"/>
                  </a:moveTo>
                  <a:cubicBezTo>
                    <a:pt x="59" y="4795"/>
                    <a:pt x="81" y="4795"/>
                    <a:pt x="104" y="4817"/>
                  </a:cubicBezTo>
                  <a:cubicBezTo>
                    <a:pt x="140" y="4842"/>
                    <a:pt x="174" y="4876"/>
                    <a:pt x="199" y="4923"/>
                  </a:cubicBezTo>
                  <a:cubicBezTo>
                    <a:pt x="269" y="5004"/>
                    <a:pt x="280" y="5074"/>
                    <a:pt x="269" y="5096"/>
                  </a:cubicBezTo>
                  <a:cubicBezTo>
                    <a:pt x="269" y="5096"/>
                    <a:pt x="243" y="5096"/>
                    <a:pt x="221" y="5074"/>
                  </a:cubicBezTo>
                  <a:cubicBezTo>
                    <a:pt x="188" y="5052"/>
                    <a:pt x="151" y="5015"/>
                    <a:pt x="129" y="4968"/>
                  </a:cubicBezTo>
                  <a:cubicBezTo>
                    <a:pt x="93" y="4934"/>
                    <a:pt x="70" y="4887"/>
                    <a:pt x="59" y="4853"/>
                  </a:cubicBezTo>
                  <a:cubicBezTo>
                    <a:pt x="48" y="4806"/>
                    <a:pt x="59" y="4795"/>
                    <a:pt x="59" y="4795"/>
                  </a:cubicBezTo>
                  <a:close/>
                  <a:moveTo>
                    <a:pt x="4728" y="0"/>
                  </a:moveTo>
                  <a:cubicBezTo>
                    <a:pt x="4376" y="0"/>
                    <a:pt x="4022" y="102"/>
                    <a:pt x="3713" y="314"/>
                  </a:cubicBezTo>
                  <a:lnTo>
                    <a:pt x="3654" y="372"/>
                  </a:lnTo>
                  <a:lnTo>
                    <a:pt x="3643" y="372"/>
                  </a:lnTo>
                  <a:cubicBezTo>
                    <a:pt x="3621" y="395"/>
                    <a:pt x="3596" y="406"/>
                    <a:pt x="3562" y="417"/>
                  </a:cubicBezTo>
                  <a:cubicBezTo>
                    <a:pt x="3272" y="626"/>
                    <a:pt x="3051" y="906"/>
                    <a:pt x="2923" y="1222"/>
                  </a:cubicBezTo>
                  <a:cubicBezTo>
                    <a:pt x="2735" y="1663"/>
                    <a:pt x="2735" y="2174"/>
                    <a:pt x="2956" y="2641"/>
                  </a:cubicBezTo>
                  <a:lnTo>
                    <a:pt x="2643" y="2861"/>
                  </a:lnTo>
                  <a:cubicBezTo>
                    <a:pt x="2632" y="2873"/>
                    <a:pt x="2618" y="2887"/>
                    <a:pt x="2618" y="2898"/>
                  </a:cubicBezTo>
                  <a:cubicBezTo>
                    <a:pt x="2607" y="2909"/>
                    <a:pt x="2607" y="2942"/>
                    <a:pt x="2607" y="2979"/>
                  </a:cubicBezTo>
                  <a:lnTo>
                    <a:pt x="34" y="4758"/>
                  </a:lnTo>
                  <a:cubicBezTo>
                    <a:pt x="23" y="4758"/>
                    <a:pt x="12" y="4772"/>
                    <a:pt x="12" y="4783"/>
                  </a:cubicBezTo>
                  <a:cubicBezTo>
                    <a:pt x="0" y="4795"/>
                    <a:pt x="0" y="4817"/>
                    <a:pt x="12" y="4864"/>
                  </a:cubicBezTo>
                  <a:cubicBezTo>
                    <a:pt x="23" y="4898"/>
                    <a:pt x="48" y="4957"/>
                    <a:pt x="81" y="5004"/>
                  </a:cubicBezTo>
                  <a:cubicBezTo>
                    <a:pt x="118" y="5052"/>
                    <a:pt x="151" y="5085"/>
                    <a:pt x="188" y="5121"/>
                  </a:cubicBezTo>
                  <a:cubicBezTo>
                    <a:pt x="215" y="5138"/>
                    <a:pt x="238" y="5144"/>
                    <a:pt x="256" y="5144"/>
                  </a:cubicBezTo>
                  <a:cubicBezTo>
                    <a:pt x="273" y="5144"/>
                    <a:pt x="285" y="5138"/>
                    <a:pt x="291" y="5133"/>
                  </a:cubicBezTo>
                  <a:lnTo>
                    <a:pt x="2875" y="3361"/>
                  </a:lnTo>
                  <a:cubicBezTo>
                    <a:pt x="2905" y="3380"/>
                    <a:pt x="2929" y="3386"/>
                    <a:pt x="2948" y="3386"/>
                  </a:cubicBezTo>
                  <a:cubicBezTo>
                    <a:pt x="2966" y="3386"/>
                    <a:pt x="2980" y="3381"/>
                    <a:pt x="2992" y="3375"/>
                  </a:cubicBezTo>
                  <a:lnTo>
                    <a:pt x="3305" y="3152"/>
                  </a:lnTo>
                  <a:cubicBezTo>
                    <a:pt x="3657" y="3510"/>
                    <a:pt x="4119" y="3695"/>
                    <a:pt x="4585" y="3695"/>
                  </a:cubicBezTo>
                  <a:cubicBezTo>
                    <a:pt x="4936" y="3695"/>
                    <a:pt x="5289" y="3590"/>
                    <a:pt x="5599" y="3375"/>
                  </a:cubicBezTo>
                  <a:cubicBezTo>
                    <a:pt x="5635" y="3361"/>
                    <a:pt x="5658" y="3339"/>
                    <a:pt x="5680" y="3328"/>
                  </a:cubicBezTo>
                  <a:cubicBezTo>
                    <a:pt x="5705" y="3306"/>
                    <a:pt x="5727" y="3292"/>
                    <a:pt x="5750" y="3269"/>
                  </a:cubicBezTo>
                  <a:cubicBezTo>
                    <a:pt x="6565" y="2711"/>
                    <a:pt x="6775" y="1593"/>
                    <a:pt x="6216" y="777"/>
                  </a:cubicBezTo>
                  <a:cubicBezTo>
                    <a:pt x="5869" y="273"/>
                    <a:pt x="5303" y="0"/>
                    <a:pt x="472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7992427" y="1406237"/>
              <a:ext cx="123297" cy="80332"/>
            </a:xfrm>
            <a:custGeom>
              <a:avLst/>
              <a:gdLst/>
              <a:ahLst/>
              <a:cxnLst/>
              <a:rect l="l" t="t" r="r" b="b"/>
              <a:pathLst>
                <a:path w="1630" h="1062" extrusionOk="0">
                  <a:moveTo>
                    <a:pt x="816" y="0"/>
                  </a:moveTo>
                  <a:cubicBezTo>
                    <a:pt x="361" y="0"/>
                    <a:pt x="1" y="268"/>
                    <a:pt x="1" y="606"/>
                  </a:cubicBezTo>
                  <a:cubicBezTo>
                    <a:pt x="1" y="944"/>
                    <a:pt x="361" y="1062"/>
                    <a:pt x="816" y="1062"/>
                  </a:cubicBezTo>
                  <a:cubicBezTo>
                    <a:pt x="1258" y="1062"/>
                    <a:pt x="1629" y="944"/>
                    <a:pt x="1629" y="606"/>
                  </a:cubicBezTo>
                  <a:cubicBezTo>
                    <a:pt x="1629" y="268"/>
                    <a:pt x="1258" y="0"/>
                    <a:pt x="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7953775" y="1453436"/>
              <a:ext cx="44856" cy="50302"/>
            </a:xfrm>
            <a:custGeom>
              <a:avLst/>
              <a:gdLst/>
              <a:ahLst/>
              <a:cxnLst/>
              <a:rect l="l" t="t" r="r" b="b"/>
              <a:pathLst>
                <a:path w="593" h="665" extrusionOk="0">
                  <a:moveTo>
                    <a:pt x="315" y="0"/>
                  </a:moveTo>
                  <a:cubicBezTo>
                    <a:pt x="300" y="0"/>
                    <a:pt x="285" y="2"/>
                    <a:pt x="269" y="5"/>
                  </a:cubicBezTo>
                  <a:cubicBezTo>
                    <a:pt x="104" y="52"/>
                    <a:pt x="0" y="228"/>
                    <a:pt x="45" y="401"/>
                  </a:cubicBezTo>
                  <a:cubicBezTo>
                    <a:pt x="77" y="565"/>
                    <a:pt x="213" y="665"/>
                    <a:pt x="365" y="665"/>
                  </a:cubicBezTo>
                  <a:cubicBezTo>
                    <a:pt x="386" y="665"/>
                    <a:pt x="409" y="663"/>
                    <a:pt x="431" y="658"/>
                  </a:cubicBezTo>
                  <a:cubicBezTo>
                    <a:pt x="593" y="611"/>
                    <a:pt x="581" y="482"/>
                    <a:pt x="548" y="298"/>
                  </a:cubicBezTo>
                  <a:cubicBezTo>
                    <a:pt x="505" y="139"/>
                    <a:pt x="45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sz="3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sz="28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7" r:id="rId6"/>
    <p:sldLayoutId id="2147483669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4"/>
          <p:cNvSpPr txBox="1">
            <a:spLocks noGrp="1"/>
          </p:cNvSpPr>
          <p:nvPr>
            <p:ph type="ctrTitle"/>
          </p:nvPr>
        </p:nvSpPr>
        <p:spPr>
          <a:xfrm>
            <a:off x="1270375" y="1655075"/>
            <a:ext cx="7054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T</a:t>
            </a:r>
            <a:r>
              <a:rPr lang="en" dirty="0" smtClean="0">
                <a:solidFill>
                  <a:schemeClr val="accent3"/>
                </a:solidFill>
              </a:rPr>
              <a:t>eorema </a:t>
            </a:r>
            <a:r>
              <a:rPr lang="en" dirty="0" smtClean="0">
                <a:solidFill>
                  <a:schemeClr val="accent5"/>
                </a:solidFill>
              </a:rPr>
              <a:t>pythagoras</a:t>
            </a:r>
            <a:br>
              <a:rPr lang="en" dirty="0" smtClean="0">
                <a:solidFill>
                  <a:schemeClr val="accent5"/>
                </a:solidFill>
              </a:rPr>
            </a:br>
            <a:r>
              <a:rPr lang="en" dirty="0" smtClean="0">
                <a:solidFill>
                  <a:schemeClr val="accent2"/>
                </a:solidFill>
              </a:rPr>
              <a:t>BAB 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01" name="Google Shape;2201;p34"/>
          <p:cNvSpPr txBox="1">
            <a:spLocks noGrp="1"/>
          </p:cNvSpPr>
          <p:nvPr>
            <p:ph type="subTitle" idx="1"/>
          </p:nvPr>
        </p:nvSpPr>
        <p:spPr>
          <a:xfrm>
            <a:off x="2436450" y="3111625"/>
            <a:ext cx="42711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SEMESTER 2</a:t>
            </a:r>
            <a:endParaRPr dirty="0"/>
          </a:p>
        </p:txBody>
      </p:sp>
      <p:grpSp>
        <p:nvGrpSpPr>
          <p:cNvPr id="2202" name="Google Shape;2202;p34"/>
          <p:cNvGrpSpPr/>
          <p:nvPr/>
        </p:nvGrpSpPr>
        <p:grpSpPr>
          <a:xfrm>
            <a:off x="7261437" y="3139405"/>
            <a:ext cx="1162559" cy="1154783"/>
            <a:chOff x="4998985" y="3942801"/>
            <a:chExt cx="385809" cy="383242"/>
          </a:xfrm>
        </p:grpSpPr>
        <p:sp>
          <p:nvSpPr>
            <p:cNvPr id="2203" name="Google Shape;2203;p34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34"/>
          <p:cNvGrpSpPr/>
          <p:nvPr/>
        </p:nvGrpSpPr>
        <p:grpSpPr>
          <a:xfrm>
            <a:off x="6454413" y="3556660"/>
            <a:ext cx="962317" cy="1046703"/>
            <a:chOff x="4391324" y="1297468"/>
            <a:chExt cx="546895" cy="594853"/>
          </a:xfrm>
        </p:grpSpPr>
        <p:sp>
          <p:nvSpPr>
            <p:cNvPr id="2238" name="Google Shape;2238;p34"/>
            <p:cNvSpPr/>
            <p:nvPr/>
          </p:nvSpPr>
          <p:spPr>
            <a:xfrm>
              <a:off x="4391324" y="1297468"/>
              <a:ext cx="546895" cy="594853"/>
            </a:xfrm>
            <a:custGeom>
              <a:avLst/>
              <a:gdLst/>
              <a:ahLst/>
              <a:cxnLst/>
              <a:rect l="l" t="t" r="r" b="b"/>
              <a:pathLst>
                <a:path w="7230" h="7864" extrusionOk="0">
                  <a:moveTo>
                    <a:pt x="2885" y="1"/>
                  </a:moveTo>
                  <a:cubicBezTo>
                    <a:pt x="2851" y="1"/>
                    <a:pt x="2816" y="6"/>
                    <a:pt x="2782" y="19"/>
                  </a:cubicBezTo>
                  <a:cubicBezTo>
                    <a:pt x="2654" y="55"/>
                    <a:pt x="2562" y="170"/>
                    <a:pt x="2551" y="298"/>
                  </a:cubicBezTo>
                  <a:lnTo>
                    <a:pt x="2470" y="1438"/>
                  </a:lnTo>
                  <a:lnTo>
                    <a:pt x="1676" y="1416"/>
                  </a:lnTo>
                  <a:cubicBezTo>
                    <a:pt x="1654" y="1416"/>
                    <a:pt x="1630" y="1411"/>
                    <a:pt x="1607" y="1411"/>
                  </a:cubicBezTo>
                  <a:cubicBezTo>
                    <a:pt x="1596" y="1411"/>
                    <a:pt x="1584" y="1412"/>
                    <a:pt x="1573" y="1416"/>
                  </a:cubicBezTo>
                  <a:cubicBezTo>
                    <a:pt x="1456" y="1416"/>
                    <a:pt x="1131" y="1452"/>
                    <a:pt x="816" y="1684"/>
                  </a:cubicBezTo>
                  <a:cubicBezTo>
                    <a:pt x="643" y="1812"/>
                    <a:pt x="305" y="2067"/>
                    <a:pt x="165" y="2173"/>
                  </a:cubicBezTo>
                  <a:lnTo>
                    <a:pt x="154" y="2173"/>
                  </a:lnTo>
                  <a:cubicBezTo>
                    <a:pt x="48" y="2254"/>
                    <a:pt x="0" y="2405"/>
                    <a:pt x="36" y="2533"/>
                  </a:cubicBezTo>
                  <a:cubicBezTo>
                    <a:pt x="59" y="2581"/>
                    <a:pt x="84" y="2614"/>
                    <a:pt x="106" y="2651"/>
                  </a:cubicBezTo>
                  <a:cubicBezTo>
                    <a:pt x="165" y="2720"/>
                    <a:pt x="246" y="2754"/>
                    <a:pt x="327" y="2765"/>
                  </a:cubicBezTo>
                  <a:lnTo>
                    <a:pt x="1467" y="2835"/>
                  </a:lnTo>
                  <a:lnTo>
                    <a:pt x="1444" y="3628"/>
                  </a:lnTo>
                  <a:cubicBezTo>
                    <a:pt x="1444" y="3662"/>
                    <a:pt x="1433" y="3698"/>
                    <a:pt x="1444" y="3732"/>
                  </a:cubicBezTo>
                  <a:cubicBezTo>
                    <a:pt x="1444" y="3860"/>
                    <a:pt x="1481" y="4187"/>
                    <a:pt x="1713" y="4500"/>
                  </a:cubicBezTo>
                  <a:cubicBezTo>
                    <a:pt x="1841" y="4676"/>
                    <a:pt x="2095" y="5014"/>
                    <a:pt x="2201" y="5154"/>
                  </a:cubicBezTo>
                  <a:lnTo>
                    <a:pt x="2213" y="5165"/>
                  </a:lnTo>
                  <a:lnTo>
                    <a:pt x="2224" y="5176"/>
                  </a:lnTo>
                  <a:cubicBezTo>
                    <a:pt x="2284" y="5244"/>
                    <a:pt x="2370" y="5282"/>
                    <a:pt x="2463" y="5282"/>
                  </a:cubicBezTo>
                  <a:cubicBezTo>
                    <a:pt x="2496" y="5282"/>
                    <a:pt x="2529" y="5278"/>
                    <a:pt x="2562" y="5268"/>
                  </a:cubicBezTo>
                  <a:cubicBezTo>
                    <a:pt x="2690" y="5235"/>
                    <a:pt x="2782" y="5117"/>
                    <a:pt x="2794" y="4978"/>
                  </a:cubicBezTo>
                  <a:lnTo>
                    <a:pt x="2852" y="4106"/>
                  </a:lnTo>
                  <a:lnTo>
                    <a:pt x="3109" y="4735"/>
                  </a:lnTo>
                  <a:cubicBezTo>
                    <a:pt x="2922" y="4874"/>
                    <a:pt x="2852" y="5084"/>
                    <a:pt x="2830" y="5176"/>
                  </a:cubicBezTo>
                  <a:lnTo>
                    <a:pt x="2819" y="5198"/>
                  </a:lnTo>
                  <a:cubicBezTo>
                    <a:pt x="2749" y="5374"/>
                    <a:pt x="2808" y="5573"/>
                    <a:pt x="2947" y="5687"/>
                  </a:cubicBezTo>
                  <a:cubicBezTo>
                    <a:pt x="3003" y="5735"/>
                    <a:pt x="3062" y="5757"/>
                    <a:pt x="3132" y="5768"/>
                  </a:cubicBezTo>
                  <a:cubicBezTo>
                    <a:pt x="3109" y="5955"/>
                    <a:pt x="3168" y="6106"/>
                    <a:pt x="3271" y="6224"/>
                  </a:cubicBezTo>
                  <a:cubicBezTo>
                    <a:pt x="3283" y="6363"/>
                    <a:pt x="3352" y="6456"/>
                    <a:pt x="3389" y="6503"/>
                  </a:cubicBezTo>
                  <a:cubicBezTo>
                    <a:pt x="3551" y="6735"/>
                    <a:pt x="3771" y="6863"/>
                    <a:pt x="3947" y="6944"/>
                  </a:cubicBezTo>
                  <a:cubicBezTo>
                    <a:pt x="3959" y="6956"/>
                    <a:pt x="3970" y="6956"/>
                    <a:pt x="3981" y="6970"/>
                  </a:cubicBezTo>
                  <a:cubicBezTo>
                    <a:pt x="4017" y="7003"/>
                    <a:pt x="4051" y="7051"/>
                    <a:pt x="4098" y="7084"/>
                  </a:cubicBezTo>
                  <a:cubicBezTo>
                    <a:pt x="4121" y="7095"/>
                    <a:pt x="4121" y="7109"/>
                    <a:pt x="4135" y="7132"/>
                  </a:cubicBezTo>
                  <a:cubicBezTo>
                    <a:pt x="4157" y="7190"/>
                    <a:pt x="4179" y="7235"/>
                    <a:pt x="4191" y="7282"/>
                  </a:cubicBezTo>
                  <a:cubicBezTo>
                    <a:pt x="4216" y="7319"/>
                    <a:pt x="4227" y="7352"/>
                    <a:pt x="4238" y="7389"/>
                  </a:cubicBezTo>
                  <a:cubicBezTo>
                    <a:pt x="4285" y="7528"/>
                    <a:pt x="4389" y="7609"/>
                    <a:pt x="4529" y="7643"/>
                  </a:cubicBezTo>
                  <a:lnTo>
                    <a:pt x="4540" y="7643"/>
                  </a:lnTo>
                  <a:cubicBezTo>
                    <a:pt x="4554" y="7654"/>
                    <a:pt x="4576" y="7654"/>
                    <a:pt x="4598" y="7654"/>
                  </a:cubicBezTo>
                  <a:cubicBezTo>
                    <a:pt x="4636" y="7664"/>
                    <a:pt x="4670" y="7668"/>
                    <a:pt x="4701" y="7668"/>
                  </a:cubicBezTo>
                  <a:cubicBezTo>
                    <a:pt x="4816" y="7668"/>
                    <a:pt x="4888" y="7610"/>
                    <a:pt x="4925" y="7573"/>
                  </a:cubicBezTo>
                  <a:cubicBezTo>
                    <a:pt x="5012" y="7592"/>
                    <a:pt x="5091" y="7602"/>
                    <a:pt x="5173" y="7602"/>
                  </a:cubicBezTo>
                  <a:cubicBezTo>
                    <a:pt x="5203" y="7602"/>
                    <a:pt x="5232" y="7601"/>
                    <a:pt x="5263" y="7598"/>
                  </a:cubicBezTo>
                  <a:cubicBezTo>
                    <a:pt x="5313" y="7590"/>
                    <a:pt x="5363" y="7587"/>
                    <a:pt x="5412" y="7587"/>
                  </a:cubicBezTo>
                  <a:cubicBezTo>
                    <a:pt x="5596" y="7587"/>
                    <a:pt x="5782" y="7633"/>
                    <a:pt x="5984" y="7679"/>
                  </a:cubicBezTo>
                  <a:lnTo>
                    <a:pt x="5995" y="7679"/>
                  </a:lnTo>
                  <a:cubicBezTo>
                    <a:pt x="6135" y="7713"/>
                    <a:pt x="6275" y="7749"/>
                    <a:pt x="6425" y="7794"/>
                  </a:cubicBezTo>
                  <a:cubicBezTo>
                    <a:pt x="6484" y="7808"/>
                    <a:pt x="6554" y="7830"/>
                    <a:pt x="6624" y="7852"/>
                  </a:cubicBezTo>
                  <a:cubicBezTo>
                    <a:pt x="6649" y="7852"/>
                    <a:pt x="6682" y="7864"/>
                    <a:pt x="6719" y="7864"/>
                  </a:cubicBezTo>
                  <a:cubicBezTo>
                    <a:pt x="6811" y="7864"/>
                    <a:pt x="6914" y="7830"/>
                    <a:pt x="7020" y="7724"/>
                  </a:cubicBezTo>
                  <a:cubicBezTo>
                    <a:pt x="7124" y="7609"/>
                    <a:pt x="7194" y="7458"/>
                    <a:pt x="7208" y="7294"/>
                  </a:cubicBezTo>
                  <a:cubicBezTo>
                    <a:pt x="7230" y="7051"/>
                    <a:pt x="7194" y="6805"/>
                    <a:pt x="7124" y="6573"/>
                  </a:cubicBezTo>
                  <a:cubicBezTo>
                    <a:pt x="7090" y="6481"/>
                    <a:pt x="7054" y="6375"/>
                    <a:pt x="7009" y="6271"/>
                  </a:cubicBezTo>
                  <a:cubicBezTo>
                    <a:pt x="6951" y="6131"/>
                    <a:pt x="6811" y="5967"/>
                    <a:pt x="6532" y="5897"/>
                  </a:cubicBezTo>
                  <a:cubicBezTo>
                    <a:pt x="6425" y="5874"/>
                    <a:pt x="6322" y="5852"/>
                    <a:pt x="6216" y="5827"/>
                  </a:cubicBezTo>
                  <a:cubicBezTo>
                    <a:pt x="6065" y="5793"/>
                    <a:pt x="5903" y="5757"/>
                    <a:pt x="5752" y="5724"/>
                  </a:cubicBezTo>
                  <a:cubicBezTo>
                    <a:pt x="5646" y="5698"/>
                    <a:pt x="5587" y="5654"/>
                    <a:pt x="5531" y="5548"/>
                  </a:cubicBezTo>
                  <a:cubicBezTo>
                    <a:pt x="5462" y="5419"/>
                    <a:pt x="5392" y="5293"/>
                    <a:pt x="5308" y="5176"/>
                  </a:cubicBezTo>
                  <a:lnTo>
                    <a:pt x="5286" y="5129"/>
                  </a:lnTo>
                  <a:cubicBezTo>
                    <a:pt x="5168" y="4955"/>
                    <a:pt x="5017" y="4838"/>
                    <a:pt x="4808" y="4768"/>
                  </a:cubicBezTo>
                  <a:cubicBezTo>
                    <a:pt x="4716" y="4735"/>
                    <a:pt x="4624" y="4698"/>
                    <a:pt x="4529" y="4651"/>
                  </a:cubicBezTo>
                  <a:cubicBezTo>
                    <a:pt x="4484" y="4640"/>
                    <a:pt x="4448" y="4617"/>
                    <a:pt x="4400" y="4606"/>
                  </a:cubicBezTo>
                  <a:lnTo>
                    <a:pt x="4308" y="4570"/>
                  </a:lnTo>
                  <a:cubicBezTo>
                    <a:pt x="4249" y="4547"/>
                    <a:pt x="4179" y="4511"/>
                    <a:pt x="4109" y="4489"/>
                  </a:cubicBezTo>
                  <a:cubicBezTo>
                    <a:pt x="4042" y="4461"/>
                    <a:pt x="3966" y="4439"/>
                    <a:pt x="3888" y="4439"/>
                  </a:cubicBezTo>
                  <a:cubicBezTo>
                    <a:pt x="3872" y="4439"/>
                    <a:pt x="3857" y="4439"/>
                    <a:pt x="3841" y="4441"/>
                  </a:cubicBezTo>
                  <a:lnTo>
                    <a:pt x="3598" y="3871"/>
                  </a:lnTo>
                  <a:lnTo>
                    <a:pt x="3760" y="3871"/>
                  </a:lnTo>
                  <a:cubicBezTo>
                    <a:pt x="3889" y="3871"/>
                    <a:pt x="4216" y="3827"/>
                    <a:pt x="4529" y="3592"/>
                  </a:cubicBezTo>
                  <a:cubicBezTo>
                    <a:pt x="4705" y="3464"/>
                    <a:pt x="5043" y="3221"/>
                    <a:pt x="5182" y="3114"/>
                  </a:cubicBezTo>
                  <a:lnTo>
                    <a:pt x="5182" y="3103"/>
                  </a:lnTo>
                  <a:cubicBezTo>
                    <a:pt x="5286" y="3022"/>
                    <a:pt x="5344" y="2882"/>
                    <a:pt x="5297" y="2754"/>
                  </a:cubicBezTo>
                  <a:cubicBezTo>
                    <a:pt x="5263" y="2625"/>
                    <a:pt x="5146" y="2533"/>
                    <a:pt x="5006" y="2522"/>
                  </a:cubicBezTo>
                  <a:lnTo>
                    <a:pt x="3878" y="2452"/>
                  </a:lnTo>
                  <a:lnTo>
                    <a:pt x="3900" y="1648"/>
                  </a:lnTo>
                  <a:lnTo>
                    <a:pt x="3900" y="1555"/>
                  </a:lnTo>
                  <a:cubicBezTo>
                    <a:pt x="3900" y="1427"/>
                    <a:pt x="3855" y="1103"/>
                    <a:pt x="3621" y="787"/>
                  </a:cubicBezTo>
                  <a:cubicBezTo>
                    <a:pt x="3470" y="578"/>
                    <a:pt x="3143" y="136"/>
                    <a:pt x="3132" y="125"/>
                  </a:cubicBezTo>
                  <a:cubicBezTo>
                    <a:pt x="3072" y="47"/>
                    <a:pt x="2980" y="1"/>
                    <a:pt x="2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4654548" y="1659099"/>
              <a:ext cx="255596" cy="205975"/>
            </a:xfrm>
            <a:custGeom>
              <a:avLst/>
              <a:gdLst/>
              <a:ahLst/>
              <a:cxnLst/>
              <a:rect l="l" t="t" r="r" b="b"/>
              <a:pathLst>
                <a:path w="3379" h="2723" extrusionOk="0">
                  <a:moveTo>
                    <a:pt x="1273" y="843"/>
                  </a:moveTo>
                  <a:cubicBezTo>
                    <a:pt x="1277" y="843"/>
                    <a:pt x="1283" y="848"/>
                    <a:pt x="1283" y="848"/>
                  </a:cubicBezTo>
                  <a:cubicBezTo>
                    <a:pt x="1294" y="848"/>
                    <a:pt x="1294" y="873"/>
                    <a:pt x="1294" y="873"/>
                  </a:cubicBezTo>
                  <a:cubicBezTo>
                    <a:pt x="1247" y="906"/>
                    <a:pt x="1213" y="943"/>
                    <a:pt x="1166" y="976"/>
                  </a:cubicBezTo>
                  <a:cubicBezTo>
                    <a:pt x="1166" y="965"/>
                    <a:pt x="1155" y="965"/>
                    <a:pt x="1155" y="954"/>
                  </a:cubicBezTo>
                  <a:cubicBezTo>
                    <a:pt x="1177" y="906"/>
                    <a:pt x="1225" y="873"/>
                    <a:pt x="1269" y="848"/>
                  </a:cubicBezTo>
                  <a:cubicBezTo>
                    <a:pt x="1269" y="844"/>
                    <a:pt x="1271" y="843"/>
                    <a:pt x="1273" y="843"/>
                  </a:cubicBezTo>
                  <a:close/>
                  <a:moveTo>
                    <a:pt x="1425" y="953"/>
                  </a:moveTo>
                  <a:cubicBezTo>
                    <a:pt x="1428" y="953"/>
                    <a:pt x="1431" y="953"/>
                    <a:pt x="1434" y="954"/>
                  </a:cubicBezTo>
                  <a:cubicBezTo>
                    <a:pt x="1364" y="1012"/>
                    <a:pt x="1306" y="1057"/>
                    <a:pt x="1236" y="1116"/>
                  </a:cubicBezTo>
                  <a:cubicBezTo>
                    <a:pt x="1257" y="1050"/>
                    <a:pt x="1364" y="953"/>
                    <a:pt x="1425" y="953"/>
                  </a:cubicBezTo>
                  <a:close/>
                  <a:moveTo>
                    <a:pt x="394" y="0"/>
                  </a:moveTo>
                  <a:cubicBezTo>
                    <a:pt x="341" y="0"/>
                    <a:pt x="288" y="17"/>
                    <a:pt x="247" y="35"/>
                  </a:cubicBezTo>
                  <a:cubicBezTo>
                    <a:pt x="236" y="35"/>
                    <a:pt x="236" y="35"/>
                    <a:pt x="236" y="46"/>
                  </a:cubicBezTo>
                  <a:cubicBezTo>
                    <a:pt x="420" y="208"/>
                    <a:pt x="607" y="373"/>
                    <a:pt x="805" y="524"/>
                  </a:cubicBezTo>
                  <a:cubicBezTo>
                    <a:pt x="850" y="568"/>
                    <a:pt x="909" y="593"/>
                    <a:pt x="968" y="605"/>
                  </a:cubicBezTo>
                  <a:cubicBezTo>
                    <a:pt x="1004" y="616"/>
                    <a:pt x="1037" y="627"/>
                    <a:pt x="1074" y="638"/>
                  </a:cubicBezTo>
                  <a:cubicBezTo>
                    <a:pt x="1144" y="663"/>
                    <a:pt x="1199" y="686"/>
                    <a:pt x="1269" y="708"/>
                  </a:cubicBezTo>
                  <a:cubicBezTo>
                    <a:pt x="1328" y="733"/>
                    <a:pt x="1387" y="767"/>
                    <a:pt x="1445" y="792"/>
                  </a:cubicBezTo>
                  <a:cubicBezTo>
                    <a:pt x="1456" y="803"/>
                    <a:pt x="1456" y="825"/>
                    <a:pt x="1468" y="836"/>
                  </a:cubicBezTo>
                  <a:lnTo>
                    <a:pt x="1434" y="836"/>
                  </a:lnTo>
                  <a:cubicBezTo>
                    <a:pt x="1339" y="767"/>
                    <a:pt x="1225" y="733"/>
                    <a:pt x="1118" y="708"/>
                  </a:cubicBezTo>
                  <a:cubicBezTo>
                    <a:pt x="1085" y="697"/>
                    <a:pt x="1049" y="686"/>
                    <a:pt x="1015" y="674"/>
                  </a:cubicBezTo>
                  <a:cubicBezTo>
                    <a:pt x="887" y="638"/>
                    <a:pt x="769" y="582"/>
                    <a:pt x="677" y="498"/>
                  </a:cubicBezTo>
                  <a:cubicBezTo>
                    <a:pt x="596" y="429"/>
                    <a:pt x="515" y="359"/>
                    <a:pt x="445" y="303"/>
                  </a:cubicBezTo>
                  <a:cubicBezTo>
                    <a:pt x="375" y="348"/>
                    <a:pt x="317" y="384"/>
                    <a:pt x="247" y="429"/>
                  </a:cubicBezTo>
                  <a:cubicBezTo>
                    <a:pt x="229" y="439"/>
                    <a:pt x="218" y="447"/>
                    <a:pt x="205" y="447"/>
                  </a:cubicBezTo>
                  <a:cubicBezTo>
                    <a:pt x="200" y="447"/>
                    <a:pt x="194" y="446"/>
                    <a:pt x="188" y="443"/>
                  </a:cubicBezTo>
                  <a:cubicBezTo>
                    <a:pt x="177" y="443"/>
                    <a:pt x="152" y="429"/>
                    <a:pt x="141" y="406"/>
                  </a:cubicBezTo>
                  <a:cubicBezTo>
                    <a:pt x="129" y="384"/>
                    <a:pt x="118" y="359"/>
                    <a:pt x="96" y="325"/>
                  </a:cubicBezTo>
                  <a:cubicBezTo>
                    <a:pt x="82" y="303"/>
                    <a:pt x="71" y="278"/>
                    <a:pt x="60" y="244"/>
                  </a:cubicBezTo>
                  <a:lnTo>
                    <a:pt x="60" y="197"/>
                  </a:lnTo>
                  <a:cubicBezTo>
                    <a:pt x="60" y="186"/>
                    <a:pt x="60" y="174"/>
                    <a:pt x="71" y="149"/>
                  </a:cubicBezTo>
                  <a:cubicBezTo>
                    <a:pt x="71" y="138"/>
                    <a:pt x="82" y="127"/>
                    <a:pt x="107" y="116"/>
                  </a:cubicBezTo>
                  <a:cubicBezTo>
                    <a:pt x="118" y="105"/>
                    <a:pt x="129" y="93"/>
                    <a:pt x="152" y="79"/>
                  </a:cubicBezTo>
                  <a:lnTo>
                    <a:pt x="152" y="68"/>
                  </a:lnTo>
                  <a:cubicBezTo>
                    <a:pt x="141" y="68"/>
                    <a:pt x="129" y="68"/>
                    <a:pt x="118" y="79"/>
                  </a:cubicBezTo>
                  <a:cubicBezTo>
                    <a:pt x="107" y="79"/>
                    <a:pt x="96" y="93"/>
                    <a:pt x="82" y="93"/>
                  </a:cubicBezTo>
                  <a:cubicBezTo>
                    <a:pt x="37" y="138"/>
                    <a:pt x="12" y="197"/>
                    <a:pt x="1" y="255"/>
                  </a:cubicBezTo>
                  <a:cubicBezTo>
                    <a:pt x="1" y="278"/>
                    <a:pt x="1" y="303"/>
                    <a:pt x="12" y="325"/>
                  </a:cubicBezTo>
                  <a:cubicBezTo>
                    <a:pt x="12" y="336"/>
                    <a:pt x="12" y="348"/>
                    <a:pt x="26" y="359"/>
                  </a:cubicBezTo>
                  <a:cubicBezTo>
                    <a:pt x="96" y="546"/>
                    <a:pt x="199" y="697"/>
                    <a:pt x="339" y="825"/>
                  </a:cubicBezTo>
                  <a:cubicBezTo>
                    <a:pt x="361" y="848"/>
                    <a:pt x="398" y="873"/>
                    <a:pt x="420" y="884"/>
                  </a:cubicBezTo>
                  <a:cubicBezTo>
                    <a:pt x="456" y="917"/>
                    <a:pt x="501" y="954"/>
                    <a:pt x="537" y="987"/>
                  </a:cubicBezTo>
                  <a:cubicBezTo>
                    <a:pt x="560" y="1001"/>
                    <a:pt x="585" y="1012"/>
                    <a:pt x="596" y="1024"/>
                  </a:cubicBezTo>
                  <a:cubicBezTo>
                    <a:pt x="655" y="1071"/>
                    <a:pt x="711" y="1116"/>
                    <a:pt x="769" y="1163"/>
                  </a:cubicBezTo>
                  <a:cubicBezTo>
                    <a:pt x="805" y="1186"/>
                    <a:pt x="828" y="1233"/>
                    <a:pt x="850" y="1281"/>
                  </a:cubicBezTo>
                  <a:cubicBezTo>
                    <a:pt x="909" y="1443"/>
                    <a:pt x="968" y="1605"/>
                    <a:pt x="1037" y="1756"/>
                  </a:cubicBezTo>
                  <a:cubicBezTo>
                    <a:pt x="1049" y="1792"/>
                    <a:pt x="1074" y="1825"/>
                    <a:pt x="1096" y="1862"/>
                  </a:cubicBezTo>
                  <a:cubicBezTo>
                    <a:pt x="1107" y="1884"/>
                    <a:pt x="1144" y="1920"/>
                    <a:pt x="1166" y="1943"/>
                  </a:cubicBezTo>
                  <a:cubicBezTo>
                    <a:pt x="1188" y="1965"/>
                    <a:pt x="1225" y="1979"/>
                    <a:pt x="1258" y="2001"/>
                  </a:cubicBezTo>
                  <a:cubicBezTo>
                    <a:pt x="1283" y="2013"/>
                    <a:pt x="1317" y="2035"/>
                    <a:pt x="1364" y="2035"/>
                  </a:cubicBezTo>
                  <a:cubicBezTo>
                    <a:pt x="1423" y="2060"/>
                    <a:pt x="1479" y="2071"/>
                    <a:pt x="1537" y="2082"/>
                  </a:cubicBezTo>
                  <a:cubicBezTo>
                    <a:pt x="1563" y="2082"/>
                    <a:pt x="1574" y="2094"/>
                    <a:pt x="1585" y="2094"/>
                  </a:cubicBezTo>
                  <a:lnTo>
                    <a:pt x="1596" y="2105"/>
                  </a:lnTo>
                  <a:lnTo>
                    <a:pt x="1585" y="2119"/>
                  </a:lnTo>
                  <a:lnTo>
                    <a:pt x="1537" y="2119"/>
                  </a:lnTo>
                  <a:cubicBezTo>
                    <a:pt x="1515" y="2119"/>
                    <a:pt x="1493" y="2119"/>
                    <a:pt x="1479" y="2105"/>
                  </a:cubicBezTo>
                  <a:cubicBezTo>
                    <a:pt x="1423" y="2105"/>
                    <a:pt x="1364" y="2094"/>
                    <a:pt x="1306" y="2082"/>
                  </a:cubicBezTo>
                  <a:cubicBezTo>
                    <a:pt x="1269" y="2071"/>
                    <a:pt x="1236" y="2049"/>
                    <a:pt x="1213" y="2035"/>
                  </a:cubicBezTo>
                  <a:cubicBezTo>
                    <a:pt x="1177" y="2013"/>
                    <a:pt x="1144" y="1990"/>
                    <a:pt x="1118" y="1965"/>
                  </a:cubicBezTo>
                  <a:cubicBezTo>
                    <a:pt x="1060" y="1909"/>
                    <a:pt x="1015" y="1825"/>
                    <a:pt x="979" y="1756"/>
                  </a:cubicBezTo>
                  <a:cubicBezTo>
                    <a:pt x="934" y="1641"/>
                    <a:pt x="887" y="1513"/>
                    <a:pt x="839" y="1395"/>
                  </a:cubicBezTo>
                  <a:cubicBezTo>
                    <a:pt x="817" y="1350"/>
                    <a:pt x="805" y="1314"/>
                    <a:pt x="794" y="1281"/>
                  </a:cubicBezTo>
                  <a:cubicBezTo>
                    <a:pt x="780" y="1267"/>
                    <a:pt x="780" y="1256"/>
                    <a:pt x="769" y="1244"/>
                  </a:cubicBezTo>
                  <a:cubicBezTo>
                    <a:pt x="769" y="1233"/>
                    <a:pt x="758" y="1233"/>
                    <a:pt x="758" y="1222"/>
                  </a:cubicBezTo>
                  <a:cubicBezTo>
                    <a:pt x="736" y="1186"/>
                    <a:pt x="699" y="1163"/>
                    <a:pt x="677" y="1127"/>
                  </a:cubicBezTo>
                  <a:cubicBezTo>
                    <a:pt x="677" y="1116"/>
                    <a:pt x="666" y="1116"/>
                    <a:pt x="666" y="1105"/>
                  </a:cubicBezTo>
                  <a:lnTo>
                    <a:pt x="655" y="1116"/>
                  </a:lnTo>
                  <a:lnTo>
                    <a:pt x="655" y="1141"/>
                  </a:lnTo>
                  <a:lnTo>
                    <a:pt x="655" y="1152"/>
                  </a:lnTo>
                  <a:cubicBezTo>
                    <a:pt x="688" y="1233"/>
                    <a:pt x="724" y="1314"/>
                    <a:pt x="758" y="1395"/>
                  </a:cubicBezTo>
                  <a:cubicBezTo>
                    <a:pt x="875" y="1675"/>
                    <a:pt x="990" y="1943"/>
                    <a:pt x="1107" y="2222"/>
                  </a:cubicBezTo>
                  <a:cubicBezTo>
                    <a:pt x="1118" y="2244"/>
                    <a:pt x="1130" y="2270"/>
                    <a:pt x="1155" y="2292"/>
                  </a:cubicBezTo>
                  <a:cubicBezTo>
                    <a:pt x="1166" y="2292"/>
                    <a:pt x="1177" y="2303"/>
                    <a:pt x="1188" y="2314"/>
                  </a:cubicBezTo>
                  <a:cubicBezTo>
                    <a:pt x="1283" y="2373"/>
                    <a:pt x="1387" y="2420"/>
                    <a:pt x="1493" y="2443"/>
                  </a:cubicBezTo>
                  <a:cubicBezTo>
                    <a:pt x="1574" y="2468"/>
                    <a:pt x="1644" y="2468"/>
                    <a:pt x="1725" y="2468"/>
                  </a:cubicBezTo>
                  <a:cubicBezTo>
                    <a:pt x="1772" y="2454"/>
                    <a:pt x="1817" y="2454"/>
                    <a:pt x="1853" y="2454"/>
                  </a:cubicBezTo>
                  <a:cubicBezTo>
                    <a:pt x="1993" y="2454"/>
                    <a:pt x="2121" y="2468"/>
                    <a:pt x="2247" y="2490"/>
                  </a:cubicBezTo>
                  <a:cubicBezTo>
                    <a:pt x="2272" y="2490"/>
                    <a:pt x="2295" y="2490"/>
                    <a:pt x="2317" y="2501"/>
                  </a:cubicBezTo>
                  <a:cubicBezTo>
                    <a:pt x="2471" y="2524"/>
                    <a:pt x="2610" y="2560"/>
                    <a:pt x="2761" y="2594"/>
                  </a:cubicBezTo>
                  <a:cubicBezTo>
                    <a:pt x="2831" y="2608"/>
                    <a:pt x="2901" y="2630"/>
                    <a:pt x="2971" y="2652"/>
                  </a:cubicBezTo>
                  <a:cubicBezTo>
                    <a:pt x="2982" y="2652"/>
                    <a:pt x="3004" y="2652"/>
                    <a:pt x="3015" y="2664"/>
                  </a:cubicBezTo>
                  <a:cubicBezTo>
                    <a:pt x="3074" y="2677"/>
                    <a:pt x="3121" y="2689"/>
                    <a:pt x="3169" y="2700"/>
                  </a:cubicBezTo>
                  <a:cubicBezTo>
                    <a:pt x="3180" y="2711"/>
                    <a:pt x="3202" y="2711"/>
                    <a:pt x="3214" y="2711"/>
                  </a:cubicBezTo>
                  <a:cubicBezTo>
                    <a:pt x="3225" y="2722"/>
                    <a:pt x="3225" y="2722"/>
                    <a:pt x="3239" y="2722"/>
                  </a:cubicBezTo>
                  <a:cubicBezTo>
                    <a:pt x="3261" y="2722"/>
                    <a:pt x="3272" y="2711"/>
                    <a:pt x="3295" y="2689"/>
                  </a:cubicBezTo>
                  <a:cubicBezTo>
                    <a:pt x="3309" y="2677"/>
                    <a:pt x="3320" y="2652"/>
                    <a:pt x="3331" y="2630"/>
                  </a:cubicBezTo>
                  <a:cubicBezTo>
                    <a:pt x="3342" y="2608"/>
                    <a:pt x="3353" y="2571"/>
                    <a:pt x="3364" y="2538"/>
                  </a:cubicBezTo>
                  <a:cubicBezTo>
                    <a:pt x="3364" y="2513"/>
                    <a:pt x="3378" y="2479"/>
                    <a:pt x="3378" y="2443"/>
                  </a:cubicBezTo>
                  <a:lnTo>
                    <a:pt x="3378" y="2362"/>
                  </a:lnTo>
                  <a:cubicBezTo>
                    <a:pt x="3378" y="2244"/>
                    <a:pt x="3364" y="2141"/>
                    <a:pt x="3342" y="2035"/>
                  </a:cubicBezTo>
                  <a:cubicBezTo>
                    <a:pt x="3320" y="1954"/>
                    <a:pt x="3309" y="1873"/>
                    <a:pt x="3272" y="1792"/>
                  </a:cubicBezTo>
                  <a:cubicBezTo>
                    <a:pt x="3272" y="1770"/>
                    <a:pt x="3261" y="1756"/>
                    <a:pt x="3261" y="1733"/>
                  </a:cubicBezTo>
                  <a:cubicBezTo>
                    <a:pt x="3239" y="1700"/>
                    <a:pt x="3225" y="1663"/>
                    <a:pt x="3214" y="1630"/>
                  </a:cubicBezTo>
                  <a:cubicBezTo>
                    <a:pt x="3191" y="1605"/>
                    <a:pt x="3180" y="1582"/>
                    <a:pt x="3169" y="1560"/>
                  </a:cubicBezTo>
                  <a:cubicBezTo>
                    <a:pt x="3133" y="1524"/>
                    <a:pt x="3074" y="1490"/>
                    <a:pt x="3015" y="1465"/>
                  </a:cubicBezTo>
                  <a:cubicBezTo>
                    <a:pt x="3004" y="1465"/>
                    <a:pt x="2993" y="1465"/>
                    <a:pt x="2982" y="1454"/>
                  </a:cubicBezTo>
                  <a:cubicBezTo>
                    <a:pt x="2853" y="1432"/>
                    <a:pt x="2725" y="1395"/>
                    <a:pt x="2596" y="1373"/>
                  </a:cubicBezTo>
                  <a:cubicBezTo>
                    <a:pt x="2471" y="1337"/>
                    <a:pt x="2342" y="1314"/>
                    <a:pt x="2213" y="1281"/>
                  </a:cubicBezTo>
                  <a:cubicBezTo>
                    <a:pt x="2177" y="1281"/>
                    <a:pt x="2155" y="1267"/>
                    <a:pt x="2121" y="1256"/>
                  </a:cubicBezTo>
                  <a:cubicBezTo>
                    <a:pt x="1968" y="1233"/>
                    <a:pt x="1864" y="1152"/>
                    <a:pt x="1794" y="1012"/>
                  </a:cubicBezTo>
                  <a:cubicBezTo>
                    <a:pt x="1772" y="987"/>
                    <a:pt x="1758" y="965"/>
                    <a:pt x="1747" y="943"/>
                  </a:cubicBezTo>
                  <a:cubicBezTo>
                    <a:pt x="1677" y="814"/>
                    <a:pt x="1596" y="674"/>
                    <a:pt x="1515" y="546"/>
                  </a:cubicBezTo>
                  <a:cubicBezTo>
                    <a:pt x="1504" y="535"/>
                    <a:pt x="1493" y="524"/>
                    <a:pt x="1479" y="512"/>
                  </a:cubicBezTo>
                  <a:cubicBezTo>
                    <a:pt x="1445" y="454"/>
                    <a:pt x="1398" y="417"/>
                    <a:pt x="1339" y="384"/>
                  </a:cubicBezTo>
                  <a:cubicBezTo>
                    <a:pt x="1306" y="359"/>
                    <a:pt x="1258" y="336"/>
                    <a:pt x="1213" y="314"/>
                  </a:cubicBezTo>
                  <a:cubicBezTo>
                    <a:pt x="1177" y="303"/>
                    <a:pt x="1144" y="289"/>
                    <a:pt x="1107" y="278"/>
                  </a:cubicBezTo>
                  <a:cubicBezTo>
                    <a:pt x="1074" y="267"/>
                    <a:pt x="1037" y="255"/>
                    <a:pt x="1004" y="233"/>
                  </a:cubicBezTo>
                  <a:cubicBezTo>
                    <a:pt x="934" y="208"/>
                    <a:pt x="864" y="174"/>
                    <a:pt x="794" y="149"/>
                  </a:cubicBezTo>
                  <a:cubicBezTo>
                    <a:pt x="677" y="105"/>
                    <a:pt x="571" y="57"/>
                    <a:pt x="456" y="10"/>
                  </a:cubicBezTo>
                  <a:cubicBezTo>
                    <a:pt x="436" y="3"/>
                    <a:pt x="415" y="0"/>
                    <a:pt x="394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4651220" y="1704786"/>
              <a:ext cx="42284" cy="45915"/>
            </a:xfrm>
            <a:custGeom>
              <a:avLst/>
              <a:gdLst/>
              <a:ahLst/>
              <a:cxnLst/>
              <a:rect l="l" t="t" r="r" b="b"/>
              <a:pathLst>
                <a:path w="559" h="607" extrusionOk="0">
                  <a:moveTo>
                    <a:pt x="126" y="1"/>
                  </a:moveTo>
                  <a:cubicBezTo>
                    <a:pt x="104" y="12"/>
                    <a:pt x="81" y="23"/>
                    <a:pt x="56" y="34"/>
                  </a:cubicBezTo>
                  <a:cubicBezTo>
                    <a:pt x="34" y="48"/>
                    <a:pt x="23" y="59"/>
                    <a:pt x="11" y="82"/>
                  </a:cubicBezTo>
                  <a:cubicBezTo>
                    <a:pt x="0" y="118"/>
                    <a:pt x="11" y="151"/>
                    <a:pt x="23" y="199"/>
                  </a:cubicBezTo>
                  <a:cubicBezTo>
                    <a:pt x="34" y="258"/>
                    <a:pt x="56" y="302"/>
                    <a:pt x="92" y="350"/>
                  </a:cubicBezTo>
                  <a:cubicBezTo>
                    <a:pt x="126" y="420"/>
                    <a:pt x="196" y="478"/>
                    <a:pt x="266" y="537"/>
                  </a:cubicBezTo>
                  <a:cubicBezTo>
                    <a:pt x="302" y="501"/>
                    <a:pt x="324" y="489"/>
                    <a:pt x="361" y="478"/>
                  </a:cubicBezTo>
                  <a:lnTo>
                    <a:pt x="405" y="478"/>
                  </a:lnTo>
                  <a:cubicBezTo>
                    <a:pt x="419" y="478"/>
                    <a:pt x="430" y="489"/>
                    <a:pt x="442" y="489"/>
                  </a:cubicBezTo>
                  <a:lnTo>
                    <a:pt x="453" y="501"/>
                  </a:lnTo>
                  <a:cubicBezTo>
                    <a:pt x="475" y="523"/>
                    <a:pt x="511" y="559"/>
                    <a:pt x="534" y="607"/>
                  </a:cubicBezTo>
                  <a:cubicBezTo>
                    <a:pt x="545" y="570"/>
                    <a:pt x="559" y="548"/>
                    <a:pt x="559" y="523"/>
                  </a:cubicBezTo>
                  <a:cubicBezTo>
                    <a:pt x="534" y="442"/>
                    <a:pt x="511" y="383"/>
                    <a:pt x="453" y="327"/>
                  </a:cubicBezTo>
                  <a:cubicBezTo>
                    <a:pt x="419" y="302"/>
                    <a:pt x="394" y="280"/>
                    <a:pt x="372" y="258"/>
                  </a:cubicBezTo>
                  <a:cubicBezTo>
                    <a:pt x="302" y="199"/>
                    <a:pt x="232" y="118"/>
                    <a:pt x="162" y="48"/>
                  </a:cubicBezTo>
                  <a:lnTo>
                    <a:pt x="151" y="34"/>
                  </a:lnTo>
                  <a:cubicBezTo>
                    <a:pt x="140" y="23"/>
                    <a:pt x="140" y="12"/>
                    <a:pt x="126" y="1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4627318" y="1670370"/>
              <a:ext cx="29274" cy="38124"/>
            </a:xfrm>
            <a:custGeom>
              <a:avLst/>
              <a:gdLst/>
              <a:ahLst/>
              <a:cxnLst/>
              <a:rect l="l" t="t" r="r" b="b"/>
              <a:pathLst>
                <a:path w="387" h="504" extrusionOk="0">
                  <a:moveTo>
                    <a:pt x="339" y="0"/>
                  </a:moveTo>
                  <a:lnTo>
                    <a:pt x="339" y="0"/>
                  </a:lnTo>
                  <a:cubicBezTo>
                    <a:pt x="302" y="14"/>
                    <a:pt x="258" y="37"/>
                    <a:pt x="232" y="48"/>
                  </a:cubicBezTo>
                  <a:cubicBezTo>
                    <a:pt x="221" y="59"/>
                    <a:pt x="210" y="59"/>
                    <a:pt x="199" y="70"/>
                  </a:cubicBezTo>
                  <a:cubicBezTo>
                    <a:pt x="163" y="95"/>
                    <a:pt x="129" y="140"/>
                    <a:pt x="107" y="187"/>
                  </a:cubicBezTo>
                  <a:cubicBezTo>
                    <a:pt x="70" y="246"/>
                    <a:pt x="48" y="305"/>
                    <a:pt x="12" y="363"/>
                  </a:cubicBezTo>
                  <a:cubicBezTo>
                    <a:pt x="1" y="408"/>
                    <a:pt x="1" y="456"/>
                    <a:pt x="37" y="489"/>
                  </a:cubicBezTo>
                  <a:cubicBezTo>
                    <a:pt x="48" y="503"/>
                    <a:pt x="59" y="503"/>
                    <a:pt x="70" y="503"/>
                  </a:cubicBezTo>
                  <a:lnTo>
                    <a:pt x="107" y="503"/>
                  </a:lnTo>
                  <a:cubicBezTo>
                    <a:pt x="118" y="489"/>
                    <a:pt x="129" y="489"/>
                    <a:pt x="140" y="478"/>
                  </a:cubicBezTo>
                  <a:cubicBezTo>
                    <a:pt x="221" y="433"/>
                    <a:pt x="302" y="375"/>
                    <a:pt x="386" y="327"/>
                  </a:cubicBezTo>
                  <a:cubicBezTo>
                    <a:pt x="350" y="257"/>
                    <a:pt x="316" y="199"/>
                    <a:pt x="316" y="129"/>
                  </a:cubicBezTo>
                  <a:cubicBezTo>
                    <a:pt x="316" y="95"/>
                    <a:pt x="316" y="48"/>
                    <a:pt x="33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4695166" y="1737310"/>
              <a:ext cx="48487" cy="113766"/>
            </a:xfrm>
            <a:custGeom>
              <a:avLst/>
              <a:gdLst/>
              <a:ahLst/>
              <a:cxnLst/>
              <a:rect l="l" t="t" r="r" b="b"/>
              <a:pathLst>
                <a:path w="641" h="1504" extrusionOk="0">
                  <a:moveTo>
                    <a:pt x="23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37"/>
                    <a:pt x="23" y="71"/>
                    <a:pt x="23" y="93"/>
                  </a:cubicBezTo>
                  <a:lnTo>
                    <a:pt x="23" y="118"/>
                  </a:lnTo>
                  <a:lnTo>
                    <a:pt x="23" y="129"/>
                  </a:lnTo>
                  <a:cubicBezTo>
                    <a:pt x="23" y="140"/>
                    <a:pt x="34" y="163"/>
                    <a:pt x="48" y="188"/>
                  </a:cubicBezTo>
                  <a:lnTo>
                    <a:pt x="48" y="199"/>
                  </a:lnTo>
                  <a:cubicBezTo>
                    <a:pt x="59" y="199"/>
                    <a:pt x="59" y="210"/>
                    <a:pt x="70" y="210"/>
                  </a:cubicBezTo>
                  <a:cubicBezTo>
                    <a:pt x="70" y="222"/>
                    <a:pt x="70" y="222"/>
                    <a:pt x="81" y="222"/>
                  </a:cubicBezTo>
                  <a:cubicBezTo>
                    <a:pt x="92" y="233"/>
                    <a:pt x="92" y="247"/>
                    <a:pt x="104" y="258"/>
                  </a:cubicBezTo>
                  <a:cubicBezTo>
                    <a:pt x="129" y="269"/>
                    <a:pt x="140" y="291"/>
                    <a:pt x="140" y="316"/>
                  </a:cubicBezTo>
                  <a:cubicBezTo>
                    <a:pt x="151" y="350"/>
                    <a:pt x="151" y="386"/>
                    <a:pt x="140" y="431"/>
                  </a:cubicBezTo>
                  <a:lnTo>
                    <a:pt x="129" y="442"/>
                  </a:lnTo>
                  <a:cubicBezTo>
                    <a:pt x="129" y="456"/>
                    <a:pt x="140" y="467"/>
                    <a:pt x="140" y="479"/>
                  </a:cubicBezTo>
                  <a:cubicBezTo>
                    <a:pt x="210" y="641"/>
                    <a:pt x="280" y="805"/>
                    <a:pt x="350" y="967"/>
                  </a:cubicBezTo>
                  <a:cubicBezTo>
                    <a:pt x="419" y="1129"/>
                    <a:pt x="489" y="1294"/>
                    <a:pt x="548" y="1456"/>
                  </a:cubicBezTo>
                  <a:cubicBezTo>
                    <a:pt x="559" y="1479"/>
                    <a:pt x="570" y="1479"/>
                    <a:pt x="593" y="1490"/>
                  </a:cubicBezTo>
                  <a:lnTo>
                    <a:pt x="618" y="1490"/>
                  </a:lnTo>
                  <a:cubicBezTo>
                    <a:pt x="618" y="1504"/>
                    <a:pt x="629" y="1504"/>
                    <a:pt x="640" y="1504"/>
                  </a:cubicBezTo>
                  <a:cubicBezTo>
                    <a:pt x="431" y="1001"/>
                    <a:pt x="221" y="501"/>
                    <a:pt x="2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4618468" y="1565761"/>
              <a:ext cx="45083" cy="96822"/>
            </a:xfrm>
            <a:custGeom>
              <a:avLst/>
              <a:gdLst/>
              <a:ahLst/>
              <a:cxnLst/>
              <a:rect l="l" t="t" r="r" b="b"/>
              <a:pathLst>
                <a:path w="596" h="1280" extrusionOk="0">
                  <a:moveTo>
                    <a:pt x="0" y="0"/>
                  </a:moveTo>
                  <a:lnTo>
                    <a:pt x="537" y="1280"/>
                  </a:lnTo>
                  <a:lnTo>
                    <a:pt x="595" y="1244"/>
                  </a:lnTo>
                  <a:lnTo>
                    <a:pt x="8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4665138" y="1761212"/>
              <a:ext cx="42360" cy="32602"/>
            </a:xfrm>
            <a:custGeom>
              <a:avLst/>
              <a:gdLst/>
              <a:ahLst/>
              <a:cxnLst/>
              <a:rect l="l" t="t" r="r" b="b"/>
              <a:pathLst>
                <a:path w="560" h="431" extrusionOk="0">
                  <a:moveTo>
                    <a:pt x="12" y="0"/>
                  </a:moveTo>
                  <a:cubicBezTo>
                    <a:pt x="1" y="23"/>
                    <a:pt x="1" y="34"/>
                    <a:pt x="1" y="56"/>
                  </a:cubicBezTo>
                  <a:cubicBezTo>
                    <a:pt x="1" y="93"/>
                    <a:pt x="12" y="126"/>
                    <a:pt x="37" y="151"/>
                  </a:cubicBezTo>
                  <a:cubicBezTo>
                    <a:pt x="37" y="163"/>
                    <a:pt x="48" y="174"/>
                    <a:pt x="48" y="174"/>
                  </a:cubicBezTo>
                  <a:cubicBezTo>
                    <a:pt x="59" y="185"/>
                    <a:pt x="59" y="196"/>
                    <a:pt x="70" y="196"/>
                  </a:cubicBezTo>
                  <a:cubicBezTo>
                    <a:pt x="107" y="232"/>
                    <a:pt x="129" y="266"/>
                    <a:pt x="165" y="302"/>
                  </a:cubicBezTo>
                  <a:cubicBezTo>
                    <a:pt x="177" y="313"/>
                    <a:pt x="188" y="325"/>
                    <a:pt x="199" y="336"/>
                  </a:cubicBezTo>
                  <a:cubicBezTo>
                    <a:pt x="235" y="372"/>
                    <a:pt x="291" y="394"/>
                    <a:pt x="339" y="420"/>
                  </a:cubicBezTo>
                  <a:lnTo>
                    <a:pt x="339" y="406"/>
                  </a:lnTo>
                  <a:cubicBezTo>
                    <a:pt x="350" y="394"/>
                    <a:pt x="350" y="383"/>
                    <a:pt x="350" y="372"/>
                  </a:cubicBezTo>
                  <a:lnTo>
                    <a:pt x="386" y="336"/>
                  </a:lnTo>
                  <a:cubicBezTo>
                    <a:pt x="397" y="325"/>
                    <a:pt x="408" y="325"/>
                    <a:pt x="420" y="325"/>
                  </a:cubicBezTo>
                  <a:cubicBezTo>
                    <a:pt x="431" y="325"/>
                    <a:pt x="456" y="336"/>
                    <a:pt x="478" y="361"/>
                  </a:cubicBezTo>
                  <a:cubicBezTo>
                    <a:pt x="489" y="372"/>
                    <a:pt x="515" y="383"/>
                    <a:pt x="526" y="394"/>
                  </a:cubicBezTo>
                  <a:lnTo>
                    <a:pt x="559" y="431"/>
                  </a:lnTo>
                  <a:cubicBezTo>
                    <a:pt x="559" y="420"/>
                    <a:pt x="559" y="394"/>
                    <a:pt x="548" y="394"/>
                  </a:cubicBezTo>
                  <a:cubicBezTo>
                    <a:pt x="478" y="313"/>
                    <a:pt x="420" y="244"/>
                    <a:pt x="350" y="163"/>
                  </a:cubicBezTo>
                  <a:lnTo>
                    <a:pt x="339" y="163"/>
                  </a:lnTo>
                  <a:cubicBezTo>
                    <a:pt x="339" y="151"/>
                    <a:pt x="327" y="151"/>
                    <a:pt x="316" y="151"/>
                  </a:cubicBezTo>
                  <a:cubicBezTo>
                    <a:pt x="305" y="151"/>
                    <a:pt x="291" y="140"/>
                    <a:pt x="280" y="140"/>
                  </a:cubicBezTo>
                  <a:cubicBezTo>
                    <a:pt x="188" y="126"/>
                    <a:pt x="118" y="70"/>
                    <a:pt x="48" y="12"/>
                  </a:cubicBezTo>
                  <a:cubicBezTo>
                    <a:pt x="37" y="12"/>
                    <a:pt x="26" y="0"/>
                    <a:pt x="12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653716" y="1732923"/>
              <a:ext cx="49319" cy="35325"/>
            </a:xfrm>
            <a:custGeom>
              <a:avLst/>
              <a:gdLst/>
              <a:ahLst/>
              <a:cxnLst/>
              <a:rect l="l" t="t" r="r" b="b"/>
              <a:pathLst>
                <a:path w="652" h="467" extrusionOk="0">
                  <a:moveTo>
                    <a:pt x="12" y="0"/>
                  </a:moveTo>
                  <a:cubicBezTo>
                    <a:pt x="1" y="36"/>
                    <a:pt x="1" y="70"/>
                    <a:pt x="1" y="106"/>
                  </a:cubicBezTo>
                  <a:cubicBezTo>
                    <a:pt x="1" y="129"/>
                    <a:pt x="1" y="151"/>
                    <a:pt x="12" y="165"/>
                  </a:cubicBezTo>
                  <a:cubicBezTo>
                    <a:pt x="23" y="187"/>
                    <a:pt x="37" y="210"/>
                    <a:pt x="59" y="221"/>
                  </a:cubicBezTo>
                  <a:cubicBezTo>
                    <a:pt x="59" y="235"/>
                    <a:pt x="71" y="246"/>
                    <a:pt x="82" y="257"/>
                  </a:cubicBezTo>
                  <a:cubicBezTo>
                    <a:pt x="129" y="280"/>
                    <a:pt x="163" y="316"/>
                    <a:pt x="210" y="338"/>
                  </a:cubicBezTo>
                  <a:cubicBezTo>
                    <a:pt x="258" y="374"/>
                    <a:pt x="291" y="397"/>
                    <a:pt x="339" y="430"/>
                  </a:cubicBezTo>
                  <a:cubicBezTo>
                    <a:pt x="361" y="444"/>
                    <a:pt x="386" y="456"/>
                    <a:pt x="409" y="467"/>
                  </a:cubicBezTo>
                  <a:cubicBezTo>
                    <a:pt x="426" y="397"/>
                    <a:pt x="457" y="365"/>
                    <a:pt x="492" y="365"/>
                  </a:cubicBezTo>
                  <a:cubicBezTo>
                    <a:pt x="503" y="365"/>
                    <a:pt x="515" y="368"/>
                    <a:pt x="526" y="374"/>
                  </a:cubicBezTo>
                  <a:lnTo>
                    <a:pt x="548" y="374"/>
                  </a:lnTo>
                  <a:cubicBezTo>
                    <a:pt x="559" y="374"/>
                    <a:pt x="571" y="386"/>
                    <a:pt x="582" y="386"/>
                  </a:cubicBezTo>
                  <a:cubicBezTo>
                    <a:pt x="607" y="397"/>
                    <a:pt x="629" y="408"/>
                    <a:pt x="652" y="419"/>
                  </a:cubicBezTo>
                  <a:cubicBezTo>
                    <a:pt x="640" y="397"/>
                    <a:pt x="640" y="386"/>
                    <a:pt x="640" y="374"/>
                  </a:cubicBezTo>
                  <a:cubicBezTo>
                    <a:pt x="629" y="349"/>
                    <a:pt x="618" y="338"/>
                    <a:pt x="596" y="316"/>
                  </a:cubicBezTo>
                  <a:cubicBezTo>
                    <a:pt x="582" y="305"/>
                    <a:pt x="571" y="291"/>
                    <a:pt x="559" y="280"/>
                  </a:cubicBezTo>
                  <a:cubicBezTo>
                    <a:pt x="548" y="280"/>
                    <a:pt x="548" y="268"/>
                    <a:pt x="537" y="268"/>
                  </a:cubicBezTo>
                  <a:lnTo>
                    <a:pt x="512" y="268"/>
                  </a:lnTo>
                  <a:cubicBezTo>
                    <a:pt x="512" y="268"/>
                    <a:pt x="501" y="268"/>
                    <a:pt x="501" y="280"/>
                  </a:cubicBezTo>
                  <a:cubicBezTo>
                    <a:pt x="467" y="291"/>
                    <a:pt x="431" y="305"/>
                    <a:pt x="397" y="305"/>
                  </a:cubicBezTo>
                  <a:cubicBezTo>
                    <a:pt x="397" y="291"/>
                    <a:pt x="386" y="291"/>
                    <a:pt x="372" y="291"/>
                  </a:cubicBezTo>
                  <a:cubicBezTo>
                    <a:pt x="350" y="291"/>
                    <a:pt x="328" y="280"/>
                    <a:pt x="302" y="268"/>
                  </a:cubicBezTo>
                  <a:cubicBezTo>
                    <a:pt x="280" y="246"/>
                    <a:pt x="258" y="221"/>
                    <a:pt x="221" y="210"/>
                  </a:cubicBezTo>
                  <a:cubicBezTo>
                    <a:pt x="199" y="187"/>
                    <a:pt x="177" y="165"/>
                    <a:pt x="152" y="151"/>
                  </a:cubicBezTo>
                  <a:cubicBezTo>
                    <a:pt x="129" y="140"/>
                    <a:pt x="118" y="129"/>
                    <a:pt x="107" y="117"/>
                  </a:cubicBezTo>
                  <a:cubicBezTo>
                    <a:pt x="71" y="81"/>
                    <a:pt x="48" y="36"/>
                    <a:pt x="12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4661734" y="1666966"/>
              <a:ext cx="22920" cy="22088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115" y="1"/>
                  </a:moveTo>
                  <a:cubicBezTo>
                    <a:pt x="104" y="1"/>
                    <a:pt x="93" y="12"/>
                    <a:pt x="71" y="12"/>
                  </a:cubicBezTo>
                  <a:cubicBezTo>
                    <a:pt x="57" y="23"/>
                    <a:pt x="46" y="23"/>
                    <a:pt x="34" y="34"/>
                  </a:cubicBezTo>
                  <a:cubicBezTo>
                    <a:pt x="12" y="45"/>
                    <a:pt x="1" y="70"/>
                    <a:pt x="1" y="82"/>
                  </a:cubicBezTo>
                  <a:lnTo>
                    <a:pt x="1" y="104"/>
                  </a:lnTo>
                  <a:cubicBezTo>
                    <a:pt x="1" y="129"/>
                    <a:pt x="1" y="151"/>
                    <a:pt x="12" y="174"/>
                  </a:cubicBezTo>
                  <a:lnTo>
                    <a:pt x="12" y="199"/>
                  </a:lnTo>
                  <a:lnTo>
                    <a:pt x="23" y="199"/>
                  </a:lnTo>
                  <a:cubicBezTo>
                    <a:pt x="23" y="199"/>
                    <a:pt x="23" y="210"/>
                    <a:pt x="34" y="221"/>
                  </a:cubicBezTo>
                  <a:cubicBezTo>
                    <a:pt x="34" y="232"/>
                    <a:pt x="34" y="232"/>
                    <a:pt x="46" y="244"/>
                  </a:cubicBezTo>
                  <a:cubicBezTo>
                    <a:pt x="57" y="269"/>
                    <a:pt x="71" y="280"/>
                    <a:pt x="93" y="291"/>
                  </a:cubicBezTo>
                  <a:cubicBezTo>
                    <a:pt x="104" y="291"/>
                    <a:pt x="127" y="280"/>
                    <a:pt x="174" y="255"/>
                  </a:cubicBezTo>
                  <a:cubicBezTo>
                    <a:pt x="210" y="232"/>
                    <a:pt x="244" y="210"/>
                    <a:pt x="280" y="185"/>
                  </a:cubicBezTo>
                  <a:cubicBezTo>
                    <a:pt x="291" y="174"/>
                    <a:pt x="303" y="163"/>
                    <a:pt x="303" y="163"/>
                  </a:cubicBezTo>
                  <a:cubicBezTo>
                    <a:pt x="303" y="151"/>
                    <a:pt x="291" y="140"/>
                    <a:pt x="280" y="129"/>
                  </a:cubicBezTo>
                  <a:cubicBezTo>
                    <a:pt x="266" y="115"/>
                    <a:pt x="266" y="104"/>
                    <a:pt x="255" y="93"/>
                  </a:cubicBezTo>
                  <a:cubicBezTo>
                    <a:pt x="222" y="70"/>
                    <a:pt x="196" y="34"/>
                    <a:pt x="163" y="12"/>
                  </a:cubicBezTo>
                  <a:cubicBezTo>
                    <a:pt x="152" y="12"/>
                    <a:pt x="152" y="12"/>
                    <a:pt x="14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4693427" y="1789501"/>
              <a:ext cx="13237" cy="9607"/>
            </a:xfrm>
            <a:custGeom>
              <a:avLst/>
              <a:gdLst/>
              <a:ahLst/>
              <a:cxnLst/>
              <a:rect l="l" t="t" r="r" b="b"/>
              <a:pathLst>
                <a:path w="175" h="127" extrusionOk="0">
                  <a:moveTo>
                    <a:pt x="54" y="1"/>
                  </a:moveTo>
                  <a:cubicBezTo>
                    <a:pt x="37" y="1"/>
                    <a:pt x="26" y="18"/>
                    <a:pt x="1" y="57"/>
                  </a:cubicBezTo>
                  <a:cubicBezTo>
                    <a:pt x="23" y="79"/>
                    <a:pt x="46" y="90"/>
                    <a:pt x="71" y="101"/>
                  </a:cubicBezTo>
                  <a:cubicBezTo>
                    <a:pt x="93" y="115"/>
                    <a:pt x="104" y="127"/>
                    <a:pt x="115" y="127"/>
                  </a:cubicBezTo>
                  <a:lnTo>
                    <a:pt x="152" y="127"/>
                  </a:lnTo>
                  <a:cubicBezTo>
                    <a:pt x="163" y="115"/>
                    <a:pt x="163" y="115"/>
                    <a:pt x="174" y="90"/>
                  </a:cubicBezTo>
                  <a:cubicBezTo>
                    <a:pt x="152" y="79"/>
                    <a:pt x="127" y="57"/>
                    <a:pt x="115" y="32"/>
                  </a:cubicBezTo>
                  <a:cubicBezTo>
                    <a:pt x="84" y="12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4674895" y="1744269"/>
              <a:ext cx="13389" cy="7942"/>
            </a:xfrm>
            <a:custGeom>
              <a:avLst/>
              <a:gdLst/>
              <a:ahLst/>
              <a:cxnLst/>
              <a:rect l="l" t="t" r="r" b="b"/>
              <a:pathLst>
                <a:path w="177" h="105" extrusionOk="0">
                  <a:moveTo>
                    <a:pt x="59" y="1"/>
                  </a:moveTo>
                  <a:cubicBezTo>
                    <a:pt x="36" y="15"/>
                    <a:pt x="11" y="15"/>
                    <a:pt x="0" y="26"/>
                  </a:cubicBezTo>
                  <a:lnTo>
                    <a:pt x="0" y="37"/>
                  </a:lnTo>
                  <a:cubicBezTo>
                    <a:pt x="22" y="60"/>
                    <a:pt x="48" y="85"/>
                    <a:pt x="81" y="96"/>
                  </a:cubicBezTo>
                  <a:cubicBezTo>
                    <a:pt x="94" y="102"/>
                    <a:pt x="108" y="104"/>
                    <a:pt x="124" y="104"/>
                  </a:cubicBezTo>
                  <a:cubicBezTo>
                    <a:pt x="140" y="104"/>
                    <a:pt x="158" y="102"/>
                    <a:pt x="176" y="96"/>
                  </a:cubicBezTo>
                  <a:cubicBezTo>
                    <a:pt x="176" y="85"/>
                    <a:pt x="162" y="71"/>
                    <a:pt x="162" y="60"/>
                  </a:cubicBezTo>
                  <a:cubicBezTo>
                    <a:pt x="151" y="48"/>
                    <a:pt x="140" y="37"/>
                    <a:pt x="129" y="26"/>
                  </a:cubicBezTo>
                  <a:cubicBezTo>
                    <a:pt x="129" y="15"/>
                    <a:pt x="117" y="15"/>
                    <a:pt x="10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4707420" y="1796309"/>
              <a:ext cx="10590" cy="15885"/>
            </a:xfrm>
            <a:custGeom>
              <a:avLst/>
              <a:gdLst/>
              <a:ahLst/>
              <a:cxnLst/>
              <a:rect l="l" t="t" r="r" b="b"/>
              <a:pathLst>
                <a:path w="140" h="210" extrusionOk="0">
                  <a:moveTo>
                    <a:pt x="59" y="0"/>
                  </a:moveTo>
                  <a:cubicBezTo>
                    <a:pt x="37" y="25"/>
                    <a:pt x="12" y="48"/>
                    <a:pt x="0" y="81"/>
                  </a:cubicBezTo>
                  <a:cubicBezTo>
                    <a:pt x="37" y="129"/>
                    <a:pt x="81" y="165"/>
                    <a:pt x="129" y="210"/>
                  </a:cubicBezTo>
                  <a:lnTo>
                    <a:pt x="140" y="210"/>
                  </a:lnTo>
                  <a:cubicBezTo>
                    <a:pt x="118" y="140"/>
                    <a:pt x="81" y="70"/>
                    <a:pt x="5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4688208" y="1763935"/>
              <a:ext cx="13994" cy="6354"/>
            </a:xfrm>
            <a:custGeom>
              <a:avLst/>
              <a:gdLst/>
              <a:ahLst/>
              <a:cxnLst/>
              <a:rect l="l" t="t" r="r" b="b"/>
              <a:pathLst>
                <a:path w="185" h="84" extrusionOk="0">
                  <a:moveTo>
                    <a:pt x="58" y="0"/>
                  </a:moveTo>
                  <a:cubicBezTo>
                    <a:pt x="43" y="0"/>
                    <a:pt x="32" y="7"/>
                    <a:pt x="22" y="20"/>
                  </a:cubicBezTo>
                  <a:cubicBezTo>
                    <a:pt x="11" y="20"/>
                    <a:pt x="11" y="46"/>
                    <a:pt x="0" y="68"/>
                  </a:cubicBezTo>
                  <a:lnTo>
                    <a:pt x="56" y="68"/>
                  </a:lnTo>
                  <a:lnTo>
                    <a:pt x="70" y="79"/>
                  </a:lnTo>
                  <a:cubicBezTo>
                    <a:pt x="92" y="79"/>
                    <a:pt x="110" y="84"/>
                    <a:pt x="126" y="84"/>
                  </a:cubicBezTo>
                  <a:cubicBezTo>
                    <a:pt x="135" y="84"/>
                    <a:pt x="143" y="83"/>
                    <a:pt x="151" y="79"/>
                  </a:cubicBezTo>
                  <a:cubicBezTo>
                    <a:pt x="162" y="79"/>
                    <a:pt x="162" y="79"/>
                    <a:pt x="162" y="68"/>
                  </a:cubicBezTo>
                  <a:cubicBezTo>
                    <a:pt x="173" y="68"/>
                    <a:pt x="173" y="68"/>
                    <a:pt x="184" y="57"/>
                  </a:cubicBezTo>
                  <a:cubicBezTo>
                    <a:pt x="162" y="57"/>
                    <a:pt x="151" y="46"/>
                    <a:pt x="140" y="34"/>
                  </a:cubicBezTo>
                  <a:cubicBezTo>
                    <a:pt x="105" y="13"/>
                    <a:pt x="79" y="0"/>
                    <a:pt x="5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4695998" y="1774298"/>
              <a:ext cx="9758" cy="9001"/>
            </a:xfrm>
            <a:custGeom>
              <a:avLst/>
              <a:gdLst/>
              <a:ahLst/>
              <a:cxnLst/>
              <a:rect l="l" t="t" r="r" b="b"/>
              <a:pathLst>
                <a:path w="129" h="119" extrusionOk="0">
                  <a:moveTo>
                    <a:pt x="0" y="1"/>
                  </a:moveTo>
                  <a:cubicBezTo>
                    <a:pt x="23" y="23"/>
                    <a:pt x="48" y="48"/>
                    <a:pt x="70" y="59"/>
                  </a:cubicBezTo>
                  <a:cubicBezTo>
                    <a:pt x="81" y="82"/>
                    <a:pt x="107" y="107"/>
                    <a:pt x="129" y="11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4613174" y="1504039"/>
              <a:ext cx="150756" cy="59909"/>
            </a:xfrm>
            <a:custGeom>
              <a:avLst/>
              <a:gdLst/>
              <a:ahLst/>
              <a:cxnLst/>
              <a:rect l="l" t="t" r="r" b="b"/>
              <a:pathLst>
                <a:path w="1993" h="792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2"/>
                    <a:pt x="14" y="23"/>
                    <a:pt x="26" y="34"/>
                  </a:cubicBezTo>
                  <a:lnTo>
                    <a:pt x="37" y="48"/>
                  </a:lnTo>
                  <a:lnTo>
                    <a:pt x="59" y="70"/>
                  </a:lnTo>
                  <a:cubicBezTo>
                    <a:pt x="118" y="163"/>
                    <a:pt x="199" y="269"/>
                    <a:pt x="280" y="372"/>
                  </a:cubicBezTo>
                  <a:cubicBezTo>
                    <a:pt x="419" y="537"/>
                    <a:pt x="607" y="758"/>
                    <a:pt x="769" y="791"/>
                  </a:cubicBezTo>
                  <a:lnTo>
                    <a:pt x="816" y="791"/>
                  </a:lnTo>
                  <a:cubicBezTo>
                    <a:pt x="908" y="791"/>
                    <a:pt x="1143" y="758"/>
                    <a:pt x="1386" y="582"/>
                  </a:cubicBezTo>
                  <a:cubicBezTo>
                    <a:pt x="1551" y="467"/>
                    <a:pt x="1864" y="232"/>
                    <a:pt x="1992" y="140"/>
                  </a:cubicBezTo>
                  <a:lnTo>
                    <a:pt x="607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4585868" y="1490726"/>
              <a:ext cx="14296" cy="13389"/>
            </a:xfrm>
            <a:custGeom>
              <a:avLst/>
              <a:gdLst/>
              <a:ahLst/>
              <a:cxnLst/>
              <a:rect l="l" t="t" r="r" b="b"/>
              <a:pathLst>
                <a:path w="189" h="177" extrusionOk="0">
                  <a:moveTo>
                    <a:pt x="96" y="1"/>
                  </a:moveTo>
                  <a:cubicBezTo>
                    <a:pt x="60" y="1"/>
                    <a:pt x="37" y="26"/>
                    <a:pt x="37" y="26"/>
                  </a:cubicBezTo>
                  <a:cubicBezTo>
                    <a:pt x="37" y="37"/>
                    <a:pt x="26" y="59"/>
                    <a:pt x="12" y="107"/>
                  </a:cubicBezTo>
                  <a:lnTo>
                    <a:pt x="12" y="118"/>
                  </a:lnTo>
                  <a:cubicBezTo>
                    <a:pt x="1" y="118"/>
                    <a:pt x="1" y="118"/>
                    <a:pt x="1" y="129"/>
                  </a:cubicBezTo>
                  <a:cubicBezTo>
                    <a:pt x="12" y="140"/>
                    <a:pt x="26" y="140"/>
                    <a:pt x="26" y="154"/>
                  </a:cubicBezTo>
                  <a:cubicBezTo>
                    <a:pt x="48" y="165"/>
                    <a:pt x="82" y="177"/>
                    <a:pt x="107" y="177"/>
                  </a:cubicBezTo>
                  <a:cubicBezTo>
                    <a:pt x="129" y="177"/>
                    <a:pt x="152" y="154"/>
                    <a:pt x="166" y="154"/>
                  </a:cubicBezTo>
                  <a:cubicBezTo>
                    <a:pt x="166" y="140"/>
                    <a:pt x="177" y="118"/>
                    <a:pt x="188" y="70"/>
                  </a:cubicBezTo>
                  <a:lnTo>
                    <a:pt x="188" y="48"/>
                  </a:lnTo>
                  <a:cubicBezTo>
                    <a:pt x="188" y="37"/>
                    <a:pt x="177" y="37"/>
                    <a:pt x="177" y="26"/>
                  </a:cubicBezTo>
                  <a:cubicBezTo>
                    <a:pt x="141" y="1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4600088" y="1326967"/>
              <a:ext cx="60665" cy="150756"/>
            </a:xfrm>
            <a:custGeom>
              <a:avLst/>
              <a:gdLst/>
              <a:ahLst/>
              <a:cxnLst/>
              <a:rect l="l" t="t" r="r" b="b"/>
              <a:pathLst>
                <a:path w="802" h="1993" extrusionOk="0">
                  <a:moveTo>
                    <a:pt x="140" y="1"/>
                  </a:moveTo>
                  <a:lnTo>
                    <a:pt x="0" y="1992"/>
                  </a:lnTo>
                  <a:cubicBezTo>
                    <a:pt x="11" y="1981"/>
                    <a:pt x="34" y="1970"/>
                    <a:pt x="48" y="1956"/>
                  </a:cubicBezTo>
                  <a:lnTo>
                    <a:pt x="81" y="1934"/>
                  </a:lnTo>
                  <a:cubicBezTo>
                    <a:pt x="162" y="1864"/>
                    <a:pt x="268" y="1794"/>
                    <a:pt x="372" y="1713"/>
                  </a:cubicBezTo>
                  <a:cubicBezTo>
                    <a:pt x="559" y="1562"/>
                    <a:pt x="802" y="1341"/>
                    <a:pt x="791" y="1177"/>
                  </a:cubicBezTo>
                  <a:cubicBezTo>
                    <a:pt x="791" y="1084"/>
                    <a:pt x="757" y="839"/>
                    <a:pt x="581" y="607"/>
                  </a:cubicBezTo>
                  <a:cubicBezTo>
                    <a:pt x="467" y="434"/>
                    <a:pt x="232" y="129"/>
                    <a:pt x="14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4525281" y="1430971"/>
              <a:ext cx="73978" cy="66187"/>
            </a:xfrm>
            <a:custGeom>
              <a:avLst/>
              <a:gdLst/>
              <a:ahLst/>
              <a:cxnLst/>
              <a:rect l="l" t="t" r="r" b="b"/>
              <a:pathLst>
                <a:path w="978" h="875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81"/>
                    <a:pt x="280" y="246"/>
                    <a:pt x="394" y="386"/>
                  </a:cubicBezTo>
                  <a:cubicBezTo>
                    <a:pt x="478" y="489"/>
                    <a:pt x="548" y="595"/>
                    <a:pt x="618" y="676"/>
                  </a:cubicBezTo>
                  <a:lnTo>
                    <a:pt x="640" y="710"/>
                  </a:lnTo>
                  <a:cubicBezTo>
                    <a:pt x="662" y="746"/>
                    <a:pt x="687" y="768"/>
                    <a:pt x="710" y="805"/>
                  </a:cubicBezTo>
                  <a:cubicBezTo>
                    <a:pt x="732" y="827"/>
                    <a:pt x="743" y="849"/>
                    <a:pt x="768" y="874"/>
                  </a:cubicBezTo>
                  <a:cubicBezTo>
                    <a:pt x="768" y="838"/>
                    <a:pt x="780" y="805"/>
                    <a:pt x="802" y="779"/>
                  </a:cubicBezTo>
                  <a:cubicBezTo>
                    <a:pt x="813" y="768"/>
                    <a:pt x="827" y="757"/>
                    <a:pt x="838" y="746"/>
                  </a:cubicBezTo>
                  <a:cubicBezTo>
                    <a:pt x="861" y="721"/>
                    <a:pt x="897" y="687"/>
                    <a:pt x="942" y="651"/>
                  </a:cubicBezTo>
                  <a:lnTo>
                    <a:pt x="97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4593961" y="1429232"/>
              <a:ext cx="65128" cy="74054"/>
            </a:xfrm>
            <a:custGeom>
              <a:avLst/>
              <a:gdLst/>
              <a:ahLst/>
              <a:cxnLst/>
              <a:rect l="l" t="t" r="r" b="b"/>
              <a:pathLst>
                <a:path w="861" h="979" extrusionOk="0">
                  <a:moveTo>
                    <a:pt x="861" y="1"/>
                  </a:moveTo>
                  <a:cubicBezTo>
                    <a:pt x="802" y="104"/>
                    <a:pt x="673" y="233"/>
                    <a:pt x="489" y="395"/>
                  </a:cubicBezTo>
                  <a:cubicBezTo>
                    <a:pt x="383" y="478"/>
                    <a:pt x="280" y="559"/>
                    <a:pt x="185" y="618"/>
                  </a:cubicBezTo>
                  <a:lnTo>
                    <a:pt x="162" y="640"/>
                  </a:lnTo>
                  <a:cubicBezTo>
                    <a:pt x="129" y="663"/>
                    <a:pt x="92" y="688"/>
                    <a:pt x="70" y="710"/>
                  </a:cubicBezTo>
                  <a:cubicBezTo>
                    <a:pt x="34" y="733"/>
                    <a:pt x="11" y="744"/>
                    <a:pt x="0" y="769"/>
                  </a:cubicBezTo>
                  <a:cubicBezTo>
                    <a:pt x="22" y="769"/>
                    <a:pt x="59" y="780"/>
                    <a:pt x="92" y="802"/>
                  </a:cubicBezTo>
                  <a:cubicBezTo>
                    <a:pt x="103" y="814"/>
                    <a:pt x="115" y="828"/>
                    <a:pt x="129" y="839"/>
                  </a:cubicBezTo>
                  <a:cubicBezTo>
                    <a:pt x="151" y="861"/>
                    <a:pt x="185" y="897"/>
                    <a:pt x="221" y="942"/>
                  </a:cubicBezTo>
                  <a:lnTo>
                    <a:pt x="838" y="97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4423017" y="1430896"/>
              <a:ext cx="150680" cy="59909"/>
            </a:xfrm>
            <a:custGeom>
              <a:avLst/>
              <a:gdLst/>
              <a:ahLst/>
              <a:cxnLst/>
              <a:rect l="l" t="t" r="r" b="b"/>
              <a:pathLst>
                <a:path w="1992" h="792" extrusionOk="0">
                  <a:moveTo>
                    <a:pt x="1187" y="1"/>
                  </a:moveTo>
                  <a:cubicBezTo>
                    <a:pt x="1184" y="1"/>
                    <a:pt x="1180" y="1"/>
                    <a:pt x="1176" y="1"/>
                  </a:cubicBezTo>
                  <a:cubicBezTo>
                    <a:pt x="1084" y="1"/>
                    <a:pt x="838" y="23"/>
                    <a:pt x="606" y="211"/>
                  </a:cubicBezTo>
                  <a:cubicBezTo>
                    <a:pt x="433" y="328"/>
                    <a:pt x="129" y="560"/>
                    <a:pt x="0" y="652"/>
                  </a:cubicBezTo>
                  <a:lnTo>
                    <a:pt x="1375" y="747"/>
                  </a:lnTo>
                  <a:lnTo>
                    <a:pt x="1992" y="792"/>
                  </a:lnTo>
                  <a:cubicBezTo>
                    <a:pt x="1981" y="769"/>
                    <a:pt x="1970" y="758"/>
                    <a:pt x="1956" y="747"/>
                  </a:cubicBezTo>
                  <a:lnTo>
                    <a:pt x="1956" y="736"/>
                  </a:lnTo>
                  <a:lnTo>
                    <a:pt x="1922" y="711"/>
                  </a:lnTo>
                  <a:cubicBezTo>
                    <a:pt x="1863" y="618"/>
                    <a:pt x="1794" y="526"/>
                    <a:pt x="1713" y="420"/>
                  </a:cubicBezTo>
                  <a:cubicBezTo>
                    <a:pt x="1565" y="237"/>
                    <a:pt x="1351" y="1"/>
                    <a:pt x="1187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4586776" y="1497912"/>
              <a:ext cx="75037" cy="66036"/>
            </a:xfrm>
            <a:custGeom>
              <a:avLst/>
              <a:gdLst/>
              <a:ahLst/>
              <a:cxnLst/>
              <a:rect l="l" t="t" r="r" b="b"/>
              <a:pathLst>
                <a:path w="992" h="873" extrusionOk="0">
                  <a:moveTo>
                    <a:pt x="224" y="1"/>
                  </a:moveTo>
                  <a:cubicBezTo>
                    <a:pt x="224" y="34"/>
                    <a:pt x="210" y="59"/>
                    <a:pt x="187" y="93"/>
                  </a:cubicBezTo>
                  <a:lnTo>
                    <a:pt x="154" y="129"/>
                  </a:lnTo>
                  <a:cubicBezTo>
                    <a:pt x="129" y="151"/>
                    <a:pt x="95" y="185"/>
                    <a:pt x="48" y="221"/>
                  </a:cubicBezTo>
                  <a:lnTo>
                    <a:pt x="0" y="839"/>
                  </a:lnTo>
                  <a:lnTo>
                    <a:pt x="992" y="872"/>
                  </a:lnTo>
                  <a:cubicBezTo>
                    <a:pt x="897" y="814"/>
                    <a:pt x="794" y="721"/>
                    <a:pt x="665" y="571"/>
                  </a:cubicBezTo>
                  <a:cubicBezTo>
                    <a:pt x="643" y="548"/>
                    <a:pt x="618" y="512"/>
                    <a:pt x="595" y="489"/>
                  </a:cubicBezTo>
                  <a:cubicBezTo>
                    <a:pt x="503" y="372"/>
                    <a:pt x="433" y="280"/>
                    <a:pt x="363" y="185"/>
                  </a:cubicBezTo>
                  <a:lnTo>
                    <a:pt x="338" y="140"/>
                  </a:lnTo>
                  <a:cubicBezTo>
                    <a:pt x="316" y="115"/>
                    <a:pt x="305" y="93"/>
                    <a:pt x="280" y="70"/>
                  </a:cubicBezTo>
                  <a:cubicBezTo>
                    <a:pt x="257" y="34"/>
                    <a:pt x="235" y="12"/>
                    <a:pt x="224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4526945" y="1490726"/>
              <a:ext cx="66187" cy="75113"/>
            </a:xfrm>
            <a:custGeom>
              <a:avLst/>
              <a:gdLst/>
              <a:ahLst/>
              <a:cxnLst/>
              <a:rect l="l" t="t" r="r" b="b"/>
              <a:pathLst>
                <a:path w="875" h="993" extrusionOk="0">
                  <a:moveTo>
                    <a:pt x="23" y="1"/>
                  </a:moveTo>
                  <a:lnTo>
                    <a:pt x="1" y="992"/>
                  </a:lnTo>
                  <a:cubicBezTo>
                    <a:pt x="70" y="886"/>
                    <a:pt x="188" y="758"/>
                    <a:pt x="386" y="596"/>
                  </a:cubicBezTo>
                  <a:cubicBezTo>
                    <a:pt x="489" y="503"/>
                    <a:pt x="596" y="434"/>
                    <a:pt x="688" y="375"/>
                  </a:cubicBezTo>
                  <a:cubicBezTo>
                    <a:pt x="721" y="339"/>
                    <a:pt x="769" y="316"/>
                    <a:pt x="805" y="280"/>
                  </a:cubicBezTo>
                  <a:cubicBezTo>
                    <a:pt x="827" y="258"/>
                    <a:pt x="850" y="235"/>
                    <a:pt x="875" y="224"/>
                  </a:cubicBezTo>
                  <a:cubicBezTo>
                    <a:pt x="839" y="224"/>
                    <a:pt x="805" y="210"/>
                    <a:pt x="780" y="188"/>
                  </a:cubicBezTo>
                  <a:cubicBezTo>
                    <a:pt x="769" y="177"/>
                    <a:pt x="758" y="165"/>
                    <a:pt x="746" y="154"/>
                  </a:cubicBezTo>
                  <a:cubicBezTo>
                    <a:pt x="735" y="140"/>
                    <a:pt x="721" y="129"/>
                    <a:pt x="710" y="118"/>
                  </a:cubicBezTo>
                  <a:cubicBezTo>
                    <a:pt x="688" y="107"/>
                    <a:pt x="677" y="84"/>
                    <a:pt x="651" y="4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8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4526113" y="1517125"/>
              <a:ext cx="60741" cy="150756"/>
            </a:xfrm>
            <a:custGeom>
              <a:avLst/>
              <a:gdLst/>
              <a:ahLst/>
              <a:cxnLst/>
              <a:rect l="l" t="t" r="r" b="b"/>
              <a:pathLst>
                <a:path w="803" h="1993" extrusionOk="0">
                  <a:moveTo>
                    <a:pt x="802" y="1"/>
                  </a:moveTo>
                  <a:cubicBezTo>
                    <a:pt x="780" y="26"/>
                    <a:pt x="746" y="37"/>
                    <a:pt x="721" y="59"/>
                  </a:cubicBezTo>
                  <a:cubicBezTo>
                    <a:pt x="629" y="118"/>
                    <a:pt x="537" y="199"/>
                    <a:pt x="431" y="280"/>
                  </a:cubicBezTo>
                  <a:cubicBezTo>
                    <a:pt x="257" y="434"/>
                    <a:pt x="48" y="618"/>
                    <a:pt x="12" y="769"/>
                  </a:cubicBezTo>
                  <a:cubicBezTo>
                    <a:pt x="12" y="783"/>
                    <a:pt x="0" y="805"/>
                    <a:pt x="12" y="817"/>
                  </a:cubicBezTo>
                  <a:cubicBezTo>
                    <a:pt x="12" y="909"/>
                    <a:pt x="34" y="1143"/>
                    <a:pt x="221" y="1386"/>
                  </a:cubicBezTo>
                  <a:cubicBezTo>
                    <a:pt x="338" y="1551"/>
                    <a:pt x="570" y="1864"/>
                    <a:pt x="662" y="1993"/>
                  </a:cubicBezTo>
                  <a:lnTo>
                    <a:pt x="802" y="1"/>
                  </a:lnTo>
                  <a:close/>
                </a:path>
              </a:pathLst>
            </a:custGeom>
            <a:solidFill>
              <a:srgbClr val="FF8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4614233" y="1565761"/>
              <a:ext cx="301208" cy="303932"/>
            </a:xfrm>
            <a:custGeom>
              <a:avLst/>
              <a:gdLst/>
              <a:ahLst/>
              <a:cxnLst/>
              <a:rect l="l" t="t" r="r" b="b"/>
              <a:pathLst>
                <a:path w="3982" h="4018" extrusionOk="0">
                  <a:moveTo>
                    <a:pt x="769" y="1339"/>
                  </a:moveTo>
                  <a:cubicBezTo>
                    <a:pt x="780" y="1350"/>
                    <a:pt x="780" y="1350"/>
                    <a:pt x="791" y="1350"/>
                  </a:cubicBezTo>
                  <a:cubicBezTo>
                    <a:pt x="824" y="1372"/>
                    <a:pt x="850" y="1408"/>
                    <a:pt x="883" y="1431"/>
                  </a:cubicBezTo>
                  <a:cubicBezTo>
                    <a:pt x="894" y="1442"/>
                    <a:pt x="894" y="1453"/>
                    <a:pt x="908" y="1467"/>
                  </a:cubicBezTo>
                  <a:cubicBezTo>
                    <a:pt x="919" y="1478"/>
                    <a:pt x="931" y="1489"/>
                    <a:pt x="931" y="1501"/>
                  </a:cubicBezTo>
                  <a:cubicBezTo>
                    <a:pt x="931" y="1501"/>
                    <a:pt x="919" y="1512"/>
                    <a:pt x="908" y="1523"/>
                  </a:cubicBezTo>
                  <a:cubicBezTo>
                    <a:pt x="872" y="1548"/>
                    <a:pt x="838" y="1570"/>
                    <a:pt x="802" y="1593"/>
                  </a:cubicBezTo>
                  <a:cubicBezTo>
                    <a:pt x="755" y="1618"/>
                    <a:pt x="732" y="1629"/>
                    <a:pt x="721" y="1629"/>
                  </a:cubicBezTo>
                  <a:cubicBezTo>
                    <a:pt x="699" y="1618"/>
                    <a:pt x="685" y="1607"/>
                    <a:pt x="674" y="1582"/>
                  </a:cubicBezTo>
                  <a:cubicBezTo>
                    <a:pt x="662" y="1570"/>
                    <a:pt x="662" y="1570"/>
                    <a:pt x="662" y="1559"/>
                  </a:cubicBezTo>
                  <a:cubicBezTo>
                    <a:pt x="651" y="1548"/>
                    <a:pt x="651" y="1537"/>
                    <a:pt x="651" y="1537"/>
                  </a:cubicBezTo>
                  <a:lnTo>
                    <a:pt x="640" y="1537"/>
                  </a:lnTo>
                  <a:lnTo>
                    <a:pt x="640" y="1512"/>
                  </a:lnTo>
                  <a:cubicBezTo>
                    <a:pt x="629" y="1489"/>
                    <a:pt x="629" y="1467"/>
                    <a:pt x="629" y="1442"/>
                  </a:cubicBezTo>
                  <a:lnTo>
                    <a:pt x="629" y="1420"/>
                  </a:lnTo>
                  <a:cubicBezTo>
                    <a:pt x="629" y="1408"/>
                    <a:pt x="640" y="1383"/>
                    <a:pt x="662" y="1372"/>
                  </a:cubicBezTo>
                  <a:cubicBezTo>
                    <a:pt x="674" y="1361"/>
                    <a:pt x="685" y="1361"/>
                    <a:pt x="699" y="1350"/>
                  </a:cubicBezTo>
                  <a:cubicBezTo>
                    <a:pt x="721" y="1350"/>
                    <a:pt x="732" y="1339"/>
                    <a:pt x="743" y="1339"/>
                  </a:cubicBezTo>
                  <a:close/>
                  <a:moveTo>
                    <a:pt x="512" y="1383"/>
                  </a:moveTo>
                  <a:lnTo>
                    <a:pt x="512" y="1383"/>
                  </a:lnTo>
                  <a:cubicBezTo>
                    <a:pt x="489" y="1431"/>
                    <a:pt x="489" y="1478"/>
                    <a:pt x="489" y="1512"/>
                  </a:cubicBezTo>
                  <a:cubicBezTo>
                    <a:pt x="489" y="1582"/>
                    <a:pt x="523" y="1640"/>
                    <a:pt x="559" y="1710"/>
                  </a:cubicBezTo>
                  <a:cubicBezTo>
                    <a:pt x="475" y="1758"/>
                    <a:pt x="394" y="1816"/>
                    <a:pt x="313" y="1861"/>
                  </a:cubicBezTo>
                  <a:cubicBezTo>
                    <a:pt x="302" y="1872"/>
                    <a:pt x="291" y="1872"/>
                    <a:pt x="280" y="1886"/>
                  </a:cubicBezTo>
                  <a:lnTo>
                    <a:pt x="243" y="1886"/>
                  </a:lnTo>
                  <a:cubicBezTo>
                    <a:pt x="232" y="1886"/>
                    <a:pt x="221" y="1886"/>
                    <a:pt x="210" y="1872"/>
                  </a:cubicBezTo>
                  <a:cubicBezTo>
                    <a:pt x="174" y="1839"/>
                    <a:pt x="174" y="1791"/>
                    <a:pt x="185" y="1746"/>
                  </a:cubicBezTo>
                  <a:cubicBezTo>
                    <a:pt x="221" y="1688"/>
                    <a:pt x="243" y="1629"/>
                    <a:pt x="280" y="1570"/>
                  </a:cubicBezTo>
                  <a:cubicBezTo>
                    <a:pt x="302" y="1523"/>
                    <a:pt x="336" y="1478"/>
                    <a:pt x="372" y="1453"/>
                  </a:cubicBezTo>
                  <a:cubicBezTo>
                    <a:pt x="383" y="1442"/>
                    <a:pt x="394" y="1442"/>
                    <a:pt x="405" y="1431"/>
                  </a:cubicBezTo>
                  <a:cubicBezTo>
                    <a:pt x="431" y="1420"/>
                    <a:pt x="475" y="1397"/>
                    <a:pt x="512" y="1383"/>
                  </a:cubicBezTo>
                  <a:close/>
                  <a:moveTo>
                    <a:pt x="615" y="1839"/>
                  </a:moveTo>
                  <a:cubicBezTo>
                    <a:pt x="629" y="1850"/>
                    <a:pt x="629" y="1861"/>
                    <a:pt x="640" y="1872"/>
                  </a:cubicBezTo>
                  <a:lnTo>
                    <a:pt x="651" y="1886"/>
                  </a:lnTo>
                  <a:cubicBezTo>
                    <a:pt x="721" y="1956"/>
                    <a:pt x="791" y="2037"/>
                    <a:pt x="861" y="2096"/>
                  </a:cubicBezTo>
                  <a:cubicBezTo>
                    <a:pt x="883" y="2118"/>
                    <a:pt x="908" y="2140"/>
                    <a:pt x="942" y="2165"/>
                  </a:cubicBezTo>
                  <a:cubicBezTo>
                    <a:pt x="1000" y="2221"/>
                    <a:pt x="1023" y="2280"/>
                    <a:pt x="1048" y="2361"/>
                  </a:cubicBezTo>
                  <a:cubicBezTo>
                    <a:pt x="1048" y="2386"/>
                    <a:pt x="1034" y="2408"/>
                    <a:pt x="1023" y="2445"/>
                  </a:cubicBezTo>
                  <a:cubicBezTo>
                    <a:pt x="1000" y="2397"/>
                    <a:pt x="964" y="2361"/>
                    <a:pt x="942" y="2339"/>
                  </a:cubicBezTo>
                  <a:lnTo>
                    <a:pt x="931" y="2327"/>
                  </a:lnTo>
                  <a:cubicBezTo>
                    <a:pt x="919" y="2327"/>
                    <a:pt x="908" y="2316"/>
                    <a:pt x="894" y="2316"/>
                  </a:cubicBezTo>
                  <a:lnTo>
                    <a:pt x="850" y="2316"/>
                  </a:lnTo>
                  <a:cubicBezTo>
                    <a:pt x="813" y="2327"/>
                    <a:pt x="791" y="2339"/>
                    <a:pt x="755" y="2375"/>
                  </a:cubicBezTo>
                  <a:cubicBezTo>
                    <a:pt x="685" y="2316"/>
                    <a:pt x="615" y="2258"/>
                    <a:pt x="581" y="2188"/>
                  </a:cubicBezTo>
                  <a:cubicBezTo>
                    <a:pt x="545" y="2140"/>
                    <a:pt x="523" y="2096"/>
                    <a:pt x="512" y="2037"/>
                  </a:cubicBezTo>
                  <a:cubicBezTo>
                    <a:pt x="500" y="1989"/>
                    <a:pt x="489" y="1956"/>
                    <a:pt x="500" y="1920"/>
                  </a:cubicBezTo>
                  <a:cubicBezTo>
                    <a:pt x="512" y="1897"/>
                    <a:pt x="523" y="1886"/>
                    <a:pt x="545" y="1872"/>
                  </a:cubicBezTo>
                  <a:cubicBezTo>
                    <a:pt x="570" y="1861"/>
                    <a:pt x="593" y="1850"/>
                    <a:pt x="615" y="1839"/>
                  </a:cubicBezTo>
                  <a:close/>
                  <a:moveTo>
                    <a:pt x="908" y="2361"/>
                  </a:moveTo>
                  <a:cubicBezTo>
                    <a:pt x="919" y="2375"/>
                    <a:pt x="931" y="2375"/>
                    <a:pt x="931" y="2386"/>
                  </a:cubicBezTo>
                  <a:cubicBezTo>
                    <a:pt x="942" y="2397"/>
                    <a:pt x="953" y="2408"/>
                    <a:pt x="964" y="2420"/>
                  </a:cubicBezTo>
                  <a:cubicBezTo>
                    <a:pt x="964" y="2431"/>
                    <a:pt x="978" y="2445"/>
                    <a:pt x="978" y="2456"/>
                  </a:cubicBezTo>
                  <a:cubicBezTo>
                    <a:pt x="960" y="2462"/>
                    <a:pt x="942" y="2464"/>
                    <a:pt x="926" y="2464"/>
                  </a:cubicBezTo>
                  <a:cubicBezTo>
                    <a:pt x="910" y="2464"/>
                    <a:pt x="896" y="2462"/>
                    <a:pt x="883" y="2456"/>
                  </a:cubicBezTo>
                  <a:cubicBezTo>
                    <a:pt x="850" y="2445"/>
                    <a:pt x="824" y="2420"/>
                    <a:pt x="802" y="2397"/>
                  </a:cubicBezTo>
                  <a:lnTo>
                    <a:pt x="802" y="2386"/>
                  </a:lnTo>
                  <a:cubicBezTo>
                    <a:pt x="813" y="2375"/>
                    <a:pt x="838" y="2375"/>
                    <a:pt x="861" y="2361"/>
                  </a:cubicBezTo>
                  <a:close/>
                  <a:moveTo>
                    <a:pt x="534" y="2210"/>
                  </a:moveTo>
                  <a:cubicBezTo>
                    <a:pt x="570" y="2246"/>
                    <a:pt x="593" y="2291"/>
                    <a:pt x="629" y="2327"/>
                  </a:cubicBezTo>
                  <a:cubicBezTo>
                    <a:pt x="640" y="2339"/>
                    <a:pt x="651" y="2350"/>
                    <a:pt x="674" y="2361"/>
                  </a:cubicBezTo>
                  <a:cubicBezTo>
                    <a:pt x="699" y="2375"/>
                    <a:pt x="721" y="2397"/>
                    <a:pt x="743" y="2420"/>
                  </a:cubicBezTo>
                  <a:cubicBezTo>
                    <a:pt x="780" y="2431"/>
                    <a:pt x="802" y="2456"/>
                    <a:pt x="824" y="2478"/>
                  </a:cubicBezTo>
                  <a:cubicBezTo>
                    <a:pt x="850" y="2490"/>
                    <a:pt x="872" y="2501"/>
                    <a:pt x="894" y="2501"/>
                  </a:cubicBezTo>
                  <a:cubicBezTo>
                    <a:pt x="908" y="2501"/>
                    <a:pt x="919" y="2501"/>
                    <a:pt x="919" y="2515"/>
                  </a:cubicBezTo>
                  <a:cubicBezTo>
                    <a:pt x="953" y="2515"/>
                    <a:pt x="989" y="2501"/>
                    <a:pt x="1023" y="2490"/>
                  </a:cubicBezTo>
                  <a:cubicBezTo>
                    <a:pt x="1023" y="2478"/>
                    <a:pt x="1034" y="2478"/>
                    <a:pt x="1034" y="2478"/>
                  </a:cubicBezTo>
                  <a:lnTo>
                    <a:pt x="1059" y="2478"/>
                  </a:lnTo>
                  <a:cubicBezTo>
                    <a:pt x="1070" y="2478"/>
                    <a:pt x="1070" y="2490"/>
                    <a:pt x="1081" y="2490"/>
                  </a:cubicBezTo>
                  <a:cubicBezTo>
                    <a:pt x="1093" y="2501"/>
                    <a:pt x="1104" y="2515"/>
                    <a:pt x="1118" y="2526"/>
                  </a:cubicBezTo>
                  <a:cubicBezTo>
                    <a:pt x="1140" y="2548"/>
                    <a:pt x="1151" y="2559"/>
                    <a:pt x="1162" y="2584"/>
                  </a:cubicBezTo>
                  <a:cubicBezTo>
                    <a:pt x="1162" y="2596"/>
                    <a:pt x="1162" y="2607"/>
                    <a:pt x="1174" y="2629"/>
                  </a:cubicBezTo>
                  <a:cubicBezTo>
                    <a:pt x="1151" y="2618"/>
                    <a:pt x="1129" y="2607"/>
                    <a:pt x="1104" y="2596"/>
                  </a:cubicBezTo>
                  <a:cubicBezTo>
                    <a:pt x="1093" y="2596"/>
                    <a:pt x="1081" y="2584"/>
                    <a:pt x="1070" y="2584"/>
                  </a:cubicBezTo>
                  <a:lnTo>
                    <a:pt x="1048" y="2584"/>
                  </a:lnTo>
                  <a:cubicBezTo>
                    <a:pt x="1037" y="2578"/>
                    <a:pt x="1025" y="2575"/>
                    <a:pt x="1014" y="2575"/>
                  </a:cubicBezTo>
                  <a:cubicBezTo>
                    <a:pt x="979" y="2575"/>
                    <a:pt x="948" y="2607"/>
                    <a:pt x="931" y="2677"/>
                  </a:cubicBezTo>
                  <a:cubicBezTo>
                    <a:pt x="908" y="2666"/>
                    <a:pt x="883" y="2654"/>
                    <a:pt x="861" y="2640"/>
                  </a:cubicBezTo>
                  <a:cubicBezTo>
                    <a:pt x="813" y="2607"/>
                    <a:pt x="780" y="2584"/>
                    <a:pt x="732" y="2548"/>
                  </a:cubicBezTo>
                  <a:cubicBezTo>
                    <a:pt x="685" y="2526"/>
                    <a:pt x="651" y="2490"/>
                    <a:pt x="604" y="2467"/>
                  </a:cubicBezTo>
                  <a:cubicBezTo>
                    <a:pt x="593" y="2456"/>
                    <a:pt x="581" y="2445"/>
                    <a:pt x="581" y="2431"/>
                  </a:cubicBezTo>
                  <a:cubicBezTo>
                    <a:pt x="559" y="2420"/>
                    <a:pt x="545" y="2397"/>
                    <a:pt x="534" y="2375"/>
                  </a:cubicBezTo>
                  <a:cubicBezTo>
                    <a:pt x="523" y="2361"/>
                    <a:pt x="523" y="2339"/>
                    <a:pt x="523" y="2316"/>
                  </a:cubicBezTo>
                  <a:cubicBezTo>
                    <a:pt x="523" y="2280"/>
                    <a:pt x="523" y="2246"/>
                    <a:pt x="534" y="2210"/>
                  </a:cubicBezTo>
                  <a:close/>
                  <a:moveTo>
                    <a:pt x="1036" y="2620"/>
                  </a:moveTo>
                  <a:cubicBezTo>
                    <a:pt x="1057" y="2620"/>
                    <a:pt x="1083" y="2633"/>
                    <a:pt x="1118" y="2654"/>
                  </a:cubicBezTo>
                  <a:cubicBezTo>
                    <a:pt x="1129" y="2666"/>
                    <a:pt x="1140" y="2677"/>
                    <a:pt x="1162" y="2677"/>
                  </a:cubicBezTo>
                  <a:cubicBezTo>
                    <a:pt x="1151" y="2688"/>
                    <a:pt x="1151" y="2688"/>
                    <a:pt x="1140" y="2688"/>
                  </a:cubicBezTo>
                  <a:cubicBezTo>
                    <a:pt x="1140" y="2699"/>
                    <a:pt x="1140" y="2699"/>
                    <a:pt x="1129" y="2699"/>
                  </a:cubicBezTo>
                  <a:cubicBezTo>
                    <a:pt x="1121" y="2703"/>
                    <a:pt x="1113" y="2704"/>
                    <a:pt x="1104" y="2704"/>
                  </a:cubicBezTo>
                  <a:cubicBezTo>
                    <a:pt x="1088" y="2704"/>
                    <a:pt x="1070" y="2699"/>
                    <a:pt x="1048" y="2699"/>
                  </a:cubicBezTo>
                  <a:lnTo>
                    <a:pt x="1034" y="2688"/>
                  </a:lnTo>
                  <a:lnTo>
                    <a:pt x="978" y="2688"/>
                  </a:lnTo>
                  <a:cubicBezTo>
                    <a:pt x="989" y="2666"/>
                    <a:pt x="989" y="2640"/>
                    <a:pt x="1000" y="2640"/>
                  </a:cubicBezTo>
                  <a:cubicBezTo>
                    <a:pt x="1010" y="2627"/>
                    <a:pt x="1021" y="2620"/>
                    <a:pt x="1036" y="2620"/>
                  </a:cubicBezTo>
                  <a:close/>
                  <a:moveTo>
                    <a:pt x="1162" y="2758"/>
                  </a:moveTo>
                  <a:lnTo>
                    <a:pt x="1210" y="2875"/>
                  </a:lnTo>
                  <a:cubicBezTo>
                    <a:pt x="1188" y="2864"/>
                    <a:pt x="1162" y="2839"/>
                    <a:pt x="1151" y="2816"/>
                  </a:cubicBezTo>
                  <a:cubicBezTo>
                    <a:pt x="1129" y="2805"/>
                    <a:pt x="1104" y="2780"/>
                    <a:pt x="1081" y="2758"/>
                  </a:cubicBezTo>
                  <a:close/>
                  <a:moveTo>
                    <a:pt x="685" y="2584"/>
                  </a:moveTo>
                  <a:cubicBezTo>
                    <a:pt x="699" y="2584"/>
                    <a:pt x="710" y="2596"/>
                    <a:pt x="721" y="2596"/>
                  </a:cubicBezTo>
                  <a:cubicBezTo>
                    <a:pt x="791" y="2654"/>
                    <a:pt x="861" y="2710"/>
                    <a:pt x="953" y="2724"/>
                  </a:cubicBezTo>
                  <a:cubicBezTo>
                    <a:pt x="964" y="2724"/>
                    <a:pt x="978" y="2735"/>
                    <a:pt x="989" y="2735"/>
                  </a:cubicBezTo>
                  <a:cubicBezTo>
                    <a:pt x="1000" y="2735"/>
                    <a:pt x="1012" y="2735"/>
                    <a:pt x="1012" y="2747"/>
                  </a:cubicBezTo>
                  <a:lnTo>
                    <a:pt x="1023" y="2747"/>
                  </a:lnTo>
                  <a:cubicBezTo>
                    <a:pt x="1093" y="2828"/>
                    <a:pt x="1151" y="2897"/>
                    <a:pt x="1221" y="2978"/>
                  </a:cubicBezTo>
                  <a:cubicBezTo>
                    <a:pt x="1232" y="2978"/>
                    <a:pt x="1232" y="3004"/>
                    <a:pt x="1232" y="3015"/>
                  </a:cubicBezTo>
                  <a:lnTo>
                    <a:pt x="1199" y="2978"/>
                  </a:lnTo>
                  <a:cubicBezTo>
                    <a:pt x="1188" y="2967"/>
                    <a:pt x="1162" y="2956"/>
                    <a:pt x="1151" y="2945"/>
                  </a:cubicBezTo>
                  <a:cubicBezTo>
                    <a:pt x="1129" y="2920"/>
                    <a:pt x="1104" y="2909"/>
                    <a:pt x="1093" y="2909"/>
                  </a:cubicBezTo>
                  <a:cubicBezTo>
                    <a:pt x="1081" y="2909"/>
                    <a:pt x="1070" y="2909"/>
                    <a:pt x="1059" y="2920"/>
                  </a:cubicBezTo>
                  <a:lnTo>
                    <a:pt x="1023" y="2956"/>
                  </a:lnTo>
                  <a:cubicBezTo>
                    <a:pt x="1023" y="2967"/>
                    <a:pt x="1023" y="2978"/>
                    <a:pt x="1012" y="2990"/>
                  </a:cubicBezTo>
                  <a:lnTo>
                    <a:pt x="1012" y="3004"/>
                  </a:lnTo>
                  <a:cubicBezTo>
                    <a:pt x="964" y="2978"/>
                    <a:pt x="908" y="2956"/>
                    <a:pt x="872" y="2920"/>
                  </a:cubicBezTo>
                  <a:cubicBezTo>
                    <a:pt x="861" y="2909"/>
                    <a:pt x="850" y="2897"/>
                    <a:pt x="838" y="2886"/>
                  </a:cubicBezTo>
                  <a:cubicBezTo>
                    <a:pt x="802" y="2850"/>
                    <a:pt x="780" y="2816"/>
                    <a:pt x="743" y="2780"/>
                  </a:cubicBezTo>
                  <a:cubicBezTo>
                    <a:pt x="732" y="2780"/>
                    <a:pt x="732" y="2769"/>
                    <a:pt x="721" y="2758"/>
                  </a:cubicBezTo>
                  <a:cubicBezTo>
                    <a:pt x="721" y="2758"/>
                    <a:pt x="710" y="2747"/>
                    <a:pt x="710" y="2735"/>
                  </a:cubicBezTo>
                  <a:cubicBezTo>
                    <a:pt x="685" y="2710"/>
                    <a:pt x="674" y="2677"/>
                    <a:pt x="674" y="2640"/>
                  </a:cubicBezTo>
                  <a:cubicBezTo>
                    <a:pt x="674" y="2618"/>
                    <a:pt x="674" y="2607"/>
                    <a:pt x="685" y="2584"/>
                  </a:cubicBezTo>
                  <a:close/>
                  <a:moveTo>
                    <a:pt x="1101" y="2959"/>
                  </a:moveTo>
                  <a:cubicBezTo>
                    <a:pt x="1114" y="2959"/>
                    <a:pt x="1131" y="2970"/>
                    <a:pt x="1162" y="2990"/>
                  </a:cubicBezTo>
                  <a:cubicBezTo>
                    <a:pt x="1174" y="3015"/>
                    <a:pt x="1199" y="3037"/>
                    <a:pt x="1221" y="3048"/>
                  </a:cubicBezTo>
                  <a:cubicBezTo>
                    <a:pt x="1210" y="3073"/>
                    <a:pt x="1210" y="3073"/>
                    <a:pt x="1199" y="3085"/>
                  </a:cubicBezTo>
                  <a:lnTo>
                    <a:pt x="1162" y="3085"/>
                  </a:lnTo>
                  <a:cubicBezTo>
                    <a:pt x="1151" y="3085"/>
                    <a:pt x="1140" y="3073"/>
                    <a:pt x="1118" y="3059"/>
                  </a:cubicBezTo>
                  <a:cubicBezTo>
                    <a:pt x="1093" y="3048"/>
                    <a:pt x="1070" y="3037"/>
                    <a:pt x="1048" y="3015"/>
                  </a:cubicBezTo>
                  <a:cubicBezTo>
                    <a:pt x="1073" y="2976"/>
                    <a:pt x="1084" y="2959"/>
                    <a:pt x="1101" y="2959"/>
                  </a:cubicBezTo>
                  <a:close/>
                  <a:moveTo>
                    <a:pt x="1291" y="3048"/>
                  </a:moveTo>
                  <a:lnTo>
                    <a:pt x="1372" y="3258"/>
                  </a:lnTo>
                  <a:lnTo>
                    <a:pt x="1361" y="3258"/>
                  </a:lnTo>
                  <a:cubicBezTo>
                    <a:pt x="1313" y="3213"/>
                    <a:pt x="1269" y="3177"/>
                    <a:pt x="1232" y="3129"/>
                  </a:cubicBezTo>
                  <a:cubicBezTo>
                    <a:pt x="1244" y="3096"/>
                    <a:pt x="1269" y="3073"/>
                    <a:pt x="1291" y="3048"/>
                  </a:cubicBezTo>
                  <a:close/>
                  <a:moveTo>
                    <a:pt x="1093" y="2269"/>
                  </a:moveTo>
                  <a:lnTo>
                    <a:pt x="1710" y="3772"/>
                  </a:lnTo>
                  <a:cubicBezTo>
                    <a:pt x="1699" y="3772"/>
                    <a:pt x="1688" y="3772"/>
                    <a:pt x="1688" y="3758"/>
                  </a:cubicBezTo>
                  <a:lnTo>
                    <a:pt x="1663" y="3758"/>
                  </a:lnTo>
                  <a:cubicBezTo>
                    <a:pt x="1640" y="3747"/>
                    <a:pt x="1629" y="3747"/>
                    <a:pt x="1618" y="3724"/>
                  </a:cubicBezTo>
                  <a:cubicBezTo>
                    <a:pt x="1559" y="3562"/>
                    <a:pt x="1489" y="3397"/>
                    <a:pt x="1420" y="3235"/>
                  </a:cubicBezTo>
                  <a:cubicBezTo>
                    <a:pt x="1350" y="3073"/>
                    <a:pt x="1280" y="2909"/>
                    <a:pt x="1210" y="2747"/>
                  </a:cubicBezTo>
                  <a:cubicBezTo>
                    <a:pt x="1210" y="2735"/>
                    <a:pt x="1199" y="2724"/>
                    <a:pt x="1199" y="2710"/>
                  </a:cubicBezTo>
                  <a:lnTo>
                    <a:pt x="1210" y="2699"/>
                  </a:lnTo>
                  <a:cubicBezTo>
                    <a:pt x="1221" y="2654"/>
                    <a:pt x="1221" y="2618"/>
                    <a:pt x="1210" y="2584"/>
                  </a:cubicBezTo>
                  <a:cubicBezTo>
                    <a:pt x="1210" y="2559"/>
                    <a:pt x="1199" y="2537"/>
                    <a:pt x="1174" y="2526"/>
                  </a:cubicBezTo>
                  <a:cubicBezTo>
                    <a:pt x="1162" y="2515"/>
                    <a:pt x="1162" y="2501"/>
                    <a:pt x="1151" y="2490"/>
                  </a:cubicBezTo>
                  <a:cubicBezTo>
                    <a:pt x="1140" y="2490"/>
                    <a:pt x="1140" y="2490"/>
                    <a:pt x="1140" y="2478"/>
                  </a:cubicBezTo>
                  <a:cubicBezTo>
                    <a:pt x="1129" y="2478"/>
                    <a:pt x="1129" y="2467"/>
                    <a:pt x="1118" y="2467"/>
                  </a:cubicBezTo>
                  <a:lnTo>
                    <a:pt x="1118" y="2456"/>
                  </a:lnTo>
                  <a:cubicBezTo>
                    <a:pt x="1104" y="2431"/>
                    <a:pt x="1093" y="2408"/>
                    <a:pt x="1093" y="2397"/>
                  </a:cubicBezTo>
                  <a:lnTo>
                    <a:pt x="1093" y="2386"/>
                  </a:lnTo>
                  <a:lnTo>
                    <a:pt x="1093" y="2361"/>
                  </a:lnTo>
                  <a:cubicBezTo>
                    <a:pt x="1093" y="2339"/>
                    <a:pt x="1081" y="2305"/>
                    <a:pt x="1070" y="2280"/>
                  </a:cubicBezTo>
                  <a:cubicBezTo>
                    <a:pt x="1081" y="2280"/>
                    <a:pt x="1081" y="2280"/>
                    <a:pt x="1093" y="2269"/>
                  </a:cubicBezTo>
                  <a:close/>
                  <a:moveTo>
                    <a:pt x="927" y="1234"/>
                  </a:moveTo>
                  <a:cubicBezTo>
                    <a:pt x="948" y="1234"/>
                    <a:pt x="969" y="1237"/>
                    <a:pt x="989" y="1244"/>
                  </a:cubicBezTo>
                  <a:cubicBezTo>
                    <a:pt x="1104" y="1291"/>
                    <a:pt x="1210" y="1339"/>
                    <a:pt x="1327" y="1383"/>
                  </a:cubicBezTo>
                  <a:cubicBezTo>
                    <a:pt x="1397" y="1408"/>
                    <a:pt x="1467" y="1442"/>
                    <a:pt x="1537" y="1467"/>
                  </a:cubicBezTo>
                  <a:cubicBezTo>
                    <a:pt x="1570" y="1489"/>
                    <a:pt x="1607" y="1501"/>
                    <a:pt x="1640" y="1512"/>
                  </a:cubicBezTo>
                  <a:cubicBezTo>
                    <a:pt x="1677" y="1523"/>
                    <a:pt x="1710" y="1537"/>
                    <a:pt x="1746" y="1548"/>
                  </a:cubicBezTo>
                  <a:cubicBezTo>
                    <a:pt x="1791" y="1570"/>
                    <a:pt x="1839" y="1593"/>
                    <a:pt x="1872" y="1618"/>
                  </a:cubicBezTo>
                  <a:cubicBezTo>
                    <a:pt x="1931" y="1651"/>
                    <a:pt x="1978" y="1688"/>
                    <a:pt x="2012" y="1746"/>
                  </a:cubicBezTo>
                  <a:cubicBezTo>
                    <a:pt x="2026" y="1758"/>
                    <a:pt x="2037" y="1769"/>
                    <a:pt x="2048" y="1780"/>
                  </a:cubicBezTo>
                  <a:cubicBezTo>
                    <a:pt x="2129" y="1908"/>
                    <a:pt x="2210" y="2048"/>
                    <a:pt x="2280" y="2177"/>
                  </a:cubicBezTo>
                  <a:cubicBezTo>
                    <a:pt x="2291" y="2199"/>
                    <a:pt x="2305" y="2221"/>
                    <a:pt x="2327" y="2246"/>
                  </a:cubicBezTo>
                  <a:cubicBezTo>
                    <a:pt x="2397" y="2386"/>
                    <a:pt x="2501" y="2467"/>
                    <a:pt x="2654" y="2490"/>
                  </a:cubicBezTo>
                  <a:cubicBezTo>
                    <a:pt x="2688" y="2501"/>
                    <a:pt x="2710" y="2515"/>
                    <a:pt x="2746" y="2515"/>
                  </a:cubicBezTo>
                  <a:cubicBezTo>
                    <a:pt x="2875" y="2548"/>
                    <a:pt x="3004" y="2571"/>
                    <a:pt x="3129" y="2607"/>
                  </a:cubicBezTo>
                  <a:cubicBezTo>
                    <a:pt x="3258" y="2629"/>
                    <a:pt x="3386" y="2666"/>
                    <a:pt x="3515" y="2688"/>
                  </a:cubicBezTo>
                  <a:cubicBezTo>
                    <a:pt x="3526" y="2699"/>
                    <a:pt x="3537" y="2699"/>
                    <a:pt x="3548" y="2699"/>
                  </a:cubicBezTo>
                  <a:cubicBezTo>
                    <a:pt x="3607" y="2724"/>
                    <a:pt x="3666" y="2758"/>
                    <a:pt x="3702" y="2794"/>
                  </a:cubicBezTo>
                  <a:cubicBezTo>
                    <a:pt x="3713" y="2816"/>
                    <a:pt x="3724" y="2839"/>
                    <a:pt x="3747" y="2864"/>
                  </a:cubicBezTo>
                  <a:cubicBezTo>
                    <a:pt x="3758" y="2897"/>
                    <a:pt x="3772" y="2934"/>
                    <a:pt x="3794" y="2967"/>
                  </a:cubicBezTo>
                  <a:cubicBezTo>
                    <a:pt x="3794" y="2990"/>
                    <a:pt x="3805" y="3004"/>
                    <a:pt x="3805" y="3026"/>
                  </a:cubicBezTo>
                  <a:cubicBezTo>
                    <a:pt x="3842" y="3107"/>
                    <a:pt x="3853" y="3188"/>
                    <a:pt x="3875" y="3269"/>
                  </a:cubicBezTo>
                  <a:cubicBezTo>
                    <a:pt x="3897" y="3375"/>
                    <a:pt x="3911" y="3478"/>
                    <a:pt x="3911" y="3596"/>
                  </a:cubicBezTo>
                  <a:lnTo>
                    <a:pt x="3911" y="3677"/>
                  </a:lnTo>
                  <a:cubicBezTo>
                    <a:pt x="3911" y="3713"/>
                    <a:pt x="3897" y="3747"/>
                    <a:pt x="3897" y="3772"/>
                  </a:cubicBezTo>
                  <a:cubicBezTo>
                    <a:pt x="3886" y="3805"/>
                    <a:pt x="3875" y="3842"/>
                    <a:pt x="3864" y="3864"/>
                  </a:cubicBezTo>
                  <a:cubicBezTo>
                    <a:pt x="3853" y="3886"/>
                    <a:pt x="3842" y="3911"/>
                    <a:pt x="3828" y="3923"/>
                  </a:cubicBezTo>
                  <a:cubicBezTo>
                    <a:pt x="3805" y="3945"/>
                    <a:pt x="3794" y="3956"/>
                    <a:pt x="3772" y="3956"/>
                  </a:cubicBezTo>
                  <a:cubicBezTo>
                    <a:pt x="3758" y="3956"/>
                    <a:pt x="3758" y="3956"/>
                    <a:pt x="3747" y="3945"/>
                  </a:cubicBezTo>
                  <a:cubicBezTo>
                    <a:pt x="3735" y="3945"/>
                    <a:pt x="3713" y="3945"/>
                    <a:pt x="3702" y="3934"/>
                  </a:cubicBezTo>
                  <a:cubicBezTo>
                    <a:pt x="3654" y="3923"/>
                    <a:pt x="3607" y="3911"/>
                    <a:pt x="3548" y="3898"/>
                  </a:cubicBezTo>
                  <a:cubicBezTo>
                    <a:pt x="3537" y="3886"/>
                    <a:pt x="3515" y="3886"/>
                    <a:pt x="3504" y="3886"/>
                  </a:cubicBezTo>
                  <a:cubicBezTo>
                    <a:pt x="3434" y="3864"/>
                    <a:pt x="3364" y="3842"/>
                    <a:pt x="3294" y="3828"/>
                  </a:cubicBezTo>
                  <a:cubicBezTo>
                    <a:pt x="3143" y="3794"/>
                    <a:pt x="3004" y="3758"/>
                    <a:pt x="2850" y="3735"/>
                  </a:cubicBezTo>
                  <a:cubicBezTo>
                    <a:pt x="2828" y="3724"/>
                    <a:pt x="2805" y="3724"/>
                    <a:pt x="2780" y="3724"/>
                  </a:cubicBezTo>
                  <a:cubicBezTo>
                    <a:pt x="2654" y="3702"/>
                    <a:pt x="2526" y="3688"/>
                    <a:pt x="2386" y="3688"/>
                  </a:cubicBezTo>
                  <a:cubicBezTo>
                    <a:pt x="2350" y="3688"/>
                    <a:pt x="2305" y="3688"/>
                    <a:pt x="2258" y="3702"/>
                  </a:cubicBezTo>
                  <a:cubicBezTo>
                    <a:pt x="2177" y="3702"/>
                    <a:pt x="2107" y="3702"/>
                    <a:pt x="2026" y="3677"/>
                  </a:cubicBezTo>
                  <a:cubicBezTo>
                    <a:pt x="1920" y="3654"/>
                    <a:pt x="1816" y="3607"/>
                    <a:pt x="1721" y="3548"/>
                  </a:cubicBezTo>
                  <a:cubicBezTo>
                    <a:pt x="1710" y="3537"/>
                    <a:pt x="1699" y="3526"/>
                    <a:pt x="1688" y="3526"/>
                  </a:cubicBezTo>
                  <a:cubicBezTo>
                    <a:pt x="1663" y="3504"/>
                    <a:pt x="1651" y="3478"/>
                    <a:pt x="1640" y="3456"/>
                  </a:cubicBezTo>
                  <a:cubicBezTo>
                    <a:pt x="1523" y="3177"/>
                    <a:pt x="1408" y="2909"/>
                    <a:pt x="1291" y="2629"/>
                  </a:cubicBezTo>
                  <a:cubicBezTo>
                    <a:pt x="1257" y="2548"/>
                    <a:pt x="1221" y="2467"/>
                    <a:pt x="1188" y="2386"/>
                  </a:cubicBezTo>
                  <a:lnTo>
                    <a:pt x="1188" y="2375"/>
                  </a:lnTo>
                  <a:lnTo>
                    <a:pt x="1188" y="2350"/>
                  </a:lnTo>
                  <a:lnTo>
                    <a:pt x="1199" y="2339"/>
                  </a:lnTo>
                  <a:cubicBezTo>
                    <a:pt x="1199" y="2350"/>
                    <a:pt x="1210" y="2350"/>
                    <a:pt x="1210" y="2361"/>
                  </a:cubicBezTo>
                  <a:cubicBezTo>
                    <a:pt x="1232" y="2397"/>
                    <a:pt x="1269" y="2420"/>
                    <a:pt x="1291" y="2456"/>
                  </a:cubicBezTo>
                  <a:cubicBezTo>
                    <a:pt x="1291" y="2467"/>
                    <a:pt x="1302" y="2467"/>
                    <a:pt x="1302" y="2478"/>
                  </a:cubicBezTo>
                  <a:cubicBezTo>
                    <a:pt x="1313" y="2490"/>
                    <a:pt x="1313" y="2501"/>
                    <a:pt x="1327" y="2515"/>
                  </a:cubicBezTo>
                  <a:cubicBezTo>
                    <a:pt x="1338" y="2548"/>
                    <a:pt x="1350" y="2584"/>
                    <a:pt x="1372" y="2629"/>
                  </a:cubicBezTo>
                  <a:cubicBezTo>
                    <a:pt x="1420" y="2747"/>
                    <a:pt x="1467" y="2875"/>
                    <a:pt x="1512" y="2990"/>
                  </a:cubicBezTo>
                  <a:cubicBezTo>
                    <a:pt x="1548" y="3059"/>
                    <a:pt x="1593" y="3143"/>
                    <a:pt x="1651" y="3199"/>
                  </a:cubicBezTo>
                  <a:cubicBezTo>
                    <a:pt x="1677" y="3224"/>
                    <a:pt x="1710" y="3247"/>
                    <a:pt x="1746" y="3269"/>
                  </a:cubicBezTo>
                  <a:cubicBezTo>
                    <a:pt x="1769" y="3283"/>
                    <a:pt x="1802" y="3305"/>
                    <a:pt x="1839" y="3316"/>
                  </a:cubicBezTo>
                  <a:cubicBezTo>
                    <a:pt x="1897" y="3328"/>
                    <a:pt x="1956" y="3339"/>
                    <a:pt x="2012" y="3339"/>
                  </a:cubicBezTo>
                  <a:cubicBezTo>
                    <a:pt x="2026" y="3353"/>
                    <a:pt x="2048" y="3353"/>
                    <a:pt x="2070" y="3353"/>
                  </a:cubicBezTo>
                  <a:lnTo>
                    <a:pt x="2118" y="3353"/>
                  </a:lnTo>
                  <a:lnTo>
                    <a:pt x="2129" y="3339"/>
                  </a:lnTo>
                  <a:lnTo>
                    <a:pt x="2118" y="3328"/>
                  </a:lnTo>
                  <a:cubicBezTo>
                    <a:pt x="2107" y="3328"/>
                    <a:pt x="2096" y="3316"/>
                    <a:pt x="2070" y="3316"/>
                  </a:cubicBezTo>
                  <a:cubicBezTo>
                    <a:pt x="2012" y="3305"/>
                    <a:pt x="1956" y="3294"/>
                    <a:pt x="1897" y="3269"/>
                  </a:cubicBezTo>
                  <a:cubicBezTo>
                    <a:pt x="1850" y="3269"/>
                    <a:pt x="1816" y="3247"/>
                    <a:pt x="1791" y="3235"/>
                  </a:cubicBezTo>
                  <a:cubicBezTo>
                    <a:pt x="1758" y="3213"/>
                    <a:pt x="1721" y="3199"/>
                    <a:pt x="1699" y="3177"/>
                  </a:cubicBezTo>
                  <a:cubicBezTo>
                    <a:pt x="1677" y="3154"/>
                    <a:pt x="1640" y="3118"/>
                    <a:pt x="1629" y="3096"/>
                  </a:cubicBezTo>
                  <a:cubicBezTo>
                    <a:pt x="1607" y="3059"/>
                    <a:pt x="1582" y="3026"/>
                    <a:pt x="1570" y="2990"/>
                  </a:cubicBezTo>
                  <a:cubicBezTo>
                    <a:pt x="1501" y="2839"/>
                    <a:pt x="1442" y="2677"/>
                    <a:pt x="1383" y="2515"/>
                  </a:cubicBezTo>
                  <a:cubicBezTo>
                    <a:pt x="1361" y="2467"/>
                    <a:pt x="1338" y="2420"/>
                    <a:pt x="1302" y="2397"/>
                  </a:cubicBezTo>
                  <a:cubicBezTo>
                    <a:pt x="1244" y="2350"/>
                    <a:pt x="1188" y="2305"/>
                    <a:pt x="1129" y="2258"/>
                  </a:cubicBezTo>
                  <a:cubicBezTo>
                    <a:pt x="1118" y="2246"/>
                    <a:pt x="1093" y="2235"/>
                    <a:pt x="1070" y="2221"/>
                  </a:cubicBezTo>
                  <a:cubicBezTo>
                    <a:pt x="1034" y="2188"/>
                    <a:pt x="989" y="2151"/>
                    <a:pt x="953" y="2118"/>
                  </a:cubicBezTo>
                  <a:cubicBezTo>
                    <a:pt x="931" y="2107"/>
                    <a:pt x="894" y="2082"/>
                    <a:pt x="872" y="2059"/>
                  </a:cubicBezTo>
                  <a:cubicBezTo>
                    <a:pt x="732" y="1931"/>
                    <a:pt x="629" y="1780"/>
                    <a:pt x="559" y="1593"/>
                  </a:cubicBezTo>
                  <a:cubicBezTo>
                    <a:pt x="545" y="1582"/>
                    <a:pt x="545" y="1570"/>
                    <a:pt x="545" y="1559"/>
                  </a:cubicBezTo>
                  <a:cubicBezTo>
                    <a:pt x="534" y="1537"/>
                    <a:pt x="534" y="1512"/>
                    <a:pt x="534" y="1489"/>
                  </a:cubicBezTo>
                  <a:cubicBezTo>
                    <a:pt x="545" y="1431"/>
                    <a:pt x="570" y="1372"/>
                    <a:pt x="615" y="1327"/>
                  </a:cubicBezTo>
                  <a:cubicBezTo>
                    <a:pt x="629" y="1327"/>
                    <a:pt x="640" y="1313"/>
                    <a:pt x="651" y="1313"/>
                  </a:cubicBezTo>
                  <a:cubicBezTo>
                    <a:pt x="662" y="1302"/>
                    <a:pt x="674" y="1302"/>
                    <a:pt x="685" y="1302"/>
                  </a:cubicBezTo>
                  <a:lnTo>
                    <a:pt x="685" y="1313"/>
                  </a:lnTo>
                  <a:cubicBezTo>
                    <a:pt x="662" y="1327"/>
                    <a:pt x="651" y="1339"/>
                    <a:pt x="640" y="1350"/>
                  </a:cubicBezTo>
                  <a:cubicBezTo>
                    <a:pt x="615" y="1361"/>
                    <a:pt x="604" y="1372"/>
                    <a:pt x="604" y="1383"/>
                  </a:cubicBezTo>
                  <a:cubicBezTo>
                    <a:pt x="593" y="1408"/>
                    <a:pt x="593" y="1420"/>
                    <a:pt x="593" y="1431"/>
                  </a:cubicBezTo>
                  <a:lnTo>
                    <a:pt x="593" y="1478"/>
                  </a:lnTo>
                  <a:cubicBezTo>
                    <a:pt x="604" y="1512"/>
                    <a:pt x="615" y="1537"/>
                    <a:pt x="629" y="1559"/>
                  </a:cubicBezTo>
                  <a:cubicBezTo>
                    <a:pt x="651" y="1593"/>
                    <a:pt x="662" y="1618"/>
                    <a:pt x="674" y="1640"/>
                  </a:cubicBezTo>
                  <a:cubicBezTo>
                    <a:pt x="685" y="1663"/>
                    <a:pt x="710" y="1677"/>
                    <a:pt x="721" y="1677"/>
                  </a:cubicBezTo>
                  <a:cubicBezTo>
                    <a:pt x="727" y="1680"/>
                    <a:pt x="733" y="1681"/>
                    <a:pt x="738" y="1681"/>
                  </a:cubicBezTo>
                  <a:cubicBezTo>
                    <a:pt x="751" y="1681"/>
                    <a:pt x="762" y="1673"/>
                    <a:pt x="780" y="1663"/>
                  </a:cubicBezTo>
                  <a:cubicBezTo>
                    <a:pt x="850" y="1618"/>
                    <a:pt x="908" y="1582"/>
                    <a:pt x="978" y="1537"/>
                  </a:cubicBezTo>
                  <a:cubicBezTo>
                    <a:pt x="1048" y="1593"/>
                    <a:pt x="1129" y="1663"/>
                    <a:pt x="1210" y="1732"/>
                  </a:cubicBezTo>
                  <a:cubicBezTo>
                    <a:pt x="1302" y="1816"/>
                    <a:pt x="1420" y="1872"/>
                    <a:pt x="1548" y="1908"/>
                  </a:cubicBezTo>
                  <a:cubicBezTo>
                    <a:pt x="1582" y="1920"/>
                    <a:pt x="1618" y="1931"/>
                    <a:pt x="1651" y="1942"/>
                  </a:cubicBezTo>
                  <a:cubicBezTo>
                    <a:pt x="1758" y="1967"/>
                    <a:pt x="1872" y="2001"/>
                    <a:pt x="1967" y="2070"/>
                  </a:cubicBezTo>
                  <a:lnTo>
                    <a:pt x="2001" y="2070"/>
                  </a:lnTo>
                  <a:cubicBezTo>
                    <a:pt x="1989" y="2059"/>
                    <a:pt x="1989" y="2037"/>
                    <a:pt x="1978" y="2026"/>
                  </a:cubicBezTo>
                  <a:cubicBezTo>
                    <a:pt x="1920" y="2001"/>
                    <a:pt x="1861" y="1967"/>
                    <a:pt x="1802" y="1942"/>
                  </a:cubicBezTo>
                  <a:cubicBezTo>
                    <a:pt x="1732" y="1920"/>
                    <a:pt x="1677" y="1897"/>
                    <a:pt x="1607" y="1872"/>
                  </a:cubicBezTo>
                  <a:cubicBezTo>
                    <a:pt x="1570" y="1861"/>
                    <a:pt x="1537" y="1850"/>
                    <a:pt x="1501" y="1839"/>
                  </a:cubicBezTo>
                  <a:cubicBezTo>
                    <a:pt x="1442" y="1827"/>
                    <a:pt x="1383" y="1802"/>
                    <a:pt x="1338" y="1758"/>
                  </a:cubicBezTo>
                  <a:cubicBezTo>
                    <a:pt x="1140" y="1607"/>
                    <a:pt x="953" y="1442"/>
                    <a:pt x="769" y="1280"/>
                  </a:cubicBezTo>
                  <a:cubicBezTo>
                    <a:pt x="769" y="1269"/>
                    <a:pt x="769" y="1269"/>
                    <a:pt x="780" y="1269"/>
                  </a:cubicBezTo>
                  <a:cubicBezTo>
                    <a:pt x="821" y="1251"/>
                    <a:pt x="874" y="1234"/>
                    <a:pt x="927" y="1234"/>
                  </a:cubicBezTo>
                  <a:close/>
                  <a:moveTo>
                    <a:pt x="0" y="0"/>
                  </a:moveTo>
                  <a:lnTo>
                    <a:pt x="545" y="1327"/>
                  </a:lnTo>
                  <a:cubicBezTo>
                    <a:pt x="523" y="1339"/>
                    <a:pt x="489" y="1350"/>
                    <a:pt x="464" y="1361"/>
                  </a:cubicBezTo>
                  <a:cubicBezTo>
                    <a:pt x="291" y="1420"/>
                    <a:pt x="221" y="1559"/>
                    <a:pt x="162" y="1721"/>
                  </a:cubicBezTo>
                  <a:cubicBezTo>
                    <a:pt x="162" y="1732"/>
                    <a:pt x="162" y="1746"/>
                    <a:pt x="151" y="1758"/>
                  </a:cubicBezTo>
                  <a:cubicBezTo>
                    <a:pt x="126" y="1816"/>
                    <a:pt x="151" y="1872"/>
                    <a:pt x="185" y="1908"/>
                  </a:cubicBezTo>
                  <a:cubicBezTo>
                    <a:pt x="206" y="1924"/>
                    <a:pt x="228" y="1930"/>
                    <a:pt x="249" y="1930"/>
                  </a:cubicBezTo>
                  <a:cubicBezTo>
                    <a:pt x="275" y="1930"/>
                    <a:pt x="300" y="1921"/>
                    <a:pt x="324" y="1908"/>
                  </a:cubicBezTo>
                  <a:cubicBezTo>
                    <a:pt x="405" y="1861"/>
                    <a:pt x="489" y="1816"/>
                    <a:pt x="570" y="1758"/>
                  </a:cubicBezTo>
                  <a:cubicBezTo>
                    <a:pt x="593" y="1780"/>
                    <a:pt x="593" y="1791"/>
                    <a:pt x="570" y="1816"/>
                  </a:cubicBezTo>
                  <a:cubicBezTo>
                    <a:pt x="442" y="1908"/>
                    <a:pt x="431" y="1920"/>
                    <a:pt x="475" y="2070"/>
                  </a:cubicBezTo>
                  <a:cubicBezTo>
                    <a:pt x="500" y="2118"/>
                    <a:pt x="500" y="2151"/>
                    <a:pt x="489" y="2199"/>
                  </a:cubicBezTo>
                  <a:cubicBezTo>
                    <a:pt x="464" y="2316"/>
                    <a:pt x="475" y="2431"/>
                    <a:pt x="593" y="2515"/>
                  </a:cubicBezTo>
                  <a:cubicBezTo>
                    <a:pt x="651" y="2537"/>
                    <a:pt x="640" y="2584"/>
                    <a:pt x="629" y="2618"/>
                  </a:cubicBezTo>
                  <a:cubicBezTo>
                    <a:pt x="615" y="2688"/>
                    <a:pt x="651" y="2735"/>
                    <a:pt x="685" y="2780"/>
                  </a:cubicBezTo>
                  <a:cubicBezTo>
                    <a:pt x="802" y="2956"/>
                    <a:pt x="978" y="3059"/>
                    <a:pt x="1162" y="3143"/>
                  </a:cubicBezTo>
                  <a:cubicBezTo>
                    <a:pt x="1174" y="3143"/>
                    <a:pt x="1188" y="3154"/>
                    <a:pt x="1199" y="3166"/>
                  </a:cubicBezTo>
                  <a:cubicBezTo>
                    <a:pt x="1244" y="3213"/>
                    <a:pt x="1291" y="3269"/>
                    <a:pt x="1350" y="3316"/>
                  </a:cubicBezTo>
                  <a:cubicBezTo>
                    <a:pt x="1408" y="3364"/>
                    <a:pt x="1442" y="3409"/>
                    <a:pt x="1467" y="3478"/>
                  </a:cubicBezTo>
                  <a:cubicBezTo>
                    <a:pt x="1501" y="3573"/>
                    <a:pt x="1537" y="3654"/>
                    <a:pt x="1570" y="3735"/>
                  </a:cubicBezTo>
                  <a:cubicBezTo>
                    <a:pt x="1582" y="3772"/>
                    <a:pt x="1607" y="3794"/>
                    <a:pt x="1640" y="3794"/>
                  </a:cubicBezTo>
                  <a:cubicBezTo>
                    <a:pt x="1663" y="3805"/>
                    <a:pt x="1688" y="3816"/>
                    <a:pt x="1710" y="3816"/>
                  </a:cubicBezTo>
                  <a:cubicBezTo>
                    <a:pt x="1723" y="3819"/>
                    <a:pt x="1734" y="3820"/>
                    <a:pt x="1742" y="3820"/>
                  </a:cubicBezTo>
                  <a:cubicBezTo>
                    <a:pt x="1773" y="3820"/>
                    <a:pt x="1777" y="3803"/>
                    <a:pt x="1769" y="3758"/>
                  </a:cubicBezTo>
                  <a:cubicBezTo>
                    <a:pt x="1746" y="3713"/>
                    <a:pt x="1721" y="3654"/>
                    <a:pt x="1699" y="3596"/>
                  </a:cubicBezTo>
                  <a:lnTo>
                    <a:pt x="1699" y="3596"/>
                  </a:lnTo>
                  <a:cubicBezTo>
                    <a:pt x="1721" y="3607"/>
                    <a:pt x="1732" y="3607"/>
                    <a:pt x="1746" y="3618"/>
                  </a:cubicBezTo>
                  <a:cubicBezTo>
                    <a:pt x="1883" y="3698"/>
                    <a:pt x="2037" y="3752"/>
                    <a:pt x="2193" y="3752"/>
                  </a:cubicBezTo>
                  <a:cubicBezTo>
                    <a:pt x="2222" y="3752"/>
                    <a:pt x="2251" y="3751"/>
                    <a:pt x="2280" y="3747"/>
                  </a:cubicBezTo>
                  <a:cubicBezTo>
                    <a:pt x="2332" y="3741"/>
                    <a:pt x="2384" y="3738"/>
                    <a:pt x="2435" y="3738"/>
                  </a:cubicBezTo>
                  <a:cubicBezTo>
                    <a:pt x="2667" y="3738"/>
                    <a:pt x="2887" y="3794"/>
                    <a:pt x="3107" y="3842"/>
                  </a:cubicBezTo>
                  <a:cubicBezTo>
                    <a:pt x="3328" y="3886"/>
                    <a:pt x="3537" y="3956"/>
                    <a:pt x="3747" y="4015"/>
                  </a:cubicBezTo>
                  <a:cubicBezTo>
                    <a:pt x="3755" y="4017"/>
                    <a:pt x="3763" y="4018"/>
                    <a:pt x="3770" y="4018"/>
                  </a:cubicBezTo>
                  <a:cubicBezTo>
                    <a:pt x="3806" y="4018"/>
                    <a:pt x="3832" y="3997"/>
                    <a:pt x="3853" y="3967"/>
                  </a:cubicBezTo>
                  <a:cubicBezTo>
                    <a:pt x="3923" y="3898"/>
                    <a:pt x="3956" y="3816"/>
                    <a:pt x="3956" y="3724"/>
                  </a:cubicBezTo>
                  <a:cubicBezTo>
                    <a:pt x="3981" y="3515"/>
                    <a:pt x="3956" y="3316"/>
                    <a:pt x="3886" y="3118"/>
                  </a:cubicBezTo>
                  <a:cubicBezTo>
                    <a:pt x="3864" y="3026"/>
                    <a:pt x="3828" y="2934"/>
                    <a:pt x="3794" y="2850"/>
                  </a:cubicBezTo>
                  <a:cubicBezTo>
                    <a:pt x="3735" y="2735"/>
                    <a:pt x="3643" y="2677"/>
                    <a:pt x="3515" y="2654"/>
                  </a:cubicBezTo>
                  <a:cubicBezTo>
                    <a:pt x="3258" y="2596"/>
                    <a:pt x="3004" y="2526"/>
                    <a:pt x="2746" y="2467"/>
                  </a:cubicBezTo>
                  <a:cubicBezTo>
                    <a:pt x="2548" y="2431"/>
                    <a:pt x="2408" y="2316"/>
                    <a:pt x="2316" y="2140"/>
                  </a:cubicBezTo>
                  <a:cubicBezTo>
                    <a:pt x="2246" y="2012"/>
                    <a:pt x="2165" y="1872"/>
                    <a:pt x="2082" y="1746"/>
                  </a:cubicBezTo>
                  <a:cubicBezTo>
                    <a:pt x="2012" y="1629"/>
                    <a:pt x="1897" y="1548"/>
                    <a:pt x="1758" y="1501"/>
                  </a:cubicBezTo>
                  <a:cubicBezTo>
                    <a:pt x="1618" y="1453"/>
                    <a:pt x="1478" y="1397"/>
                    <a:pt x="1338" y="1339"/>
                  </a:cubicBezTo>
                  <a:cubicBezTo>
                    <a:pt x="1244" y="1291"/>
                    <a:pt x="1140" y="1258"/>
                    <a:pt x="1048" y="1221"/>
                  </a:cubicBezTo>
                  <a:cubicBezTo>
                    <a:pt x="1004" y="1199"/>
                    <a:pt x="959" y="1191"/>
                    <a:pt x="914" y="1191"/>
                  </a:cubicBezTo>
                  <a:cubicBezTo>
                    <a:pt x="860" y="1191"/>
                    <a:pt x="806" y="1203"/>
                    <a:pt x="755" y="1221"/>
                  </a:cubicBezTo>
                  <a:cubicBezTo>
                    <a:pt x="743" y="1221"/>
                    <a:pt x="732" y="1221"/>
                    <a:pt x="721" y="1232"/>
                  </a:cubicBezTo>
                  <a:lnTo>
                    <a:pt x="710" y="1232"/>
                  </a:lnTo>
                  <a:lnTo>
                    <a:pt x="196" y="12"/>
                  </a:lnTo>
                  <a:lnTo>
                    <a:pt x="140" y="12"/>
                  </a:lnTo>
                  <a:lnTo>
                    <a:pt x="651" y="1244"/>
                  </a:lnTo>
                  <a:lnTo>
                    <a:pt x="593" y="12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4747963" y="1731108"/>
              <a:ext cx="15129" cy="12405"/>
            </a:xfrm>
            <a:custGeom>
              <a:avLst/>
              <a:gdLst/>
              <a:ahLst/>
              <a:cxnLst/>
              <a:rect l="l" t="t" r="r" b="b"/>
              <a:pathLst>
                <a:path w="200" h="164" extrusionOk="0">
                  <a:moveTo>
                    <a:pt x="190" y="1"/>
                  </a:moveTo>
                  <a:cubicBezTo>
                    <a:pt x="129" y="1"/>
                    <a:pt x="22" y="98"/>
                    <a:pt x="1" y="164"/>
                  </a:cubicBezTo>
                  <a:cubicBezTo>
                    <a:pt x="71" y="105"/>
                    <a:pt x="129" y="60"/>
                    <a:pt x="199" y="2"/>
                  </a:cubicBezTo>
                  <a:cubicBezTo>
                    <a:pt x="196" y="1"/>
                    <a:pt x="193" y="1"/>
                    <a:pt x="19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4741836" y="1722788"/>
              <a:ext cx="10666" cy="1021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119" y="1"/>
                  </a:moveTo>
                  <a:cubicBezTo>
                    <a:pt x="117" y="1"/>
                    <a:pt x="115" y="2"/>
                    <a:pt x="115" y="6"/>
                  </a:cubicBezTo>
                  <a:cubicBezTo>
                    <a:pt x="71" y="31"/>
                    <a:pt x="23" y="64"/>
                    <a:pt x="1" y="112"/>
                  </a:cubicBezTo>
                  <a:cubicBezTo>
                    <a:pt x="1" y="123"/>
                    <a:pt x="12" y="123"/>
                    <a:pt x="12" y="134"/>
                  </a:cubicBezTo>
                  <a:cubicBezTo>
                    <a:pt x="59" y="101"/>
                    <a:pt x="93" y="64"/>
                    <a:pt x="140" y="31"/>
                  </a:cubicBezTo>
                  <a:cubicBezTo>
                    <a:pt x="140" y="31"/>
                    <a:pt x="140" y="6"/>
                    <a:pt x="129" y="6"/>
                  </a:cubicBezTo>
                  <a:cubicBezTo>
                    <a:pt x="129" y="6"/>
                    <a:pt x="123" y="1"/>
                    <a:pt x="11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4415982" y="1320009"/>
              <a:ext cx="354915" cy="354839"/>
            </a:xfrm>
            <a:custGeom>
              <a:avLst/>
              <a:gdLst/>
              <a:ahLst/>
              <a:cxnLst/>
              <a:rect l="l" t="t" r="r" b="b"/>
              <a:pathLst>
                <a:path w="4692" h="4691" extrusionOk="0">
                  <a:moveTo>
                    <a:pt x="2574" y="93"/>
                  </a:moveTo>
                  <a:cubicBezTo>
                    <a:pt x="2666" y="221"/>
                    <a:pt x="2901" y="526"/>
                    <a:pt x="3015" y="699"/>
                  </a:cubicBezTo>
                  <a:cubicBezTo>
                    <a:pt x="3191" y="931"/>
                    <a:pt x="3225" y="1176"/>
                    <a:pt x="3225" y="1269"/>
                  </a:cubicBezTo>
                  <a:cubicBezTo>
                    <a:pt x="3236" y="1433"/>
                    <a:pt x="2993" y="1654"/>
                    <a:pt x="2806" y="1805"/>
                  </a:cubicBezTo>
                  <a:cubicBezTo>
                    <a:pt x="2702" y="1886"/>
                    <a:pt x="2596" y="1956"/>
                    <a:pt x="2515" y="2026"/>
                  </a:cubicBezTo>
                  <a:lnTo>
                    <a:pt x="2482" y="2048"/>
                  </a:lnTo>
                  <a:cubicBezTo>
                    <a:pt x="2468" y="2062"/>
                    <a:pt x="2445" y="2073"/>
                    <a:pt x="2434" y="2084"/>
                  </a:cubicBezTo>
                  <a:lnTo>
                    <a:pt x="2574" y="93"/>
                  </a:lnTo>
                  <a:close/>
                  <a:moveTo>
                    <a:pt x="1280" y="1467"/>
                  </a:moveTo>
                  <a:cubicBezTo>
                    <a:pt x="1444" y="1467"/>
                    <a:pt x="1658" y="1703"/>
                    <a:pt x="1806" y="1886"/>
                  </a:cubicBezTo>
                  <a:cubicBezTo>
                    <a:pt x="1887" y="1992"/>
                    <a:pt x="1956" y="2084"/>
                    <a:pt x="2015" y="2177"/>
                  </a:cubicBezTo>
                  <a:lnTo>
                    <a:pt x="2049" y="2202"/>
                  </a:lnTo>
                  <a:lnTo>
                    <a:pt x="2049" y="2213"/>
                  </a:lnTo>
                  <a:cubicBezTo>
                    <a:pt x="2063" y="2224"/>
                    <a:pt x="2074" y="2235"/>
                    <a:pt x="2085" y="2258"/>
                  </a:cubicBezTo>
                  <a:lnTo>
                    <a:pt x="1468" y="2213"/>
                  </a:lnTo>
                  <a:lnTo>
                    <a:pt x="93" y="2118"/>
                  </a:lnTo>
                  <a:cubicBezTo>
                    <a:pt x="222" y="2026"/>
                    <a:pt x="526" y="1794"/>
                    <a:pt x="699" y="1677"/>
                  </a:cubicBezTo>
                  <a:cubicBezTo>
                    <a:pt x="931" y="1489"/>
                    <a:pt x="1177" y="1467"/>
                    <a:pt x="1269" y="1467"/>
                  </a:cubicBezTo>
                  <a:cubicBezTo>
                    <a:pt x="1273" y="1467"/>
                    <a:pt x="1277" y="1467"/>
                    <a:pt x="1280" y="1467"/>
                  </a:cubicBezTo>
                  <a:close/>
                  <a:moveTo>
                    <a:pt x="1445" y="1467"/>
                  </a:moveTo>
                  <a:lnTo>
                    <a:pt x="2423" y="1489"/>
                  </a:lnTo>
                  <a:lnTo>
                    <a:pt x="2387" y="2118"/>
                  </a:lnTo>
                  <a:cubicBezTo>
                    <a:pt x="2342" y="2154"/>
                    <a:pt x="2306" y="2188"/>
                    <a:pt x="2283" y="2213"/>
                  </a:cubicBezTo>
                  <a:cubicBezTo>
                    <a:pt x="2272" y="2224"/>
                    <a:pt x="2258" y="2235"/>
                    <a:pt x="2247" y="2246"/>
                  </a:cubicBezTo>
                  <a:cubicBezTo>
                    <a:pt x="2225" y="2272"/>
                    <a:pt x="2213" y="2305"/>
                    <a:pt x="2213" y="2341"/>
                  </a:cubicBezTo>
                  <a:cubicBezTo>
                    <a:pt x="2188" y="2316"/>
                    <a:pt x="2177" y="2294"/>
                    <a:pt x="2155" y="2272"/>
                  </a:cubicBezTo>
                  <a:cubicBezTo>
                    <a:pt x="2132" y="2235"/>
                    <a:pt x="2107" y="2213"/>
                    <a:pt x="2085" y="2177"/>
                  </a:cubicBezTo>
                  <a:lnTo>
                    <a:pt x="2063" y="2143"/>
                  </a:lnTo>
                  <a:cubicBezTo>
                    <a:pt x="1993" y="2062"/>
                    <a:pt x="1923" y="1956"/>
                    <a:pt x="1839" y="1853"/>
                  </a:cubicBezTo>
                  <a:cubicBezTo>
                    <a:pt x="1725" y="1713"/>
                    <a:pt x="1585" y="1548"/>
                    <a:pt x="1445" y="1467"/>
                  </a:cubicBezTo>
                  <a:close/>
                  <a:moveTo>
                    <a:pt x="3214" y="1445"/>
                  </a:moveTo>
                  <a:lnTo>
                    <a:pt x="3191" y="2422"/>
                  </a:lnTo>
                  <a:lnTo>
                    <a:pt x="2574" y="2386"/>
                  </a:lnTo>
                  <a:cubicBezTo>
                    <a:pt x="2538" y="2341"/>
                    <a:pt x="2504" y="2305"/>
                    <a:pt x="2482" y="2283"/>
                  </a:cubicBezTo>
                  <a:cubicBezTo>
                    <a:pt x="2468" y="2272"/>
                    <a:pt x="2456" y="2258"/>
                    <a:pt x="2445" y="2246"/>
                  </a:cubicBezTo>
                  <a:cubicBezTo>
                    <a:pt x="2412" y="2224"/>
                    <a:pt x="2375" y="2213"/>
                    <a:pt x="2353" y="2213"/>
                  </a:cubicBezTo>
                  <a:cubicBezTo>
                    <a:pt x="2364" y="2188"/>
                    <a:pt x="2387" y="2177"/>
                    <a:pt x="2423" y="2154"/>
                  </a:cubicBezTo>
                  <a:cubicBezTo>
                    <a:pt x="2445" y="2132"/>
                    <a:pt x="2482" y="2107"/>
                    <a:pt x="2515" y="2084"/>
                  </a:cubicBezTo>
                  <a:lnTo>
                    <a:pt x="2538" y="2062"/>
                  </a:lnTo>
                  <a:cubicBezTo>
                    <a:pt x="2633" y="2003"/>
                    <a:pt x="2736" y="1922"/>
                    <a:pt x="2842" y="1839"/>
                  </a:cubicBezTo>
                  <a:cubicBezTo>
                    <a:pt x="3026" y="1677"/>
                    <a:pt x="3155" y="1548"/>
                    <a:pt x="3214" y="1445"/>
                  </a:cubicBezTo>
                  <a:close/>
                  <a:moveTo>
                    <a:pt x="2342" y="2258"/>
                  </a:moveTo>
                  <a:cubicBezTo>
                    <a:pt x="2364" y="2258"/>
                    <a:pt x="2387" y="2258"/>
                    <a:pt x="2423" y="2283"/>
                  </a:cubicBezTo>
                  <a:cubicBezTo>
                    <a:pt x="2423" y="2294"/>
                    <a:pt x="2434" y="2294"/>
                    <a:pt x="2434" y="2305"/>
                  </a:cubicBezTo>
                  <a:lnTo>
                    <a:pt x="2434" y="2327"/>
                  </a:lnTo>
                  <a:cubicBezTo>
                    <a:pt x="2423" y="2375"/>
                    <a:pt x="2412" y="2397"/>
                    <a:pt x="2412" y="2411"/>
                  </a:cubicBezTo>
                  <a:cubicBezTo>
                    <a:pt x="2398" y="2411"/>
                    <a:pt x="2375" y="2434"/>
                    <a:pt x="2353" y="2434"/>
                  </a:cubicBezTo>
                  <a:cubicBezTo>
                    <a:pt x="2328" y="2434"/>
                    <a:pt x="2294" y="2422"/>
                    <a:pt x="2272" y="2411"/>
                  </a:cubicBezTo>
                  <a:cubicBezTo>
                    <a:pt x="2272" y="2397"/>
                    <a:pt x="2258" y="2397"/>
                    <a:pt x="2247" y="2386"/>
                  </a:cubicBezTo>
                  <a:cubicBezTo>
                    <a:pt x="2247" y="2375"/>
                    <a:pt x="2247" y="2375"/>
                    <a:pt x="2258" y="2375"/>
                  </a:cubicBezTo>
                  <a:lnTo>
                    <a:pt x="2258" y="2364"/>
                  </a:lnTo>
                  <a:cubicBezTo>
                    <a:pt x="2272" y="2316"/>
                    <a:pt x="2283" y="2294"/>
                    <a:pt x="2283" y="2283"/>
                  </a:cubicBezTo>
                  <a:cubicBezTo>
                    <a:pt x="2283" y="2283"/>
                    <a:pt x="2306" y="2258"/>
                    <a:pt x="2342" y="2258"/>
                  </a:cubicBezTo>
                  <a:close/>
                  <a:moveTo>
                    <a:pt x="2482" y="2353"/>
                  </a:moveTo>
                  <a:cubicBezTo>
                    <a:pt x="2493" y="2364"/>
                    <a:pt x="2515" y="2386"/>
                    <a:pt x="2538" y="2422"/>
                  </a:cubicBezTo>
                  <a:cubicBezTo>
                    <a:pt x="2563" y="2445"/>
                    <a:pt x="2574" y="2467"/>
                    <a:pt x="2596" y="2492"/>
                  </a:cubicBezTo>
                  <a:lnTo>
                    <a:pt x="2621" y="2537"/>
                  </a:lnTo>
                  <a:cubicBezTo>
                    <a:pt x="2691" y="2632"/>
                    <a:pt x="2761" y="2724"/>
                    <a:pt x="2853" y="2841"/>
                  </a:cubicBezTo>
                  <a:cubicBezTo>
                    <a:pt x="2876" y="2864"/>
                    <a:pt x="2901" y="2900"/>
                    <a:pt x="2923" y="2923"/>
                  </a:cubicBezTo>
                  <a:cubicBezTo>
                    <a:pt x="3052" y="3073"/>
                    <a:pt x="3155" y="3166"/>
                    <a:pt x="3250" y="3224"/>
                  </a:cubicBezTo>
                  <a:lnTo>
                    <a:pt x="2258" y="3191"/>
                  </a:lnTo>
                  <a:lnTo>
                    <a:pt x="2306" y="2573"/>
                  </a:lnTo>
                  <a:cubicBezTo>
                    <a:pt x="2353" y="2537"/>
                    <a:pt x="2387" y="2503"/>
                    <a:pt x="2412" y="2481"/>
                  </a:cubicBezTo>
                  <a:lnTo>
                    <a:pt x="2445" y="2445"/>
                  </a:lnTo>
                  <a:cubicBezTo>
                    <a:pt x="2468" y="2411"/>
                    <a:pt x="2482" y="2386"/>
                    <a:pt x="2482" y="2353"/>
                  </a:cubicBezTo>
                  <a:close/>
                  <a:moveTo>
                    <a:pt x="2607" y="2434"/>
                  </a:moveTo>
                  <a:lnTo>
                    <a:pt x="3214" y="2481"/>
                  </a:lnTo>
                  <a:lnTo>
                    <a:pt x="4599" y="2573"/>
                  </a:lnTo>
                  <a:cubicBezTo>
                    <a:pt x="4471" y="2665"/>
                    <a:pt x="4158" y="2900"/>
                    <a:pt x="3993" y="3015"/>
                  </a:cubicBezTo>
                  <a:cubicBezTo>
                    <a:pt x="3750" y="3191"/>
                    <a:pt x="3515" y="3224"/>
                    <a:pt x="3423" y="3224"/>
                  </a:cubicBezTo>
                  <a:lnTo>
                    <a:pt x="3376" y="3224"/>
                  </a:lnTo>
                  <a:cubicBezTo>
                    <a:pt x="3214" y="3191"/>
                    <a:pt x="3026" y="2970"/>
                    <a:pt x="2887" y="2805"/>
                  </a:cubicBezTo>
                  <a:cubicBezTo>
                    <a:pt x="2806" y="2702"/>
                    <a:pt x="2725" y="2596"/>
                    <a:pt x="2666" y="2503"/>
                  </a:cubicBezTo>
                  <a:lnTo>
                    <a:pt x="2644" y="2481"/>
                  </a:lnTo>
                  <a:lnTo>
                    <a:pt x="2633" y="2467"/>
                  </a:lnTo>
                  <a:cubicBezTo>
                    <a:pt x="2621" y="2456"/>
                    <a:pt x="2621" y="2445"/>
                    <a:pt x="2607" y="2434"/>
                  </a:cubicBezTo>
                  <a:close/>
                  <a:moveTo>
                    <a:pt x="1490" y="2258"/>
                  </a:moveTo>
                  <a:lnTo>
                    <a:pt x="2118" y="2305"/>
                  </a:lnTo>
                  <a:cubicBezTo>
                    <a:pt x="2144" y="2341"/>
                    <a:pt x="2155" y="2364"/>
                    <a:pt x="2177" y="2375"/>
                  </a:cubicBezTo>
                  <a:cubicBezTo>
                    <a:pt x="2188" y="2386"/>
                    <a:pt x="2202" y="2397"/>
                    <a:pt x="2213" y="2411"/>
                  </a:cubicBezTo>
                  <a:cubicBezTo>
                    <a:pt x="2225" y="2422"/>
                    <a:pt x="2236" y="2434"/>
                    <a:pt x="2247" y="2445"/>
                  </a:cubicBezTo>
                  <a:cubicBezTo>
                    <a:pt x="2272" y="2467"/>
                    <a:pt x="2306" y="2481"/>
                    <a:pt x="2342" y="2481"/>
                  </a:cubicBezTo>
                  <a:cubicBezTo>
                    <a:pt x="2317" y="2492"/>
                    <a:pt x="2294" y="2515"/>
                    <a:pt x="2272" y="2537"/>
                  </a:cubicBezTo>
                  <a:cubicBezTo>
                    <a:pt x="2236" y="2573"/>
                    <a:pt x="2188" y="2596"/>
                    <a:pt x="2155" y="2632"/>
                  </a:cubicBezTo>
                  <a:cubicBezTo>
                    <a:pt x="2063" y="2691"/>
                    <a:pt x="1956" y="2760"/>
                    <a:pt x="1853" y="2853"/>
                  </a:cubicBezTo>
                  <a:cubicBezTo>
                    <a:pt x="1655" y="3015"/>
                    <a:pt x="1537" y="3143"/>
                    <a:pt x="1468" y="3249"/>
                  </a:cubicBezTo>
                  <a:lnTo>
                    <a:pt x="1490" y="2258"/>
                  </a:lnTo>
                  <a:close/>
                  <a:moveTo>
                    <a:pt x="2258" y="2607"/>
                  </a:moveTo>
                  <a:lnTo>
                    <a:pt x="2118" y="4599"/>
                  </a:lnTo>
                  <a:cubicBezTo>
                    <a:pt x="2026" y="4470"/>
                    <a:pt x="1794" y="4157"/>
                    <a:pt x="1677" y="3992"/>
                  </a:cubicBezTo>
                  <a:cubicBezTo>
                    <a:pt x="1490" y="3749"/>
                    <a:pt x="1468" y="3515"/>
                    <a:pt x="1468" y="3423"/>
                  </a:cubicBezTo>
                  <a:cubicBezTo>
                    <a:pt x="1456" y="3411"/>
                    <a:pt x="1468" y="3389"/>
                    <a:pt x="1468" y="3375"/>
                  </a:cubicBezTo>
                  <a:cubicBezTo>
                    <a:pt x="1504" y="3224"/>
                    <a:pt x="1713" y="3040"/>
                    <a:pt x="1887" y="2886"/>
                  </a:cubicBezTo>
                  <a:cubicBezTo>
                    <a:pt x="1993" y="2805"/>
                    <a:pt x="2085" y="2724"/>
                    <a:pt x="2177" y="2665"/>
                  </a:cubicBezTo>
                  <a:cubicBezTo>
                    <a:pt x="2202" y="2643"/>
                    <a:pt x="2236" y="2632"/>
                    <a:pt x="2258" y="2607"/>
                  </a:cubicBezTo>
                  <a:close/>
                  <a:moveTo>
                    <a:pt x="2538" y="0"/>
                  </a:moveTo>
                  <a:cubicBezTo>
                    <a:pt x="2538" y="12"/>
                    <a:pt x="2526" y="12"/>
                    <a:pt x="2526" y="23"/>
                  </a:cubicBezTo>
                  <a:lnTo>
                    <a:pt x="2434" y="1445"/>
                  </a:lnTo>
                  <a:lnTo>
                    <a:pt x="1328" y="1420"/>
                  </a:lnTo>
                  <a:lnTo>
                    <a:pt x="1317" y="1420"/>
                  </a:lnTo>
                  <a:cubicBezTo>
                    <a:pt x="1306" y="1420"/>
                    <a:pt x="1280" y="1408"/>
                    <a:pt x="1269" y="1408"/>
                  </a:cubicBezTo>
                  <a:cubicBezTo>
                    <a:pt x="1166" y="1420"/>
                    <a:pt x="920" y="1445"/>
                    <a:pt x="666" y="1629"/>
                  </a:cubicBezTo>
                  <a:cubicBezTo>
                    <a:pt x="456" y="1783"/>
                    <a:pt x="12" y="2118"/>
                    <a:pt x="12" y="2118"/>
                  </a:cubicBezTo>
                  <a:cubicBezTo>
                    <a:pt x="1" y="2132"/>
                    <a:pt x="1" y="2132"/>
                    <a:pt x="1" y="2143"/>
                  </a:cubicBezTo>
                  <a:lnTo>
                    <a:pt x="12" y="2154"/>
                  </a:lnTo>
                  <a:cubicBezTo>
                    <a:pt x="12" y="2165"/>
                    <a:pt x="23" y="2165"/>
                    <a:pt x="23" y="2165"/>
                  </a:cubicBezTo>
                  <a:lnTo>
                    <a:pt x="1445" y="2258"/>
                  </a:lnTo>
                  <a:lnTo>
                    <a:pt x="1420" y="3364"/>
                  </a:lnTo>
                  <a:cubicBezTo>
                    <a:pt x="1409" y="3389"/>
                    <a:pt x="1409" y="3400"/>
                    <a:pt x="1409" y="3423"/>
                  </a:cubicBezTo>
                  <a:cubicBezTo>
                    <a:pt x="1420" y="3515"/>
                    <a:pt x="1445" y="3772"/>
                    <a:pt x="1630" y="4029"/>
                  </a:cubicBezTo>
                  <a:cubicBezTo>
                    <a:pt x="1783" y="4227"/>
                    <a:pt x="2118" y="4669"/>
                    <a:pt x="2118" y="4680"/>
                  </a:cubicBezTo>
                  <a:cubicBezTo>
                    <a:pt x="2132" y="4691"/>
                    <a:pt x="2132" y="4691"/>
                    <a:pt x="2144" y="4691"/>
                  </a:cubicBezTo>
                  <a:cubicBezTo>
                    <a:pt x="2155" y="4680"/>
                    <a:pt x="2166" y="4680"/>
                    <a:pt x="2166" y="4669"/>
                  </a:cubicBezTo>
                  <a:lnTo>
                    <a:pt x="2258" y="3235"/>
                  </a:lnTo>
                  <a:lnTo>
                    <a:pt x="2621" y="3249"/>
                  </a:lnTo>
                  <a:lnTo>
                    <a:pt x="2677" y="3249"/>
                  </a:lnTo>
                  <a:lnTo>
                    <a:pt x="2761" y="3261"/>
                  </a:lnTo>
                  <a:lnTo>
                    <a:pt x="2817" y="3261"/>
                  </a:lnTo>
                  <a:lnTo>
                    <a:pt x="3364" y="3272"/>
                  </a:lnTo>
                  <a:lnTo>
                    <a:pt x="3423" y="3272"/>
                  </a:lnTo>
                  <a:cubicBezTo>
                    <a:pt x="3515" y="3272"/>
                    <a:pt x="3772" y="3235"/>
                    <a:pt x="4029" y="3051"/>
                  </a:cubicBezTo>
                  <a:cubicBezTo>
                    <a:pt x="4228" y="2900"/>
                    <a:pt x="4669" y="2573"/>
                    <a:pt x="4680" y="2573"/>
                  </a:cubicBezTo>
                  <a:cubicBezTo>
                    <a:pt x="4680" y="2562"/>
                    <a:pt x="4691" y="2551"/>
                    <a:pt x="4680" y="2551"/>
                  </a:cubicBezTo>
                  <a:cubicBezTo>
                    <a:pt x="4680" y="2537"/>
                    <a:pt x="4669" y="2526"/>
                    <a:pt x="4669" y="2526"/>
                  </a:cubicBezTo>
                  <a:lnTo>
                    <a:pt x="3236" y="2434"/>
                  </a:lnTo>
                  <a:lnTo>
                    <a:pt x="3272" y="1327"/>
                  </a:lnTo>
                  <a:lnTo>
                    <a:pt x="3272" y="1269"/>
                  </a:lnTo>
                  <a:cubicBezTo>
                    <a:pt x="3272" y="1165"/>
                    <a:pt x="3236" y="919"/>
                    <a:pt x="3052" y="665"/>
                  </a:cubicBezTo>
                  <a:cubicBezTo>
                    <a:pt x="2901" y="456"/>
                    <a:pt x="2574" y="12"/>
                    <a:pt x="2574" y="12"/>
                  </a:cubicBezTo>
                  <a:cubicBezTo>
                    <a:pt x="2563" y="0"/>
                    <a:pt x="2551" y="0"/>
                    <a:pt x="253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5" name="Google Shape;2265;p34"/>
          <p:cNvGrpSpPr/>
          <p:nvPr/>
        </p:nvGrpSpPr>
        <p:grpSpPr>
          <a:xfrm rot="455872">
            <a:off x="6754727" y="726460"/>
            <a:ext cx="1682521" cy="776600"/>
            <a:chOff x="1976101" y="2385387"/>
            <a:chExt cx="753853" cy="347956"/>
          </a:xfrm>
        </p:grpSpPr>
        <p:sp>
          <p:nvSpPr>
            <p:cNvPr id="2266" name="Google Shape;2266;p34"/>
            <p:cNvSpPr/>
            <p:nvPr/>
          </p:nvSpPr>
          <p:spPr>
            <a:xfrm>
              <a:off x="1976101" y="2385387"/>
              <a:ext cx="753853" cy="347956"/>
            </a:xfrm>
            <a:custGeom>
              <a:avLst/>
              <a:gdLst/>
              <a:ahLst/>
              <a:cxnLst/>
              <a:rect l="l" t="t" r="r" b="b"/>
              <a:pathLst>
                <a:path w="9966" h="4600" extrusionOk="0">
                  <a:moveTo>
                    <a:pt x="710" y="1"/>
                  </a:moveTo>
                  <a:cubicBezTo>
                    <a:pt x="618" y="1"/>
                    <a:pt x="526" y="34"/>
                    <a:pt x="456" y="104"/>
                  </a:cubicBezTo>
                  <a:cubicBezTo>
                    <a:pt x="409" y="141"/>
                    <a:pt x="361" y="185"/>
                    <a:pt x="317" y="222"/>
                  </a:cubicBezTo>
                  <a:cubicBezTo>
                    <a:pt x="258" y="291"/>
                    <a:pt x="199" y="339"/>
                    <a:pt x="129" y="395"/>
                  </a:cubicBezTo>
                  <a:cubicBezTo>
                    <a:pt x="37" y="479"/>
                    <a:pt x="1" y="582"/>
                    <a:pt x="1" y="711"/>
                  </a:cubicBezTo>
                  <a:lnTo>
                    <a:pt x="1" y="2828"/>
                  </a:lnTo>
                  <a:lnTo>
                    <a:pt x="1" y="3398"/>
                  </a:lnTo>
                  <a:lnTo>
                    <a:pt x="1" y="3912"/>
                  </a:lnTo>
                  <a:cubicBezTo>
                    <a:pt x="1" y="3971"/>
                    <a:pt x="12" y="4085"/>
                    <a:pt x="107" y="4180"/>
                  </a:cubicBezTo>
                  <a:cubicBezTo>
                    <a:pt x="152" y="4225"/>
                    <a:pt x="199" y="4272"/>
                    <a:pt x="258" y="4320"/>
                  </a:cubicBezTo>
                  <a:cubicBezTo>
                    <a:pt x="305" y="4365"/>
                    <a:pt x="350" y="4412"/>
                    <a:pt x="409" y="4460"/>
                  </a:cubicBezTo>
                  <a:cubicBezTo>
                    <a:pt x="501" y="4552"/>
                    <a:pt x="629" y="4599"/>
                    <a:pt x="769" y="4599"/>
                  </a:cubicBezTo>
                  <a:lnTo>
                    <a:pt x="9256" y="4599"/>
                  </a:lnTo>
                  <a:cubicBezTo>
                    <a:pt x="9348" y="4599"/>
                    <a:pt x="9441" y="4563"/>
                    <a:pt x="9511" y="4493"/>
                  </a:cubicBezTo>
                  <a:cubicBezTo>
                    <a:pt x="9558" y="4460"/>
                    <a:pt x="9606" y="4412"/>
                    <a:pt x="9650" y="4365"/>
                  </a:cubicBezTo>
                  <a:cubicBezTo>
                    <a:pt x="9709" y="4306"/>
                    <a:pt x="9768" y="4261"/>
                    <a:pt x="9837" y="4203"/>
                  </a:cubicBezTo>
                  <a:cubicBezTo>
                    <a:pt x="9918" y="4122"/>
                    <a:pt x="9966" y="4015"/>
                    <a:pt x="9966" y="3887"/>
                  </a:cubicBezTo>
                  <a:lnTo>
                    <a:pt x="9966" y="2968"/>
                  </a:lnTo>
                  <a:lnTo>
                    <a:pt x="9966" y="2457"/>
                  </a:lnTo>
                  <a:lnTo>
                    <a:pt x="9966" y="688"/>
                  </a:lnTo>
                  <a:cubicBezTo>
                    <a:pt x="9966" y="582"/>
                    <a:pt x="9930" y="490"/>
                    <a:pt x="9860" y="420"/>
                  </a:cubicBezTo>
                  <a:cubicBezTo>
                    <a:pt x="9815" y="373"/>
                    <a:pt x="9756" y="325"/>
                    <a:pt x="9709" y="280"/>
                  </a:cubicBezTo>
                  <a:cubicBezTo>
                    <a:pt x="9664" y="233"/>
                    <a:pt x="9606" y="185"/>
                    <a:pt x="9558" y="141"/>
                  </a:cubicBezTo>
                  <a:cubicBezTo>
                    <a:pt x="9466" y="46"/>
                    <a:pt x="9337" y="1"/>
                    <a:pt x="9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1998112" y="2407399"/>
              <a:ext cx="709905" cy="302873"/>
            </a:xfrm>
            <a:custGeom>
              <a:avLst/>
              <a:gdLst/>
              <a:ahLst/>
              <a:cxnLst/>
              <a:rect l="l" t="t" r="r" b="b"/>
              <a:pathLst>
                <a:path w="9385" h="4004" extrusionOk="0">
                  <a:moveTo>
                    <a:pt x="8907" y="0"/>
                  </a:moveTo>
                  <a:cubicBezTo>
                    <a:pt x="7499" y="12"/>
                    <a:pt x="6102" y="12"/>
                    <a:pt x="4694" y="12"/>
                  </a:cubicBezTo>
                  <a:lnTo>
                    <a:pt x="419" y="12"/>
                  </a:lnTo>
                  <a:cubicBezTo>
                    <a:pt x="397" y="12"/>
                    <a:pt x="375" y="23"/>
                    <a:pt x="364" y="34"/>
                  </a:cubicBezTo>
                  <a:cubicBezTo>
                    <a:pt x="257" y="129"/>
                    <a:pt x="140" y="232"/>
                    <a:pt x="37" y="327"/>
                  </a:cubicBezTo>
                  <a:cubicBezTo>
                    <a:pt x="0" y="350"/>
                    <a:pt x="0" y="383"/>
                    <a:pt x="0" y="420"/>
                  </a:cubicBezTo>
                  <a:lnTo>
                    <a:pt x="0" y="2993"/>
                  </a:lnTo>
                  <a:lnTo>
                    <a:pt x="0" y="3621"/>
                  </a:lnTo>
                  <a:cubicBezTo>
                    <a:pt x="0" y="3632"/>
                    <a:pt x="0" y="3655"/>
                    <a:pt x="26" y="3666"/>
                  </a:cubicBezTo>
                  <a:cubicBezTo>
                    <a:pt x="118" y="3761"/>
                    <a:pt x="224" y="3853"/>
                    <a:pt x="316" y="3945"/>
                  </a:cubicBezTo>
                  <a:cubicBezTo>
                    <a:pt x="364" y="3993"/>
                    <a:pt x="408" y="4004"/>
                    <a:pt x="478" y="4004"/>
                  </a:cubicBezTo>
                  <a:lnTo>
                    <a:pt x="8965" y="4004"/>
                  </a:lnTo>
                  <a:cubicBezTo>
                    <a:pt x="8988" y="4004"/>
                    <a:pt x="9010" y="3993"/>
                    <a:pt x="9024" y="3981"/>
                  </a:cubicBezTo>
                  <a:cubicBezTo>
                    <a:pt x="9127" y="3889"/>
                    <a:pt x="9233" y="3783"/>
                    <a:pt x="9348" y="3691"/>
                  </a:cubicBezTo>
                  <a:cubicBezTo>
                    <a:pt x="9384" y="3655"/>
                    <a:pt x="9384" y="3632"/>
                    <a:pt x="9384" y="3596"/>
                  </a:cubicBezTo>
                  <a:lnTo>
                    <a:pt x="9384" y="2305"/>
                  </a:lnTo>
                  <a:lnTo>
                    <a:pt x="9384" y="397"/>
                  </a:lnTo>
                  <a:cubicBezTo>
                    <a:pt x="9384" y="383"/>
                    <a:pt x="9373" y="361"/>
                    <a:pt x="9359" y="350"/>
                  </a:cubicBezTo>
                  <a:cubicBezTo>
                    <a:pt x="9267" y="244"/>
                    <a:pt x="9164" y="163"/>
                    <a:pt x="9057" y="59"/>
                  </a:cubicBezTo>
                  <a:cubicBezTo>
                    <a:pt x="9024" y="23"/>
                    <a:pt x="8976" y="0"/>
                    <a:pt x="8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2001667" y="2411861"/>
              <a:ext cx="702719" cy="295081"/>
            </a:xfrm>
            <a:custGeom>
              <a:avLst/>
              <a:gdLst/>
              <a:ahLst/>
              <a:cxnLst/>
              <a:rect l="l" t="t" r="r" b="b"/>
              <a:pathLst>
                <a:path w="9290" h="3901" extrusionOk="0">
                  <a:moveTo>
                    <a:pt x="2621" y="140"/>
                  </a:moveTo>
                  <a:cubicBezTo>
                    <a:pt x="2691" y="140"/>
                    <a:pt x="2772" y="140"/>
                    <a:pt x="2842" y="151"/>
                  </a:cubicBezTo>
                  <a:cubicBezTo>
                    <a:pt x="2842" y="151"/>
                    <a:pt x="2853" y="162"/>
                    <a:pt x="2864" y="162"/>
                  </a:cubicBezTo>
                  <a:lnTo>
                    <a:pt x="2842" y="185"/>
                  </a:lnTo>
                  <a:cubicBezTo>
                    <a:pt x="2761" y="185"/>
                    <a:pt x="2691" y="173"/>
                    <a:pt x="2607" y="173"/>
                  </a:cubicBezTo>
                  <a:cubicBezTo>
                    <a:pt x="2596" y="173"/>
                    <a:pt x="2596" y="162"/>
                    <a:pt x="2574" y="151"/>
                  </a:cubicBezTo>
                  <a:cubicBezTo>
                    <a:pt x="2596" y="151"/>
                    <a:pt x="2607" y="140"/>
                    <a:pt x="2621" y="140"/>
                  </a:cubicBezTo>
                  <a:close/>
                  <a:moveTo>
                    <a:pt x="3144" y="127"/>
                  </a:moveTo>
                  <a:cubicBezTo>
                    <a:pt x="3180" y="127"/>
                    <a:pt x="3239" y="178"/>
                    <a:pt x="3261" y="221"/>
                  </a:cubicBezTo>
                  <a:cubicBezTo>
                    <a:pt x="3214" y="221"/>
                    <a:pt x="3144" y="173"/>
                    <a:pt x="3133" y="129"/>
                  </a:cubicBezTo>
                  <a:cubicBezTo>
                    <a:pt x="3136" y="127"/>
                    <a:pt x="3140" y="127"/>
                    <a:pt x="3144" y="127"/>
                  </a:cubicBezTo>
                  <a:close/>
                  <a:moveTo>
                    <a:pt x="9128" y="383"/>
                  </a:moveTo>
                  <a:cubicBezTo>
                    <a:pt x="9128" y="500"/>
                    <a:pt x="9139" y="629"/>
                    <a:pt x="9139" y="743"/>
                  </a:cubicBezTo>
                  <a:lnTo>
                    <a:pt x="9128" y="743"/>
                  </a:lnTo>
                  <a:cubicBezTo>
                    <a:pt x="9092" y="710"/>
                    <a:pt x="9080" y="408"/>
                    <a:pt x="9128" y="383"/>
                  </a:cubicBezTo>
                  <a:close/>
                  <a:moveTo>
                    <a:pt x="280" y="629"/>
                  </a:moveTo>
                  <a:lnTo>
                    <a:pt x="280" y="629"/>
                  </a:lnTo>
                  <a:cubicBezTo>
                    <a:pt x="303" y="687"/>
                    <a:pt x="269" y="791"/>
                    <a:pt x="222" y="827"/>
                  </a:cubicBezTo>
                  <a:cubicBezTo>
                    <a:pt x="222" y="827"/>
                    <a:pt x="210" y="827"/>
                    <a:pt x="210" y="813"/>
                  </a:cubicBezTo>
                  <a:cubicBezTo>
                    <a:pt x="233" y="757"/>
                    <a:pt x="258" y="699"/>
                    <a:pt x="280" y="629"/>
                  </a:cubicBezTo>
                  <a:close/>
                  <a:moveTo>
                    <a:pt x="9033" y="743"/>
                  </a:moveTo>
                  <a:cubicBezTo>
                    <a:pt x="9047" y="768"/>
                    <a:pt x="9058" y="791"/>
                    <a:pt x="9069" y="813"/>
                  </a:cubicBezTo>
                  <a:cubicBezTo>
                    <a:pt x="9058" y="827"/>
                    <a:pt x="9058" y="827"/>
                    <a:pt x="9047" y="838"/>
                  </a:cubicBezTo>
                  <a:cubicBezTo>
                    <a:pt x="9033" y="813"/>
                    <a:pt x="9022" y="802"/>
                    <a:pt x="9022" y="780"/>
                  </a:cubicBezTo>
                  <a:cubicBezTo>
                    <a:pt x="9022" y="768"/>
                    <a:pt x="9033" y="757"/>
                    <a:pt x="9033" y="743"/>
                  </a:cubicBezTo>
                  <a:close/>
                  <a:moveTo>
                    <a:pt x="317" y="838"/>
                  </a:moveTo>
                  <a:cubicBezTo>
                    <a:pt x="317" y="849"/>
                    <a:pt x="328" y="849"/>
                    <a:pt x="328" y="849"/>
                  </a:cubicBezTo>
                  <a:cubicBezTo>
                    <a:pt x="317" y="897"/>
                    <a:pt x="303" y="953"/>
                    <a:pt x="291" y="1000"/>
                  </a:cubicBezTo>
                  <a:cubicBezTo>
                    <a:pt x="258" y="967"/>
                    <a:pt x="280" y="872"/>
                    <a:pt x="317" y="838"/>
                  </a:cubicBezTo>
                  <a:close/>
                  <a:moveTo>
                    <a:pt x="9139" y="953"/>
                  </a:moveTo>
                  <a:lnTo>
                    <a:pt x="9139" y="953"/>
                  </a:lnTo>
                  <a:cubicBezTo>
                    <a:pt x="9117" y="1000"/>
                    <a:pt x="9092" y="1037"/>
                    <a:pt x="9069" y="1081"/>
                  </a:cubicBezTo>
                  <a:cubicBezTo>
                    <a:pt x="9047" y="1023"/>
                    <a:pt x="9092" y="967"/>
                    <a:pt x="9139" y="953"/>
                  </a:cubicBezTo>
                  <a:close/>
                  <a:moveTo>
                    <a:pt x="9080" y="3143"/>
                  </a:moveTo>
                  <a:cubicBezTo>
                    <a:pt x="9103" y="3188"/>
                    <a:pt x="9103" y="3375"/>
                    <a:pt x="9080" y="3411"/>
                  </a:cubicBezTo>
                  <a:cubicBezTo>
                    <a:pt x="9058" y="3375"/>
                    <a:pt x="9047" y="3177"/>
                    <a:pt x="9080" y="3143"/>
                  </a:cubicBezTo>
                  <a:close/>
                  <a:moveTo>
                    <a:pt x="8672" y="324"/>
                  </a:moveTo>
                  <a:cubicBezTo>
                    <a:pt x="8801" y="324"/>
                    <a:pt x="8801" y="324"/>
                    <a:pt x="8801" y="442"/>
                  </a:cubicBezTo>
                  <a:lnTo>
                    <a:pt x="8801" y="3492"/>
                  </a:lnTo>
                  <a:cubicBezTo>
                    <a:pt x="8801" y="3562"/>
                    <a:pt x="8801" y="3562"/>
                    <a:pt x="8731" y="3573"/>
                  </a:cubicBezTo>
                  <a:lnTo>
                    <a:pt x="607" y="3573"/>
                  </a:lnTo>
                  <a:cubicBezTo>
                    <a:pt x="490" y="3573"/>
                    <a:pt x="490" y="3573"/>
                    <a:pt x="490" y="3456"/>
                  </a:cubicBezTo>
                  <a:lnTo>
                    <a:pt x="490" y="394"/>
                  </a:lnTo>
                  <a:cubicBezTo>
                    <a:pt x="490" y="349"/>
                    <a:pt x="501" y="324"/>
                    <a:pt x="548" y="324"/>
                  </a:cubicBezTo>
                  <a:close/>
                  <a:moveTo>
                    <a:pt x="9047" y="3526"/>
                  </a:moveTo>
                  <a:cubicBezTo>
                    <a:pt x="9047" y="3526"/>
                    <a:pt x="9058" y="3537"/>
                    <a:pt x="9069" y="3551"/>
                  </a:cubicBezTo>
                  <a:cubicBezTo>
                    <a:pt x="9047" y="3573"/>
                    <a:pt x="9022" y="3596"/>
                    <a:pt x="8999" y="3621"/>
                  </a:cubicBezTo>
                  <a:lnTo>
                    <a:pt x="8977" y="3621"/>
                  </a:lnTo>
                  <a:lnTo>
                    <a:pt x="8977" y="3596"/>
                  </a:lnTo>
                  <a:cubicBezTo>
                    <a:pt x="8999" y="3573"/>
                    <a:pt x="9022" y="3551"/>
                    <a:pt x="9047" y="3526"/>
                  </a:cubicBezTo>
                  <a:close/>
                  <a:moveTo>
                    <a:pt x="853" y="3725"/>
                  </a:moveTo>
                  <a:cubicBezTo>
                    <a:pt x="951" y="3725"/>
                    <a:pt x="1046" y="3731"/>
                    <a:pt x="1071" y="3746"/>
                  </a:cubicBezTo>
                  <a:cubicBezTo>
                    <a:pt x="1049" y="3765"/>
                    <a:pt x="938" y="3774"/>
                    <a:pt x="829" y="3774"/>
                  </a:cubicBezTo>
                  <a:cubicBezTo>
                    <a:pt x="720" y="3774"/>
                    <a:pt x="613" y="3765"/>
                    <a:pt x="596" y="3746"/>
                  </a:cubicBezTo>
                  <a:cubicBezTo>
                    <a:pt x="608" y="3734"/>
                    <a:pt x="733" y="3725"/>
                    <a:pt x="853" y="3725"/>
                  </a:cubicBezTo>
                  <a:close/>
                  <a:moveTo>
                    <a:pt x="1468" y="3713"/>
                  </a:moveTo>
                  <a:cubicBezTo>
                    <a:pt x="1479" y="3735"/>
                    <a:pt x="1490" y="3760"/>
                    <a:pt x="1504" y="3783"/>
                  </a:cubicBezTo>
                  <a:lnTo>
                    <a:pt x="1490" y="3794"/>
                  </a:lnTo>
                  <a:cubicBezTo>
                    <a:pt x="1456" y="3783"/>
                    <a:pt x="1445" y="3760"/>
                    <a:pt x="1445" y="3724"/>
                  </a:cubicBezTo>
                  <a:cubicBezTo>
                    <a:pt x="1456" y="3713"/>
                    <a:pt x="1456" y="3713"/>
                    <a:pt x="1468" y="3713"/>
                  </a:cubicBezTo>
                  <a:close/>
                  <a:moveTo>
                    <a:pt x="1236" y="3713"/>
                  </a:moveTo>
                  <a:cubicBezTo>
                    <a:pt x="1269" y="3713"/>
                    <a:pt x="1328" y="3760"/>
                    <a:pt x="1339" y="3805"/>
                  </a:cubicBezTo>
                  <a:cubicBezTo>
                    <a:pt x="1294" y="3805"/>
                    <a:pt x="1236" y="3760"/>
                    <a:pt x="1236" y="3713"/>
                  </a:cubicBezTo>
                  <a:close/>
                  <a:moveTo>
                    <a:pt x="409" y="0"/>
                  </a:moveTo>
                  <a:cubicBezTo>
                    <a:pt x="372" y="0"/>
                    <a:pt x="339" y="11"/>
                    <a:pt x="317" y="34"/>
                  </a:cubicBezTo>
                  <a:cubicBezTo>
                    <a:pt x="222" y="115"/>
                    <a:pt x="141" y="199"/>
                    <a:pt x="48" y="280"/>
                  </a:cubicBezTo>
                  <a:cubicBezTo>
                    <a:pt x="12" y="302"/>
                    <a:pt x="1" y="338"/>
                    <a:pt x="1" y="372"/>
                  </a:cubicBezTo>
                  <a:lnTo>
                    <a:pt x="1" y="2269"/>
                  </a:lnTo>
                  <a:lnTo>
                    <a:pt x="1" y="3551"/>
                  </a:lnTo>
                  <a:cubicBezTo>
                    <a:pt x="1" y="3562"/>
                    <a:pt x="12" y="3584"/>
                    <a:pt x="12" y="3596"/>
                  </a:cubicBezTo>
                  <a:cubicBezTo>
                    <a:pt x="118" y="3691"/>
                    <a:pt x="210" y="3772"/>
                    <a:pt x="303" y="3853"/>
                  </a:cubicBezTo>
                  <a:cubicBezTo>
                    <a:pt x="339" y="3886"/>
                    <a:pt x="372" y="3900"/>
                    <a:pt x="420" y="3900"/>
                  </a:cubicBezTo>
                  <a:lnTo>
                    <a:pt x="8882" y="3900"/>
                  </a:lnTo>
                  <a:cubicBezTo>
                    <a:pt x="8918" y="3900"/>
                    <a:pt x="8952" y="3886"/>
                    <a:pt x="8977" y="3864"/>
                  </a:cubicBezTo>
                  <a:cubicBezTo>
                    <a:pt x="9069" y="3783"/>
                    <a:pt x="9150" y="3702"/>
                    <a:pt x="9242" y="3621"/>
                  </a:cubicBezTo>
                  <a:cubicBezTo>
                    <a:pt x="9279" y="3596"/>
                    <a:pt x="9290" y="3562"/>
                    <a:pt x="9290" y="3526"/>
                  </a:cubicBezTo>
                  <a:lnTo>
                    <a:pt x="9290" y="1721"/>
                  </a:lnTo>
                  <a:lnTo>
                    <a:pt x="9290" y="349"/>
                  </a:lnTo>
                  <a:cubicBezTo>
                    <a:pt x="9290" y="338"/>
                    <a:pt x="9279" y="313"/>
                    <a:pt x="9268" y="302"/>
                  </a:cubicBezTo>
                  <a:cubicBezTo>
                    <a:pt x="9173" y="210"/>
                    <a:pt x="9080" y="129"/>
                    <a:pt x="8977" y="34"/>
                  </a:cubicBezTo>
                  <a:cubicBezTo>
                    <a:pt x="8952" y="11"/>
                    <a:pt x="8918" y="0"/>
                    <a:pt x="887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2043117" y="2439923"/>
              <a:ext cx="619890" cy="238652"/>
            </a:xfrm>
            <a:custGeom>
              <a:avLst/>
              <a:gdLst/>
              <a:ahLst/>
              <a:cxnLst/>
              <a:rect l="l" t="t" r="r" b="b"/>
              <a:pathLst>
                <a:path w="8195" h="3155" extrusionOk="0">
                  <a:moveTo>
                    <a:pt x="8100" y="57"/>
                  </a:moveTo>
                  <a:cubicBezTo>
                    <a:pt x="8128" y="57"/>
                    <a:pt x="8136" y="79"/>
                    <a:pt x="8136" y="118"/>
                  </a:cubicBezTo>
                  <a:lnTo>
                    <a:pt x="8136" y="1210"/>
                  </a:lnTo>
                  <a:lnTo>
                    <a:pt x="8136" y="3004"/>
                  </a:lnTo>
                  <a:cubicBezTo>
                    <a:pt x="8136" y="3096"/>
                    <a:pt x="8136" y="3096"/>
                    <a:pt x="8043" y="3096"/>
                  </a:cubicBezTo>
                  <a:lnTo>
                    <a:pt x="151" y="3096"/>
                  </a:lnTo>
                  <a:cubicBezTo>
                    <a:pt x="59" y="3096"/>
                    <a:pt x="59" y="3096"/>
                    <a:pt x="59" y="3004"/>
                  </a:cubicBezTo>
                  <a:cubicBezTo>
                    <a:pt x="48" y="2574"/>
                    <a:pt x="48" y="2155"/>
                    <a:pt x="48" y="1724"/>
                  </a:cubicBezTo>
                  <a:cubicBezTo>
                    <a:pt x="48" y="1199"/>
                    <a:pt x="48" y="666"/>
                    <a:pt x="59" y="140"/>
                  </a:cubicBezTo>
                  <a:cubicBezTo>
                    <a:pt x="59" y="59"/>
                    <a:pt x="59" y="59"/>
                    <a:pt x="140" y="59"/>
                  </a:cubicBezTo>
                  <a:lnTo>
                    <a:pt x="8080" y="59"/>
                  </a:lnTo>
                  <a:cubicBezTo>
                    <a:pt x="8087" y="57"/>
                    <a:pt x="8094" y="57"/>
                    <a:pt x="8100" y="57"/>
                  </a:cubicBezTo>
                  <a:close/>
                  <a:moveTo>
                    <a:pt x="0" y="1"/>
                  </a:moveTo>
                  <a:lnTo>
                    <a:pt x="0" y="3155"/>
                  </a:lnTo>
                  <a:lnTo>
                    <a:pt x="8194" y="3155"/>
                  </a:lnTo>
                  <a:lnTo>
                    <a:pt x="8194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2043117" y="2439923"/>
              <a:ext cx="619890" cy="238652"/>
            </a:xfrm>
            <a:custGeom>
              <a:avLst/>
              <a:gdLst/>
              <a:ahLst/>
              <a:cxnLst/>
              <a:rect l="l" t="t" r="r" b="b"/>
              <a:pathLst>
                <a:path w="8195" h="3155" extrusionOk="0">
                  <a:moveTo>
                    <a:pt x="8100" y="57"/>
                  </a:moveTo>
                  <a:cubicBezTo>
                    <a:pt x="8128" y="57"/>
                    <a:pt x="8136" y="79"/>
                    <a:pt x="8136" y="118"/>
                  </a:cubicBezTo>
                  <a:lnTo>
                    <a:pt x="8136" y="1210"/>
                  </a:lnTo>
                  <a:lnTo>
                    <a:pt x="8136" y="3004"/>
                  </a:lnTo>
                  <a:cubicBezTo>
                    <a:pt x="8136" y="3096"/>
                    <a:pt x="8136" y="3096"/>
                    <a:pt x="8043" y="3096"/>
                  </a:cubicBezTo>
                  <a:lnTo>
                    <a:pt x="151" y="3096"/>
                  </a:lnTo>
                  <a:cubicBezTo>
                    <a:pt x="59" y="3096"/>
                    <a:pt x="59" y="3096"/>
                    <a:pt x="59" y="3004"/>
                  </a:cubicBezTo>
                  <a:cubicBezTo>
                    <a:pt x="48" y="2574"/>
                    <a:pt x="48" y="2155"/>
                    <a:pt x="48" y="1724"/>
                  </a:cubicBezTo>
                  <a:cubicBezTo>
                    <a:pt x="48" y="1199"/>
                    <a:pt x="48" y="666"/>
                    <a:pt x="59" y="140"/>
                  </a:cubicBezTo>
                  <a:cubicBezTo>
                    <a:pt x="59" y="59"/>
                    <a:pt x="59" y="59"/>
                    <a:pt x="140" y="59"/>
                  </a:cubicBezTo>
                  <a:lnTo>
                    <a:pt x="8080" y="59"/>
                  </a:lnTo>
                  <a:cubicBezTo>
                    <a:pt x="8087" y="57"/>
                    <a:pt x="8094" y="57"/>
                    <a:pt x="8100" y="57"/>
                  </a:cubicBezTo>
                  <a:close/>
                  <a:moveTo>
                    <a:pt x="0" y="1"/>
                  </a:moveTo>
                  <a:lnTo>
                    <a:pt x="0" y="3155"/>
                  </a:lnTo>
                  <a:lnTo>
                    <a:pt x="8194" y="3155"/>
                  </a:lnTo>
                  <a:lnTo>
                    <a:pt x="8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2050076" y="2447941"/>
              <a:ext cx="605972" cy="222843"/>
            </a:xfrm>
            <a:custGeom>
              <a:avLst/>
              <a:gdLst/>
              <a:ahLst/>
              <a:cxnLst/>
              <a:rect l="l" t="t" r="r" b="b"/>
              <a:pathLst>
                <a:path w="8011" h="2946" extrusionOk="0">
                  <a:moveTo>
                    <a:pt x="4168" y="92"/>
                  </a:moveTo>
                  <a:cubicBezTo>
                    <a:pt x="4192" y="92"/>
                    <a:pt x="4213" y="103"/>
                    <a:pt x="4239" y="127"/>
                  </a:cubicBezTo>
                  <a:cubicBezTo>
                    <a:pt x="4250" y="152"/>
                    <a:pt x="4286" y="163"/>
                    <a:pt x="4309" y="163"/>
                  </a:cubicBezTo>
                  <a:cubicBezTo>
                    <a:pt x="4390" y="174"/>
                    <a:pt x="4482" y="174"/>
                    <a:pt x="4566" y="185"/>
                  </a:cubicBezTo>
                  <a:lnTo>
                    <a:pt x="4820" y="185"/>
                  </a:lnTo>
                  <a:cubicBezTo>
                    <a:pt x="4926" y="185"/>
                    <a:pt x="5040" y="174"/>
                    <a:pt x="5147" y="174"/>
                  </a:cubicBezTo>
                  <a:cubicBezTo>
                    <a:pt x="5158" y="174"/>
                    <a:pt x="5169" y="185"/>
                    <a:pt x="5180" y="185"/>
                  </a:cubicBezTo>
                  <a:lnTo>
                    <a:pt x="5180" y="244"/>
                  </a:lnTo>
                  <a:cubicBezTo>
                    <a:pt x="5201" y="210"/>
                    <a:pt x="5230" y="199"/>
                    <a:pt x="5259" y="199"/>
                  </a:cubicBezTo>
                  <a:cubicBezTo>
                    <a:pt x="5280" y="199"/>
                    <a:pt x="5301" y="205"/>
                    <a:pt x="5320" y="210"/>
                  </a:cubicBezTo>
                  <a:cubicBezTo>
                    <a:pt x="5334" y="210"/>
                    <a:pt x="5345" y="210"/>
                    <a:pt x="5356" y="196"/>
                  </a:cubicBezTo>
                  <a:cubicBezTo>
                    <a:pt x="5378" y="189"/>
                    <a:pt x="5394" y="186"/>
                    <a:pt x="5407" y="186"/>
                  </a:cubicBezTo>
                  <a:cubicBezTo>
                    <a:pt x="5434" y="186"/>
                    <a:pt x="5444" y="204"/>
                    <a:pt x="5459" y="244"/>
                  </a:cubicBezTo>
                  <a:cubicBezTo>
                    <a:pt x="5459" y="255"/>
                    <a:pt x="5473" y="255"/>
                    <a:pt x="5473" y="266"/>
                  </a:cubicBezTo>
                  <a:cubicBezTo>
                    <a:pt x="5485" y="255"/>
                    <a:pt x="5496" y="244"/>
                    <a:pt x="5496" y="233"/>
                  </a:cubicBezTo>
                  <a:cubicBezTo>
                    <a:pt x="5518" y="163"/>
                    <a:pt x="5566" y="141"/>
                    <a:pt x="5635" y="141"/>
                  </a:cubicBezTo>
                  <a:lnTo>
                    <a:pt x="5948" y="141"/>
                  </a:lnTo>
                  <a:cubicBezTo>
                    <a:pt x="5958" y="141"/>
                    <a:pt x="5966" y="134"/>
                    <a:pt x="5973" y="134"/>
                  </a:cubicBezTo>
                  <a:cubicBezTo>
                    <a:pt x="5977" y="134"/>
                    <a:pt x="5981" y="136"/>
                    <a:pt x="5985" y="141"/>
                  </a:cubicBezTo>
                  <a:cubicBezTo>
                    <a:pt x="6030" y="162"/>
                    <a:pt x="6075" y="169"/>
                    <a:pt x="6119" y="169"/>
                  </a:cubicBezTo>
                  <a:cubicBezTo>
                    <a:pt x="6191" y="169"/>
                    <a:pt x="6262" y="152"/>
                    <a:pt x="6334" y="152"/>
                  </a:cubicBezTo>
                  <a:cubicBezTo>
                    <a:pt x="6415" y="146"/>
                    <a:pt x="6499" y="143"/>
                    <a:pt x="6584" y="143"/>
                  </a:cubicBezTo>
                  <a:cubicBezTo>
                    <a:pt x="6668" y="143"/>
                    <a:pt x="6753" y="146"/>
                    <a:pt x="6834" y="152"/>
                  </a:cubicBezTo>
                  <a:cubicBezTo>
                    <a:pt x="6974" y="152"/>
                    <a:pt x="7102" y="163"/>
                    <a:pt x="7231" y="174"/>
                  </a:cubicBezTo>
                  <a:cubicBezTo>
                    <a:pt x="7301" y="174"/>
                    <a:pt x="7301" y="174"/>
                    <a:pt x="7275" y="233"/>
                  </a:cubicBezTo>
                  <a:cubicBezTo>
                    <a:pt x="7264" y="266"/>
                    <a:pt x="7275" y="291"/>
                    <a:pt x="7275" y="314"/>
                  </a:cubicBezTo>
                  <a:cubicBezTo>
                    <a:pt x="7323" y="280"/>
                    <a:pt x="7370" y="233"/>
                    <a:pt x="7415" y="196"/>
                  </a:cubicBezTo>
                  <a:cubicBezTo>
                    <a:pt x="7429" y="185"/>
                    <a:pt x="7463" y="174"/>
                    <a:pt x="7485" y="174"/>
                  </a:cubicBezTo>
                  <a:cubicBezTo>
                    <a:pt x="7544" y="185"/>
                    <a:pt x="7602" y="185"/>
                    <a:pt x="7661" y="196"/>
                  </a:cubicBezTo>
                  <a:cubicBezTo>
                    <a:pt x="7708" y="196"/>
                    <a:pt x="7720" y="210"/>
                    <a:pt x="7694" y="244"/>
                  </a:cubicBezTo>
                  <a:lnTo>
                    <a:pt x="7694" y="325"/>
                  </a:lnTo>
                  <a:lnTo>
                    <a:pt x="7694" y="501"/>
                  </a:lnTo>
                  <a:cubicBezTo>
                    <a:pt x="7708" y="641"/>
                    <a:pt x="7720" y="791"/>
                    <a:pt x="7720" y="931"/>
                  </a:cubicBezTo>
                  <a:cubicBezTo>
                    <a:pt x="7720" y="954"/>
                    <a:pt x="7708" y="990"/>
                    <a:pt x="7694" y="1012"/>
                  </a:cubicBezTo>
                  <a:cubicBezTo>
                    <a:pt x="7672" y="1035"/>
                    <a:pt x="7639" y="1048"/>
                    <a:pt x="7613" y="1082"/>
                  </a:cubicBezTo>
                  <a:cubicBezTo>
                    <a:pt x="7672" y="1082"/>
                    <a:pt x="7683" y="1130"/>
                    <a:pt x="7683" y="1163"/>
                  </a:cubicBezTo>
                  <a:cubicBezTo>
                    <a:pt x="7683" y="1222"/>
                    <a:pt x="7708" y="1292"/>
                    <a:pt x="7672" y="1339"/>
                  </a:cubicBezTo>
                  <a:cubicBezTo>
                    <a:pt x="7661" y="1350"/>
                    <a:pt x="7672" y="1373"/>
                    <a:pt x="7672" y="1373"/>
                  </a:cubicBezTo>
                  <a:cubicBezTo>
                    <a:pt x="7720" y="1442"/>
                    <a:pt x="7708" y="1501"/>
                    <a:pt x="7672" y="1560"/>
                  </a:cubicBezTo>
                  <a:cubicBezTo>
                    <a:pt x="7650" y="1582"/>
                    <a:pt x="7650" y="1607"/>
                    <a:pt x="7661" y="1641"/>
                  </a:cubicBezTo>
                  <a:cubicBezTo>
                    <a:pt x="7708" y="1780"/>
                    <a:pt x="7708" y="1920"/>
                    <a:pt x="7694" y="2060"/>
                  </a:cubicBezTo>
                  <a:cubicBezTo>
                    <a:pt x="7694" y="2082"/>
                    <a:pt x="7650" y="2107"/>
                    <a:pt x="7625" y="2130"/>
                  </a:cubicBezTo>
                  <a:cubicBezTo>
                    <a:pt x="7683" y="2166"/>
                    <a:pt x="7720" y="2222"/>
                    <a:pt x="7694" y="2281"/>
                  </a:cubicBezTo>
                  <a:cubicBezTo>
                    <a:pt x="7661" y="2350"/>
                    <a:pt x="7694" y="2398"/>
                    <a:pt x="7694" y="2445"/>
                  </a:cubicBezTo>
                  <a:lnTo>
                    <a:pt x="7694" y="2711"/>
                  </a:lnTo>
                  <a:cubicBezTo>
                    <a:pt x="7694" y="2747"/>
                    <a:pt x="7672" y="2769"/>
                    <a:pt x="7639" y="2769"/>
                  </a:cubicBezTo>
                  <a:cubicBezTo>
                    <a:pt x="7532" y="2758"/>
                    <a:pt x="7510" y="2758"/>
                    <a:pt x="7474" y="2655"/>
                  </a:cubicBezTo>
                  <a:cubicBezTo>
                    <a:pt x="7463" y="2641"/>
                    <a:pt x="7463" y="2630"/>
                    <a:pt x="7451" y="2619"/>
                  </a:cubicBezTo>
                  <a:cubicBezTo>
                    <a:pt x="7440" y="2641"/>
                    <a:pt x="7429" y="2655"/>
                    <a:pt x="7415" y="2666"/>
                  </a:cubicBezTo>
                  <a:cubicBezTo>
                    <a:pt x="7404" y="2688"/>
                    <a:pt x="7393" y="2711"/>
                    <a:pt x="7370" y="2725"/>
                  </a:cubicBezTo>
                  <a:cubicBezTo>
                    <a:pt x="7352" y="2738"/>
                    <a:pt x="7333" y="2744"/>
                    <a:pt x="7316" y="2744"/>
                  </a:cubicBezTo>
                  <a:cubicBezTo>
                    <a:pt x="7290" y="2744"/>
                    <a:pt x="7267" y="2729"/>
                    <a:pt x="7253" y="2700"/>
                  </a:cubicBezTo>
                  <a:cubicBezTo>
                    <a:pt x="7242" y="2677"/>
                    <a:pt x="7242" y="2666"/>
                    <a:pt x="7231" y="2630"/>
                  </a:cubicBezTo>
                  <a:cubicBezTo>
                    <a:pt x="7195" y="2725"/>
                    <a:pt x="7136" y="2737"/>
                    <a:pt x="7068" y="2737"/>
                  </a:cubicBezTo>
                  <a:cubicBezTo>
                    <a:pt x="7045" y="2737"/>
                    <a:pt x="7021" y="2736"/>
                    <a:pt x="6996" y="2736"/>
                  </a:cubicBezTo>
                  <a:cubicBezTo>
                    <a:pt x="6951" y="2725"/>
                    <a:pt x="6904" y="2711"/>
                    <a:pt x="6845" y="2700"/>
                  </a:cubicBezTo>
                  <a:cubicBezTo>
                    <a:pt x="6834" y="2700"/>
                    <a:pt x="6823" y="2688"/>
                    <a:pt x="6812" y="2688"/>
                  </a:cubicBezTo>
                  <a:cubicBezTo>
                    <a:pt x="6753" y="2711"/>
                    <a:pt x="6694" y="2725"/>
                    <a:pt x="6647" y="2747"/>
                  </a:cubicBezTo>
                  <a:cubicBezTo>
                    <a:pt x="6613" y="2747"/>
                    <a:pt x="6566" y="2758"/>
                    <a:pt x="6532" y="2758"/>
                  </a:cubicBezTo>
                  <a:cubicBezTo>
                    <a:pt x="6381" y="2758"/>
                    <a:pt x="6228" y="2758"/>
                    <a:pt x="6066" y="2747"/>
                  </a:cubicBezTo>
                  <a:cubicBezTo>
                    <a:pt x="6020" y="2747"/>
                    <a:pt x="5973" y="2744"/>
                    <a:pt x="5926" y="2744"/>
                  </a:cubicBezTo>
                  <a:cubicBezTo>
                    <a:pt x="5879" y="2744"/>
                    <a:pt x="5832" y="2747"/>
                    <a:pt x="5786" y="2758"/>
                  </a:cubicBezTo>
                  <a:cubicBezTo>
                    <a:pt x="5775" y="2758"/>
                    <a:pt x="5753" y="2758"/>
                    <a:pt x="5739" y="2747"/>
                  </a:cubicBezTo>
                  <a:cubicBezTo>
                    <a:pt x="5716" y="2735"/>
                    <a:pt x="5692" y="2731"/>
                    <a:pt x="5669" y="2731"/>
                  </a:cubicBezTo>
                  <a:cubicBezTo>
                    <a:pt x="5622" y="2731"/>
                    <a:pt x="5576" y="2747"/>
                    <a:pt x="5529" y="2747"/>
                  </a:cubicBezTo>
                  <a:cubicBezTo>
                    <a:pt x="5448" y="2747"/>
                    <a:pt x="5367" y="2736"/>
                    <a:pt x="5297" y="2711"/>
                  </a:cubicBezTo>
                  <a:cubicBezTo>
                    <a:pt x="5264" y="2700"/>
                    <a:pt x="5239" y="2641"/>
                    <a:pt x="5216" y="2607"/>
                  </a:cubicBezTo>
                  <a:cubicBezTo>
                    <a:pt x="5216" y="2619"/>
                    <a:pt x="5205" y="2641"/>
                    <a:pt x="5205" y="2655"/>
                  </a:cubicBezTo>
                  <a:cubicBezTo>
                    <a:pt x="5194" y="2700"/>
                    <a:pt x="5158" y="2711"/>
                    <a:pt x="5110" y="2725"/>
                  </a:cubicBezTo>
                  <a:cubicBezTo>
                    <a:pt x="5091" y="2725"/>
                    <a:pt x="5069" y="2722"/>
                    <a:pt x="5045" y="2722"/>
                  </a:cubicBezTo>
                  <a:cubicBezTo>
                    <a:pt x="5015" y="2722"/>
                    <a:pt x="4981" y="2727"/>
                    <a:pt x="4948" y="2747"/>
                  </a:cubicBezTo>
                  <a:cubicBezTo>
                    <a:pt x="4948" y="2753"/>
                    <a:pt x="4943" y="2755"/>
                    <a:pt x="4936" y="2755"/>
                  </a:cubicBezTo>
                  <a:cubicBezTo>
                    <a:pt x="4929" y="2755"/>
                    <a:pt x="4920" y="2753"/>
                    <a:pt x="4915" y="2747"/>
                  </a:cubicBezTo>
                  <a:cubicBezTo>
                    <a:pt x="4876" y="2743"/>
                    <a:pt x="4837" y="2742"/>
                    <a:pt x="4798" y="2742"/>
                  </a:cubicBezTo>
                  <a:cubicBezTo>
                    <a:pt x="4719" y="2742"/>
                    <a:pt x="4642" y="2747"/>
                    <a:pt x="4566" y="2747"/>
                  </a:cubicBezTo>
                  <a:cubicBezTo>
                    <a:pt x="4534" y="2747"/>
                    <a:pt x="4502" y="2752"/>
                    <a:pt x="4471" y="2752"/>
                  </a:cubicBezTo>
                  <a:cubicBezTo>
                    <a:pt x="4456" y="2752"/>
                    <a:pt x="4441" y="2751"/>
                    <a:pt x="4426" y="2747"/>
                  </a:cubicBezTo>
                  <a:cubicBezTo>
                    <a:pt x="4367" y="2747"/>
                    <a:pt x="4309" y="2736"/>
                    <a:pt x="4250" y="2725"/>
                  </a:cubicBezTo>
                  <a:cubicBezTo>
                    <a:pt x="4216" y="2725"/>
                    <a:pt x="4180" y="2711"/>
                    <a:pt x="4158" y="2711"/>
                  </a:cubicBezTo>
                  <a:cubicBezTo>
                    <a:pt x="4116" y="2726"/>
                    <a:pt x="4078" y="2732"/>
                    <a:pt x="4039" y="2732"/>
                  </a:cubicBezTo>
                  <a:cubicBezTo>
                    <a:pt x="4013" y="2732"/>
                    <a:pt x="3987" y="2729"/>
                    <a:pt x="3959" y="2725"/>
                  </a:cubicBezTo>
                  <a:cubicBezTo>
                    <a:pt x="3912" y="2725"/>
                    <a:pt x="3853" y="2736"/>
                    <a:pt x="3808" y="2736"/>
                  </a:cubicBezTo>
                  <a:lnTo>
                    <a:pt x="3750" y="2736"/>
                  </a:lnTo>
                  <a:cubicBezTo>
                    <a:pt x="3730" y="2738"/>
                    <a:pt x="3713" y="2739"/>
                    <a:pt x="3699" y="2739"/>
                  </a:cubicBezTo>
                  <a:cubicBezTo>
                    <a:pt x="3640" y="2739"/>
                    <a:pt x="3632" y="2716"/>
                    <a:pt x="3632" y="2630"/>
                  </a:cubicBezTo>
                  <a:cubicBezTo>
                    <a:pt x="3632" y="2607"/>
                    <a:pt x="3621" y="2596"/>
                    <a:pt x="3610" y="2571"/>
                  </a:cubicBezTo>
                  <a:cubicBezTo>
                    <a:pt x="3599" y="2607"/>
                    <a:pt x="3588" y="2641"/>
                    <a:pt x="3588" y="2666"/>
                  </a:cubicBezTo>
                  <a:cubicBezTo>
                    <a:pt x="3563" y="2700"/>
                    <a:pt x="3563" y="2747"/>
                    <a:pt x="3518" y="2747"/>
                  </a:cubicBezTo>
                  <a:cubicBezTo>
                    <a:pt x="3459" y="2747"/>
                    <a:pt x="3412" y="2747"/>
                    <a:pt x="3378" y="2688"/>
                  </a:cubicBezTo>
                  <a:cubicBezTo>
                    <a:pt x="3364" y="2677"/>
                    <a:pt x="3364" y="2666"/>
                    <a:pt x="3353" y="2655"/>
                  </a:cubicBezTo>
                  <a:lnTo>
                    <a:pt x="3342" y="2655"/>
                  </a:lnTo>
                  <a:cubicBezTo>
                    <a:pt x="3331" y="2747"/>
                    <a:pt x="3272" y="2758"/>
                    <a:pt x="3202" y="2758"/>
                  </a:cubicBezTo>
                  <a:cubicBezTo>
                    <a:pt x="3110" y="2769"/>
                    <a:pt x="3015" y="2781"/>
                    <a:pt x="2923" y="2781"/>
                  </a:cubicBezTo>
                  <a:cubicBezTo>
                    <a:pt x="2912" y="2788"/>
                    <a:pt x="2900" y="2791"/>
                    <a:pt x="2888" y="2791"/>
                  </a:cubicBezTo>
                  <a:cubicBezTo>
                    <a:pt x="2876" y="2791"/>
                    <a:pt x="2864" y="2788"/>
                    <a:pt x="2853" y="2781"/>
                  </a:cubicBezTo>
                  <a:cubicBezTo>
                    <a:pt x="2772" y="2781"/>
                    <a:pt x="2702" y="2769"/>
                    <a:pt x="2632" y="2758"/>
                  </a:cubicBezTo>
                  <a:cubicBezTo>
                    <a:pt x="2621" y="2747"/>
                    <a:pt x="2621" y="2747"/>
                    <a:pt x="2610" y="2747"/>
                  </a:cubicBezTo>
                  <a:cubicBezTo>
                    <a:pt x="2504" y="2758"/>
                    <a:pt x="2400" y="2769"/>
                    <a:pt x="2305" y="2781"/>
                  </a:cubicBezTo>
                  <a:lnTo>
                    <a:pt x="2213" y="2781"/>
                  </a:lnTo>
                  <a:cubicBezTo>
                    <a:pt x="2195" y="2775"/>
                    <a:pt x="2175" y="2775"/>
                    <a:pt x="2155" y="2775"/>
                  </a:cubicBezTo>
                  <a:cubicBezTo>
                    <a:pt x="2134" y="2775"/>
                    <a:pt x="2114" y="2775"/>
                    <a:pt x="2096" y="2769"/>
                  </a:cubicBezTo>
                  <a:cubicBezTo>
                    <a:pt x="2060" y="2756"/>
                    <a:pt x="2024" y="2746"/>
                    <a:pt x="1986" y="2746"/>
                  </a:cubicBezTo>
                  <a:cubicBezTo>
                    <a:pt x="1963" y="2746"/>
                    <a:pt x="1938" y="2750"/>
                    <a:pt x="1912" y="2758"/>
                  </a:cubicBezTo>
                  <a:cubicBezTo>
                    <a:pt x="1898" y="2758"/>
                    <a:pt x="1875" y="2736"/>
                    <a:pt x="1842" y="2725"/>
                  </a:cubicBezTo>
                  <a:cubicBezTo>
                    <a:pt x="1816" y="2775"/>
                    <a:pt x="1773" y="2782"/>
                    <a:pt x="1721" y="2782"/>
                  </a:cubicBezTo>
                  <a:cubicBezTo>
                    <a:pt x="1700" y="2782"/>
                    <a:pt x="1678" y="2781"/>
                    <a:pt x="1655" y="2781"/>
                  </a:cubicBezTo>
                  <a:cubicBezTo>
                    <a:pt x="1584" y="2781"/>
                    <a:pt x="1514" y="2787"/>
                    <a:pt x="1444" y="2787"/>
                  </a:cubicBezTo>
                  <a:cubicBezTo>
                    <a:pt x="1409" y="2787"/>
                    <a:pt x="1374" y="2785"/>
                    <a:pt x="1339" y="2781"/>
                  </a:cubicBezTo>
                  <a:cubicBezTo>
                    <a:pt x="1298" y="2775"/>
                    <a:pt x="1258" y="2772"/>
                    <a:pt x="1216" y="2772"/>
                  </a:cubicBezTo>
                  <a:cubicBezTo>
                    <a:pt x="1174" y="2772"/>
                    <a:pt x="1131" y="2775"/>
                    <a:pt x="1085" y="2781"/>
                  </a:cubicBezTo>
                  <a:cubicBezTo>
                    <a:pt x="1059" y="2787"/>
                    <a:pt x="1034" y="2789"/>
                    <a:pt x="1009" y="2789"/>
                  </a:cubicBezTo>
                  <a:cubicBezTo>
                    <a:pt x="929" y="2789"/>
                    <a:pt x="850" y="2764"/>
                    <a:pt x="769" y="2747"/>
                  </a:cubicBezTo>
                  <a:lnTo>
                    <a:pt x="724" y="2747"/>
                  </a:lnTo>
                  <a:cubicBezTo>
                    <a:pt x="688" y="2747"/>
                    <a:pt x="666" y="2758"/>
                    <a:pt x="629" y="2758"/>
                  </a:cubicBezTo>
                  <a:cubicBezTo>
                    <a:pt x="618" y="2769"/>
                    <a:pt x="596" y="2769"/>
                    <a:pt x="585" y="2781"/>
                  </a:cubicBezTo>
                  <a:cubicBezTo>
                    <a:pt x="572" y="2793"/>
                    <a:pt x="557" y="2799"/>
                    <a:pt x="541" y="2799"/>
                  </a:cubicBezTo>
                  <a:cubicBezTo>
                    <a:pt x="525" y="2799"/>
                    <a:pt x="508" y="2793"/>
                    <a:pt x="490" y="2781"/>
                  </a:cubicBezTo>
                  <a:cubicBezTo>
                    <a:pt x="486" y="2777"/>
                    <a:pt x="480" y="2776"/>
                    <a:pt x="472" y="2776"/>
                  </a:cubicBezTo>
                  <a:cubicBezTo>
                    <a:pt x="458" y="2776"/>
                    <a:pt x="440" y="2781"/>
                    <a:pt x="431" y="2781"/>
                  </a:cubicBezTo>
                  <a:lnTo>
                    <a:pt x="235" y="2781"/>
                  </a:lnTo>
                  <a:cubicBezTo>
                    <a:pt x="235" y="2781"/>
                    <a:pt x="210" y="2758"/>
                    <a:pt x="210" y="2747"/>
                  </a:cubicBezTo>
                  <a:lnTo>
                    <a:pt x="210" y="2375"/>
                  </a:lnTo>
                  <a:cubicBezTo>
                    <a:pt x="210" y="2362"/>
                    <a:pt x="221" y="2350"/>
                    <a:pt x="221" y="2339"/>
                  </a:cubicBezTo>
                  <a:cubicBezTo>
                    <a:pt x="210" y="2281"/>
                    <a:pt x="210" y="2236"/>
                    <a:pt x="258" y="2199"/>
                  </a:cubicBezTo>
                  <a:cubicBezTo>
                    <a:pt x="221" y="2141"/>
                    <a:pt x="199" y="2096"/>
                    <a:pt x="177" y="2049"/>
                  </a:cubicBezTo>
                  <a:cubicBezTo>
                    <a:pt x="165" y="2026"/>
                    <a:pt x="165" y="2001"/>
                    <a:pt x="165" y="1979"/>
                  </a:cubicBezTo>
                  <a:cubicBezTo>
                    <a:pt x="177" y="1898"/>
                    <a:pt x="188" y="1803"/>
                    <a:pt x="199" y="1722"/>
                  </a:cubicBezTo>
                  <a:lnTo>
                    <a:pt x="199" y="1292"/>
                  </a:lnTo>
                  <a:cubicBezTo>
                    <a:pt x="199" y="1269"/>
                    <a:pt x="221" y="1233"/>
                    <a:pt x="235" y="1199"/>
                  </a:cubicBezTo>
                  <a:cubicBezTo>
                    <a:pt x="247" y="1188"/>
                    <a:pt x="247" y="1163"/>
                    <a:pt x="247" y="1163"/>
                  </a:cubicBezTo>
                  <a:cubicBezTo>
                    <a:pt x="199" y="1104"/>
                    <a:pt x="165" y="1048"/>
                    <a:pt x="188" y="965"/>
                  </a:cubicBezTo>
                  <a:cubicBezTo>
                    <a:pt x="188" y="954"/>
                    <a:pt x="188" y="942"/>
                    <a:pt x="177" y="942"/>
                  </a:cubicBezTo>
                  <a:cubicBezTo>
                    <a:pt x="118" y="839"/>
                    <a:pt x="152" y="733"/>
                    <a:pt x="152" y="629"/>
                  </a:cubicBezTo>
                  <a:cubicBezTo>
                    <a:pt x="152" y="546"/>
                    <a:pt x="177" y="465"/>
                    <a:pt x="177" y="384"/>
                  </a:cubicBezTo>
                  <a:lnTo>
                    <a:pt x="177" y="372"/>
                  </a:lnTo>
                  <a:cubicBezTo>
                    <a:pt x="129" y="314"/>
                    <a:pt x="152" y="244"/>
                    <a:pt x="152" y="185"/>
                  </a:cubicBezTo>
                  <a:cubicBezTo>
                    <a:pt x="152" y="136"/>
                    <a:pt x="185" y="113"/>
                    <a:pt x="223" y="113"/>
                  </a:cubicBezTo>
                  <a:cubicBezTo>
                    <a:pt x="231" y="113"/>
                    <a:pt x="239" y="114"/>
                    <a:pt x="247" y="115"/>
                  </a:cubicBezTo>
                  <a:cubicBezTo>
                    <a:pt x="291" y="141"/>
                    <a:pt x="339" y="163"/>
                    <a:pt x="386" y="174"/>
                  </a:cubicBezTo>
                  <a:cubicBezTo>
                    <a:pt x="397" y="185"/>
                    <a:pt x="397" y="185"/>
                    <a:pt x="409" y="185"/>
                  </a:cubicBezTo>
                  <a:cubicBezTo>
                    <a:pt x="445" y="174"/>
                    <a:pt x="490" y="152"/>
                    <a:pt x="537" y="152"/>
                  </a:cubicBezTo>
                  <a:cubicBezTo>
                    <a:pt x="596" y="141"/>
                    <a:pt x="666" y="127"/>
                    <a:pt x="735" y="127"/>
                  </a:cubicBezTo>
                  <a:lnTo>
                    <a:pt x="1015" y="127"/>
                  </a:lnTo>
                  <a:cubicBezTo>
                    <a:pt x="1107" y="127"/>
                    <a:pt x="1188" y="141"/>
                    <a:pt x="1283" y="152"/>
                  </a:cubicBezTo>
                  <a:cubicBezTo>
                    <a:pt x="1294" y="152"/>
                    <a:pt x="1316" y="174"/>
                    <a:pt x="1316" y="196"/>
                  </a:cubicBezTo>
                  <a:cubicBezTo>
                    <a:pt x="1316" y="255"/>
                    <a:pt x="1328" y="325"/>
                    <a:pt x="1339" y="384"/>
                  </a:cubicBezTo>
                  <a:cubicBezTo>
                    <a:pt x="1353" y="336"/>
                    <a:pt x="1353" y="280"/>
                    <a:pt x="1353" y="233"/>
                  </a:cubicBezTo>
                  <a:cubicBezTo>
                    <a:pt x="1364" y="174"/>
                    <a:pt x="1375" y="163"/>
                    <a:pt x="1434" y="163"/>
                  </a:cubicBezTo>
                  <a:cubicBezTo>
                    <a:pt x="1447" y="166"/>
                    <a:pt x="1461" y="168"/>
                    <a:pt x="1476" y="168"/>
                  </a:cubicBezTo>
                  <a:cubicBezTo>
                    <a:pt x="1512" y="168"/>
                    <a:pt x="1551" y="160"/>
                    <a:pt x="1585" y="152"/>
                  </a:cubicBezTo>
                  <a:cubicBezTo>
                    <a:pt x="1607" y="146"/>
                    <a:pt x="1626" y="143"/>
                    <a:pt x="1642" y="143"/>
                  </a:cubicBezTo>
                  <a:cubicBezTo>
                    <a:pt x="1693" y="143"/>
                    <a:pt x="1716" y="174"/>
                    <a:pt x="1724" y="244"/>
                  </a:cubicBezTo>
                  <a:cubicBezTo>
                    <a:pt x="1724" y="255"/>
                    <a:pt x="1724" y="266"/>
                    <a:pt x="1736" y="280"/>
                  </a:cubicBezTo>
                  <a:cubicBezTo>
                    <a:pt x="1736" y="266"/>
                    <a:pt x="1747" y="255"/>
                    <a:pt x="1747" y="255"/>
                  </a:cubicBezTo>
                  <a:cubicBezTo>
                    <a:pt x="1772" y="163"/>
                    <a:pt x="1817" y="152"/>
                    <a:pt x="1898" y="152"/>
                  </a:cubicBezTo>
                  <a:cubicBezTo>
                    <a:pt x="2026" y="152"/>
                    <a:pt x="2155" y="163"/>
                    <a:pt x="2283" y="174"/>
                  </a:cubicBezTo>
                  <a:cubicBezTo>
                    <a:pt x="2342" y="174"/>
                    <a:pt x="2400" y="163"/>
                    <a:pt x="2456" y="163"/>
                  </a:cubicBezTo>
                  <a:cubicBezTo>
                    <a:pt x="2472" y="159"/>
                    <a:pt x="2488" y="157"/>
                    <a:pt x="2503" y="157"/>
                  </a:cubicBezTo>
                  <a:cubicBezTo>
                    <a:pt x="2533" y="157"/>
                    <a:pt x="2559" y="167"/>
                    <a:pt x="2574" y="196"/>
                  </a:cubicBezTo>
                  <a:cubicBezTo>
                    <a:pt x="2582" y="206"/>
                    <a:pt x="2597" y="215"/>
                    <a:pt x="2609" y="215"/>
                  </a:cubicBezTo>
                  <a:cubicBezTo>
                    <a:pt x="2614" y="215"/>
                    <a:pt x="2618" y="214"/>
                    <a:pt x="2621" y="210"/>
                  </a:cubicBezTo>
                  <a:cubicBezTo>
                    <a:pt x="2638" y="203"/>
                    <a:pt x="2653" y="200"/>
                    <a:pt x="2667" y="200"/>
                  </a:cubicBezTo>
                  <a:cubicBezTo>
                    <a:pt x="2682" y="200"/>
                    <a:pt x="2697" y="203"/>
                    <a:pt x="2713" y="210"/>
                  </a:cubicBezTo>
                  <a:cubicBezTo>
                    <a:pt x="2724" y="216"/>
                    <a:pt x="2736" y="219"/>
                    <a:pt x="2747" y="219"/>
                  </a:cubicBezTo>
                  <a:cubicBezTo>
                    <a:pt x="2757" y="219"/>
                    <a:pt x="2766" y="216"/>
                    <a:pt x="2772" y="210"/>
                  </a:cubicBezTo>
                  <a:cubicBezTo>
                    <a:pt x="2794" y="187"/>
                    <a:pt x="2817" y="174"/>
                    <a:pt x="2843" y="174"/>
                  </a:cubicBezTo>
                  <a:cubicBezTo>
                    <a:pt x="2858" y="174"/>
                    <a:pt x="2873" y="177"/>
                    <a:pt x="2889" y="185"/>
                  </a:cubicBezTo>
                  <a:lnTo>
                    <a:pt x="2993" y="185"/>
                  </a:lnTo>
                  <a:cubicBezTo>
                    <a:pt x="3169" y="196"/>
                    <a:pt x="3353" y="196"/>
                    <a:pt x="3529" y="196"/>
                  </a:cubicBezTo>
                  <a:cubicBezTo>
                    <a:pt x="3568" y="196"/>
                    <a:pt x="3606" y="203"/>
                    <a:pt x="3644" y="203"/>
                  </a:cubicBezTo>
                  <a:cubicBezTo>
                    <a:pt x="3663" y="203"/>
                    <a:pt x="3683" y="201"/>
                    <a:pt x="3702" y="196"/>
                  </a:cubicBezTo>
                  <a:cubicBezTo>
                    <a:pt x="3727" y="196"/>
                    <a:pt x="3761" y="185"/>
                    <a:pt x="3783" y="174"/>
                  </a:cubicBezTo>
                  <a:cubicBezTo>
                    <a:pt x="3804" y="159"/>
                    <a:pt x="3820" y="151"/>
                    <a:pt x="3833" y="151"/>
                  </a:cubicBezTo>
                  <a:cubicBezTo>
                    <a:pt x="3851" y="151"/>
                    <a:pt x="3864" y="165"/>
                    <a:pt x="3878" y="196"/>
                  </a:cubicBezTo>
                  <a:cubicBezTo>
                    <a:pt x="3878" y="196"/>
                    <a:pt x="3889" y="210"/>
                    <a:pt x="3889" y="222"/>
                  </a:cubicBezTo>
                  <a:cubicBezTo>
                    <a:pt x="3901" y="222"/>
                    <a:pt x="3912" y="222"/>
                    <a:pt x="3912" y="210"/>
                  </a:cubicBezTo>
                  <a:cubicBezTo>
                    <a:pt x="3937" y="174"/>
                    <a:pt x="3970" y="152"/>
                    <a:pt x="4029" y="152"/>
                  </a:cubicBezTo>
                  <a:cubicBezTo>
                    <a:pt x="4051" y="152"/>
                    <a:pt x="4077" y="127"/>
                    <a:pt x="4099" y="115"/>
                  </a:cubicBezTo>
                  <a:cubicBezTo>
                    <a:pt x="4126" y="100"/>
                    <a:pt x="4148" y="92"/>
                    <a:pt x="4168" y="92"/>
                  </a:cubicBezTo>
                  <a:close/>
                  <a:moveTo>
                    <a:pt x="1" y="1"/>
                  </a:moveTo>
                  <a:lnTo>
                    <a:pt x="1" y="2945"/>
                  </a:lnTo>
                  <a:lnTo>
                    <a:pt x="8010" y="2945"/>
                  </a:lnTo>
                  <a:lnTo>
                    <a:pt x="8010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2050076" y="2447941"/>
              <a:ext cx="605972" cy="222843"/>
            </a:xfrm>
            <a:custGeom>
              <a:avLst/>
              <a:gdLst/>
              <a:ahLst/>
              <a:cxnLst/>
              <a:rect l="l" t="t" r="r" b="b"/>
              <a:pathLst>
                <a:path w="8011" h="2946" extrusionOk="0">
                  <a:moveTo>
                    <a:pt x="4168" y="92"/>
                  </a:moveTo>
                  <a:cubicBezTo>
                    <a:pt x="4192" y="92"/>
                    <a:pt x="4213" y="103"/>
                    <a:pt x="4239" y="127"/>
                  </a:cubicBezTo>
                  <a:cubicBezTo>
                    <a:pt x="4250" y="152"/>
                    <a:pt x="4286" y="163"/>
                    <a:pt x="4309" y="163"/>
                  </a:cubicBezTo>
                  <a:cubicBezTo>
                    <a:pt x="4390" y="174"/>
                    <a:pt x="4482" y="174"/>
                    <a:pt x="4566" y="185"/>
                  </a:cubicBezTo>
                  <a:lnTo>
                    <a:pt x="4820" y="185"/>
                  </a:lnTo>
                  <a:cubicBezTo>
                    <a:pt x="4926" y="185"/>
                    <a:pt x="5040" y="174"/>
                    <a:pt x="5147" y="174"/>
                  </a:cubicBezTo>
                  <a:cubicBezTo>
                    <a:pt x="5158" y="174"/>
                    <a:pt x="5169" y="185"/>
                    <a:pt x="5180" y="185"/>
                  </a:cubicBezTo>
                  <a:lnTo>
                    <a:pt x="5180" y="244"/>
                  </a:lnTo>
                  <a:cubicBezTo>
                    <a:pt x="5201" y="210"/>
                    <a:pt x="5230" y="199"/>
                    <a:pt x="5259" y="199"/>
                  </a:cubicBezTo>
                  <a:cubicBezTo>
                    <a:pt x="5280" y="199"/>
                    <a:pt x="5301" y="205"/>
                    <a:pt x="5320" y="210"/>
                  </a:cubicBezTo>
                  <a:cubicBezTo>
                    <a:pt x="5334" y="210"/>
                    <a:pt x="5345" y="210"/>
                    <a:pt x="5356" y="196"/>
                  </a:cubicBezTo>
                  <a:cubicBezTo>
                    <a:pt x="5378" y="189"/>
                    <a:pt x="5394" y="186"/>
                    <a:pt x="5407" y="186"/>
                  </a:cubicBezTo>
                  <a:cubicBezTo>
                    <a:pt x="5434" y="186"/>
                    <a:pt x="5444" y="204"/>
                    <a:pt x="5459" y="244"/>
                  </a:cubicBezTo>
                  <a:cubicBezTo>
                    <a:pt x="5459" y="255"/>
                    <a:pt x="5473" y="255"/>
                    <a:pt x="5473" y="266"/>
                  </a:cubicBezTo>
                  <a:cubicBezTo>
                    <a:pt x="5485" y="255"/>
                    <a:pt x="5496" y="244"/>
                    <a:pt x="5496" y="233"/>
                  </a:cubicBezTo>
                  <a:cubicBezTo>
                    <a:pt x="5518" y="163"/>
                    <a:pt x="5566" y="141"/>
                    <a:pt x="5635" y="141"/>
                  </a:cubicBezTo>
                  <a:lnTo>
                    <a:pt x="5948" y="141"/>
                  </a:lnTo>
                  <a:cubicBezTo>
                    <a:pt x="5958" y="141"/>
                    <a:pt x="5966" y="134"/>
                    <a:pt x="5973" y="134"/>
                  </a:cubicBezTo>
                  <a:cubicBezTo>
                    <a:pt x="5977" y="134"/>
                    <a:pt x="5981" y="136"/>
                    <a:pt x="5985" y="141"/>
                  </a:cubicBezTo>
                  <a:cubicBezTo>
                    <a:pt x="6030" y="162"/>
                    <a:pt x="6075" y="169"/>
                    <a:pt x="6119" y="169"/>
                  </a:cubicBezTo>
                  <a:cubicBezTo>
                    <a:pt x="6191" y="169"/>
                    <a:pt x="6262" y="152"/>
                    <a:pt x="6334" y="152"/>
                  </a:cubicBezTo>
                  <a:cubicBezTo>
                    <a:pt x="6415" y="146"/>
                    <a:pt x="6499" y="143"/>
                    <a:pt x="6584" y="143"/>
                  </a:cubicBezTo>
                  <a:cubicBezTo>
                    <a:pt x="6668" y="143"/>
                    <a:pt x="6753" y="146"/>
                    <a:pt x="6834" y="152"/>
                  </a:cubicBezTo>
                  <a:cubicBezTo>
                    <a:pt x="6974" y="152"/>
                    <a:pt x="7102" y="163"/>
                    <a:pt x="7231" y="174"/>
                  </a:cubicBezTo>
                  <a:cubicBezTo>
                    <a:pt x="7301" y="174"/>
                    <a:pt x="7301" y="174"/>
                    <a:pt x="7275" y="233"/>
                  </a:cubicBezTo>
                  <a:cubicBezTo>
                    <a:pt x="7264" y="266"/>
                    <a:pt x="7275" y="291"/>
                    <a:pt x="7275" y="314"/>
                  </a:cubicBezTo>
                  <a:cubicBezTo>
                    <a:pt x="7323" y="280"/>
                    <a:pt x="7370" y="233"/>
                    <a:pt x="7415" y="196"/>
                  </a:cubicBezTo>
                  <a:cubicBezTo>
                    <a:pt x="7429" y="185"/>
                    <a:pt x="7463" y="174"/>
                    <a:pt x="7485" y="174"/>
                  </a:cubicBezTo>
                  <a:cubicBezTo>
                    <a:pt x="7544" y="185"/>
                    <a:pt x="7602" y="185"/>
                    <a:pt x="7661" y="196"/>
                  </a:cubicBezTo>
                  <a:cubicBezTo>
                    <a:pt x="7708" y="196"/>
                    <a:pt x="7720" y="210"/>
                    <a:pt x="7694" y="244"/>
                  </a:cubicBezTo>
                  <a:lnTo>
                    <a:pt x="7694" y="325"/>
                  </a:lnTo>
                  <a:lnTo>
                    <a:pt x="7694" y="501"/>
                  </a:lnTo>
                  <a:cubicBezTo>
                    <a:pt x="7708" y="641"/>
                    <a:pt x="7720" y="791"/>
                    <a:pt x="7720" y="931"/>
                  </a:cubicBezTo>
                  <a:cubicBezTo>
                    <a:pt x="7720" y="954"/>
                    <a:pt x="7708" y="990"/>
                    <a:pt x="7694" y="1012"/>
                  </a:cubicBezTo>
                  <a:cubicBezTo>
                    <a:pt x="7672" y="1035"/>
                    <a:pt x="7639" y="1048"/>
                    <a:pt x="7613" y="1082"/>
                  </a:cubicBezTo>
                  <a:cubicBezTo>
                    <a:pt x="7672" y="1082"/>
                    <a:pt x="7683" y="1130"/>
                    <a:pt x="7683" y="1163"/>
                  </a:cubicBezTo>
                  <a:cubicBezTo>
                    <a:pt x="7683" y="1222"/>
                    <a:pt x="7708" y="1292"/>
                    <a:pt x="7672" y="1339"/>
                  </a:cubicBezTo>
                  <a:cubicBezTo>
                    <a:pt x="7661" y="1350"/>
                    <a:pt x="7672" y="1373"/>
                    <a:pt x="7672" y="1373"/>
                  </a:cubicBezTo>
                  <a:cubicBezTo>
                    <a:pt x="7720" y="1442"/>
                    <a:pt x="7708" y="1501"/>
                    <a:pt x="7672" y="1560"/>
                  </a:cubicBezTo>
                  <a:cubicBezTo>
                    <a:pt x="7650" y="1582"/>
                    <a:pt x="7650" y="1607"/>
                    <a:pt x="7661" y="1641"/>
                  </a:cubicBezTo>
                  <a:cubicBezTo>
                    <a:pt x="7708" y="1780"/>
                    <a:pt x="7708" y="1920"/>
                    <a:pt x="7694" y="2060"/>
                  </a:cubicBezTo>
                  <a:cubicBezTo>
                    <a:pt x="7694" y="2082"/>
                    <a:pt x="7650" y="2107"/>
                    <a:pt x="7625" y="2130"/>
                  </a:cubicBezTo>
                  <a:cubicBezTo>
                    <a:pt x="7683" y="2166"/>
                    <a:pt x="7720" y="2222"/>
                    <a:pt x="7694" y="2281"/>
                  </a:cubicBezTo>
                  <a:cubicBezTo>
                    <a:pt x="7661" y="2350"/>
                    <a:pt x="7694" y="2398"/>
                    <a:pt x="7694" y="2445"/>
                  </a:cubicBezTo>
                  <a:lnTo>
                    <a:pt x="7694" y="2711"/>
                  </a:lnTo>
                  <a:cubicBezTo>
                    <a:pt x="7694" y="2747"/>
                    <a:pt x="7672" y="2769"/>
                    <a:pt x="7639" y="2769"/>
                  </a:cubicBezTo>
                  <a:cubicBezTo>
                    <a:pt x="7532" y="2758"/>
                    <a:pt x="7510" y="2758"/>
                    <a:pt x="7474" y="2655"/>
                  </a:cubicBezTo>
                  <a:cubicBezTo>
                    <a:pt x="7463" y="2641"/>
                    <a:pt x="7463" y="2630"/>
                    <a:pt x="7451" y="2619"/>
                  </a:cubicBezTo>
                  <a:cubicBezTo>
                    <a:pt x="7440" y="2641"/>
                    <a:pt x="7429" y="2655"/>
                    <a:pt x="7415" y="2666"/>
                  </a:cubicBezTo>
                  <a:cubicBezTo>
                    <a:pt x="7404" y="2688"/>
                    <a:pt x="7393" y="2711"/>
                    <a:pt x="7370" y="2725"/>
                  </a:cubicBezTo>
                  <a:cubicBezTo>
                    <a:pt x="7352" y="2738"/>
                    <a:pt x="7333" y="2744"/>
                    <a:pt x="7316" y="2744"/>
                  </a:cubicBezTo>
                  <a:cubicBezTo>
                    <a:pt x="7290" y="2744"/>
                    <a:pt x="7267" y="2729"/>
                    <a:pt x="7253" y="2700"/>
                  </a:cubicBezTo>
                  <a:cubicBezTo>
                    <a:pt x="7242" y="2677"/>
                    <a:pt x="7242" y="2666"/>
                    <a:pt x="7231" y="2630"/>
                  </a:cubicBezTo>
                  <a:cubicBezTo>
                    <a:pt x="7195" y="2725"/>
                    <a:pt x="7136" y="2737"/>
                    <a:pt x="7068" y="2737"/>
                  </a:cubicBezTo>
                  <a:cubicBezTo>
                    <a:pt x="7045" y="2737"/>
                    <a:pt x="7021" y="2736"/>
                    <a:pt x="6996" y="2736"/>
                  </a:cubicBezTo>
                  <a:cubicBezTo>
                    <a:pt x="6951" y="2725"/>
                    <a:pt x="6904" y="2711"/>
                    <a:pt x="6845" y="2700"/>
                  </a:cubicBezTo>
                  <a:cubicBezTo>
                    <a:pt x="6834" y="2700"/>
                    <a:pt x="6823" y="2688"/>
                    <a:pt x="6812" y="2688"/>
                  </a:cubicBezTo>
                  <a:cubicBezTo>
                    <a:pt x="6753" y="2711"/>
                    <a:pt x="6694" y="2725"/>
                    <a:pt x="6647" y="2747"/>
                  </a:cubicBezTo>
                  <a:cubicBezTo>
                    <a:pt x="6613" y="2747"/>
                    <a:pt x="6566" y="2758"/>
                    <a:pt x="6532" y="2758"/>
                  </a:cubicBezTo>
                  <a:cubicBezTo>
                    <a:pt x="6381" y="2758"/>
                    <a:pt x="6228" y="2758"/>
                    <a:pt x="6066" y="2747"/>
                  </a:cubicBezTo>
                  <a:cubicBezTo>
                    <a:pt x="6020" y="2747"/>
                    <a:pt x="5973" y="2744"/>
                    <a:pt x="5926" y="2744"/>
                  </a:cubicBezTo>
                  <a:cubicBezTo>
                    <a:pt x="5879" y="2744"/>
                    <a:pt x="5832" y="2747"/>
                    <a:pt x="5786" y="2758"/>
                  </a:cubicBezTo>
                  <a:cubicBezTo>
                    <a:pt x="5775" y="2758"/>
                    <a:pt x="5753" y="2758"/>
                    <a:pt x="5739" y="2747"/>
                  </a:cubicBezTo>
                  <a:cubicBezTo>
                    <a:pt x="5716" y="2735"/>
                    <a:pt x="5692" y="2731"/>
                    <a:pt x="5669" y="2731"/>
                  </a:cubicBezTo>
                  <a:cubicBezTo>
                    <a:pt x="5622" y="2731"/>
                    <a:pt x="5576" y="2747"/>
                    <a:pt x="5529" y="2747"/>
                  </a:cubicBezTo>
                  <a:cubicBezTo>
                    <a:pt x="5448" y="2747"/>
                    <a:pt x="5367" y="2736"/>
                    <a:pt x="5297" y="2711"/>
                  </a:cubicBezTo>
                  <a:cubicBezTo>
                    <a:pt x="5264" y="2700"/>
                    <a:pt x="5239" y="2641"/>
                    <a:pt x="5216" y="2607"/>
                  </a:cubicBezTo>
                  <a:cubicBezTo>
                    <a:pt x="5216" y="2619"/>
                    <a:pt x="5205" y="2641"/>
                    <a:pt x="5205" y="2655"/>
                  </a:cubicBezTo>
                  <a:cubicBezTo>
                    <a:pt x="5194" y="2700"/>
                    <a:pt x="5158" y="2711"/>
                    <a:pt x="5110" y="2725"/>
                  </a:cubicBezTo>
                  <a:cubicBezTo>
                    <a:pt x="5091" y="2725"/>
                    <a:pt x="5069" y="2722"/>
                    <a:pt x="5045" y="2722"/>
                  </a:cubicBezTo>
                  <a:cubicBezTo>
                    <a:pt x="5015" y="2722"/>
                    <a:pt x="4981" y="2727"/>
                    <a:pt x="4948" y="2747"/>
                  </a:cubicBezTo>
                  <a:cubicBezTo>
                    <a:pt x="4948" y="2753"/>
                    <a:pt x="4943" y="2755"/>
                    <a:pt x="4936" y="2755"/>
                  </a:cubicBezTo>
                  <a:cubicBezTo>
                    <a:pt x="4929" y="2755"/>
                    <a:pt x="4920" y="2753"/>
                    <a:pt x="4915" y="2747"/>
                  </a:cubicBezTo>
                  <a:cubicBezTo>
                    <a:pt x="4876" y="2743"/>
                    <a:pt x="4837" y="2742"/>
                    <a:pt x="4798" y="2742"/>
                  </a:cubicBezTo>
                  <a:cubicBezTo>
                    <a:pt x="4719" y="2742"/>
                    <a:pt x="4642" y="2747"/>
                    <a:pt x="4566" y="2747"/>
                  </a:cubicBezTo>
                  <a:cubicBezTo>
                    <a:pt x="4534" y="2747"/>
                    <a:pt x="4502" y="2752"/>
                    <a:pt x="4471" y="2752"/>
                  </a:cubicBezTo>
                  <a:cubicBezTo>
                    <a:pt x="4456" y="2752"/>
                    <a:pt x="4441" y="2751"/>
                    <a:pt x="4426" y="2747"/>
                  </a:cubicBezTo>
                  <a:cubicBezTo>
                    <a:pt x="4367" y="2747"/>
                    <a:pt x="4309" y="2736"/>
                    <a:pt x="4250" y="2725"/>
                  </a:cubicBezTo>
                  <a:cubicBezTo>
                    <a:pt x="4216" y="2725"/>
                    <a:pt x="4180" y="2711"/>
                    <a:pt x="4158" y="2711"/>
                  </a:cubicBezTo>
                  <a:cubicBezTo>
                    <a:pt x="4116" y="2726"/>
                    <a:pt x="4078" y="2732"/>
                    <a:pt x="4039" y="2732"/>
                  </a:cubicBezTo>
                  <a:cubicBezTo>
                    <a:pt x="4013" y="2732"/>
                    <a:pt x="3987" y="2729"/>
                    <a:pt x="3959" y="2725"/>
                  </a:cubicBezTo>
                  <a:cubicBezTo>
                    <a:pt x="3912" y="2725"/>
                    <a:pt x="3853" y="2736"/>
                    <a:pt x="3808" y="2736"/>
                  </a:cubicBezTo>
                  <a:lnTo>
                    <a:pt x="3750" y="2736"/>
                  </a:lnTo>
                  <a:cubicBezTo>
                    <a:pt x="3730" y="2738"/>
                    <a:pt x="3713" y="2739"/>
                    <a:pt x="3699" y="2739"/>
                  </a:cubicBezTo>
                  <a:cubicBezTo>
                    <a:pt x="3640" y="2739"/>
                    <a:pt x="3632" y="2716"/>
                    <a:pt x="3632" y="2630"/>
                  </a:cubicBezTo>
                  <a:cubicBezTo>
                    <a:pt x="3632" y="2607"/>
                    <a:pt x="3621" y="2596"/>
                    <a:pt x="3610" y="2571"/>
                  </a:cubicBezTo>
                  <a:cubicBezTo>
                    <a:pt x="3599" y="2607"/>
                    <a:pt x="3588" y="2641"/>
                    <a:pt x="3588" y="2666"/>
                  </a:cubicBezTo>
                  <a:cubicBezTo>
                    <a:pt x="3563" y="2700"/>
                    <a:pt x="3563" y="2747"/>
                    <a:pt x="3518" y="2747"/>
                  </a:cubicBezTo>
                  <a:cubicBezTo>
                    <a:pt x="3459" y="2747"/>
                    <a:pt x="3412" y="2747"/>
                    <a:pt x="3378" y="2688"/>
                  </a:cubicBezTo>
                  <a:cubicBezTo>
                    <a:pt x="3364" y="2677"/>
                    <a:pt x="3364" y="2666"/>
                    <a:pt x="3353" y="2655"/>
                  </a:cubicBezTo>
                  <a:lnTo>
                    <a:pt x="3342" y="2655"/>
                  </a:lnTo>
                  <a:cubicBezTo>
                    <a:pt x="3331" y="2747"/>
                    <a:pt x="3272" y="2758"/>
                    <a:pt x="3202" y="2758"/>
                  </a:cubicBezTo>
                  <a:cubicBezTo>
                    <a:pt x="3110" y="2769"/>
                    <a:pt x="3015" y="2781"/>
                    <a:pt x="2923" y="2781"/>
                  </a:cubicBezTo>
                  <a:cubicBezTo>
                    <a:pt x="2912" y="2788"/>
                    <a:pt x="2900" y="2791"/>
                    <a:pt x="2888" y="2791"/>
                  </a:cubicBezTo>
                  <a:cubicBezTo>
                    <a:pt x="2876" y="2791"/>
                    <a:pt x="2864" y="2788"/>
                    <a:pt x="2853" y="2781"/>
                  </a:cubicBezTo>
                  <a:cubicBezTo>
                    <a:pt x="2772" y="2781"/>
                    <a:pt x="2702" y="2769"/>
                    <a:pt x="2632" y="2758"/>
                  </a:cubicBezTo>
                  <a:cubicBezTo>
                    <a:pt x="2621" y="2747"/>
                    <a:pt x="2621" y="2747"/>
                    <a:pt x="2610" y="2747"/>
                  </a:cubicBezTo>
                  <a:cubicBezTo>
                    <a:pt x="2504" y="2758"/>
                    <a:pt x="2400" y="2769"/>
                    <a:pt x="2305" y="2781"/>
                  </a:cubicBezTo>
                  <a:lnTo>
                    <a:pt x="2213" y="2781"/>
                  </a:lnTo>
                  <a:cubicBezTo>
                    <a:pt x="2195" y="2775"/>
                    <a:pt x="2175" y="2775"/>
                    <a:pt x="2155" y="2775"/>
                  </a:cubicBezTo>
                  <a:cubicBezTo>
                    <a:pt x="2134" y="2775"/>
                    <a:pt x="2114" y="2775"/>
                    <a:pt x="2096" y="2769"/>
                  </a:cubicBezTo>
                  <a:cubicBezTo>
                    <a:pt x="2060" y="2756"/>
                    <a:pt x="2024" y="2746"/>
                    <a:pt x="1986" y="2746"/>
                  </a:cubicBezTo>
                  <a:cubicBezTo>
                    <a:pt x="1963" y="2746"/>
                    <a:pt x="1938" y="2750"/>
                    <a:pt x="1912" y="2758"/>
                  </a:cubicBezTo>
                  <a:cubicBezTo>
                    <a:pt x="1898" y="2758"/>
                    <a:pt x="1875" y="2736"/>
                    <a:pt x="1842" y="2725"/>
                  </a:cubicBezTo>
                  <a:cubicBezTo>
                    <a:pt x="1816" y="2775"/>
                    <a:pt x="1773" y="2782"/>
                    <a:pt x="1721" y="2782"/>
                  </a:cubicBezTo>
                  <a:cubicBezTo>
                    <a:pt x="1700" y="2782"/>
                    <a:pt x="1678" y="2781"/>
                    <a:pt x="1655" y="2781"/>
                  </a:cubicBezTo>
                  <a:cubicBezTo>
                    <a:pt x="1584" y="2781"/>
                    <a:pt x="1514" y="2787"/>
                    <a:pt x="1444" y="2787"/>
                  </a:cubicBezTo>
                  <a:cubicBezTo>
                    <a:pt x="1409" y="2787"/>
                    <a:pt x="1374" y="2785"/>
                    <a:pt x="1339" y="2781"/>
                  </a:cubicBezTo>
                  <a:cubicBezTo>
                    <a:pt x="1298" y="2775"/>
                    <a:pt x="1258" y="2772"/>
                    <a:pt x="1216" y="2772"/>
                  </a:cubicBezTo>
                  <a:cubicBezTo>
                    <a:pt x="1174" y="2772"/>
                    <a:pt x="1131" y="2775"/>
                    <a:pt x="1085" y="2781"/>
                  </a:cubicBezTo>
                  <a:cubicBezTo>
                    <a:pt x="1059" y="2787"/>
                    <a:pt x="1034" y="2789"/>
                    <a:pt x="1009" y="2789"/>
                  </a:cubicBezTo>
                  <a:cubicBezTo>
                    <a:pt x="929" y="2789"/>
                    <a:pt x="850" y="2764"/>
                    <a:pt x="769" y="2747"/>
                  </a:cubicBezTo>
                  <a:lnTo>
                    <a:pt x="724" y="2747"/>
                  </a:lnTo>
                  <a:cubicBezTo>
                    <a:pt x="688" y="2747"/>
                    <a:pt x="666" y="2758"/>
                    <a:pt x="629" y="2758"/>
                  </a:cubicBezTo>
                  <a:cubicBezTo>
                    <a:pt x="618" y="2769"/>
                    <a:pt x="596" y="2769"/>
                    <a:pt x="585" y="2781"/>
                  </a:cubicBezTo>
                  <a:cubicBezTo>
                    <a:pt x="572" y="2793"/>
                    <a:pt x="557" y="2799"/>
                    <a:pt x="541" y="2799"/>
                  </a:cubicBezTo>
                  <a:cubicBezTo>
                    <a:pt x="525" y="2799"/>
                    <a:pt x="508" y="2793"/>
                    <a:pt x="490" y="2781"/>
                  </a:cubicBezTo>
                  <a:cubicBezTo>
                    <a:pt x="486" y="2777"/>
                    <a:pt x="480" y="2776"/>
                    <a:pt x="472" y="2776"/>
                  </a:cubicBezTo>
                  <a:cubicBezTo>
                    <a:pt x="458" y="2776"/>
                    <a:pt x="440" y="2781"/>
                    <a:pt x="431" y="2781"/>
                  </a:cubicBezTo>
                  <a:lnTo>
                    <a:pt x="235" y="2781"/>
                  </a:lnTo>
                  <a:cubicBezTo>
                    <a:pt x="235" y="2781"/>
                    <a:pt x="210" y="2758"/>
                    <a:pt x="210" y="2747"/>
                  </a:cubicBezTo>
                  <a:lnTo>
                    <a:pt x="210" y="2375"/>
                  </a:lnTo>
                  <a:cubicBezTo>
                    <a:pt x="210" y="2362"/>
                    <a:pt x="221" y="2350"/>
                    <a:pt x="221" y="2339"/>
                  </a:cubicBezTo>
                  <a:cubicBezTo>
                    <a:pt x="210" y="2281"/>
                    <a:pt x="210" y="2236"/>
                    <a:pt x="258" y="2199"/>
                  </a:cubicBezTo>
                  <a:cubicBezTo>
                    <a:pt x="221" y="2141"/>
                    <a:pt x="199" y="2096"/>
                    <a:pt x="177" y="2049"/>
                  </a:cubicBezTo>
                  <a:cubicBezTo>
                    <a:pt x="165" y="2026"/>
                    <a:pt x="165" y="2001"/>
                    <a:pt x="165" y="1979"/>
                  </a:cubicBezTo>
                  <a:cubicBezTo>
                    <a:pt x="177" y="1898"/>
                    <a:pt x="188" y="1803"/>
                    <a:pt x="199" y="1722"/>
                  </a:cubicBezTo>
                  <a:lnTo>
                    <a:pt x="199" y="1292"/>
                  </a:lnTo>
                  <a:cubicBezTo>
                    <a:pt x="199" y="1269"/>
                    <a:pt x="221" y="1233"/>
                    <a:pt x="235" y="1199"/>
                  </a:cubicBezTo>
                  <a:cubicBezTo>
                    <a:pt x="247" y="1188"/>
                    <a:pt x="247" y="1163"/>
                    <a:pt x="247" y="1163"/>
                  </a:cubicBezTo>
                  <a:cubicBezTo>
                    <a:pt x="199" y="1104"/>
                    <a:pt x="165" y="1048"/>
                    <a:pt x="188" y="965"/>
                  </a:cubicBezTo>
                  <a:cubicBezTo>
                    <a:pt x="188" y="954"/>
                    <a:pt x="188" y="942"/>
                    <a:pt x="177" y="942"/>
                  </a:cubicBezTo>
                  <a:cubicBezTo>
                    <a:pt x="118" y="839"/>
                    <a:pt x="152" y="733"/>
                    <a:pt x="152" y="629"/>
                  </a:cubicBezTo>
                  <a:cubicBezTo>
                    <a:pt x="152" y="546"/>
                    <a:pt x="177" y="465"/>
                    <a:pt x="177" y="384"/>
                  </a:cubicBezTo>
                  <a:lnTo>
                    <a:pt x="177" y="372"/>
                  </a:lnTo>
                  <a:cubicBezTo>
                    <a:pt x="129" y="314"/>
                    <a:pt x="152" y="244"/>
                    <a:pt x="152" y="185"/>
                  </a:cubicBezTo>
                  <a:cubicBezTo>
                    <a:pt x="152" y="136"/>
                    <a:pt x="185" y="113"/>
                    <a:pt x="223" y="113"/>
                  </a:cubicBezTo>
                  <a:cubicBezTo>
                    <a:pt x="231" y="113"/>
                    <a:pt x="239" y="114"/>
                    <a:pt x="247" y="115"/>
                  </a:cubicBezTo>
                  <a:cubicBezTo>
                    <a:pt x="291" y="141"/>
                    <a:pt x="339" y="163"/>
                    <a:pt x="386" y="174"/>
                  </a:cubicBezTo>
                  <a:cubicBezTo>
                    <a:pt x="397" y="185"/>
                    <a:pt x="397" y="185"/>
                    <a:pt x="409" y="185"/>
                  </a:cubicBezTo>
                  <a:cubicBezTo>
                    <a:pt x="445" y="174"/>
                    <a:pt x="490" y="152"/>
                    <a:pt x="537" y="152"/>
                  </a:cubicBezTo>
                  <a:cubicBezTo>
                    <a:pt x="596" y="141"/>
                    <a:pt x="666" y="127"/>
                    <a:pt x="735" y="127"/>
                  </a:cubicBezTo>
                  <a:lnTo>
                    <a:pt x="1015" y="127"/>
                  </a:lnTo>
                  <a:cubicBezTo>
                    <a:pt x="1107" y="127"/>
                    <a:pt x="1188" y="141"/>
                    <a:pt x="1283" y="152"/>
                  </a:cubicBezTo>
                  <a:cubicBezTo>
                    <a:pt x="1294" y="152"/>
                    <a:pt x="1316" y="174"/>
                    <a:pt x="1316" y="196"/>
                  </a:cubicBezTo>
                  <a:cubicBezTo>
                    <a:pt x="1316" y="255"/>
                    <a:pt x="1328" y="325"/>
                    <a:pt x="1339" y="384"/>
                  </a:cubicBezTo>
                  <a:cubicBezTo>
                    <a:pt x="1353" y="336"/>
                    <a:pt x="1353" y="280"/>
                    <a:pt x="1353" y="233"/>
                  </a:cubicBezTo>
                  <a:cubicBezTo>
                    <a:pt x="1364" y="174"/>
                    <a:pt x="1375" y="163"/>
                    <a:pt x="1434" y="163"/>
                  </a:cubicBezTo>
                  <a:cubicBezTo>
                    <a:pt x="1447" y="166"/>
                    <a:pt x="1461" y="168"/>
                    <a:pt x="1476" y="168"/>
                  </a:cubicBezTo>
                  <a:cubicBezTo>
                    <a:pt x="1512" y="168"/>
                    <a:pt x="1551" y="160"/>
                    <a:pt x="1585" y="152"/>
                  </a:cubicBezTo>
                  <a:cubicBezTo>
                    <a:pt x="1607" y="146"/>
                    <a:pt x="1626" y="143"/>
                    <a:pt x="1642" y="143"/>
                  </a:cubicBezTo>
                  <a:cubicBezTo>
                    <a:pt x="1693" y="143"/>
                    <a:pt x="1716" y="174"/>
                    <a:pt x="1724" y="244"/>
                  </a:cubicBezTo>
                  <a:cubicBezTo>
                    <a:pt x="1724" y="255"/>
                    <a:pt x="1724" y="266"/>
                    <a:pt x="1736" y="280"/>
                  </a:cubicBezTo>
                  <a:cubicBezTo>
                    <a:pt x="1736" y="266"/>
                    <a:pt x="1747" y="255"/>
                    <a:pt x="1747" y="255"/>
                  </a:cubicBezTo>
                  <a:cubicBezTo>
                    <a:pt x="1772" y="163"/>
                    <a:pt x="1817" y="152"/>
                    <a:pt x="1898" y="152"/>
                  </a:cubicBezTo>
                  <a:cubicBezTo>
                    <a:pt x="2026" y="152"/>
                    <a:pt x="2155" y="163"/>
                    <a:pt x="2283" y="174"/>
                  </a:cubicBezTo>
                  <a:cubicBezTo>
                    <a:pt x="2342" y="174"/>
                    <a:pt x="2400" y="163"/>
                    <a:pt x="2456" y="163"/>
                  </a:cubicBezTo>
                  <a:cubicBezTo>
                    <a:pt x="2472" y="159"/>
                    <a:pt x="2488" y="157"/>
                    <a:pt x="2503" y="157"/>
                  </a:cubicBezTo>
                  <a:cubicBezTo>
                    <a:pt x="2533" y="157"/>
                    <a:pt x="2559" y="167"/>
                    <a:pt x="2574" y="196"/>
                  </a:cubicBezTo>
                  <a:cubicBezTo>
                    <a:pt x="2582" y="206"/>
                    <a:pt x="2597" y="215"/>
                    <a:pt x="2609" y="215"/>
                  </a:cubicBezTo>
                  <a:cubicBezTo>
                    <a:pt x="2614" y="215"/>
                    <a:pt x="2618" y="214"/>
                    <a:pt x="2621" y="210"/>
                  </a:cubicBezTo>
                  <a:cubicBezTo>
                    <a:pt x="2638" y="203"/>
                    <a:pt x="2653" y="200"/>
                    <a:pt x="2667" y="200"/>
                  </a:cubicBezTo>
                  <a:cubicBezTo>
                    <a:pt x="2682" y="200"/>
                    <a:pt x="2697" y="203"/>
                    <a:pt x="2713" y="210"/>
                  </a:cubicBezTo>
                  <a:cubicBezTo>
                    <a:pt x="2724" y="216"/>
                    <a:pt x="2736" y="219"/>
                    <a:pt x="2747" y="219"/>
                  </a:cubicBezTo>
                  <a:cubicBezTo>
                    <a:pt x="2757" y="219"/>
                    <a:pt x="2766" y="216"/>
                    <a:pt x="2772" y="210"/>
                  </a:cubicBezTo>
                  <a:cubicBezTo>
                    <a:pt x="2794" y="187"/>
                    <a:pt x="2817" y="174"/>
                    <a:pt x="2843" y="174"/>
                  </a:cubicBezTo>
                  <a:cubicBezTo>
                    <a:pt x="2858" y="174"/>
                    <a:pt x="2873" y="177"/>
                    <a:pt x="2889" y="185"/>
                  </a:cubicBezTo>
                  <a:lnTo>
                    <a:pt x="2993" y="185"/>
                  </a:lnTo>
                  <a:cubicBezTo>
                    <a:pt x="3169" y="196"/>
                    <a:pt x="3353" y="196"/>
                    <a:pt x="3529" y="196"/>
                  </a:cubicBezTo>
                  <a:cubicBezTo>
                    <a:pt x="3568" y="196"/>
                    <a:pt x="3606" y="203"/>
                    <a:pt x="3644" y="203"/>
                  </a:cubicBezTo>
                  <a:cubicBezTo>
                    <a:pt x="3663" y="203"/>
                    <a:pt x="3683" y="201"/>
                    <a:pt x="3702" y="196"/>
                  </a:cubicBezTo>
                  <a:cubicBezTo>
                    <a:pt x="3727" y="196"/>
                    <a:pt x="3761" y="185"/>
                    <a:pt x="3783" y="174"/>
                  </a:cubicBezTo>
                  <a:cubicBezTo>
                    <a:pt x="3804" y="159"/>
                    <a:pt x="3820" y="151"/>
                    <a:pt x="3833" y="151"/>
                  </a:cubicBezTo>
                  <a:cubicBezTo>
                    <a:pt x="3851" y="151"/>
                    <a:pt x="3864" y="165"/>
                    <a:pt x="3878" y="196"/>
                  </a:cubicBezTo>
                  <a:cubicBezTo>
                    <a:pt x="3878" y="196"/>
                    <a:pt x="3889" y="210"/>
                    <a:pt x="3889" y="222"/>
                  </a:cubicBezTo>
                  <a:cubicBezTo>
                    <a:pt x="3901" y="222"/>
                    <a:pt x="3912" y="222"/>
                    <a:pt x="3912" y="210"/>
                  </a:cubicBezTo>
                  <a:cubicBezTo>
                    <a:pt x="3937" y="174"/>
                    <a:pt x="3970" y="152"/>
                    <a:pt x="4029" y="152"/>
                  </a:cubicBezTo>
                  <a:cubicBezTo>
                    <a:pt x="4051" y="152"/>
                    <a:pt x="4077" y="127"/>
                    <a:pt x="4099" y="115"/>
                  </a:cubicBezTo>
                  <a:cubicBezTo>
                    <a:pt x="4126" y="100"/>
                    <a:pt x="4148" y="92"/>
                    <a:pt x="4168" y="92"/>
                  </a:cubicBezTo>
                  <a:close/>
                  <a:moveTo>
                    <a:pt x="1" y="1"/>
                  </a:moveTo>
                  <a:lnTo>
                    <a:pt x="1" y="2945"/>
                  </a:lnTo>
                  <a:lnTo>
                    <a:pt x="8010" y="2945"/>
                  </a:lnTo>
                  <a:lnTo>
                    <a:pt x="8010" y="1"/>
                  </a:ln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2061497" y="2457623"/>
              <a:ext cx="569815" cy="198788"/>
            </a:xfrm>
            <a:custGeom>
              <a:avLst/>
              <a:gdLst/>
              <a:ahLst/>
              <a:cxnLst/>
              <a:rect l="l" t="t" r="r" b="b"/>
              <a:pathLst>
                <a:path w="7533" h="2628" extrusionOk="0">
                  <a:moveTo>
                    <a:pt x="6613" y="744"/>
                  </a:moveTo>
                  <a:cubicBezTo>
                    <a:pt x="6624" y="744"/>
                    <a:pt x="6624" y="756"/>
                    <a:pt x="6635" y="767"/>
                  </a:cubicBezTo>
                  <a:cubicBezTo>
                    <a:pt x="6624" y="767"/>
                    <a:pt x="6624" y="781"/>
                    <a:pt x="6613" y="792"/>
                  </a:cubicBezTo>
                  <a:lnTo>
                    <a:pt x="1177" y="792"/>
                  </a:lnTo>
                  <a:cubicBezTo>
                    <a:pt x="1154" y="792"/>
                    <a:pt x="1132" y="767"/>
                    <a:pt x="1107" y="767"/>
                  </a:cubicBezTo>
                  <a:cubicBezTo>
                    <a:pt x="1132" y="756"/>
                    <a:pt x="1154" y="744"/>
                    <a:pt x="1177" y="744"/>
                  </a:cubicBezTo>
                  <a:close/>
                  <a:moveTo>
                    <a:pt x="6569" y="1022"/>
                  </a:moveTo>
                  <a:cubicBezTo>
                    <a:pt x="6585" y="1022"/>
                    <a:pt x="6600" y="1026"/>
                    <a:pt x="6613" y="1046"/>
                  </a:cubicBezTo>
                  <a:cubicBezTo>
                    <a:pt x="6591" y="1060"/>
                    <a:pt x="6566" y="1071"/>
                    <a:pt x="6543" y="1071"/>
                  </a:cubicBezTo>
                  <a:lnTo>
                    <a:pt x="1177" y="1071"/>
                  </a:lnTo>
                  <a:cubicBezTo>
                    <a:pt x="1154" y="1071"/>
                    <a:pt x="1118" y="1060"/>
                    <a:pt x="1096" y="1046"/>
                  </a:cubicBezTo>
                  <a:cubicBezTo>
                    <a:pt x="1109" y="1026"/>
                    <a:pt x="1123" y="1022"/>
                    <a:pt x="1140" y="1022"/>
                  </a:cubicBezTo>
                  <a:cubicBezTo>
                    <a:pt x="1151" y="1022"/>
                    <a:pt x="1163" y="1024"/>
                    <a:pt x="1177" y="1024"/>
                  </a:cubicBezTo>
                  <a:lnTo>
                    <a:pt x="6532" y="1024"/>
                  </a:lnTo>
                  <a:cubicBezTo>
                    <a:pt x="6546" y="1024"/>
                    <a:pt x="6558" y="1022"/>
                    <a:pt x="6569" y="1022"/>
                  </a:cubicBezTo>
                  <a:close/>
                  <a:moveTo>
                    <a:pt x="6602" y="1326"/>
                  </a:moveTo>
                  <a:cubicBezTo>
                    <a:pt x="6602" y="1340"/>
                    <a:pt x="6613" y="1351"/>
                    <a:pt x="6624" y="1351"/>
                  </a:cubicBezTo>
                  <a:cubicBezTo>
                    <a:pt x="6613" y="1362"/>
                    <a:pt x="6602" y="1373"/>
                    <a:pt x="6602" y="1373"/>
                  </a:cubicBezTo>
                  <a:lnTo>
                    <a:pt x="1188" y="1373"/>
                  </a:lnTo>
                  <a:cubicBezTo>
                    <a:pt x="1165" y="1373"/>
                    <a:pt x="1143" y="1362"/>
                    <a:pt x="1118" y="1351"/>
                  </a:cubicBezTo>
                  <a:cubicBezTo>
                    <a:pt x="1143" y="1351"/>
                    <a:pt x="1165" y="1326"/>
                    <a:pt x="1188" y="1326"/>
                  </a:cubicBezTo>
                  <a:close/>
                  <a:moveTo>
                    <a:pt x="1172" y="1625"/>
                  </a:moveTo>
                  <a:cubicBezTo>
                    <a:pt x="1179" y="1625"/>
                    <a:pt x="1192" y="1630"/>
                    <a:pt x="1202" y="1630"/>
                  </a:cubicBezTo>
                  <a:lnTo>
                    <a:pt x="6521" y="1630"/>
                  </a:lnTo>
                  <a:cubicBezTo>
                    <a:pt x="6543" y="1630"/>
                    <a:pt x="6580" y="1630"/>
                    <a:pt x="6613" y="1641"/>
                  </a:cubicBezTo>
                  <a:lnTo>
                    <a:pt x="6613" y="1664"/>
                  </a:lnTo>
                  <a:cubicBezTo>
                    <a:pt x="6591" y="1664"/>
                    <a:pt x="6566" y="1675"/>
                    <a:pt x="6543" y="1675"/>
                  </a:cubicBezTo>
                  <a:lnTo>
                    <a:pt x="1154" y="1675"/>
                  </a:lnTo>
                  <a:cubicBezTo>
                    <a:pt x="1143" y="1664"/>
                    <a:pt x="1132" y="1652"/>
                    <a:pt x="1118" y="1652"/>
                  </a:cubicBezTo>
                  <a:cubicBezTo>
                    <a:pt x="1132" y="1641"/>
                    <a:pt x="1143" y="1630"/>
                    <a:pt x="1165" y="1630"/>
                  </a:cubicBezTo>
                  <a:cubicBezTo>
                    <a:pt x="1165" y="1626"/>
                    <a:pt x="1168" y="1625"/>
                    <a:pt x="1172" y="1625"/>
                  </a:cubicBezTo>
                  <a:close/>
                  <a:moveTo>
                    <a:pt x="4013" y="0"/>
                  </a:moveTo>
                  <a:cubicBezTo>
                    <a:pt x="4001" y="0"/>
                    <a:pt x="3987" y="7"/>
                    <a:pt x="3970" y="24"/>
                  </a:cubicBezTo>
                  <a:cubicBezTo>
                    <a:pt x="3948" y="35"/>
                    <a:pt x="3926" y="57"/>
                    <a:pt x="3900" y="57"/>
                  </a:cubicBezTo>
                  <a:cubicBezTo>
                    <a:pt x="3842" y="57"/>
                    <a:pt x="3808" y="82"/>
                    <a:pt x="3772" y="116"/>
                  </a:cubicBezTo>
                  <a:cubicBezTo>
                    <a:pt x="3763" y="131"/>
                    <a:pt x="3752" y="137"/>
                    <a:pt x="3741" y="137"/>
                  </a:cubicBezTo>
                  <a:cubicBezTo>
                    <a:pt x="3725" y="137"/>
                    <a:pt x="3710" y="124"/>
                    <a:pt x="3702" y="105"/>
                  </a:cubicBezTo>
                  <a:cubicBezTo>
                    <a:pt x="3691" y="94"/>
                    <a:pt x="3680" y="68"/>
                    <a:pt x="3680" y="57"/>
                  </a:cubicBezTo>
                  <a:cubicBezTo>
                    <a:pt x="3621" y="105"/>
                    <a:pt x="3562" y="116"/>
                    <a:pt x="3507" y="116"/>
                  </a:cubicBezTo>
                  <a:cubicBezTo>
                    <a:pt x="3319" y="105"/>
                    <a:pt x="3121" y="105"/>
                    <a:pt x="2923" y="94"/>
                  </a:cubicBezTo>
                  <a:lnTo>
                    <a:pt x="2713" y="94"/>
                  </a:lnTo>
                  <a:cubicBezTo>
                    <a:pt x="2691" y="94"/>
                    <a:pt x="2668" y="94"/>
                    <a:pt x="2655" y="105"/>
                  </a:cubicBezTo>
                  <a:cubicBezTo>
                    <a:pt x="2636" y="123"/>
                    <a:pt x="2617" y="132"/>
                    <a:pt x="2596" y="132"/>
                  </a:cubicBezTo>
                  <a:cubicBezTo>
                    <a:pt x="2578" y="132"/>
                    <a:pt x="2560" y="126"/>
                    <a:pt x="2540" y="116"/>
                  </a:cubicBezTo>
                  <a:cubicBezTo>
                    <a:pt x="2536" y="112"/>
                    <a:pt x="2530" y="111"/>
                    <a:pt x="2522" y="111"/>
                  </a:cubicBezTo>
                  <a:cubicBezTo>
                    <a:pt x="2507" y="111"/>
                    <a:pt x="2489" y="116"/>
                    <a:pt x="2481" y="116"/>
                  </a:cubicBezTo>
                  <a:cubicBezTo>
                    <a:pt x="2466" y="121"/>
                    <a:pt x="2452" y="123"/>
                    <a:pt x="2439" y="123"/>
                  </a:cubicBezTo>
                  <a:cubicBezTo>
                    <a:pt x="2421" y="123"/>
                    <a:pt x="2407" y="118"/>
                    <a:pt x="2400" y="105"/>
                  </a:cubicBezTo>
                  <a:cubicBezTo>
                    <a:pt x="2383" y="72"/>
                    <a:pt x="2362" y="67"/>
                    <a:pt x="2339" y="67"/>
                  </a:cubicBezTo>
                  <a:cubicBezTo>
                    <a:pt x="2328" y="67"/>
                    <a:pt x="2317" y="68"/>
                    <a:pt x="2305" y="68"/>
                  </a:cubicBezTo>
                  <a:cubicBezTo>
                    <a:pt x="2265" y="78"/>
                    <a:pt x="2218" y="87"/>
                    <a:pt x="2173" y="87"/>
                  </a:cubicBezTo>
                  <a:cubicBezTo>
                    <a:pt x="2155" y="87"/>
                    <a:pt x="2138" y="86"/>
                    <a:pt x="2121" y="82"/>
                  </a:cubicBezTo>
                  <a:cubicBezTo>
                    <a:pt x="2037" y="67"/>
                    <a:pt x="1953" y="61"/>
                    <a:pt x="1869" y="61"/>
                  </a:cubicBezTo>
                  <a:cubicBezTo>
                    <a:pt x="1814" y="61"/>
                    <a:pt x="1758" y="64"/>
                    <a:pt x="1702" y="68"/>
                  </a:cubicBezTo>
                  <a:cubicBezTo>
                    <a:pt x="1677" y="68"/>
                    <a:pt x="1654" y="82"/>
                    <a:pt x="1654" y="94"/>
                  </a:cubicBezTo>
                  <a:cubicBezTo>
                    <a:pt x="1632" y="127"/>
                    <a:pt x="1621" y="163"/>
                    <a:pt x="1607" y="197"/>
                  </a:cubicBezTo>
                  <a:cubicBezTo>
                    <a:pt x="1596" y="208"/>
                    <a:pt x="1585" y="222"/>
                    <a:pt x="1573" y="222"/>
                  </a:cubicBezTo>
                  <a:cubicBezTo>
                    <a:pt x="1562" y="222"/>
                    <a:pt x="1551" y="197"/>
                    <a:pt x="1551" y="186"/>
                  </a:cubicBezTo>
                  <a:cubicBezTo>
                    <a:pt x="1537" y="163"/>
                    <a:pt x="1537" y="127"/>
                    <a:pt x="1526" y="105"/>
                  </a:cubicBezTo>
                  <a:cubicBezTo>
                    <a:pt x="1526" y="68"/>
                    <a:pt x="1513" y="53"/>
                    <a:pt x="1490" y="53"/>
                  </a:cubicBezTo>
                  <a:cubicBezTo>
                    <a:pt x="1483" y="53"/>
                    <a:pt x="1476" y="55"/>
                    <a:pt x="1467" y="57"/>
                  </a:cubicBezTo>
                  <a:cubicBezTo>
                    <a:pt x="1397" y="68"/>
                    <a:pt x="1328" y="82"/>
                    <a:pt x="1247" y="94"/>
                  </a:cubicBezTo>
                  <a:cubicBezTo>
                    <a:pt x="1235" y="163"/>
                    <a:pt x="1224" y="233"/>
                    <a:pt x="1213" y="314"/>
                  </a:cubicBezTo>
                  <a:cubicBezTo>
                    <a:pt x="1213" y="325"/>
                    <a:pt x="1202" y="337"/>
                    <a:pt x="1188" y="362"/>
                  </a:cubicBezTo>
                  <a:cubicBezTo>
                    <a:pt x="1177" y="337"/>
                    <a:pt x="1165" y="325"/>
                    <a:pt x="1165" y="314"/>
                  </a:cubicBezTo>
                  <a:cubicBezTo>
                    <a:pt x="1154" y="244"/>
                    <a:pt x="1143" y="175"/>
                    <a:pt x="1132" y="94"/>
                  </a:cubicBezTo>
                  <a:cubicBezTo>
                    <a:pt x="1132" y="82"/>
                    <a:pt x="1118" y="57"/>
                    <a:pt x="1107" y="57"/>
                  </a:cubicBezTo>
                  <a:cubicBezTo>
                    <a:pt x="1026" y="46"/>
                    <a:pt x="956" y="46"/>
                    <a:pt x="875" y="35"/>
                  </a:cubicBezTo>
                  <a:lnTo>
                    <a:pt x="537" y="35"/>
                  </a:lnTo>
                  <a:cubicBezTo>
                    <a:pt x="489" y="35"/>
                    <a:pt x="445" y="46"/>
                    <a:pt x="386" y="57"/>
                  </a:cubicBezTo>
                  <a:cubicBezTo>
                    <a:pt x="339" y="68"/>
                    <a:pt x="294" y="82"/>
                    <a:pt x="246" y="94"/>
                  </a:cubicBezTo>
                  <a:cubicBezTo>
                    <a:pt x="235" y="94"/>
                    <a:pt x="224" y="94"/>
                    <a:pt x="224" y="82"/>
                  </a:cubicBezTo>
                  <a:cubicBezTo>
                    <a:pt x="177" y="68"/>
                    <a:pt x="129" y="46"/>
                    <a:pt x="96" y="35"/>
                  </a:cubicBezTo>
                  <a:cubicBezTo>
                    <a:pt x="83" y="31"/>
                    <a:pt x="73" y="29"/>
                    <a:pt x="64" y="29"/>
                  </a:cubicBezTo>
                  <a:cubicBezTo>
                    <a:pt x="47" y="29"/>
                    <a:pt x="37" y="39"/>
                    <a:pt x="37" y="68"/>
                  </a:cubicBezTo>
                  <a:cubicBezTo>
                    <a:pt x="48" y="127"/>
                    <a:pt x="26" y="186"/>
                    <a:pt x="70" y="233"/>
                  </a:cubicBezTo>
                  <a:lnTo>
                    <a:pt x="70" y="267"/>
                  </a:lnTo>
                  <a:cubicBezTo>
                    <a:pt x="59" y="337"/>
                    <a:pt x="59" y="418"/>
                    <a:pt x="48" y="487"/>
                  </a:cubicBezTo>
                  <a:cubicBezTo>
                    <a:pt x="1" y="641"/>
                    <a:pt x="70" y="781"/>
                    <a:pt x="84" y="932"/>
                  </a:cubicBezTo>
                  <a:cubicBezTo>
                    <a:pt x="84" y="943"/>
                    <a:pt x="96" y="954"/>
                    <a:pt x="96" y="965"/>
                  </a:cubicBezTo>
                  <a:cubicBezTo>
                    <a:pt x="107" y="990"/>
                    <a:pt x="129" y="1002"/>
                    <a:pt x="140" y="1024"/>
                  </a:cubicBezTo>
                  <a:cubicBezTo>
                    <a:pt x="154" y="1046"/>
                    <a:pt x="154" y="1083"/>
                    <a:pt x="129" y="1094"/>
                  </a:cubicBezTo>
                  <a:cubicBezTo>
                    <a:pt x="96" y="1116"/>
                    <a:pt x="84" y="1164"/>
                    <a:pt x="84" y="1200"/>
                  </a:cubicBezTo>
                  <a:cubicBezTo>
                    <a:pt x="84" y="1340"/>
                    <a:pt x="96" y="1479"/>
                    <a:pt x="84" y="1619"/>
                  </a:cubicBezTo>
                  <a:cubicBezTo>
                    <a:pt x="84" y="1700"/>
                    <a:pt x="70" y="1770"/>
                    <a:pt x="59" y="1851"/>
                  </a:cubicBezTo>
                  <a:cubicBezTo>
                    <a:pt x="59" y="1873"/>
                    <a:pt x="70" y="1898"/>
                    <a:pt x="70" y="1921"/>
                  </a:cubicBezTo>
                  <a:cubicBezTo>
                    <a:pt x="84" y="1943"/>
                    <a:pt x="84" y="1954"/>
                    <a:pt x="96" y="1968"/>
                  </a:cubicBezTo>
                  <a:cubicBezTo>
                    <a:pt x="96" y="1979"/>
                    <a:pt x="107" y="2002"/>
                    <a:pt x="129" y="2013"/>
                  </a:cubicBezTo>
                  <a:cubicBezTo>
                    <a:pt x="165" y="2049"/>
                    <a:pt x="165" y="2071"/>
                    <a:pt x="140" y="2108"/>
                  </a:cubicBezTo>
                  <a:cubicBezTo>
                    <a:pt x="107" y="2130"/>
                    <a:pt x="107" y="2153"/>
                    <a:pt x="107" y="2200"/>
                  </a:cubicBezTo>
                  <a:cubicBezTo>
                    <a:pt x="118" y="2211"/>
                    <a:pt x="118" y="2222"/>
                    <a:pt x="118" y="2247"/>
                  </a:cubicBezTo>
                  <a:lnTo>
                    <a:pt x="118" y="2619"/>
                  </a:lnTo>
                  <a:cubicBezTo>
                    <a:pt x="165" y="2619"/>
                    <a:pt x="210" y="2619"/>
                    <a:pt x="258" y="2608"/>
                  </a:cubicBezTo>
                  <a:cubicBezTo>
                    <a:pt x="277" y="2603"/>
                    <a:pt x="293" y="2601"/>
                    <a:pt x="306" y="2601"/>
                  </a:cubicBezTo>
                  <a:cubicBezTo>
                    <a:pt x="326" y="2601"/>
                    <a:pt x="342" y="2606"/>
                    <a:pt x="364" y="2619"/>
                  </a:cubicBezTo>
                  <a:cubicBezTo>
                    <a:pt x="369" y="2625"/>
                    <a:pt x="378" y="2627"/>
                    <a:pt x="386" y="2627"/>
                  </a:cubicBezTo>
                  <a:cubicBezTo>
                    <a:pt x="394" y="2627"/>
                    <a:pt x="403" y="2625"/>
                    <a:pt x="408" y="2619"/>
                  </a:cubicBezTo>
                  <a:cubicBezTo>
                    <a:pt x="435" y="2603"/>
                    <a:pt x="454" y="2591"/>
                    <a:pt x="476" y="2591"/>
                  </a:cubicBezTo>
                  <a:cubicBezTo>
                    <a:pt x="484" y="2591"/>
                    <a:pt x="493" y="2593"/>
                    <a:pt x="503" y="2597"/>
                  </a:cubicBezTo>
                  <a:cubicBezTo>
                    <a:pt x="507" y="2600"/>
                    <a:pt x="512" y="2602"/>
                    <a:pt x="517" y="2602"/>
                  </a:cubicBezTo>
                  <a:cubicBezTo>
                    <a:pt x="528" y="2602"/>
                    <a:pt x="541" y="2597"/>
                    <a:pt x="548" y="2597"/>
                  </a:cubicBezTo>
                  <a:cubicBezTo>
                    <a:pt x="573" y="2583"/>
                    <a:pt x="607" y="2583"/>
                    <a:pt x="629" y="2583"/>
                  </a:cubicBezTo>
                  <a:cubicBezTo>
                    <a:pt x="713" y="2597"/>
                    <a:pt x="783" y="2619"/>
                    <a:pt x="864" y="2619"/>
                  </a:cubicBezTo>
                  <a:cubicBezTo>
                    <a:pt x="887" y="2619"/>
                    <a:pt x="912" y="2621"/>
                    <a:pt x="938" y="2621"/>
                  </a:cubicBezTo>
                  <a:cubicBezTo>
                    <a:pt x="976" y="2621"/>
                    <a:pt x="1015" y="2617"/>
                    <a:pt x="1048" y="2597"/>
                  </a:cubicBezTo>
                  <a:cubicBezTo>
                    <a:pt x="1053" y="2592"/>
                    <a:pt x="1058" y="2590"/>
                    <a:pt x="1064" y="2590"/>
                  </a:cubicBezTo>
                  <a:cubicBezTo>
                    <a:pt x="1076" y="2590"/>
                    <a:pt x="1088" y="2597"/>
                    <a:pt x="1096" y="2597"/>
                  </a:cubicBezTo>
                  <a:cubicBezTo>
                    <a:pt x="1143" y="2608"/>
                    <a:pt x="1188" y="2619"/>
                    <a:pt x="1235" y="2619"/>
                  </a:cubicBezTo>
                  <a:lnTo>
                    <a:pt x="1515" y="2619"/>
                  </a:lnTo>
                  <a:cubicBezTo>
                    <a:pt x="1573" y="2619"/>
                    <a:pt x="1632" y="2619"/>
                    <a:pt x="1666" y="2560"/>
                  </a:cubicBezTo>
                  <a:cubicBezTo>
                    <a:pt x="1669" y="2557"/>
                    <a:pt x="1674" y="2556"/>
                    <a:pt x="1681" y="2556"/>
                  </a:cubicBezTo>
                  <a:cubicBezTo>
                    <a:pt x="1697" y="2556"/>
                    <a:pt x="1720" y="2564"/>
                    <a:pt x="1735" y="2572"/>
                  </a:cubicBezTo>
                  <a:cubicBezTo>
                    <a:pt x="1744" y="2572"/>
                    <a:pt x="1761" y="2587"/>
                    <a:pt x="1769" y="2587"/>
                  </a:cubicBezTo>
                  <a:cubicBezTo>
                    <a:pt x="1771" y="2587"/>
                    <a:pt x="1772" y="2586"/>
                    <a:pt x="1772" y="2583"/>
                  </a:cubicBezTo>
                  <a:cubicBezTo>
                    <a:pt x="1798" y="2573"/>
                    <a:pt x="1823" y="2567"/>
                    <a:pt x="1847" y="2567"/>
                  </a:cubicBezTo>
                  <a:cubicBezTo>
                    <a:pt x="1878" y="2567"/>
                    <a:pt x="1907" y="2576"/>
                    <a:pt x="1934" y="2597"/>
                  </a:cubicBezTo>
                  <a:lnTo>
                    <a:pt x="1945" y="2597"/>
                  </a:lnTo>
                  <a:cubicBezTo>
                    <a:pt x="1992" y="2597"/>
                    <a:pt x="2026" y="2608"/>
                    <a:pt x="2073" y="2608"/>
                  </a:cubicBezTo>
                  <a:lnTo>
                    <a:pt x="2272" y="2608"/>
                  </a:lnTo>
                  <a:cubicBezTo>
                    <a:pt x="2283" y="2602"/>
                    <a:pt x="2298" y="2602"/>
                    <a:pt x="2314" y="2602"/>
                  </a:cubicBezTo>
                  <a:cubicBezTo>
                    <a:pt x="2330" y="2602"/>
                    <a:pt x="2347" y="2602"/>
                    <a:pt x="2364" y="2597"/>
                  </a:cubicBezTo>
                  <a:cubicBezTo>
                    <a:pt x="2410" y="2587"/>
                    <a:pt x="2454" y="2583"/>
                    <a:pt x="2497" y="2583"/>
                  </a:cubicBezTo>
                  <a:cubicBezTo>
                    <a:pt x="2563" y="2583"/>
                    <a:pt x="2626" y="2593"/>
                    <a:pt x="2691" y="2608"/>
                  </a:cubicBezTo>
                  <a:cubicBezTo>
                    <a:pt x="2713" y="2619"/>
                    <a:pt x="2738" y="2619"/>
                    <a:pt x="2761" y="2619"/>
                  </a:cubicBezTo>
                  <a:cubicBezTo>
                    <a:pt x="2853" y="2608"/>
                    <a:pt x="2948" y="2597"/>
                    <a:pt x="3051" y="2597"/>
                  </a:cubicBezTo>
                  <a:cubicBezTo>
                    <a:pt x="3110" y="2583"/>
                    <a:pt x="3157" y="2572"/>
                    <a:pt x="3169" y="2502"/>
                  </a:cubicBezTo>
                  <a:cubicBezTo>
                    <a:pt x="3169" y="2502"/>
                    <a:pt x="3180" y="2491"/>
                    <a:pt x="3180" y="2479"/>
                  </a:cubicBezTo>
                  <a:cubicBezTo>
                    <a:pt x="3185" y="2468"/>
                    <a:pt x="3194" y="2463"/>
                    <a:pt x="3204" y="2463"/>
                  </a:cubicBezTo>
                  <a:cubicBezTo>
                    <a:pt x="3214" y="2463"/>
                    <a:pt x="3226" y="2468"/>
                    <a:pt x="3238" y="2479"/>
                  </a:cubicBezTo>
                  <a:cubicBezTo>
                    <a:pt x="3238" y="2502"/>
                    <a:pt x="3250" y="2527"/>
                    <a:pt x="3261" y="2538"/>
                  </a:cubicBezTo>
                  <a:cubicBezTo>
                    <a:pt x="3283" y="2560"/>
                    <a:pt x="3319" y="2572"/>
                    <a:pt x="3353" y="2572"/>
                  </a:cubicBezTo>
                  <a:cubicBezTo>
                    <a:pt x="3355" y="2573"/>
                    <a:pt x="3357" y="2574"/>
                    <a:pt x="3359" y="2574"/>
                  </a:cubicBezTo>
                  <a:cubicBezTo>
                    <a:pt x="3373" y="2574"/>
                    <a:pt x="3389" y="2546"/>
                    <a:pt x="3389" y="2527"/>
                  </a:cubicBezTo>
                  <a:cubicBezTo>
                    <a:pt x="3412" y="2479"/>
                    <a:pt x="3437" y="2432"/>
                    <a:pt x="3448" y="2373"/>
                  </a:cubicBezTo>
                  <a:cubicBezTo>
                    <a:pt x="3459" y="2362"/>
                    <a:pt x="3470" y="2362"/>
                    <a:pt x="3481" y="2351"/>
                  </a:cubicBezTo>
                  <a:cubicBezTo>
                    <a:pt x="3493" y="2362"/>
                    <a:pt x="3507" y="2373"/>
                    <a:pt x="3518" y="2387"/>
                  </a:cubicBezTo>
                  <a:lnTo>
                    <a:pt x="3518" y="2443"/>
                  </a:lnTo>
                  <a:cubicBezTo>
                    <a:pt x="3518" y="2479"/>
                    <a:pt x="3529" y="2527"/>
                    <a:pt x="3529" y="2572"/>
                  </a:cubicBezTo>
                  <a:lnTo>
                    <a:pt x="3599" y="2572"/>
                  </a:lnTo>
                  <a:cubicBezTo>
                    <a:pt x="3669" y="2560"/>
                    <a:pt x="3750" y="2560"/>
                    <a:pt x="3831" y="2560"/>
                  </a:cubicBezTo>
                  <a:cubicBezTo>
                    <a:pt x="3889" y="2549"/>
                    <a:pt x="3948" y="2549"/>
                    <a:pt x="3995" y="2549"/>
                  </a:cubicBezTo>
                  <a:cubicBezTo>
                    <a:pt x="4040" y="2549"/>
                    <a:pt x="4076" y="2549"/>
                    <a:pt x="4110" y="2560"/>
                  </a:cubicBezTo>
                  <a:cubicBezTo>
                    <a:pt x="4158" y="2560"/>
                    <a:pt x="4205" y="2583"/>
                    <a:pt x="4261" y="2583"/>
                  </a:cubicBezTo>
                  <a:cubicBezTo>
                    <a:pt x="4356" y="2576"/>
                    <a:pt x="4454" y="2570"/>
                    <a:pt x="4554" y="2570"/>
                  </a:cubicBezTo>
                  <a:cubicBezTo>
                    <a:pt x="4627" y="2570"/>
                    <a:pt x="4701" y="2573"/>
                    <a:pt x="4775" y="2583"/>
                  </a:cubicBezTo>
                  <a:cubicBezTo>
                    <a:pt x="4786" y="2583"/>
                    <a:pt x="4786" y="2572"/>
                    <a:pt x="4797" y="2572"/>
                  </a:cubicBezTo>
                  <a:cubicBezTo>
                    <a:pt x="4856" y="2560"/>
                    <a:pt x="4903" y="2549"/>
                    <a:pt x="4959" y="2549"/>
                  </a:cubicBezTo>
                  <a:cubicBezTo>
                    <a:pt x="4996" y="2549"/>
                    <a:pt x="5007" y="2538"/>
                    <a:pt x="5018" y="2502"/>
                  </a:cubicBezTo>
                  <a:cubicBezTo>
                    <a:pt x="5029" y="2479"/>
                    <a:pt x="5029" y="2443"/>
                    <a:pt x="5054" y="2421"/>
                  </a:cubicBezTo>
                  <a:cubicBezTo>
                    <a:pt x="5054" y="2410"/>
                    <a:pt x="5065" y="2398"/>
                    <a:pt x="5088" y="2387"/>
                  </a:cubicBezTo>
                  <a:cubicBezTo>
                    <a:pt x="5088" y="2398"/>
                    <a:pt x="5113" y="2410"/>
                    <a:pt x="5113" y="2432"/>
                  </a:cubicBezTo>
                  <a:cubicBezTo>
                    <a:pt x="5124" y="2457"/>
                    <a:pt x="5124" y="2479"/>
                    <a:pt x="5135" y="2502"/>
                  </a:cubicBezTo>
                  <a:cubicBezTo>
                    <a:pt x="5135" y="2527"/>
                    <a:pt x="5158" y="2549"/>
                    <a:pt x="5183" y="2549"/>
                  </a:cubicBezTo>
                  <a:cubicBezTo>
                    <a:pt x="5240" y="2568"/>
                    <a:pt x="5297" y="2576"/>
                    <a:pt x="5355" y="2576"/>
                  </a:cubicBezTo>
                  <a:cubicBezTo>
                    <a:pt x="5402" y="2576"/>
                    <a:pt x="5449" y="2570"/>
                    <a:pt x="5496" y="2560"/>
                  </a:cubicBezTo>
                  <a:cubicBezTo>
                    <a:pt x="5502" y="2557"/>
                    <a:pt x="5509" y="2556"/>
                    <a:pt x="5516" y="2556"/>
                  </a:cubicBezTo>
                  <a:cubicBezTo>
                    <a:pt x="5533" y="2556"/>
                    <a:pt x="5553" y="2564"/>
                    <a:pt x="5577" y="2572"/>
                  </a:cubicBezTo>
                  <a:cubicBezTo>
                    <a:pt x="5602" y="2572"/>
                    <a:pt x="5635" y="2583"/>
                    <a:pt x="5672" y="2583"/>
                  </a:cubicBezTo>
                  <a:cubicBezTo>
                    <a:pt x="5718" y="2576"/>
                    <a:pt x="5761" y="2570"/>
                    <a:pt x="5805" y="2570"/>
                  </a:cubicBezTo>
                  <a:cubicBezTo>
                    <a:pt x="5837" y="2570"/>
                    <a:pt x="5869" y="2573"/>
                    <a:pt x="5904" y="2583"/>
                  </a:cubicBezTo>
                  <a:cubicBezTo>
                    <a:pt x="5926" y="2583"/>
                    <a:pt x="5951" y="2583"/>
                    <a:pt x="5973" y="2572"/>
                  </a:cubicBezTo>
                  <a:lnTo>
                    <a:pt x="6091" y="2572"/>
                  </a:lnTo>
                  <a:cubicBezTo>
                    <a:pt x="6194" y="2583"/>
                    <a:pt x="6300" y="2583"/>
                    <a:pt x="6404" y="2597"/>
                  </a:cubicBezTo>
                  <a:cubicBezTo>
                    <a:pt x="6426" y="2597"/>
                    <a:pt x="6451" y="2583"/>
                    <a:pt x="6473" y="2583"/>
                  </a:cubicBezTo>
                  <a:cubicBezTo>
                    <a:pt x="6532" y="2560"/>
                    <a:pt x="6591" y="2538"/>
                    <a:pt x="6649" y="2527"/>
                  </a:cubicBezTo>
                  <a:cubicBezTo>
                    <a:pt x="6657" y="2522"/>
                    <a:pt x="6663" y="2521"/>
                    <a:pt x="6668" y="2521"/>
                  </a:cubicBezTo>
                  <a:cubicBezTo>
                    <a:pt x="6679" y="2521"/>
                    <a:pt x="6687" y="2527"/>
                    <a:pt x="6694" y="2527"/>
                  </a:cubicBezTo>
                  <a:cubicBezTo>
                    <a:pt x="6775" y="2538"/>
                    <a:pt x="6859" y="2549"/>
                    <a:pt x="6929" y="2560"/>
                  </a:cubicBezTo>
                  <a:cubicBezTo>
                    <a:pt x="6936" y="2562"/>
                    <a:pt x="6944" y="2563"/>
                    <a:pt x="6951" y="2563"/>
                  </a:cubicBezTo>
                  <a:cubicBezTo>
                    <a:pt x="6985" y="2563"/>
                    <a:pt x="7014" y="2541"/>
                    <a:pt x="7032" y="2502"/>
                  </a:cubicBezTo>
                  <a:cubicBezTo>
                    <a:pt x="7043" y="2491"/>
                    <a:pt x="7069" y="2468"/>
                    <a:pt x="7080" y="2468"/>
                  </a:cubicBezTo>
                  <a:cubicBezTo>
                    <a:pt x="7102" y="2468"/>
                    <a:pt x="7124" y="2491"/>
                    <a:pt x="7124" y="2513"/>
                  </a:cubicBezTo>
                  <a:cubicBezTo>
                    <a:pt x="7144" y="2550"/>
                    <a:pt x="7156" y="2567"/>
                    <a:pt x="7172" y="2567"/>
                  </a:cubicBezTo>
                  <a:cubicBezTo>
                    <a:pt x="7186" y="2567"/>
                    <a:pt x="7203" y="2553"/>
                    <a:pt x="7231" y="2527"/>
                  </a:cubicBezTo>
                  <a:cubicBezTo>
                    <a:pt x="7231" y="2513"/>
                    <a:pt x="7242" y="2513"/>
                    <a:pt x="7242" y="2502"/>
                  </a:cubicBezTo>
                  <a:cubicBezTo>
                    <a:pt x="7264" y="2479"/>
                    <a:pt x="7289" y="2457"/>
                    <a:pt x="7312" y="2443"/>
                  </a:cubicBezTo>
                  <a:cubicBezTo>
                    <a:pt x="7334" y="2468"/>
                    <a:pt x="7359" y="2491"/>
                    <a:pt x="7370" y="2513"/>
                  </a:cubicBezTo>
                  <a:cubicBezTo>
                    <a:pt x="7387" y="2565"/>
                    <a:pt x="7411" y="2592"/>
                    <a:pt x="7452" y="2592"/>
                  </a:cubicBezTo>
                  <a:cubicBezTo>
                    <a:pt x="7465" y="2592"/>
                    <a:pt x="7481" y="2589"/>
                    <a:pt x="7499" y="2583"/>
                  </a:cubicBezTo>
                  <a:cubicBezTo>
                    <a:pt x="7499" y="2527"/>
                    <a:pt x="7510" y="2468"/>
                    <a:pt x="7499" y="2398"/>
                  </a:cubicBezTo>
                  <a:cubicBezTo>
                    <a:pt x="7499" y="2351"/>
                    <a:pt x="7488" y="2292"/>
                    <a:pt x="7474" y="2234"/>
                  </a:cubicBezTo>
                  <a:cubicBezTo>
                    <a:pt x="7474" y="2222"/>
                    <a:pt x="7474" y="2200"/>
                    <a:pt x="7488" y="2189"/>
                  </a:cubicBezTo>
                  <a:cubicBezTo>
                    <a:pt x="7521" y="2119"/>
                    <a:pt x="7510" y="2060"/>
                    <a:pt x="7440" y="2038"/>
                  </a:cubicBezTo>
                  <a:cubicBezTo>
                    <a:pt x="7418" y="2038"/>
                    <a:pt x="7404" y="2038"/>
                    <a:pt x="7381" y="2024"/>
                  </a:cubicBezTo>
                  <a:cubicBezTo>
                    <a:pt x="7370" y="2013"/>
                    <a:pt x="7359" y="2002"/>
                    <a:pt x="7359" y="1990"/>
                  </a:cubicBezTo>
                  <a:cubicBezTo>
                    <a:pt x="7370" y="1990"/>
                    <a:pt x="7370" y="1968"/>
                    <a:pt x="7381" y="1968"/>
                  </a:cubicBezTo>
                  <a:cubicBezTo>
                    <a:pt x="7418" y="1954"/>
                    <a:pt x="7451" y="1954"/>
                    <a:pt x="7474" y="1943"/>
                  </a:cubicBezTo>
                  <a:cubicBezTo>
                    <a:pt x="7488" y="1932"/>
                    <a:pt x="7510" y="1921"/>
                    <a:pt x="7510" y="1909"/>
                  </a:cubicBezTo>
                  <a:cubicBezTo>
                    <a:pt x="7510" y="1781"/>
                    <a:pt x="7510" y="1652"/>
                    <a:pt x="7474" y="1524"/>
                  </a:cubicBezTo>
                  <a:cubicBezTo>
                    <a:pt x="7451" y="1479"/>
                    <a:pt x="7451" y="1443"/>
                    <a:pt x="7488" y="1409"/>
                  </a:cubicBezTo>
                  <a:cubicBezTo>
                    <a:pt x="7521" y="1362"/>
                    <a:pt x="7521" y="1314"/>
                    <a:pt x="7488" y="1270"/>
                  </a:cubicBezTo>
                  <a:cubicBezTo>
                    <a:pt x="7474" y="1256"/>
                    <a:pt x="7462" y="1222"/>
                    <a:pt x="7474" y="1211"/>
                  </a:cubicBezTo>
                  <a:cubicBezTo>
                    <a:pt x="7510" y="1152"/>
                    <a:pt x="7499" y="1094"/>
                    <a:pt x="7488" y="1035"/>
                  </a:cubicBezTo>
                  <a:cubicBezTo>
                    <a:pt x="7488" y="1024"/>
                    <a:pt x="7462" y="1002"/>
                    <a:pt x="7451" y="990"/>
                  </a:cubicBezTo>
                  <a:cubicBezTo>
                    <a:pt x="7440" y="976"/>
                    <a:pt x="7418" y="965"/>
                    <a:pt x="7393" y="943"/>
                  </a:cubicBezTo>
                  <a:cubicBezTo>
                    <a:pt x="7418" y="932"/>
                    <a:pt x="7429" y="920"/>
                    <a:pt x="7440" y="895"/>
                  </a:cubicBezTo>
                  <a:cubicBezTo>
                    <a:pt x="7451" y="895"/>
                    <a:pt x="7462" y="895"/>
                    <a:pt x="7462" y="884"/>
                  </a:cubicBezTo>
                  <a:cubicBezTo>
                    <a:pt x="7510" y="862"/>
                    <a:pt x="7532" y="826"/>
                    <a:pt x="7532" y="767"/>
                  </a:cubicBezTo>
                  <a:cubicBezTo>
                    <a:pt x="7510" y="557"/>
                    <a:pt x="7510" y="337"/>
                    <a:pt x="7499" y="116"/>
                  </a:cubicBezTo>
                  <a:cubicBezTo>
                    <a:pt x="7440" y="105"/>
                    <a:pt x="7381" y="105"/>
                    <a:pt x="7323" y="94"/>
                  </a:cubicBezTo>
                  <a:cubicBezTo>
                    <a:pt x="7312" y="94"/>
                    <a:pt x="7300" y="105"/>
                    <a:pt x="7289" y="105"/>
                  </a:cubicBezTo>
                  <a:cubicBezTo>
                    <a:pt x="7253" y="152"/>
                    <a:pt x="7183" y="163"/>
                    <a:pt x="7172" y="233"/>
                  </a:cubicBezTo>
                  <a:cubicBezTo>
                    <a:pt x="7172" y="244"/>
                    <a:pt x="7138" y="256"/>
                    <a:pt x="7124" y="256"/>
                  </a:cubicBezTo>
                  <a:cubicBezTo>
                    <a:pt x="7102" y="256"/>
                    <a:pt x="7091" y="233"/>
                    <a:pt x="7091" y="208"/>
                  </a:cubicBezTo>
                  <a:cubicBezTo>
                    <a:pt x="7080" y="175"/>
                    <a:pt x="7080" y="127"/>
                    <a:pt x="7069" y="94"/>
                  </a:cubicBezTo>
                  <a:cubicBezTo>
                    <a:pt x="7069" y="94"/>
                    <a:pt x="7055" y="82"/>
                    <a:pt x="7043" y="82"/>
                  </a:cubicBezTo>
                  <a:cubicBezTo>
                    <a:pt x="6904" y="82"/>
                    <a:pt x="6753" y="57"/>
                    <a:pt x="6613" y="57"/>
                  </a:cubicBezTo>
                  <a:cubicBezTo>
                    <a:pt x="6451" y="57"/>
                    <a:pt x="6300" y="57"/>
                    <a:pt x="6135" y="68"/>
                  </a:cubicBezTo>
                  <a:cubicBezTo>
                    <a:pt x="6084" y="68"/>
                    <a:pt x="6029" y="80"/>
                    <a:pt x="5974" y="80"/>
                  </a:cubicBezTo>
                  <a:cubicBezTo>
                    <a:pt x="5930" y="80"/>
                    <a:pt x="5886" y="72"/>
                    <a:pt x="5845" y="46"/>
                  </a:cubicBezTo>
                  <a:lnTo>
                    <a:pt x="5786" y="46"/>
                  </a:lnTo>
                  <a:cubicBezTo>
                    <a:pt x="5694" y="46"/>
                    <a:pt x="5602" y="57"/>
                    <a:pt x="5507" y="57"/>
                  </a:cubicBezTo>
                  <a:cubicBezTo>
                    <a:pt x="5496" y="55"/>
                    <a:pt x="5485" y="55"/>
                    <a:pt x="5475" y="55"/>
                  </a:cubicBezTo>
                  <a:cubicBezTo>
                    <a:pt x="5423" y="55"/>
                    <a:pt x="5390" y="80"/>
                    <a:pt x="5378" y="138"/>
                  </a:cubicBezTo>
                  <a:cubicBezTo>
                    <a:pt x="5367" y="152"/>
                    <a:pt x="5356" y="175"/>
                    <a:pt x="5356" y="186"/>
                  </a:cubicBezTo>
                  <a:cubicBezTo>
                    <a:pt x="5347" y="186"/>
                    <a:pt x="5331" y="200"/>
                    <a:pt x="5318" y="200"/>
                  </a:cubicBezTo>
                  <a:cubicBezTo>
                    <a:pt x="5314" y="200"/>
                    <a:pt x="5311" y="199"/>
                    <a:pt x="5308" y="197"/>
                  </a:cubicBezTo>
                  <a:cubicBezTo>
                    <a:pt x="5297" y="197"/>
                    <a:pt x="5286" y="186"/>
                    <a:pt x="5286" y="175"/>
                  </a:cubicBezTo>
                  <a:cubicBezTo>
                    <a:pt x="5275" y="152"/>
                    <a:pt x="5264" y="127"/>
                    <a:pt x="5264" y="105"/>
                  </a:cubicBezTo>
                  <a:cubicBezTo>
                    <a:pt x="5230" y="113"/>
                    <a:pt x="5209" y="121"/>
                    <a:pt x="5187" y="121"/>
                  </a:cubicBezTo>
                  <a:cubicBezTo>
                    <a:pt x="5178" y="121"/>
                    <a:pt x="5168" y="119"/>
                    <a:pt x="5158" y="116"/>
                  </a:cubicBezTo>
                  <a:cubicBezTo>
                    <a:pt x="5113" y="116"/>
                    <a:pt x="5088" y="116"/>
                    <a:pt x="5054" y="152"/>
                  </a:cubicBezTo>
                  <a:cubicBezTo>
                    <a:pt x="5044" y="165"/>
                    <a:pt x="5033" y="172"/>
                    <a:pt x="5024" y="172"/>
                  </a:cubicBezTo>
                  <a:cubicBezTo>
                    <a:pt x="5008" y="172"/>
                    <a:pt x="4996" y="156"/>
                    <a:pt x="4996" y="127"/>
                  </a:cubicBezTo>
                  <a:cubicBezTo>
                    <a:pt x="4984" y="116"/>
                    <a:pt x="4984" y="94"/>
                    <a:pt x="4984" y="82"/>
                  </a:cubicBezTo>
                  <a:cubicBezTo>
                    <a:pt x="4968" y="82"/>
                    <a:pt x="4957" y="76"/>
                    <a:pt x="4949" y="76"/>
                  </a:cubicBezTo>
                  <a:cubicBezTo>
                    <a:pt x="4944" y="76"/>
                    <a:pt x="4941" y="78"/>
                    <a:pt x="4937" y="82"/>
                  </a:cubicBezTo>
                  <a:cubicBezTo>
                    <a:pt x="4775" y="82"/>
                    <a:pt x="4610" y="94"/>
                    <a:pt x="4448" y="94"/>
                  </a:cubicBezTo>
                  <a:lnTo>
                    <a:pt x="4367" y="94"/>
                  </a:lnTo>
                  <a:cubicBezTo>
                    <a:pt x="4345" y="94"/>
                    <a:pt x="4320" y="94"/>
                    <a:pt x="4297" y="82"/>
                  </a:cubicBezTo>
                  <a:lnTo>
                    <a:pt x="4205" y="82"/>
                  </a:lnTo>
                  <a:cubicBezTo>
                    <a:pt x="4180" y="82"/>
                    <a:pt x="4169" y="68"/>
                    <a:pt x="4146" y="68"/>
                  </a:cubicBezTo>
                  <a:cubicBezTo>
                    <a:pt x="4110" y="68"/>
                    <a:pt x="4076" y="57"/>
                    <a:pt x="4051" y="24"/>
                  </a:cubicBezTo>
                  <a:cubicBezTo>
                    <a:pt x="4039" y="10"/>
                    <a:pt x="4027" y="0"/>
                    <a:pt x="401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2061497" y="2457623"/>
              <a:ext cx="569815" cy="198788"/>
            </a:xfrm>
            <a:custGeom>
              <a:avLst/>
              <a:gdLst/>
              <a:ahLst/>
              <a:cxnLst/>
              <a:rect l="l" t="t" r="r" b="b"/>
              <a:pathLst>
                <a:path w="7533" h="2628" extrusionOk="0">
                  <a:moveTo>
                    <a:pt x="6613" y="744"/>
                  </a:moveTo>
                  <a:cubicBezTo>
                    <a:pt x="6624" y="744"/>
                    <a:pt x="6624" y="756"/>
                    <a:pt x="6635" y="767"/>
                  </a:cubicBezTo>
                  <a:cubicBezTo>
                    <a:pt x="6624" y="767"/>
                    <a:pt x="6624" y="781"/>
                    <a:pt x="6613" y="792"/>
                  </a:cubicBezTo>
                  <a:lnTo>
                    <a:pt x="1177" y="792"/>
                  </a:lnTo>
                  <a:cubicBezTo>
                    <a:pt x="1154" y="792"/>
                    <a:pt x="1132" y="767"/>
                    <a:pt x="1107" y="767"/>
                  </a:cubicBezTo>
                  <a:cubicBezTo>
                    <a:pt x="1132" y="756"/>
                    <a:pt x="1154" y="744"/>
                    <a:pt x="1177" y="744"/>
                  </a:cubicBezTo>
                  <a:close/>
                  <a:moveTo>
                    <a:pt x="6569" y="1022"/>
                  </a:moveTo>
                  <a:cubicBezTo>
                    <a:pt x="6585" y="1022"/>
                    <a:pt x="6600" y="1026"/>
                    <a:pt x="6613" y="1046"/>
                  </a:cubicBezTo>
                  <a:cubicBezTo>
                    <a:pt x="6591" y="1060"/>
                    <a:pt x="6566" y="1071"/>
                    <a:pt x="6543" y="1071"/>
                  </a:cubicBezTo>
                  <a:lnTo>
                    <a:pt x="1177" y="1071"/>
                  </a:lnTo>
                  <a:cubicBezTo>
                    <a:pt x="1154" y="1071"/>
                    <a:pt x="1118" y="1060"/>
                    <a:pt x="1096" y="1046"/>
                  </a:cubicBezTo>
                  <a:cubicBezTo>
                    <a:pt x="1109" y="1026"/>
                    <a:pt x="1123" y="1022"/>
                    <a:pt x="1140" y="1022"/>
                  </a:cubicBezTo>
                  <a:cubicBezTo>
                    <a:pt x="1151" y="1022"/>
                    <a:pt x="1163" y="1024"/>
                    <a:pt x="1177" y="1024"/>
                  </a:cubicBezTo>
                  <a:lnTo>
                    <a:pt x="6532" y="1024"/>
                  </a:lnTo>
                  <a:cubicBezTo>
                    <a:pt x="6546" y="1024"/>
                    <a:pt x="6558" y="1022"/>
                    <a:pt x="6569" y="1022"/>
                  </a:cubicBezTo>
                  <a:close/>
                  <a:moveTo>
                    <a:pt x="6602" y="1326"/>
                  </a:moveTo>
                  <a:cubicBezTo>
                    <a:pt x="6602" y="1340"/>
                    <a:pt x="6613" y="1351"/>
                    <a:pt x="6624" y="1351"/>
                  </a:cubicBezTo>
                  <a:cubicBezTo>
                    <a:pt x="6613" y="1362"/>
                    <a:pt x="6602" y="1373"/>
                    <a:pt x="6602" y="1373"/>
                  </a:cubicBezTo>
                  <a:lnTo>
                    <a:pt x="1188" y="1373"/>
                  </a:lnTo>
                  <a:cubicBezTo>
                    <a:pt x="1165" y="1373"/>
                    <a:pt x="1143" y="1362"/>
                    <a:pt x="1118" y="1351"/>
                  </a:cubicBezTo>
                  <a:cubicBezTo>
                    <a:pt x="1143" y="1351"/>
                    <a:pt x="1165" y="1326"/>
                    <a:pt x="1188" y="1326"/>
                  </a:cubicBezTo>
                  <a:close/>
                  <a:moveTo>
                    <a:pt x="1172" y="1625"/>
                  </a:moveTo>
                  <a:cubicBezTo>
                    <a:pt x="1179" y="1625"/>
                    <a:pt x="1192" y="1630"/>
                    <a:pt x="1202" y="1630"/>
                  </a:cubicBezTo>
                  <a:lnTo>
                    <a:pt x="6521" y="1630"/>
                  </a:lnTo>
                  <a:cubicBezTo>
                    <a:pt x="6543" y="1630"/>
                    <a:pt x="6580" y="1630"/>
                    <a:pt x="6613" y="1641"/>
                  </a:cubicBezTo>
                  <a:lnTo>
                    <a:pt x="6613" y="1664"/>
                  </a:lnTo>
                  <a:cubicBezTo>
                    <a:pt x="6591" y="1664"/>
                    <a:pt x="6566" y="1675"/>
                    <a:pt x="6543" y="1675"/>
                  </a:cubicBezTo>
                  <a:lnTo>
                    <a:pt x="1154" y="1675"/>
                  </a:lnTo>
                  <a:cubicBezTo>
                    <a:pt x="1143" y="1664"/>
                    <a:pt x="1132" y="1652"/>
                    <a:pt x="1118" y="1652"/>
                  </a:cubicBezTo>
                  <a:cubicBezTo>
                    <a:pt x="1132" y="1641"/>
                    <a:pt x="1143" y="1630"/>
                    <a:pt x="1165" y="1630"/>
                  </a:cubicBezTo>
                  <a:cubicBezTo>
                    <a:pt x="1165" y="1626"/>
                    <a:pt x="1168" y="1625"/>
                    <a:pt x="1172" y="1625"/>
                  </a:cubicBezTo>
                  <a:close/>
                  <a:moveTo>
                    <a:pt x="4013" y="0"/>
                  </a:moveTo>
                  <a:cubicBezTo>
                    <a:pt x="4001" y="0"/>
                    <a:pt x="3987" y="7"/>
                    <a:pt x="3970" y="24"/>
                  </a:cubicBezTo>
                  <a:cubicBezTo>
                    <a:pt x="3948" y="35"/>
                    <a:pt x="3926" y="57"/>
                    <a:pt x="3900" y="57"/>
                  </a:cubicBezTo>
                  <a:cubicBezTo>
                    <a:pt x="3842" y="57"/>
                    <a:pt x="3808" y="82"/>
                    <a:pt x="3772" y="116"/>
                  </a:cubicBezTo>
                  <a:cubicBezTo>
                    <a:pt x="3763" y="131"/>
                    <a:pt x="3752" y="137"/>
                    <a:pt x="3741" y="137"/>
                  </a:cubicBezTo>
                  <a:cubicBezTo>
                    <a:pt x="3725" y="137"/>
                    <a:pt x="3710" y="124"/>
                    <a:pt x="3702" y="105"/>
                  </a:cubicBezTo>
                  <a:cubicBezTo>
                    <a:pt x="3691" y="94"/>
                    <a:pt x="3680" y="68"/>
                    <a:pt x="3680" y="57"/>
                  </a:cubicBezTo>
                  <a:cubicBezTo>
                    <a:pt x="3621" y="105"/>
                    <a:pt x="3562" y="116"/>
                    <a:pt x="3507" y="116"/>
                  </a:cubicBezTo>
                  <a:cubicBezTo>
                    <a:pt x="3319" y="105"/>
                    <a:pt x="3121" y="105"/>
                    <a:pt x="2923" y="94"/>
                  </a:cubicBezTo>
                  <a:lnTo>
                    <a:pt x="2713" y="94"/>
                  </a:lnTo>
                  <a:cubicBezTo>
                    <a:pt x="2691" y="94"/>
                    <a:pt x="2668" y="94"/>
                    <a:pt x="2655" y="105"/>
                  </a:cubicBezTo>
                  <a:cubicBezTo>
                    <a:pt x="2636" y="123"/>
                    <a:pt x="2617" y="132"/>
                    <a:pt x="2596" y="132"/>
                  </a:cubicBezTo>
                  <a:cubicBezTo>
                    <a:pt x="2578" y="132"/>
                    <a:pt x="2560" y="126"/>
                    <a:pt x="2540" y="116"/>
                  </a:cubicBezTo>
                  <a:cubicBezTo>
                    <a:pt x="2536" y="112"/>
                    <a:pt x="2530" y="111"/>
                    <a:pt x="2522" y="111"/>
                  </a:cubicBezTo>
                  <a:cubicBezTo>
                    <a:pt x="2507" y="111"/>
                    <a:pt x="2489" y="116"/>
                    <a:pt x="2481" y="116"/>
                  </a:cubicBezTo>
                  <a:cubicBezTo>
                    <a:pt x="2466" y="121"/>
                    <a:pt x="2452" y="123"/>
                    <a:pt x="2439" y="123"/>
                  </a:cubicBezTo>
                  <a:cubicBezTo>
                    <a:pt x="2421" y="123"/>
                    <a:pt x="2407" y="118"/>
                    <a:pt x="2400" y="105"/>
                  </a:cubicBezTo>
                  <a:cubicBezTo>
                    <a:pt x="2383" y="72"/>
                    <a:pt x="2362" y="67"/>
                    <a:pt x="2339" y="67"/>
                  </a:cubicBezTo>
                  <a:cubicBezTo>
                    <a:pt x="2328" y="67"/>
                    <a:pt x="2317" y="68"/>
                    <a:pt x="2305" y="68"/>
                  </a:cubicBezTo>
                  <a:cubicBezTo>
                    <a:pt x="2265" y="78"/>
                    <a:pt x="2218" y="87"/>
                    <a:pt x="2173" y="87"/>
                  </a:cubicBezTo>
                  <a:cubicBezTo>
                    <a:pt x="2155" y="87"/>
                    <a:pt x="2138" y="86"/>
                    <a:pt x="2121" y="82"/>
                  </a:cubicBezTo>
                  <a:cubicBezTo>
                    <a:pt x="2037" y="67"/>
                    <a:pt x="1953" y="61"/>
                    <a:pt x="1869" y="61"/>
                  </a:cubicBezTo>
                  <a:cubicBezTo>
                    <a:pt x="1814" y="61"/>
                    <a:pt x="1758" y="64"/>
                    <a:pt x="1702" y="68"/>
                  </a:cubicBezTo>
                  <a:cubicBezTo>
                    <a:pt x="1677" y="68"/>
                    <a:pt x="1654" y="82"/>
                    <a:pt x="1654" y="94"/>
                  </a:cubicBezTo>
                  <a:cubicBezTo>
                    <a:pt x="1632" y="127"/>
                    <a:pt x="1621" y="163"/>
                    <a:pt x="1607" y="197"/>
                  </a:cubicBezTo>
                  <a:cubicBezTo>
                    <a:pt x="1596" y="208"/>
                    <a:pt x="1585" y="222"/>
                    <a:pt x="1573" y="222"/>
                  </a:cubicBezTo>
                  <a:cubicBezTo>
                    <a:pt x="1562" y="222"/>
                    <a:pt x="1551" y="197"/>
                    <a:pt x="1551" y="186"/>
                  </a:cubicBezTo>
                  <a:cubicBezTo>
                    <a:pt x="1537" y="163"/>
                    <a:pt x="1537" y="127"/>
                    <a:pt x="1526" y="105"/>
                  </a:cubicBezTo>
                  <a:cubicBezTo>
                    <a:pt x="1526" y="68"/>
                    <a:pt x="1513" y="53"/>
                    <a:pt x="1490" y="53"/>
                  </a:cubicBezTo>
                  <a:cubicBezTo>
                    <a:pt x="1483" y="53"/>
                    <a:pt x="1476" y="55"/>
                    <a:pt x="1467" y="57"/>
                  </a:cubicBezTo>
                  <a:cubicBezTo>
                    <a:pt x="1397" y="68"/>
                    <a:pt x="1328" y="82"/>
                    <a:pt x="1247" y="94"/>
                  </a:cubicBezTo>
                  <a:cubicBezTo>
                    <a:pt x="1235" y="163"/>
                    <a:pt x="1224" y="233"/>
                    <a:pt x="1213" y="314"/>
                  </a:cubicBezTo>
                  <a:cubicBezTo>
                    <a:pt x="1213" y="325"/>
                    <a:pt x="1202" y="337"/>
                    <a:pt x="1188" y="362"/>
                  </a:cubicBezTo>
                  <a:cubicBezTo>
                    <a:pt x="1177" y="337"/>
                    <a:pt x="1165" y="325"/>
                    <a:pt x="1165" y="314"/>
                  </a:cubicBezTo>
                  <a:cubicBezTo>
                    <a:pt x="1154" y="244"/>
                    <a:pt x="1143" y="175"/>
                    <a:pt x="1132" y="94"/>
                  </a:cubicBezTo>
                  <a:cubicBezTo>
                    <a:pt x="1132" y="82"/>
                    <a:pt x="1118" y="57"/>
                    <a:pt x="1107" y="57"/>
                  </a:cubicBezTo>
                  <a:cubicBezTo>
                    <a:pt x="1026" y="46"/>
                    <a:pt x="956" y="46"/>
                    <a:pt x="875" y="35"/>
                  </a:cubicBezTo>
                  <a:lnTo>
                    <a:pt x="537" y="35"/>
                  </a:lnTo>
                  <a:cubicBezTo>
                    <a:pt x="489" y="35"/>
                    <a:pt x="445" y="46"/>
                    <a:pt x="386" y="57"/>
                  </a:cubicBezTo>
                  <a:cubicBezTo>
                    <a:pt x="339" y="68"/>
                    <a:pt x="294" y="82"/>
                    <a:pt x="246" y="94"/>
                  </a:cubicBezTo>
                  <a:cubicBezTo>
                    <a:pt x="235" y="94"/>
                    <a:pt x="224" y="94"/>
                    <a:pt x="224" y="82"/>
                  </a:cubicBezTo>
                  <a:cubicBezTo>
                    <a:pt x="177" y="68"/>
                    <a:pt x="129" y="46"/>
                    <a:pt x="96" y="35"/>
                  </a:cubicBezTo>
                  <a:cubicBezTo>
                    <a:pt x="83" y="31"/>
                    <a:pt x="73" y="29"/>
                    <a:pt x="64" y="29"/>
                  </a:cubicBezTo>
                  <a:cubicBezTo>
                    <a:pt x="47" y="29"/>
                    <a:pt x="37" y="39"/>
                    <a:pt x="37" y="68"/>
                  </a:cubicBezTo>
                  <a:cubicBezTo>
                    <a:pt x="48" y="127"/>
                    <a:pt x="26" y="186"/>
                    <a:pt x="70" y="233"/>
                  </a:cubicBezTo>
                  <a:lnTo>
                    <a:pt x="70" y="267"/>
                  </a:lnTo>
                  <a:cubicBezTo>
                    <a:pt x="59" y="337"/>
                    <a:pt x="59" y="418"/>
                    <a:pt x="48" y="487"/>
                  </a:cubicBezTo>
                  <a:cubicBezTo>
                    <a:pt x="1" y="641"/>
                    <a:pt x="70" y="781"/>
                    <a:pt x="84" y="932"/>
                  </a:cubicBezTo>
                  <a:cubicBezTo>
                    <a:pt x="84" y="943"/>
                    <a:pt x="96" y="954"/>
                    <a:pt x="96" y="965"/>
                  </a:cubicBezTo>
                  <a:cubicBezTo>
                    <a:pt x="107" y="990"/>
                    <a:pt x="129" y="1002"/>
                    <a:pt x="140" y="1024"/>
                  </a:cubicBezTo>
                  <a:cubicBezTo>
                    <a:pt x="154" y="1046"/>
                    <a:pt x="154" y="1083"/>
                    <a:pt x="129" y="1094"/>
                  </a:cubicBezTo>
                  <a:cubicBezTo>
                    <a:pt x="96" y="1116"/>
                    <a:pt x="84" y="1164"/>
                    <a:pt x="84" y="1200"/>
                  </a:cubicBezTo>
                  <a:cubicBezTo>
                    <a:pt x="84" y="1340"/>
                    <a:pt x="96" y="1479"/>
                    <a:pt x="84" y="1619"/>
                  </a:cubicBezTo>
                  <a:cubicBezTo>
                    <a:pt x="84" y="1700"/>
                    <a:pt x="70" y="1770"/>
                    <a:pt x="59" y="1851"/>
                  </a:cubicBezTo>
                  <a:cubicBezTo>
                    <a:pt x="59" y="1873"/>
                    <a:pt x="70" y="1898"/>
                    <a:pt x="70" y="1921"/>
                  </a:cubicBezTo>
                  <a:cubicBezTo>
                    <a:pt x="84" y="1943"/>
                    <a:pt x="84" y="1954"/>
                    <a:pt x="96" y="1968"/>
                  </a:cubicBezTo>
                  <a:cubicBezTo>
                    <a:pt x="96" y="1979"/>
                    <a:pt x="107" y="2002"/>
                    <a:pt x="129" y="2013"/>
                  </a:cubicBezTo>
                  <a:cubicBezTo>
                    <a:pt x="165" y="2049"/>
                    <a:pt x="165" y="2071"/>
                    <a:pt x="140" y="2108"/>
                  </a:cubicBezTo>
                  <a:cubicBezTo>
                    <a:pt x="107" y="2130"/>
                    <a:pt x="107" y="2153"/>
                    <a:pt x="107" y="2200"/>
                  </a:cubicBezTo>
                  <a:cubicBezTo>
                    <a:pt x="118" y="2211"/>
                    <a:pt x="118" y="2222"/>
                    <a:pt x="118" y="2247"/>
                  </a:cubicBezTo>
                  <a:lnTo>
                    <a:pt x="118" y="2619"/>
                  </a:lnTo>
                  <a:cubicBezTo>
                    <a:pt x="165" y="2619"/>
                    <a:pt x="210" y="2619"/>
                    <a:pt x="258" y="2608"/>
                  </a:cubicBezTo>
                  <a:cubicBezTo>
                    <a:pt x="277" y="2603"/>
                    <a:pt x="293" y="2601"/>
                    <a:pt x="306" y="2601"/>
                  </a:cubicBezTo>
                  <a:cubicBezTo>
                    <a:pt x="326" y="2601"/>
                    <a:pt x="342" y="2606"/>
                    <a:pt x="364" y="2619"/>
                  </a:cubicBezTo>
                  <a:cubicBezTo>
                    <a:pt x="369" y="2625"/>
                    <a:pt x="378" y="2627"/>
                    <a:pt x="386" y="2627"/>
                  </a:cubicBezTo>
                  <a:cubicBezTo>
                    <a:pt x="394" y="2627"/>
                    <a:pt x="403" y="2625"/>
                    <a:pt x="408" y="2619"/>
                  </a:cubicBezTo>
                  <a:cubicBezTo>
                    <a:pt x="435" y="2603"/>
                    <a:pt x="454" y="2591"/>
                    <a:pt x="476" y="2591"/>
                  </a:cubicBezTo>
                  <a:cubicBezTo>
                    <a:pt x="484" y="2591"/>
                    <a:pt x="493" y="2593"/>
                    <a:pt x="503" y="2597"/>
                  </a:cubicBezTo>
                  <a:cubicBezTo>
                    <a:pt x="507" y="2600"/>
                    <a:pt x="512" y="2602"/>
                    <a:pt x="517" y="2602"/>
                  </a:cubicBezTo>
                  <a:cubicBezTo>
                    <a:pt x="528" y="2602"/>
                    <a:pt x="541" y="2597"/>
                    <a:pt x="548" y="2597"/>
                  </a:cubicBezTo>
                  <a:cubicBezTo>
                    <a:pt x="573" y="2583"/>
                    <a:pt x="607" y="2583"/>
                    <a:pt x="629" y="2583"/>
                  </a:cubicBezTo>
                  <a:cubicBezTo>
                    <a:pt x="713" y="2597"/>
                    <a:pt x="783" y="2619"/>
                    <a:pt x="864" y="2619"/>
                  </a:cubicBezTo>
                  <a:cubicBezTo>
                    <a:pt x="887" y="2619"/>
                    <a:pt x="912" y="2621"/>
                    <a:pt x="938" y="2621"/>
                  </a:cubicBezTo>
                  <a:cubicBezTo>
                    <a:pt x="976" y="2621"/>
                    <a:pt x="1015" y="2617"/>
                    <a:pt x="1048" y="2597"/>
                  </a:cubicBezTo>
                  <a:cubicBezTo>
                    <a:pt x="1053" y="2592"/>
                    <a:pt x="1058" y="2590"/>
                    <a:pt x="1064" y="2590"/>
                  </a:cubicBezTo>
                  <a:cubicBezTo>
                    <a:pt x="1076" y="2590"/>
                    <a:pt x="1088" y="2597"/>
                    <a:pt x="1096" y="2597"/>
                  </a:cubicBezTo>
                  <a:cubicBezTo>
                    <a:pt x="1143" y="2608"/>
                    <a:pt x="1188" y="2619"/>
                    <a:pt x="1235" y="2619"/>
                  </a:cubicBezTo>
                  <a:lnTo>
                    <a:pt x="1515" y="2619"/>
                  </a:lnTo>
                  <a:cubicBezTo>
                    <a:pt x="1573" y="2619"/>
                    <a:pt x="1632" y="2619"/>
                    <a:pt x="1666" y="2560"/>
                  </a:cubicBezTo>
                  <a:cubicBezTo>
                    <a:pt x="1669" y="2557"/>
                    <a:pt x="1674" y="2556"/>
                    <a:pt x="1681" y="2556"/>
                  </a:cubicBezTo>
                  <a:cubicBezTo>
                    <a:pt x="1697" y="2556"/>
                    <a:pt x="1720" y="2564"/>
                    <a:pt x="1735" y="2572"/>
                  </a:cubicBezTo>
                  <a:cubicBezTo>
                    <a:pt x="1744" y="2572"/>
                    <a:pt x="1761" y="2587"/>
                    <a:pt x="1769" y="2587"/>
                  </a:cubicBezTo>
                  <a:cubicBezTo>
                    <a:pt x="1771" y="2587"/>
                    <a:pt x="1772" y="2586"/>
                    <a:pt x="1772" y="2583"/>
                  </a:cubicBezTo>
                  <a:cubicBezTo>
                    <a:pt x="1798" y="2573"/>
                    <a:pt x="1823" y="2567"/>
                    <a:pt x="1847" y="2567"/>
                  </a:cubicBezTo>
                  <a:cubicBezTo>
                    <a:pt x="1878" y="2567"/>
                    <a:pt x="1907" y="2576"/>
                    <a:pt x="1934" y="2597"/>
                  </a:cubicBezTo>
                  <a:lnTo>
                    <a:pt x="1945" y="2597"/>
                  </a:lnTo>
                  <a:cubicBezTo>
                    <a:pt x="1992" y="2597"/>
                    <a:pt x="2026" y="2608"/>
                    <a:pt x="2073" y="2608"/>
                  </a:cubicBezTo>
                  <a:lnTo>
                    <a:pt x="2272" y="2608"/>
                  </a:lnTo>
                  <a:cubicBezTo>
                    <a:pt x="2283" y="2602"/>
                    <a:pt x="2298" y="2602"/>
                    <a:pt x="2314" y="2602"/>
                  </a:cubicBezTo>
                  <a:cubicBezTo>
                    <a:pt x="2330" y="2602"/>
                    <a:pt x="2347" y="2602"/>
                    <a:pt x="2364" y="2597"/>
                  </a:cubicBezTo>
                  <a:cubicBezTo>
                    <a:pt x="2410" y="2587"/>
                    <a:pt x="2454" y="2583"/>
                    <a:pt x="2497" y="2583"/>
                  </a:cubicBezTo>
                  <a:cubicBezTo>
                    <a:pt x="2563" y="2583"/>
                    <a:pt x="2626" y="2593"/>
                    <a:pt x="2691" y="2608"/>
                  </a:cubicBezTo>
                  <a:cubicBezTo>
                    <a:pt x="2713" y="2619"/>
                    <a:pt x="2738" y="2619"/>
                    <a:pt x="2761" y="2619"/>
                  </a:cubicBezTo>
                  <a:cubicBezTo>
                    <a:pt x="2853" y="2608"/>
                    <a:pt x="2948" y="2597"/>
                    <a:pt x="3051" y="2597"/>
                  </a:cubicBezTo>
                  <a:cubicBezTo>
                    <a:pt x="3110" y="2583"/>
                    <a:pt x="3157" y="2572"/>
                    <a:pt x="3169" y="2502"/>
                  </a:cubicBezTo>
                  <a:cubicBezTo>
                    <a:pt x="3169" y="2502"/>
                    <a:pt x="3180" y="2491"/>
                    <a:pt x="3180" y="2479"/>
                  </a:cubicBezTo>
                  <a:cubicBezTo>
                    <a:pt x="3185" y="2468"/>
                    <a:pt x="3194" y="2463"/>
                    <a:pt x="3204" y="2463"/>
                  </a:cubicBezTo>
                  <a:cubicBezTo>
                    <a:pt x="3214" y="2463"/>
                    <a:pt x="3226" y="2468"/>
                    <a:pt x="3238" y="2479"/>
                  </a:cubicBezTo>
                  <a:cubicBezTo>
                    <a:pt x="3238" y="2502"/>
                    <a:pt x="3250" y="2527"/>
                    <a:pt x="3261" y="2538"/>
                  </a:cubicBezTo>
                  <a:cubicBezTo>
                    <a:pt x="3283" y="2560"/>
                    <a:pt x="3319" y="2572"/>
                    <a:pt x="3353" y="2572"/>
                  </a:cubicBezTo>
                  <a:cubicBezTo>
                    <a:pt x="3355" y="2573"/>
                    <a:pt x="3357" y="2574"/>
                    <a:pt x="3359" y="2574"/>
                  </a:cubicBezTo>
                  <a:cubicBezTo>
                    <a:pt x="3373" y="2574"/>
                    <a:pt x="3389" y="2546"/>
                    <a:pt x="3389" y="2527"/>
                  </a:cubicBezTo>
                  <a:cubicBezTo>
                    <a:pt x="3412" y="2479"/>
                    <a:pt x="3437" y="2432"/>
                    <a:pt x="3448" y="2373"/>
                  </a:cubicBezTo>
                  <a:cubicBezTo>
                    <a:pt x="3459" y="2362"/>
                    <a:pt x="3470" y="2362"/>
                    <a:pt x="3481" y="2351"/>
                  </a:cubicBezTo>
                  <a:cubicBezTo>
                    <a:pt x="3493" y="2362"/>
                    <a:pt x="3507" y="2373"/>
                    <a:pt x="3518" y="2387"/>
                  </a:cubicBezTo>
                  <a:lnTo>
                    <a:pt x="3518" y="2443"/>
                  </a:lnTo>
                  <a:cubicBezTo>
                    <a:pt x="3518" y="2479"/>
                    <a:pt x="3529" y="2527"/>
                    <a:pt x="3529" y="2572"/>
                  </a:cubicBezTo>
                  <a:lnTo>
                    <a:pt x="3599" y="2572"/>
                  </a:lnTo>
                  <a:cubicBezTo>
                    <a:pt x="3669" y="2560"/>
                    <a:pt x="3750" y="2560"/>
                    <a:pt x="3831" y="2560"/>
                  </a:cubicBezTo>
                  <a:cubicBezTo>
                    <a:pt x="3889" y="2549"/>
                    <a:pt x="3948" y="2549"/>
                    <a:pt x="3995" y="2549"/>
                  </a:cubicBezTo>
                  <a:cubicBezTo>
                    <a:pt x="4040" y="2549"/>
                    <a:pt x="4076" y="2549"/>
                    <a:pt x="4110" y="2560"/>
                  </a:cubicBezTo>
                  <a:cubicBezTo>
                    <a:pt x="4158" y="2560"/>
                    <a:pt x="4205" y="2583"/>
                    <a:pt x="4261" y="2583"/>
                  </a:cubicBezTo>
                  <a:cubicBezTo>
                    <a:pt x="4356" y="2576"/>
                    <a:pt x="4454" y="2570"/>
                    <a:pt x="4554" y="2570"/>
                  </a:cubicBezTo>
                  <a:cubicBezTo>
                    <a:pt x="4627" y="2570"/>
                    <a:pt x="4701" y="2573"/>
                    <a:pt x="4775" y="2583"/>
                  </a:cubicBezTo>
                  <a:cubicBezTo>
                    <a:pt x="4786" y="2583"/>
                    <a:pt x="4786" y="2572"/>
                    <a:pt x="4797" y="2572"/>
                  </a:cubicBezTo>
                  <a:cubicBezTo>
                    <a:pt x="4856" y="2560"/>
                    <a:pt x="4903" y="2549"/>
                    <a:pt x="4959" y="2549"/>
                  </a:cubicBezTo>
                  <a:cubicBezTo>
                    <a:pt x="4996" y="2549"/>
                    <a:pt x="5007" y="2538"/>
                    <a:pt x="5018" y="2502"/>
                  </a:cubicBezTo>
                  <a:cubicBezTo>
                    <a:pt x="5029" y="2479"/>
                    <a:pt x="5029" y="2443"/>
                    <a:pt x="5054" y="2421"/>
                  </a:cubicBezTo>
                  <a:cubicBezTo>
                    <a:pt x="5054" y="2410"/>
                    <a:pt x="5065" y="2398"/>
                    <a:pt x="5088" y="2387"/>
                  </a:cubicBezTo>
                  <a:cubicBezTo>
                    <a:pt x="5088" y="2398"/>
                    <a:pt x="5113" y="2410"/>
                    <a:pt x="5113" y="2432"/>
                  </a:cubicBezTo>
                  <a:cubicBezTo>
                    <a:pt x="5124" y="2457"/>
                    <a:pt x="5124" y="2479"/>
                    <a:pt x="5135" y="2502"/>
                  </a:cubicBezTo>
                  <a:cubicBezTo>
                    <a:pt x="5135" y="2527"/>
                    <a:pt x="5158" y="2549"/>
                    <a:pt x="5183" y="2549"/>
                  </a:cubicBezTo>
                  <a:cubicBezTo>
                    <a:pt x="5240" y="2568"/>
                    <a:pt x="5297" y="2576"/>
                    <a:pt x="5355" y="2576"/>
                  </a:cubicBezTo>
                  <a:cubicBezTo>
                    <a:pt x="5402" y="2576"/>
                    <a:pt x="5449" y="2570"/>
                    <a:pt x="5496" y="2560"/>
                  </a:cubicBezTo>
                  <a:cubicBezTo>
                    <a:pt x="5502" y="2557"/>
                    <a:pt x="5509" y="2556"/>
                    <a:pt x="5516" y="2556"/>
                  </a:cubicBezTo>
                  <a:cubicBezTo>
                    <a:pt x="5533" y="2556"/>
                    <a:pt x="5553" y="2564"/>
                    <a:pt x="5577" y="2572"/>
                  </a:cubicBezTo>
                  <a:cubicBezTo>
                    <a:pt x="5602" y="2572"/>
                    <a:pt x="5635" y="2583"/>
                    <a:pt x="5672" y="2583"/>
                  </a:cubicBezTo>
                  <a:cubicBezTo>
                    <a:pt x="5718" y="2576"/>
                    <a:pt x="5761" y="2570"/>
                    <a:pt x="5805" y="2570"/>
                  </a:cubicBezTo>
                  <a:cubicBezTo>
                    <a:pt x="5837" y="2570"/>
                    <a:pt x="5869" y="2573"/>
                    <a:pt x="5904" y="2583"/>
                  </a:cubicBezTo>
                  <a:cubicBezTo>
                    <a:pt x="5926" y="2583"/>
                    <a:pt x="5951" y="2583"/>
                    <a:pt x="5973" y="2572"/>
                  </a:cubicBezTo>
                  <a:lnTo>
                    <a:pt x="6091" y="2572"/>
                  </a:lnTo>
                  <a:cubicBezTo>
                    <a:pt x="6194" y="2583"/>
                    <a:pt x="6300" y="2583"/>
                    <a:pt x="6404" y="2597"/>
                  </a:cubicBezTo>
                  <a:cubicBezTo>
                    <a:pt x="6426" y="2597"/>
                    <a:pt x="6451" y="2583"/>
                    <a:pt x="6473" y="2583"/>
                  </a:cubicBezTo>
                  <a:cubicBezTo>
                    <a:pt x="6532" y="2560"/>
                    <a:pt x="6591" y="2538"/>
                    <a:pt x="6649" y="2527"/>
                  </a:cubicBezTo>
                  <a:cubicBezTo>
                    <a:pt x="6657" y="2522"/>
                    <a:pt x="6663" y="2521"/>
                    <a:pt x="6668" y="2521"/>
                  </a:cubicBezTo>
                  <a:cubicBezTo>
                    <a:pt x="6679" y="2521"/>
                    <a:pt x="6687" y="2527"/>
                    <a:pt x="6694" y="2527"/>
                  </a:cubicBezTo>
                  <a:cubicBezTo>
                    <a:pt x="6775" y="2538"/>
                    <a:pt x="6859" y="2549"/>
                    <a:pt x="6929" y="2560"/>
                  </a:cubicBezTo>
                  <a:cubicBezTo>
                    <a:pt x="6936" y="2562"/>
                    <a:pt x="6944" y="2563"/>
                    <a:pt x="6951" y="2563"/>
                  </a:cubicBezTo>
                  <a:cubicBezTo>
                    <a:pt x="6985" y="2563"/>
                    <a:pt x="7014" y="2541"/>
                    <a:pt x="7032" y="2502"/>
                  </a:cubicBezTo>
                  <a:cubicBezTo>
                    <a:pt x="7043" y="2491"/>
                    <a:pt x="7069" y="2468"/>
                    <a:pt x="7080" y="2468"/>
                  </a:cubicBezTo>
                  <a:cubicBezTo>
                    <a:pt x="7102" y="2468"/>
                    <a:pt x="7124" y="2491"/>
                    <a:pt x="7124" y="2513"/>
                  </a:cubicBezTo>
                  <a:cubicBezTo>
                    <a:pt x="7144" y="2550"/>
                    <a:pt x="7156" y="2567"/>
                    <a:pt x="7172" y="2567"/>
                  </a:cubicBezTo>
                  <a:cubicBezTo>
                    <a:pt x="7186" y="2567"/>
                    <a:pt x="7203" y="2553"/>
                    <a:pt x="7231" y="2527"/>
                  </a:cubicBezTo>
                  <a:cubicBezTo>
                    <a:pt x="7231" y="2513"/>
                    <a:pt x="7242" y="2513"/>
                    <a:pt x="7242" y="2502"/>
                  </a:cubicBezTo>
                  <a:cubicBezTo>
                    <a:pt x="7264" y="2479"/>
                    <a:pt x="7289" y="2457"/>
                    <a:pt x="7312" y="2443"/>
                  </a:cubicBezTo>
                  <a:cubicBezTo>
                    <a:pt x="7334" y="2468"/>
                    <a:pt x="7359" y="2491"/>
                    <a:pt x="7370" y="2513"/>
                  </a:cubicBezTo>
                  <a:cubicBezTo>
                    <a:pt x="7387" y="2565"/>
                    <a:pt x="7411" y="2592"/>
                    <a:pt x="7452" y="2592"/>
                  </a:cubicBezTo>
                  <a:cubicBezTo>
                    <a:pt x="7465" y="2592"/>
                    <a:pt x="7481" y="2589"/>
                    <a:pt x="7499" y="2583"/>
                  </a:cubicBezTo>
                  <a:cubicBezTo>
                    <a:pt x="7499" y="2527"/>
                    <a:pt x="7510" y="2468"/>
                    <a:pt x="7499" y="2398"/>
                  </a:cubicBezTo>
                  <a:cubicBezTo>
                    <a:pt x="7499" y="2351"/>
                    <a:pt x="7488" y="2292"/>
                    <a:pt x="7474" y="2234"/>
                  </a:cubicBezTo>
                  <a:cubicBezTo>
                    <a:pt x="7474" y="2222"/>
                    <a:pt x="7474" y="2200"/>
                    <a:pt x="7488" y="2189"/>
                  </a:cubicBezTo>
                  <a:cubicBezTo>
                    <a:pt x="7521" y="2119"/>
                    <a:pt x="7510" y="2060"/>
                    <a:pt x="7440" y="2038"/>
                  </a:cubicBezTo>
                  <a:cubicBezTo>
                    <a:pt x="7418" y="2038"/>
                    <a:pt x="7404" y="2038"/>
                    <a:pt x="7381" y="2024"/>
                  </a:cubicBezTo>
                  <a:cubicBezTo>
                    <a:pt x="7370" y="2013"/>
                    <a:pt x="7359" y="2002"/>
                    <a:pt x="7359" y="1990"/>
                  </a:cubicBezTo>
                  <a:cubicBezTo>
                    <a:pt x="7370" y="1990"/>
                    <a:pt x="7370" y="1968"/>
                    <a:pt x="7381" y="1968"/>
                  </a:cubicBezTo>
                  <a:cubicBezTo>
                    <a:pt x="7418" y="1954"/>
                    <a:pt x="7451" y="1954"/>
                    <a:pt x="7474" y="1943"/>
                  </a:cubicBezTo>
                  <a:cubicBezTo>
                    <a:pt x="7488" y="1932"/>
                    <a:pt x="7510" y="1921"/>
                    <a:pt x="7510" y="1909"/>
                  </a:cubicBezTo>
                  <a:cubicBezTo>
                    <a:pt x="7510" y="1781"/>
                    <a:pt x="7510" y="1652"/>
                    <a:pt x="7474" y="1524"/>
                  </a:cubicBezTo>
                  <a:cubicBezTo>
                    <a:pt x="7451" y="1479"/>
                    <a:pt x="7451" y="1443"/>
                    <a:pt x="7488" y="1409"/>
                  </a:cubicBezTo>
                  <a:cubicBezTo>
                    <a:pt x="7521" y="1362"/>
                    <a:pt x="7521" y="1314"/>
                    <a:pt x="7488" y="1270"/>
                  </a:cubicBezTo>
                  <a:cubicBezTo>
                    <a:pt x="7474" y="1256"/>
                    <a:pt x="7462" y="1222"/>
                    <a:pt x="7474" y="1211"/>
                  </a:cubicBezTo>
                  <a:cubicBezTo>
                    <a:pt x="7510" y="1152"/>
                    <a:pt x="7499" y="1094"/>
                    <a:pt x="7488" y="1035"/>
                  </a:cubicBezTo>
                  <a:cubicBezTo>
                    <a:pt x="7488" y="1024"/>
                    <a:pt x="7462" y="1002"/>
                    <a:pt x="7451" y="990"/>
                  </a:cubicBezTo>
                  <a:cubicBezTo>
                    <a:pt x="7440" y="976"/>
                    <a:pt x="7418" y="965"/>
                    <a:pt x="7393" y="943"/>
                  </a:cubicBezTo>
                  <a:cubicBezTo>
                    <a:pt x="7418" y="932"/>
                    <a:pt x="7429" y="920"/>
                    <a:pt x="7440" y="895"/>
                  </a:cubicBezTo>
                  <a:cubicBezTo>
                    <a:pt x="7451" y="895"/>
                    <a:pt x="7462" y="895"/>
                    <a:pt x="7462" y="884"/>
                  </a:cubicBezTo>
                  <a:cubicBezTo>
                    <a:pt x="7510" y="862"/>
                    <a:pt x="7532" y="826"/>
                    <a:pt x="7532" y="767"/>
                  </a:cubicBezTo>
                  <a:cubicBezTo>
                    <a:pt x="7510" y="557"/>
                    <a:pt x="7510" y="337"/>
                    <a:pt x="7499" y="116"/>
                  </a:cubicBezTo>
                  <a:cubicBezTo>
                    <a:pt x="7440" y="105"/>
                    <a:pt x="7381" y="105"/>
                    <a:pt x="7323" y="94"/>
                  </a:cubicBezTo>
                  <a:cubicBezTo>
                    <a:pt x="7312" y="94"/>
                    <a:pt x="7300" y="105"/>
                    <a:pt x="7289" y="105"/>
                  </a:cubicBezTo>
                  <a:cubicBezTo>
                    <a:pt x="7253" y="152"/>
                    <a:pt x="7183" y="163"/>
                    <a:pt x="7172" y="233"/>
                  </a:cubicBezTo>
                  <a:cubicBezTo>
                    <a:pt x="7172" y="244"/>
                    <a:pt x="7138" y="256"/>
                    <a:pt x="7124" y="256"/>
                  </a:cubicBezTo>
                  <a:cubicBezTo>
                    <a:pt x="7102" y="256"/>
                    <a:pt x="7091" y="233"/>
                    <a:pt x="7091" y="208"/>
                  </a:cubicBezTo>
                  <a:cubicBezTo>
                    <a:pt x="7080" y="175"/>
                    <a:pt x="7080" y="127"/>
                    <a:pt x="7069" y="94"/>
                  </a:cubicBezTo>
                  <a:cubicBezTo>
                    <a:pt x="7069" y="94"/>
                    <a:pt x="7055" y="82"/>
                    <a:pt x="7043" y="82"/>
                  </a:cubicBezTo>
                  <a:cubicBezTo>
                    <a:pt x="6904" y="82"/>
                    <a:pt x="6753" y="57"/>
                    <a:pt x="6613" y="57"/>
                  </a:cubicBezTo>
                  <a:cubicBezTo>
                    <a:pt x="6451" y="57"/>
                    <a:pt x="6300" y="57"/>
                    <a:pt x="6135" y="68"/>
                  </a:cubicBezTo>
                  <a:cubicBezTo>
                    <a:pt x="6084" y="68"/>
                    <a:pt x="6029" y="80"/>
                    <a:pt x="5974" y="80"/>
                  </a:cubicBezTo>
                  <a:cubicBezTo>
                    <a:pt x="5930" y="80"/>
                    <a:pt x="5886" y="72"/>
                    <a:pt x="5845" y="46"/>
                  </a:cubicBezTo>
                  <a:lnTo>
                    <a:pt x="5786" y="46"/>
                  </a:lnTo>
                  <a:cubicBezTo>
                    <a:pt x="5694" y="46"/>
                    <a:pt x="5602" y="57"/>
                    <a:pt x="5507" y="57"/>
                  </a:cubicBezTo>
                  <a:cubicBezTo>
                    <a:pt x="5496" y="55"/>
                    <a:pt x="5485" y="55"/>
                    <a:pt x="5475" y="55"/>
                  </a:cubicBezTo>
                  <a:cubicBezTo>
                    <a:pt x="5423" y="55"/>
                    <a:pt x="5390" y="80"/>
                    <a:pt x="5378" y="138"/>
                  </a:cubicBezTo>
                  <a:cubicBezTo>
                    <a:pt x="5367" y="152"/>
                    <a:pt x="5356" y="175"/>
                    <a:pt x="5356" y="186"/>
                  </a:cubicBezTo>
                  <a:cubicBezTo>
                    <a:pt x="5347" y="186"/>
                    <a:pt x="5331" y="200"/>
                    <a:pt x="5318" y="200"/>
                  </a:cubicBezTo>
                  <a:cubicBezTo>
                    <a:pt x="5314" y="200"/>
                    <a:pt x="5311" y="199"/>
                    <a:pt x="5308" y="197"/>
                  </a:cubicBezTo>
                  <a:cubicBezTo>
                    <a:pt x="5297" y="197"/>
                    <a:pt x="5286" y="186"/>
                    <a:pt x="5286" y="175"/>
                  </a:cubicBezTo>
                  <a:cubicBezTo>
                    <a:pt x="5275" y="152"/>
                    <a:pt x="5264" y="127"/>
                    <a:pt x="5264" y="105"/>
                  </a:cubicBezTo>
                  <a:cubicBezTo>
                    <a:pt x="5230" y="113"/>
                    <a:pt x="5209" y="121"/>
                    <a:pt x="5187" y="121"/>
                  </a:cubicBezTo>
                  <a:cubicBezTo>
                    <a:pt x="5178" y="121"/>
                    <a:pt x="5168" y="119"/>
                    <a:pt x="5158" y="116"/>
                  </a:cubicBezTo>
                  <a:cubicBezTo>
                    <a:pt x="5113" y="116"/>
                    <a:pt x="5088" y="116"/>
                    <a:pt x="5054" y="152"/>
                  </a:cubicBezTo>
                  <a:cubicBezTo>
                    <a:pt x="5044" y="165"/>
                    <a:pt x="5033" y="172"/>
                    <a:pt x="5024" y="172"/>
                  </a:cubicBezTo>
                  <a:cubicBezTo>
                    <a:pt x="5008" y="172"/>
                    <a:pt x="4996" y="156"/>
                    <a:pt x="4996" y="127"/>
                  </a:cubicBezTo>
                  <a:cubicBezTo>
                    <a:pt x="4984" y="116"/>
                    <a:pt x="4984" y="94"/>
                    <a:pt x="4984" y="82"/>
                  </a:cubicBezTo>
                  <a:cubicBezTo>
                    <a:pt x="4968" y="82"/>
                    <a:pt x="4957" y="76"/>
                    <a:pt x="4949" y="76"/>
                  </a:cubicBezTo>
                  <a:cubicBezTo>
                    <a:pt x="4944" y="76"/>
                    <a:pt x="4941" y="78"/>
                    <a:pt x="4937" y="82"/>
                  </a:cubicBezTo>
                  <a:cubicBezTo>
                    <a:pt x="4775" y="82"/>
                    <a:pt x="4610" y="94"/>
                    <a:pt x="4448" y="94"/>
                  </a:cubicBezTo>
                  <a:lnTo>
                    <a:pt x="4367" y="94"/>
                  </a:lnTo>
                  <a:cubicBezTo>
                    <a:pt x="4345" y="94"/>
                    <a:pt x="4320" y="94"/>
                    <a:pt x="4297" y="82"/>
                  </a:cubicBezTo>
                  <a:lnTo>
                    <a:pt x="4205" y="82"/>
                  </a:lnTo>
                  <a:cubicBezTo>
                    <a:pt x="4180" y="82"/>
                    <a:pt x="4169" y="68"/>
                    <a:pt x="4146" y="68"/>
                  </a:cubicBezTo>
                  <a:cubicBezTo>
                    <a:pt x="4110" y="68"/>
                    <a:pt x="4076" y="57"/>
                    <a:pt x="4051" y="24"/>
                  </a:cubicBezTo>
                  <a:cubicBezTo>
                    <a:pt x="4039" y="10"/>
                    <a:pt x="4027" y="0"/>
                    <a:pt x="4013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1998112" y="2407399"/>
              <a:ext cx="709905" cy="302873"/>
            </a:xfrm>
            <a:custGeom>
              <a:avLst/>
              <a:gdLst/>
              <a:ahLst/>
              <a:cxnLst/>
              <a:rect l="l" t="t" r="r" b="b"/>
              <a:pathLst>
                <a:path w="9385" h="4004" extrusionOk="0">
                  <a:moveTo>
                    <a:pt x="8918" y="59"/>
                  </a:moveTo>
                  <a:cubicBezTo>
                    <a:pt x="8965" y="59"/>
                    <a:pt x="8999" y="70"/>
                    <a:pt x="9024" y="93"/>
                  </a:cubicBezTo>
                  <a:cubicBezTo>
                    <a:pt x="9127" y="188"/>
                    <a:pt x="9220" y="269"/>
                    <a:pt x="9315" y="361"/>
                  </a:cubicBezTo>
                  <a:cubicBezTo>
                    <a:pt x="9326" y="372"/>
                    <a:pt x="9337" y="397"/>
                    <a:pt x="9337" y="408"/>
                  </a:cubicBezTo>
                  <a:lnTo>
                    <a:pt x="9337" y="1780"/>
                  </a:lnTo>
                  <a:lnTo>
                    <a:pt x="9337" y="3585"/>
                  </a:lnTo>
                  <a:cubicBezTo>
                    <a:pt x="9337" y="3621"/>
                    <a:pt x="9326" y="3655"/>
                    <a:pt x="9289" y="3680"/>
                  </a:cubicBezTo>
                  <a:cubicBezTo>
                    <a:pt x="9197" y="3761"/>
                    <a:pt x="9116" y="3842"/>
                    <a:pt x="9024" y="3923"/>
                  </a:cubicBezTo>
                  <a:cubicBezTo>
                    <a:pt x="8999" y="3945"/>
                    <a:pt x="8965" y="3959"/>
                    <a:pt x="8929" y="3959"/>
                  </a:cubicBezTo>
                  <a:lnTo>
                    <a:pt x="467" y="3959"/>
                  </a:lnTo>
                  <a:cubicBezTo>
                    <a:pt x="419" y="3959"/>
                    <a:pt x="386" y="3945"/>
                    <a:pt x="350" y="3912"/>
                  </a:cubicBezTo>
                  <a:cubicBezTo>
                    <a:pt x="257" y="3831"/>
                    <a:pt x="165" y="3750"/>
                    <a:pt x="59" y="3655"/>
                  </a:cubicBezTo>
                  <a:cubicBezTo>
                    <a:pt x="59" y="3643"/>
                    <a:pt x="48" y="3621"/>
                    <a:pt x="48" y="3610"/>
                  </a:cubicBezTo>
                  <a:lnTo>
                    <a:pt x="48" y="2328"/>
                  </a:lnTo>
                  <a:lnTo>
                    <a:pt x="48" y="431"/>
                  </a:lnTo>
                  <a:cubicBezTo>
                    <a:pt x="48" y="397"/>
                    <a:pt x="59" y="361"/>
                    <a:pt x="95" y="339"/>
                  </a:cubicBezTo>
                  <a:cubicBezTo>
                    <a:pt x="188" y="258"/>
                    <a:pt x="269" y="174"/>
                    <a:pt x="364" y="93"/>
                  </a:cubicBezTo>
                  <a:cubicBezTo>
                    <a:pt x="386" y="70"/>
                    <a:pt x="419" y="59"/>
                    <a:pt x="456" y="59"/>
                  </a:cubicBezTo>
                  <a:close/>
                  <a:moveTo>
                    <a:pt x="8907" y="0"/>
                  </a:moveTo>
                  <a:cubicBezTo>
                    <a:pt x="7499" y="12"/>
                    <a:pt x="6102" y="12"/>
                    <a:pt x="4694" y="12"/>
                  </a:cubicBezTo>
                  <a:lnTo>
                    <a:pt x="419" y="12"/>
                  </a:lnTo>
                  <a:cubicBezTo>
                    <a:pt x="397" y="12"/>
                    <a:pt x="375" y="23"/>
                    <a:pt x="364" y="34"/>
                  </a:cubicBezTo>
                  <a:cubicBezTo>
                    <a:pt x="257" y="129"/>
                    <a:pt x="140" y="232"/>
                    <a:pt x="37" y="327"/>
                  </a:cubicBezTo>
                  <a:cubicBezTo>
                    <a:pt x="0" y="350"/>
                    <a:pt x="0" y="383"/>
                    <a:pt x="0" y="420"/>
                  </a:cubicBezTo>
                  <a:lnTo>
                    <a:pt x="0" y="2993"/>
                  </a:lnTo>
                  <a:lnTo>
                    <a:pt x="0" y="3621"/>
                  </a:lnTo>
                  <a:cubicBezTo>
                    <a:pt x="0" y="3632"/>
                    <a:pt x="0" y="3655"/>
                    <a:pt x="26" y="3666"/>
                  </a:cubicBezTo>
                  <a:cubicBezTo>
                    <a:pt x="118" y="3761"/>
                    <a:pt x="224" y="3853"/>
                    <a:pt x="316" y="3945"/>
                  </a:cubicBezTo>
                  <a:cubicBezTo>
                    <a:pt x="364" y="3993"/>
                    <a:pt x="408" y="4004"/>
                    <a:pt x="478" y="4004"/>
                  </a:cubicBezTo>
                  <a:lnTo>
                    <a:pt x="8965" y="4004"/>
                  </a:lnTo>
                  <a:cubicBezTo>
                    <a:pt x="8988" y="4004"/>
                    <a:pt x="9010" y="3993"/>
                    <a:pt x="9024" y="3981"/>
                  </a:cubicBezTo>
                  <a:cubicBezTo>
                    <a:pt x="9127" y="3889"/>
                    <a:pt x="9233" y="3783"/>
                    <a:pt x="9348" y="3691"/>
                  </a:cubicBezTo>
                  <a:cubicBezTo>
                    <a:pt x="9384" y="3655"/>
                    <a:pt x="9384" y="3632"/>
                    <a:pt x="9384" y="3596"/>
                  </a:cubicBezTo>
                  <a:lnTo>
                    <a:pt x="9384" y="2305"/>
                  </a:lnTo>
                  <a:lnTo>
                    <a:pt x="9384" y="397"/>
                  </a:lnTo>
                  <a:cubicBezTo>
                    <a:pt x="9384" y="383"/>
                    <a:pt x="9373" y="361"/>
                    <a:pt x="9359" y="350"/>
                  </a:cubicBezTo>
                  <a:cubicBezTo>
                    <a:pt x="9267" y="244"/>
                    <a:pt x="9164" y="163"/>
                    <a:pt x="9057" y="59"/>
                  </a:cubicBezTo>
                  <a:cubicBezTo>
                    <a:pt x="9024" y="23"/>
                    <a:pt x="8976" y="0"/>
                    <a:pt x="890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2038654" y="2436368"/>
              <a:ext cx="628740" cy="245838"/>
            </a:xfrm>
            <a:custGeom>
              <a:avLst/>
              <a:gdLst/>
              <a:ahLst/>
              <a:cxnLst/>
              <a:rect l="l" t="t" r="r" b="b"/>
              <a:pathLst>
                <a:path w="8312" h="3250" extrusionOk="0">
                  <a:moveTo>
                    <a:pt x="8253" y="48"/>
                  </a:moveTo>
                  <a:lnTo>
                    <a:pt x="8253" y="3202"/>
                  </a:lnTo>
                  <a:lnTo>
                    <a:pt x="59" y="3202"/>
                  </a:lnTo>
                  <a:lnTo>
                    <a:pt x="59" y="48"/>
                  </a:lnTo>
                  <a:close/>
                  <a:moveTo>
                    <a:pt x="59" y="0"/>
                  </a:moveTo>
                  <a:cubicBezTo>
                    <a:pt x="12" y="0"/>
                    <a:pt x="1" y="25"/>
                    <a:pt x="1" y="70"/>
                  </a:cubicBezTo>
                  <a:lnTo>
                    <a:pt x="1" y="3132"/>
                  </a:lnTo>
                  <a:cubicBezTo>
                    <a:pt x="1" y="3249"/>
                    <a:pt x="1" y="3249"/>
                    <a:pt x="118" y="3249"/>
                  </a:cubicBezTo>
                  <a:lnTo>
                    <a:pt x="8242" y="3249"/>
                  </a:lnTo>
                  <a:cubicBezTo>
                    <a:pt x="8312" y="3238"/>
                    <a:pt x="8312" y="3238"/>
                    <a:pt x="8312" y="3179"/>
                  </a:cubicBezTo>
                  <a:lnTo>
                    <a:pt x="8312" y="118"/>
                  </a:lnTo>
                  <a:cubicBezTo>
                    <a:pt x="8312" y="0"/>
                    <a:pt x="8312" y="0"/>
                    <a:pt x="818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2046672" y="2693617"/>
              <a:ext cx="36006" cy="3706"/>
            </a:xfrm>
            <a:custGeom>
              <a:avLst/>
              <a:gdLst/>
              <a:ahLst/>
              <a:cxnLst/>
              <a:rect l="l" t="t" r="r" b="b"/>
              <a:pathLst>
                <a:path w="476" h="49" extrusionOk="0">
                  <a:moveTo>
                    <a:pt x="258" y="0"/>
                  </a:moveTo>
                  <a:cubicBezTo>
                    <a:pt x="138" y="0"/>
                    <a:pt x="13" y="9"/>
                    <a:pt x="1" y="21"/>
                  </a:cubicBezTo>
                  <a:cubicBezTo>
                    <a:pt x="18" y="40"/>
                    <a:pt x="125" y="49"/>
                    <a:pt x="234" y="49"/>
                  </a:cubicBezTo>
                  <a:cubicBezTo>
                    <a:pt x="343" y="49"/>
                    <a:pt x="454" y="40"/>
                    <a:pt x="476" y="21"/>
                  </a:cubicBezTo>
                  <a:cubicBezTo>
                    <a:pt x="451" y="6"/>
                    <a:pt x="356" y="0"/>
                    <a:pt x="25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2688470" y="2440755"/>
              <a:ext cx="4463" cy="27383"/>
            </a:xfrm>
            <a:custGeom>
              <a:avLst/>
              <a:gdLst/>
              <a:ahLst/>
              <a:cxnLst/>
              <a:rect l="l" t="t" r="r" b="b"/>
              <a:pathLst>
                <a:path w="59" h="362" extrusionOk="0">
                  <a:moveTo>
                    <a:pt x="48" y="1"/>
                  </a:moveTo>
                  <a:cubicBezTo>
                    <a:pt x="0" y="26"/>
                    <a:pt x="12" y="328"/>
                    <a:pt x="48" y="361"/>
                  </a:cubicBezTo>
                  <a:lnTo>
                    <a:pt x="59" y="361"/>
                  </a:lnTo>
                  <a:cubicBezTo>
                    <a:pt x="59" y="247"/>
                    <a:pt x="48" y="11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2196286" y="2422375"/>
              <a:ext cx="22088" cy="3480"/>
            </a:xfrm>
            <a:custGeom>
              <a:avLst/>
              <a:gdLst/>
              <a:ahLst/>
              <a:cxnLst/>
              <a:rect l="l" t="t" r="r" b="b"/>
              <a:pathLst>
                <a:path w="292" h="46" extrusionOk="0">
                  <a:moveTo>
                    <a:pt x="48" y="1"/>
                  </a:moveTo>
                  <a:cubicBezTo>
                    <a:pt x="34" y="1"/>
                    <a:pt x="23" y="12"/>
                    <a:pt x="1" y="12"/>
                  </a:cubicBezTo>
                  <a:cubicBezTo>
                    <a:pt x="23" y="23"/>
                    <a:pt x="23" y="34"/>
                    <a:pt x="34" y="34"/>
                  </a:cubicBezTo>
                  <a:cubicBezTo>
                    <a:pt x="118" y="34"/>
                    <a:pt x="188" y="46"/>
                    <a:pt x="269" y="46"/>
                  </a:cubicBezTo>
                  <a:lnTo>
                    <a:pt x="291" y="23"/>
                  </a:lnTo>
                  <a:cubicBezTo>
                    <a:pt x="280" y="23"/>
                    <a:pt x="269" y="12"/>
                    <a:pt x="269" y="12"/>
                  </a:cubicBezTo>
                  <a:cubicBezTo>
                    <a:pt x="199" y="1"/>
                    <a:pt x="118" y="1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2685898" y="2649595"/>
              <a:ext cx="4312" cy="20348"/>
            </a:xfrm>
            <a:custGeom>
              <a:avLst/>
              <a:gdLst/>
              <a:ahLst/>
              <a:cxnLst/>
              <a:rect l="l" t="t" r="r" b="b"/>
              <a:pathLst>
                <a:path w="57" h="269" extrusionOk="0">
                  <a:moveTo>
                    <a:pt x="34" y="0"/>
                  </a:moveTo>
                  <a:cubicBezTo>
                    <a:pt x="1" y="34"/>
                    <a:pt x="12" y="232"/>
                    <a:pt x="34" y="268"/>
                  </a:cubicBezTo>
                  <a:cubicBezTo>
                    <a:pt x="57" y="232"/>
                    <a:pt x="57" y="45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2017551" y="2459363"/>
              <a:ext cx="7035" cy="15128"/>
            </a:xfrm>
            <a:custGeom>
              <a:avLst/>
              <a:gdLst/>
              <a:ahLst/>
              <a:cxnLst/>
              <a:rect l="l" t="t" r="r" b="b"/>
              <a:pathLst>
                <a:path w="93" h="200" extrusionOk="0">
                  <a:moveTo>
                    <a:pt x="70" y="1"/>
                  </a:moveTo>
                  <a:cubicBezTo>
                    <a:pt x="48" y="71"/>
                    <a:pt x="23" y="129"/>
                    <a:pt x="0" y="185"/>
                  </a:cubicBezTo>
                  <a:lnTo>
                    <a:pt x="12" y="199"/>
                  </a:lnTo>
                  <a:cubicBezTo>
                    <a:pt x="59" y="163"/>
                    <a:pt x="93" y="59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2021106" y="2475247"/>
              <a:ext cx="5371" cy="12330"/>
            </a:xfrm>
            <a:custGeom>
              <a:avLst/>
              <a:gdLst/>
              <a:ahLst/>
              <a:cxnLst/>
              <a:rect l="l" t="t" r="r" b="b"/>
              <a:pathLst>
                <a:path w="71" h="163" extrusionOk="0">
                  <a:moveTo>
                    <a:pt x="60" y="0"/>
                  </a:moveTo>
                  <a:cubicBezTo>
                    <a:pt x="23" y="34"/>
                    <a:pt x="1" y="129"/>
                    <a:pt x="34" y="162"/>
                  </a:cubicBezTo>
                  <a:cubicBezTo>
                    <a:pt x="46" y="115"/>
                    <a:pt x="60" y="59"/>
                    <a:pt x="71" y="11"/>
                  </a:cubicBezTo>
                  <a:cubicBezTo>
                    <a:pt x="71" y="11"/>
                    <a:pt x="60" y="11"/>
                    <a:pt x="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2238569" y="2421392"/>
              <a:ext cx="9834" cy="7186"/>
            </a:xfrm>
            <a:custGeom>
              <a:avLst/>
              <a:gdLst/>
              <a:ahLst/>
              <a:cxnLst/>
              <a:rect l="l" t="t" r="r" b="b"/>
              <a:pathLst>
                <a:path w="130" h="95" extrusionOk="0">
                  <a:moveTo>
                    <a:pt x="12" y="1"/>
                  </a:moveTo>
                  <a:cubicBezTo>
                    <a:pt x="8" y="1"/>
                    <a:pt x="4" y="1"/>
                    <a:pt x="1" y="3"/>
                  </a:cubicBezTo>
                  <a:cubicBezTo>
                    <a:pt x="12" y="47"/>
                    <a:pt x="82" y="95"/>
                    <a:pt x="129" y="95"/>
                  </a:cubicBezTo>
                  <a:cubicBezTo>
                    <a:pt x="107" y="52"/>
                    <a:pt x="48" y="1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2095081" y="2692634"/>
              <a:ext cx="7942" cy="7110"/>
            </a:xfrm>
            <a:custGeom>
              <a:avLst/>
              <a:gdLst/>
              <a:ahLst/>
              <a:cxnLst/>
              <a:rect l="l" t="t" r="r" b="b"/>
              <a:pathLst>
                <a:path w="105" h="94" extrusionOk="0">
                  <a:moveTo>
                    <a:pt x="1" y="1"/>
                  </a:moveTo>
                  <a:cubicBezTo>
                    <a:pt x="1" y="48"/>
                    <a:pt x="59" y="93"/>
                    <a:pt x="104" y="93"/>
                  </a:cubicBezTo>
                  <a:cubicBezTo>
                    <a:pt x="93" y="48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2685898" y="2483870"/>
              <a:ext cx="7035" cy="9834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93" y="1"/>
                  </a:moveTo>
                  <a:cubicBezTo>
                    <a:pt x="34" y="15"/>
                    <a:pt x="1" y="71"/>
                    <a:pt x="23" y="129"/>
                  </a:cubicBezTo>
                  <a:cubicBezTo>
                    <a:pt x="46" y="85"/>
                    <a:pt x="71" y="48"/>
                    <a:pt x="9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2680604" y="2678490"/>
              <a:ext cx="7110" cy="7262"/>
            </a:xfrm>
            <a:custGeom>
              <a:avLst/>
              <a:gdLst/>
              <a:ahLst/>
              <a:cxnLst/>
              <a:rect l="l" t="t" r="r" b="b"/>
              <a:pathLst>
                <a:path w="94" h="96" extrusionOk="0">
                  <a:moveTo>
                    <a:pt x="71" y="1"/>
                  </a:moveTo>
                  <a:cubicBezTo>
                    <a:pt x="46" y="26"/>
                    <a:pt x="23" y="48"/>
                    <a:pt x="1" y="71"/>
                  </a:cubicBezTo>
                  <a:lnTo>
                    <a:pt x="1" y="96"/>
                  </a:lnTo>
                  <a:lnTo>
                    <a:pt x="23" y="96"/>
                  </a:lnTo>
                  <a:cubicBezTo>
                    <a:pt x="46" y="71"/>
                    <a:pt x="71" y="48"/>
                    <a:pt x="93" y="26"/>
                  </a:cubicBezTo>
                  <a:cubicBezTo>
                    <a:pt x="82" y="12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2684007" y="2468061"/>
              <a:ext cx="3706" cy="7262"/>
            </a:xfrm>
            <a:custGeom>
              <a:avLst/>
              <a:gdLst/>
              <a:ahLst/>
              <a:cxnLst/>
              <a:rect l="l" t="t" r="r" b="b"/>
              <a:pathLst>
                <a:path w="49" h="96" extrusionOk="0">
                  <a:moveTo>
                    <a:pt x="12" y="0"/>
                  </a:moveTo>
                  <a:cubicBezTo>
                    <a:pt x="12" y="14"/>
                    <a:pt x="1" y="25"/>
                    <a:pt x="1" y="37"/>
                  </a:cubicBezTo>
                  <a:cubicBezTo>
                    <a:pt x="1" y="59"/>
                    <a:pt x="12" y="70"/>
                    <a:pt x="26" y="95"/>
                  </a:cubicBezTo>
                  <a:cubicBezTo>
                    <a:pt x="37" y="84"/>
                    <a:pt x="37" y="84"/>
                    <a:pt x="48" y="70"/>
                  </a:cubicBezTo>
                  <a:cubicBezTo>
                    <a:pt x="37" y="48"/>
                    <a:pt x="26" y="25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2110965" y="2692634"/>
              <a:ext cx="4463" cy="6203"/>
            </a:xfrm>
            <a:custGeom>
              <a:avLst/>
              <a:gdLst/>
              <a:ahLst/>
              <a:cxnLst/>
              <a:rect l="l" t="t" r="r" b="b"/>
              <a:pathLst>
                <a:path w="59" h="82" extrusionOk="0">
                  <a:moveTo>
                    <a:pt x="23" y="1"/>
                  </a:moveTo>
                  <a:cubicBezTo>
                    <a:pt x="11" y="1"/>
                    <a:pt x="11" y="1"/>
                    <a:pt x="0" y="12"/>
                  </a:cubicBezTo>
                  <a:cubicBezTo>
                    <a:pt x="0" y="48"/>
                    <a:pt x="11" y="71"/>
                    <a:pt x="45" y="82"/>
                  </a:cubicBezTo>
                  <a:lnTo>
                    <a:pt x="59" y="71"/>
                  </a:lnTo>
                  <a:cubicBezTo>
                    <a:pt x="45" y="48"/>
                    <a:pt x="34" y="23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2046672" y="2444159"/>
              <a:ext cx="611872" cy="230029"/>
            </a:xfrm>
            <a:custGeom>
              <a:avLst/>
              <a:gdLst/>
              <a:ahLst/>
              <a:cxnLst/>
              <a:rect l="l" t="t" r="r" b="b"/>
              <a:pathLst>
                <a:path w="8089" h="3041" extrusionOk="0">
                  <a:moveTo>
                    <a:pt x="8055" y="51"/>
                  </a:moveTo>
                  <a:lnTo>
                    <a:pt x="8055" y="2995"/>
                  </a:lnTo>
                  <a:lnTo>
                    <a:pt x="46" y="2995"/>
                  </a:lnTo>
                  <a:lnTo>
                    <a:pt x="46" y="51"/>
                  </a:lnTo>
                  <a:close/>
                  <a:moveTo>
                    <a:pt x="8053" y="1"/>
                  </a:moveTo>
                  <a:cubicBezTo>
                    <a:pt x="8047" y="1"/>
                    <a:pt x="8040" y="1"/>
                    <a:pt x="8033" y="3"/>
                  </a:cubicBezTo>
                  <a:lnTo>
                    <a:pt x="93" y="3"/>
                  </a:lnTo>
                  <a:cubicBezTo>
                    <a:pt x="12" y="3"/>
                    <a:pt x="12" y="3"/>
                    <a:pt x="12" y="84"/>
                  </a:cubicBezTo>
                  <a:cubicBezTo>
                    <a:pt x="1" y="610"/>
                    <a:pt x="1" y="1143"/>
                    <a:pt x="1" y="1668"/>
                  </a:cubicBezTo>
                  <a:cubicBezTo>
                    <a:pt x="1" y="2099"/>
                    <a:pt x="1" y="2518"/>
                    <a:pt x="12" y="2948"/>
                  </a:cubicBezTo>
                  <a:cubicBezTo>
                    <a:pt x="12" y="3040"/>
                    <a:pt x="12" y="3040"/>
                    <a:pt x="104" y="3040"/>
                  </a:cubicBezTo>
                  <a:lnTo>
                    <a:pt x="7996" y="3040"/>
                  </a:lnTo>
                  <a:cubicBezTo>
                    <a:pt x="8089" y="3040"/>
                    <a:pt x="8089" y="3040"/>
                    <a:pt x="8089" y="2948"/>
                  </a:cubicBezTo>
                  <a:lnTo>
                    <a:pt x="8089" y="1154"/>
                  </a:lnTo>
                  <a:lnTo>
                    <a:pt x="8089" y="62"/>
                  </a:lnTo>
                  <a:cubicBezTo>
                    <a:pt x="8089" y="23"/>
                    <a:pt x="8081" y="1"/>
                    <a:pt x="805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2059001" y="2454824"/>
              <a:ext cx="575034" cy="204916"/>
            </a:xfrm>
            <a:custGeom>
              <a:avLst/>
              <a:gdLst/>
              <a:ahLst/>
              <a:cxnLst/>
              <a:rect l="l" t="t" r="r" b="b"/>
              <a:pathLst>
                <a:path w="7602" h="2709" extrusionOk="0">
                  <a:moveTo>
                    <a:pt x="4046" y="37"/>
                  </a:moveTo>
                  <a:cubicBezTo>
                    <a:pt x="4060" y="37"/>
                    <a:pt x="4072" y="47"/>
                    <a:pt x="4084" y="61"/>
                  </a:cubicBezTo>
                  <a:cubicBezTo>
                    <a:pt x="4109" y="94"/>
                    <a:pt x="4143" y="105"/>
                    <a:pt x="4179" y="105"/>
                  </a:cubicBezTo>
                  <a:cubicBezTo>
                    <a:pt x="4202" y="105"/>
                    <a:pt x="4213" y="119"/>
                    <a:pt x="4238" y="119"/>
                  </a:cubicBezTo>
                  <a:lnTo>
                    <a:pt x="4330" y="119"/>
                  </a:lnTo>
                  <a:cubicBezTo>
                    <a:pt x="4353" y="131"/>
                    <a:pt x="4378" y="131"/>
                    <a:pt x="4400" y="131"/>
                  </a:cubicBezTo>
                  <a:lnTo>
                    <a:pt x="4481" y="131"/>
                  </a:lnTo>
                  <a:cubicBezTo>
                    <a:pt x="4643" y="131"/>
                    <a:pt x="4808" y="119"/>
                    <a:pt x="4970" y="119"/>
                  </a:cubicBezTo>
                  <a:cubicBezTo>
                    <a:pt x="4974" y="115"/>
                    <a:pt x="4977" y="113"/>
                    <a:pt x="4982" y="113"/>
                  </a:cubicBezTo>
                  <a:cubicBezTo>
                    <a:pt x="4990" y="113"/>
                    <a:pt x="5001" y="119"/>
                    <a:pt x="5017" y="119"/>
                  </a:cubicBezTo>
                  <a:cubicBezTo>
                    <a:pt x="5017" y="131"/>
                    <a:pt x="5017" y="153"/>
                    <a:pt x="5029" y="164"/>
                  </a:cubicBezTo>
                  <a:cubicBezTo>
                    <a:pt x="5029" y="193"/>
                    <a:pt x="5041" y="209"/>
                    <a:pt x="5057" y="209"/>
                  </a:cubicBezTo>
                  <a:cubicBezTo>
                    <a:pt x="5066" y="209"/>
                    <a:pt x="5077" y="202"/>
                    <a:pt x="5087" y="189"/>
                  </a:cubicBezTo>
                  <a:cubicBezTo>
                    <a:pt x="5121" y="153"/>
                    <a:pt x="5146" y="153"/>
                    <a:pt x="5191" y="153"/>
                  </a:cubicBezTo>
                  <a:cubicBezTo>
                    <a:pt x="5201" y="156"/>
                    <a:pt x="5211" y="158"/>
                    <a:pt x="5220" y="158"/>
                  </a:cubicBezTo>
                  <a:cubicBezTo>
                    <a:pt x="5242" y="158"/>
                    <a:pt x="5263" y="150"/>
                    <a:pt x="5297" y="142"/>
                  </a:cubicBezTo>
                  <a:cubicBezTo>
                    <a:pt x="5297" y="164"/>
                    <a:pt x="5308" y="189"/>
                    <a:pt x="5319" y="212"/>
                  </a:cubicBezTo>
                  <a:cubicBezTo>
                    <a:pt x="5319" y="223"/>
                    <a:pt x="5330" y="234"/>
                    <a:pt x="5341" y="234"/>
                  </a:cubicBezTo>
                  <a:cubicBezTo>
                    <a:pt x="5344" y="236"/>
                    <a:pt x="5347" y="237"/>
                    <a:pt x="5351" y="237"/>
                  </a:cubicBezTo>
                  <a:cubicBezTo>
                    <a:pt x="5364" y="237"/>
                    <a:pt x="5380" y="223"/>
                    <a:pt x="5389" y="223"/>
                  </a:cubicBezTo>
                  <a:cubicBezTo>
                    <a:pt x="5389" y="212"/>
                    <a:pt x="5400" y="189"/>
                    <a:pt x="5411" y="175"/>
                  </a:cubicBezTo>
                  <a:cubicBezTo>
                    <a:pt x="5423" y="117"/>
                    <a:pt x="5456" y="92"/>
                    <a:pt x="5508" y="92"/>
                  </a:cubicBezTo>
                  <a:cubicBezTo>
                    <a:pt x="5518" y="92"/>
                    <a:pt x="5529" y="92"/>
                    <a:pt x="5540" y="94"/>
                  </a:cubicBezTo>
                  <a:cubicBezTo>
                    <a:pt x="5635" y="94"/>
                    <a:pt x="5727" y="83"/>
                    <a:pt x="5819" y="83"/>
                  </a:cubicBezTo>
                  <a:lnTo>
                    <a:pt x="5878" y="83"/>
                  </a:lnTo>
                  <a:cubicBezTo>
                    <a:pt x="5919" y="109"/>
                    <a:pt x="5963" y="117"/>
                    <a:pt x="6007" y="117"/>
                  </a:cubicBezTo>
                  <a:cubicBezTo>
                    <a:pt x="6062" y="117"/>
                    <a:pt x="6117" y="105"/>
                    <a:pt x="6168" y="105"/>
                  </a:cubicBezTo>
                  <a:cubicBezTo>
                    <a:pt x="6333" y="94"/>
                    <a:pt x="6484" y="94"/>
                    <a:pt x="6646" y="94"/>
                  </a:cubicBezTo>
                  <a:cubicBezTo>
                    <a:pt x="6786" y="94"/>
                    <a:pt x="6937" y="119"/>
                    <a:pt x="7076" y="119"/>
                  </a:cubicBezTo>
                  <a:cubicBezTo>
                    <a:pt x="7088" y="119"/>
                    <a:pt x="7102" y="131"/>
                    <a:pt x="7102" y="131"/>
                  </a:cubicBezTo>
                  <a:cubicBezTo>
                    <a:pt x="7113" y="164"/>
                    <a:pt x="7113" y="212"/>
                    <a:pt x="7124" y="245"/>
                  </a:cubicBezTo>
                  <a:cubicBezTo>
                    <a:pt x="7124" y="270"/>
                    <a:pt x="7135" y="293"/>
                    <a:pt x="7157" y="293"/>
                  </a:cubicBezTo>
                  <a:cubicBezTo>
                    <a:pt x="7171" y="293"/>
                    <a:pt x="7205" y="281"/>
                    <a:pt x="7205" y="270"/>
                  </a:cubicBezTo>
                  <a:cubicBezTo>
                    <a:pt x="7216" y="200"/>
                    <a:pt x="7286" y="189"/>
                    <a:pt x="7322" y="142"/>
                  </a:cubicBezTo>
                  <a:cubicBezTo>
                    <a:pt x="7333" y="142"/>
                    <a:pt x="7345" y="131"/>
                    <a:pt x="7356" y="131"/>
                  </a:cubicBezTo>
                  <a:cubicBezTo>
                    <a:pt x="7414" y="142"/>
                    <a:pt x="7473" y="142"/>
                    <a:pt x="7532" y="153"/>
                  </a:cubicBezTo>
                  <a:cubicBezTo>
                    <a:pt x="7543" y="374"/>
                    <a:pt x="7543" y="594"/>
                    <a:pt x="7565" y="804"/>
                  </a:cubicBezTo>
                  <a:cubicBezTo>
                    <a:pt x="7565" y="863"/>
                    <a:pt x="7543" y="899"/>
                    <a:pt x="7495" y="921"/>
                  </a:cubicBezTo>
                  <a:cubicBezTo>
                    <a:pt x="7495" y="932"/>
                    <a:pt x="7484" y="932"/>
                    <a:pt x="7473" y="932"/>
                  </a:cubicBezTo>
                  <a:cubicBezTo>
                    <a:pt x="7462" y="957"/>
                    <a:pt x="7451" y="969"/>
                    <a:pt x="7426" y="980"/>
                  </a:cubicBezTo>
                  <a:cubicBezTo>
                    <a:pt x="7451" y="1002"/>
                    <a:pt x="7473" y="1013"/>
                    <a:pt x="7484" y="1027"/>
                  </a:cubicBezTo>
                  <a:cubicBezTo>
                    <a:pt x="7495" y="1039"/>
                    <a:pt x="7521" y="1061"/>
                    <a:pt x="7521" y="1072"/>
                  </a:cubicBezTo>
                  <a:cubicBezTo>
                    <a:pt x="7532" y="1131"/>
                    <a:pt x="7543" y="1189"/>
                    <a:pt x="7507" y="1248"/>
                  </a:cubicBezTo>
                  <a:cubicBezTo>
                    <a:pt x="7495" y="1259"/>
                    <a:pt x="7507" y="1293"/>
                    <a:pt x="7521" y="1307"/>
                  </a:cubicBezTo>
                  <a:cubicBezTo>
                    <a:pt x="7554" y="1351"/>
                    <a:pt x="7554" y="1399"/>
                    <a:pt x="7521" y="1446"/>
                  </a:cubicBezTo>
                  <a:cubicBezTo>
                    <a:pt x="7484" y="1480"/>
                    <a:pt x="7484" y="1516"/>
                    <a:pt x="7507" y="1561"/>
                  </a:cubicBezTo>
                  <a:cubicBezTo>
                    <a:pt x="7543" y="1689"/>
                    <a:pt x="7543" y="1818"/>
                    <a:pt x="7543" y="1946"/>
                  </a:cubicBezTo>
                  <a:cubicBezTo>
                    <a:pt x="7543" y="1958"/>
                    <a:pt x="7521" y="1969"/>
                    <a:pt x="7507" y="1980"/>
                  </a:cubicBezTo>
                  <a:cubicBezTo>
                    <a:pt x="7484" y="1991"/>
                    <a:pt x="7451" y="1991"/>
                    <a:pt x="7414" y="2005"/>
                  </a:cubicBezTo>
                  <a:cubicBezTo>
                    <a:pt x="7403" y="2005"/>
                    <a:pt x="7403" y="2027"/>
                    <a:pt x="7392" y="2027"/>
                  </a:cubicBezTo>
                  <a:cubicBezTo>
                    <a:pt x="7392" y="2039"/>
                    <a:pt x="7403" y="2050"/>
                    <a:pt x="7414" y="2061"/>
                  </a:cubicBezTo>
                  <a:cubicBezTo>
                    <a:pt x="7437" y="2075"/>
                    <a:pt x="7451" y="2075"/>
                    <a:pt x="7473" y="2075"/>
                  </a:cubicBezTo>
                  <a:cubicBezTo>
                    <a:pt x="7543" y="2097"/>
                    <a:pt x="7554" y="2156"/>
                    <a:pt x="7521" y="2226"/>
                  </a:cubicBezTo>
                  <a:cubicBezTo>
                    <a:pt x="7507" y="2237"/>
                    <a:pt x="7507" y="2259"/>
                    <a:pt x="7507" y="2271"/>
                  </a:cubicBezTo>
                  <a:cubicBezTo>
                    <a:pt x="7521" y="2329"/>
                    <a:pt x="7532" y="2388"/>
                    <a:pt x="7532" y="2435"/>
                  </a:cubicBezTo>
                  <a:cubicBezTo>
                    <a:pt x="7543" y="2505"/>
                    <a:pt x="7532" y="2564"/>
                    <a:pt x="7532" y="2620"/>
                  </a:cubicBezTo>
                  <a:cubicBezTo>
                    <a:pt x="7514" y="2626"/>
                    <a:pt x="7498" y="2629"/>
                    <a:pt x="7485" y="2629"/>
                  </a:cubicBezTo>
                  <a:cubicBezTo>
                    <a:pt x="7444" y="2629"/>
                    <a:pt x="7420" y="2602"/>
                    <a:pt x="7403" y="2550"/>
                  </a:cubicBezTo>
                  <a:cubicBezTo>
                    <a:pt x="7392" y="2528"/>
                    <a:pt x="7367" y="2505"/>
                    <a:pt x="7345" y="2480"/>
                  </a:cubicBezTo>
                  <a:cubicBezTo>
                    <a:pt x="7322" y="2494"/>
                    <a:pt x="7297" y="2516"/>
                    <a:pt x="7275" y="2539"/>
                  </a:cubicBezTo>
                  <a:cubicBezTo>
                    <a:pt x="7275" y="2550"/>
                    <a:pt x="7264" y="2550"/>
                    <a:pt x="7264" y="2564"/>
                  </a:cubicBezTo>
                  <a:cubicBezTo>
                    <a:pt x="7236" y="2590"/>
                    <a:pt x="7219" y="2604"/>
                    <a:pt x="7205" y="2604"/>
                  </a:cubicBezTo>
                  <a:cubicBezTo>
                    <a:pt x="7189" y="2604"/>
                    <a:pt x="7177" y="2587"/>
                    <a:pt x="7157" y="2550"/>
                  </a:cubicBezTo>
                  <a:cubicBezTo>
                    <a:pt x="7157" y="2528"/>
                    <a:pt x="7135" y="2505"/>
                    <a:pt x="7113" y="2505"/>
                  </a:cubicBezTo>
                  <a:cubicBezTo>
                    <a:pt x="7102" y="2505"/>
                    <a:pt x="7076" y="2528"/>
                    <a:pt x="7065" y="2539"/>
                  </a:cubicBezTo>
                  <a:cubicBezTo>
                    <a:pt x="7047" y="2578"/>
                    <a:pt x="7018" y="2600"/>
                    <a:pt x="6984" y="2600"/>
                  </a:cubicBezTo>
                  <a:cubicBezTo>
                    <a:pt x="6977" y="2600"/>
                    <a:pt x="6969" y="2599"/>
                    <a:pt x="6962" y="2597"/>
                  </a:cubicBezTo>
                  <a:cubicBezTo>
                    <a:pt x="6892" y="2586"/>
                    <a:pt x="6808" y="2575"/>
                    <a:pt x="6727" y="2564"/>
                  </a:cubicBezTo>
                  <a:cubicBezTo>
                    <a:pt x="6720" y="2564"/>
                    <a:pt x="6712" y="2558"/>
                    <a:pt x="6701" y="2558"/>
                  </a:cubicBezTo>
                  <a:cubicBezTo>
                    <a:pt x="6696" y="2558"/>
                    <a:pt x="6690" y="2559"/>
                    <a:pt x="6682" y="2564"/>
                  </a:cubicBezTo>
                  <a:cubicBezTo>
                    <a:pt x="6624" y="2575"/>
                    <a:pt x="6565" y="2597"/>
                    <a:pt x="6506" y="2620"/>
                  </a:cubicBezTo>
                  <a:cubicBezTo>
                    <a:pt x="6484" y="2620"/>
                    <a:pt x="6459" y="2634"/>
                    <a:pt x="6437" y="2634"/>
                  </a:cubicBezTo>
                  <a:cubicBezTo>
                    <a:pt x="6333" y="2620"/>
                    <a:pt x="6227" y="2620"/>
                    <a:pt x="6124" y="2609"/>
                  </a:cubicBezTo>
                  <a:lnTo>
                    <a:pt x="6006" y="2609"/>
                  </a:lnTo>
                  <a:cubicBezTo>
                    <a:pt x="5984" y="2620"/>
                    <a:pt x="5959" y="2620"/>
                    <a:pt x="5937" y="2620"/>
                  </a:cubicBezTo>
                  <a:cubicBezTo>
                    <a:pt x="5902" y="2610"/>
                    <a:pt x="5870" y="2607"/>
                    <a:pt x="5838" y="2607"/>
                  </a:cubicBezTo>
                  <a:cubicBezTo>
                    <a:pt x="5794" y="2607"/>
                    <a:pt x="5751" y="2613"/>
                    <a:pt x="5705" y="2620"/>
                  </a:cubicBezTo>
                  <a:cubicBezTo>
                    <a:pt x="5668" y="2620"/>
                    <a:pt x="5635" y="2609"/>
                    <a:pt x="5610" y="2609"/>
                  </a:cubicBezTo>
                  <a:cubicBezTo>
                    <a:pt x="5586" y="2601"/>
                    <a:pt x="5566" y="2593"/>
                    <a:pt x="5549" y="2593"/>
                  </a:cubicBezTo>
                  <a:cubicBezTo>
                    <a:pt x="5542" y="2593"/>
                    <a:pt x="5535" y="2594"/>
                    <a:pt x="5529" y="2597"/>
                  </a:cubicBezTo>
                  <a:cubicBezTo>
                    <a:pt x="5482" y="2607"/>
                    <a:pt x="5435" y="2613"/>
                    <a:pt x="5388" y="2613"/>
                  </a:cubicBezTo>
                  <a:cubicBezTo>
                    <a:pt x="5330" y="2613"/>
                    <a:pt x="5273" y="2605"/>
                    <a:pt x="5216" y="2586"/>
                  </a:cubicBezTo>
                  <a:cubicBezTo>
                    <a:pt x="5191" y="2586"/>
                    <a:pt x="5168" y="2564"/>
                    <a:pt x="5168" y="2539"/>
                  </a:cubicBezTo>
                  <a:cubicBezTo>
                    <a:pt x="5157" y="2516"/>
                    <a:pt x="5157" y="2494"/>
                    <a:pt x="5146" y="2469"/>
                  </a:cubicBezTo>
                  <a:cubicBezTo>
                    <a:pt x="5146" y="2447"/>
                    <a:pt x="5121" y="2435"/>
                    <a:pt x="5121" y="2424"/>
                  </a:cubicBezTo>
                  <a:cubicBezTo>
                    <a:pt x="5098" y="2435"/>
                    <a:pt x="5087" y="2447"/>
                    <a:pt x="5087" y="2458"/>
                  </a:cubicBezTo>
                  <a:cubicBezTo>
                    <a:pt x="5062" y="2480"/>
                    <a:pt x="5062" y="2516"/>
                    <a:pt x="5051" y="2539"/>
                  </a:cubicBezTo>
                  <a:cubicBezTo>
                    <a:pt x="5040" y="2575"/>
                    <a:pt x="5029" y="2586"/>
                    <a:pt x="4992" y="2586"/>
                  </a:cubicBezTo>
                  <a:cubicBezTo>
                    <a:pt x="4936" y="2586"/>
                    <a:pt x="4889" y="2597"/>
                    <a:pt x="4830" y="2609"/>
                  </a:cubicBezTo>
                  <a:cubicBezTo>
                    <a:pt x="4819" y="2609"/>
                    <a:pt x="4819" y="2620"/>
                    <a:pt x="4808" y="2620"/>
                  </a:cubicBezTo>
                  <a:cubicBezTo>
                    <a:pt x="4734" y="2610"/>
                    <a:pt x="4660" y="2607"/>
                    <a:pt x="4587" y="2607"/>
                  </a:cubicBezTo>
                  <a:cubicBezTo>
                    <a:pt x="4487" y="2607"/>
                    <a:pt x="4389" y="2613"/>
                    <a:pt x="4294" y="2620"/>
                  </a:cubicBezTo>
                  <a:cubicBezTo>
                    <a:pt x="4238" y="2620"/>
                    <a:pt x="4191" y="2597"/>
                    <a:pt x="4143" y="2597"/>
                  </a:cubicBezTo>
                  <a:cubicBezTo>
                    <a:pt x="4109" y="2586"/>
                    <a:pt x="4073" y="2586"/>
                    <a:pt x="4028" y="2586"/>
                  </a:cubicBezTo>
                  <a:cubicBezTo>
                    <a:pt x="3981" y="2586"/>
                    <a:pt x="3922" y="2586"/>
                    <a:pt x="3864" y="2597"/>
                  </a:cubicBezTo>
                  <a:cubicBezTo>
                    <a:pt x="3783" y="2597"/>
                    <a:pt x="3702" y="2597"/>
                    <a:pt x="3632" y="2609"/>
                  </a:cubicBezTo>
                  <a:lnTo>
                    <a:pt x="3562" y="2609"/>
                  </a:lnTo>
                  <a:cubicBezTo>
                    <a:pt x="3562" y="2564"/>
                    <a:pt x="3551" y="2516"/>
                    <a:pt x="3551" y="2480"/>
                  </a:cubicBezTo>
                  <a:lnTo>
                    <a:pt x="3551" y="2424"/>
                  </a:lnTo>
                  <a:cubicBezTo>
                    <a:pt x="3540" y="2410"/>
                    <a:pt x="3526" y="2399"/>
                    <a:pt x="3514" y="2388"/>
                  </a:cubicBezTo>
                  <a:cubicBezTo>
                    <a:pt x="3503" y="2399"/>
                    <a:pt x="3492" y="2399"/>
                    <a:pt x="3481" y="2410"/>
                  </a:cubicBezTo>
                  <a:cubicBezTo>
                    <a:pt x="3470" y="2469"/>
                    <a:pt x="3445" y="2516"/>
                    <a:pt x="3422" y="2564"/>
                  </a:cubicBezTo>
                  <a:cubicBezTo>
                    <a:pt x="3422" y="2583"/>
                    <a:pt x="3406" y="2611"/>
                    <a:pt x="3392" y="2611"/>
                  </a:cubicBezTo>
                  <a:cubicBezTo>
                    <a:pt x="3390" y="2611"/>
                    <a:pt x="3388" y="2610"/>
                    <a:pt x="3386" y="2609"/>
                  </a:cubicBezTo>
                  <a:cubicBezTo>
                    <a:pt x="3352" y="2609"/>
                    <a:pt x="3316" y="2597"/>
                    <a:pt x="3294" y="2575"/>
                  </a:cubicBezTo>
                  <a:cubicBezTo>
                    <a:pt x="3283" y="2564"/>
                    <a:pt x="3271" y="2539"/>
                    <a:pt x="3271" y="2516"/>
                  </a:cubicBezTo>
                  <a:cubicBezTo>
                    <a:pt x="3259" y="2505"/>
                    <a:pt x="3247" y="2500"/>
                    <a:pt x="3237" y="2500"/>
                  </a:cubicBezTo>
                  <a:cubicBezTo>
                    <a:pt x="3227" y="2500"/>
                    <a:pt x="3218" y="2505"/>
                    <a:pt x="3213" y="2516"/>
                  </a:cubicBezTo>
                  <a:cubicBezTo>
                    <a:pt x="3213" y="2528"/>
                    <a:pt x="3202" y="2539"/>
                    <a:pt x="3202" y="2539"/>
                  </a:cubicBezTo>
                  <a:cubicBezTo>
                    <a:pt x="3190" y="2609"/>
                    <a:pt x="3143" y="2620"/>
                    <a:pt x="3084" y="2634"/>
                  </a:cubicBezTo>
                  <a:cubicBezTo>
                    <a:pt x="2981" y="2634"/>
                    <a:pt x="2886" y="2645"/>
                    <a:pt x="2794" y="2656"/>
                  </a:cubicBezTo>
                  <a:cubicBezTo>
                    <a:pt x="2771" y="2656"/>
                    <a:pt x="2746" y="2656"/>
                    <a:pt x="2724" y="2645"/>
                  </a:cubicBezTo>
                  <a:cubicBezTo>
                    <a:pt x="2659" y="2630"/>
                    <a:pt x="2596" y="2620"/>
                    <a:pt x="2530" y="2620"/>
                  </a:cubicBezTo>
                  <a:cubicBezTo>
                    <a:pt x="2487" y="2620"/>
                    <a:pt x="2443" y="2624"/>
                    <a:pt x="2397" y="2634"/>
                  </a:cubicBezTo>
                  <a:cubicBezTo>
                    <a:pt x="2380" y="2639"/>
                    <a:pt x="2363" y="2639"/>
                    <a:pt x="2347" y="2639"/>
                  </a:cubicBezTo>
                  <a:cubicBezTo>
                    <a:pt x="2331" y="2639"/>
                    <a:pt x="2316" y="2639"/>
                    <a:pt x="2305" y="2645"/>
                  </a:cubicBezTo>
                  <a:lnTo>
                    <a:pt x="2106" y="2645"/>
                  </a:lnTo>
                  <a:cubicBezTo>
                    <a:pt x="2059" y="2645"/>
                    <a:pt x="2025" y="2634"/>
                    <a:pt x="1978" y="2634"/>
                  </a:cubicBezTo>
                  <a:lnTo>
                    <a:pt x="1967" y="2634"/>
                  </a:lnTo>
                  <a:cubicBezTo>
                    <a:pt x="1940" y="2613"/>
                    <a:pt x="1911" y="2604"/>
                    <a:pt x="1880" y="2604"/>
                  </a:cubicBezTo>
                  <a:cubicBezTo>
                    <a:pt x="1856" y="2604"/>
                    <a:pt x="1831" y="2610"/>
                    <a:pt x="1805" y="2620"/>
                  </a:cubicBezTo>
                  <a:cubicBezTo>
                    <a:pt x="1805" y="2623"/>
                    <a:pt x="1804" y="2624"/>
                    <a:pt x="1802" y="2624"/>
                  </a:cubicBezTo>
                  <a:cubicBezTo>
                    <a:pt x="1794" y="2624"/>
                    <a:pt x="1777" y="2609"/>
                    <a:pt x="1768" y="2609"/>
                  </a:cubicBezTo>
                  <a:cubicBezTo>
                    <a:pt x="1753" y="2601"/>
                    <a:pt x="1730" y="2593"/>
                    <a:pt x="1714" y="2593"/>
                  </a:cubicBezTo>
                  <a:cubicBezTo>
                    <a:pt x="1707" y="2593"/>
                    <a:pt x="1702" y="2594"/>
                    <a:pt x="1699" y="2597"/>
                  </a:cubicBezTo>
                  <a:cubicBezTo>
                    <a:pt x="1665" y="2656"/>
                    <a:pt x="1606" y="2656"/>
                    <a:pt x="1548" y="2656"/>
                  </a:cubicBezTo>
                  <a:lnTo>
                    <a:pt x="1268" y="2656"/>
                  </a:lnTo>
                  <a:cubicBezTo>
                    <a:pt x="1221" y="2656"/>
                    <a:pt x="1176" y="2645"/>
                    <a:pt x="1129" y="2634"/>
                  </a:cubicBezTo>
                  <a:cubicBezTo>
                    <a:pt x="1121" y="2634"/>
                    <a:pt x="1109" y="2627"/>
                    <a:pt x="1097" y="2627"/>
                  </a:cubicBezTo>
                  <a:cubicBezTo>
                    <a:pt x="1091" y="2627"/>
                    <a:pt x="1086" y="2629"/>
                    <a:pt x="1081" y="2634"/>
                  </a:cubicBezTo>
                  <a:cubicBezTo>
                    <a:pt x="1048" y="2654"/>
                    <a:pt x="1009" y="2658"/>
                    <a:pt x="971" y="2658"/>
                  </a:cubicBezTo>
                  <a:cubicBezTo>
                    <a:pt x="945" y="2658"/>
                    <a:pt x="920" y="2656"/>
                    <a:pt x="897" y="2656"/>
                  </a:cubicBezTo>
                  <a:cubicBezTo>
                    <a:pt x="816" y="2656"/>
                    <a:pt x="746" y="2634"/>
                    <a:pt x="662" y="2620"/>
                  </a:cubicBezTo>
                  <a:cubicBezTo>
                    <a:pt x="640" y="2620"/>
                    <a:pt x="606" y="2620"/>
                    <a:pt x="581" y="2634"/>
                  </a:cubicBezTo>
                  <a:cubicBezTo>
                    <a:pt x="574" y="2634"/>
                    <a:pt x="561" y="2639"/>
                    <a:pt x="550" y="2639"/>
                  </a:cubicBezTo>
                  <a:cubicBezTo>
                    <a:pt x="545" y="2639"/>
                    <a:pt x="540" y="2637"/>
                    <a:pt x="536" y="2634"/>
                  </a:cubicBezTo>
                  <a:cubicBezTo>
                    <a:pt x="526" y="2630"/>
                    <a:pt x="517" y="2628"/>
                    <a:pt x="509" y="2628"/>
                  </a:cubicBezTo>
                  <a:cubicBezTo>
                    <a:pt x="487" y="2628"/>
                    <a:pt x="468" y="2640"/>
                    <a:pt x="441" y="2656"/>
                  </a:cubicBezTo>
                  <a:cubicBezTo>
                    <a:pt x="436" y="2662"/>
                    <a:pt x="427" y="2664"/>
                    <a:pt x="419" y="2664"/>
                  </a:cubicBezTo>
                  <a:cubicBezTo>
                    <a:pt x="411" y="2664"/>
                    <a:pt x="402" y="2662"/>
                    <a:pt x="397" y="2656"/>
                  </a:cubicBezTo>
                  <a:cubicBezTo>
                    <a:pt x="375" y="2643"/>
                    <a:pt x="359" y="2638"/>
                    <a:pt x="339" y="2638"/>
                  </a:cubicBezTo>
                  <a:cubicBezTo>
                    <a:pt x="326" y="2638"/>
                    <a:pt x="310" y="2640"/>
                    <a:pt x="291" y="2645"/>
                  </a:cubicBezTo>
                  <a:cubicBezTo>
                    <a:pt x="243" y="2656"/>
                    <a:pt x="198" y="2656"/>
                    <a:pt x="151" y="2656"/>
                  </a:cubicBezTo>
                  <a:lnTo>
                    <a:pt x="151" y="2284"/>
                  </a:lnTo>
                  <a:cubicBezTo>
                    <a:pt x="151" y="2259"/>
                    <a:pt x="151" y="2248"/>
                    <a:pt x="140" y="2237"/>
                  </a:cubicBezTo>
                  <a:cubicBezTo>
                    <a:pt x="140" y="2190"/>
                    <a:pt x="140" y="2167"/>
                    <a:pt x="173" y="2145"/>
                  </a:cubicBezTo>
                  <a:cubicBezTo>
                    <a:pt x="198" y="2108"/>
                    <a:pt x="198" y="2086"/>
                    <a:pt x="162" y="2050"/>
                  </a:cubicBezTo>
                  <a:cubicBezTo>
                    <a:pt x="140" y="2039"/>
                    <a:pt x="129" y="2016"/>
                    <a:pt x="129" y="2005"/>
                  </a:cubicBezTo>
                  <a:cubicBezTo>
                    <a:pt x="117" y="1991"/>
                    <a:pt x="117" y="1980"/>
                    <a:pt x="103" y="1958"/>
                  </a:cubicBezTo>
                  <a:cubicBezTo>
                    <a:pt x="103" y="1935"/>
                    <a:pt x="92" y="1910"/>
                    <a:pt x="92" y="1888"/>
                  </a:cubicBezTo>
                  <a:cubicBezTo>
                    <a:pt x="103" y="1807"/>
                    <a:pt x="117" y="1737"/>
                    <a:pt x="117" y="1656"/>
                  </a:cubicBezTo>
                  <a:cubicBezTo>
                    <a:pt x="129" y="1516"/>
                    <a:pt x="117" y="1377"/>
                    <a:pt x="117" y="1237"/>
                  </a:cubicBezTo>
                  <a:cubicBezTo>
                    <a:pt x="117" y="1201"/>
                    <a:pt x="129" y="1153"/>
                    <a:pt x="162" y="1131"/>
                  </a:cubicBezTo>
                  <a:cubicBezTo>
                    <a:pt x="187" y="1120"/>
                    <a:pt x="187" y="1083"/>
                    <a:pt x="173" y="1061"/>
                  </a:cubicBezTo>
                  <a:cubicBezTo>
                    <a:pt x="162" y="1039"/>
                    <a:pt x="140" y="1027"/>
                    <a:pt x="129" y="1002"/>
                  </a:cubicBezTo>
                  <a:cubicBezTo>
                    <a:pt x="129" y="991"/>
                    <a:pt x="117" y="980"/>
                    <a:pt x="117" y="969"/>
                  </a:cubicBezTo>
                  <a:cubicBezTo>
                    <a:pt x="103" y="818"/>
                    <a:pt x="34" y="678"/>
                    <a:pt x="81" y="524"/>
                  </a:cubicBezTo>
                  <a:cubicBezTo>
                    <a:pt x="92" y="455"/>
                    <a:pt x="92" y="374"/>
                    <a:pt x="103" y="304"/>
                  </a:cubicBezTo>
                  <a:lnTo>
                    <a:pt x="103" y="270"/>
                  </a:lnTo>
                  <a:cubicBezTo>
                    <a:pt x="59" y="223"/>
                    <a:pt x="81" y="164"/>
                    <a:pt x="70" y="105"/>
                  </a:cubicBezTo>
                  <a:cubicBezTo>
                    <a:pt x="70" y="76"/>
                    <a:pt x="80" y="66"/>
                    <a:pt x="97" y="66"/>
                  </a:cubicBezTo>
                  <a:cubicBezTo>
                    <a:pt x="106" y="66"/>
                    <a:pt x="116" y="68"/>
                    <a:pt x="129" y="72"/>
                  </a:cubicBezTo>
                  <a:cubicBezTo>
                    <a:pt x="162" y="83"/>
                    <a:pt x="210" y="105"/>
                    <a:pt x="257" y="119"/>
                  </a:cubicBezTo>
                  <a:cubicBezTo>
                    <a:pt x="257" y="131"/>
                    <a:pt x="268" y="131"/>
                    <a:pt x="279" y="131"/>
                  </a:cubicBezTo>
                  <a:cubicBezTo>
                    <a:pt x="327" y="119"/>
                    <a:pt x="372" y="105"/>
                    <a:pt x="419" y="94"/>
                  </a:cubicBezTo>
                  <a:cubicBezTo>
                    <a:pt x="478" y="83"/>
                    <a:pt x="522" y="72"/>
                    <a:pt x="570" y="72"/>
                  </a:cubicBezTo>
                  <a:lnTo>
                    <a:pt x="908" y="72"/>
                  </a:lnTo>
                  <a:cubicBezTo>
                    <a:pt x="989" y="83"/>
                    <a:pt x="1059" y="83"/>
                    <a:pt x="1140" y="94"/>
                  </a:cubicBezTo>
                  <a:cubicBezTo>
                    <a:pt x="1151" y="94"/>
                    <a:pt x="1165" y="119"/>
                    <a:pt x="1165" y="131"/>
                  </a:cubicBezTo>
                  <a:cubicBezTo>
                    <a:pt x="1176" y="212"/>
                    <a:pt x="1187" y="281"/>
                    <a:pt x="1198" y="351"/>
                  </a:cubicBezTo>
                  <a:cubicBezTo>
                    <a:pt x="1198" y="362"/>
                    <a:pt x="1210" y="374"/>
                    <a:pt x="1221" y="399"/>
                  </a:cubicBezTo>
                  <a:cubicBezTo>
                    <a:pt x="1235" y="374"/>
                    <a:pt x="1246" y="362"/>
                    <a:pt x="1246" y="351"/>
                  </a:cubicBezTo>
                  <a:cubicBezTo>
                    <a:pt x="1257" y="270"/>
                    <a:pt x="1268" y="200"/>
                    <a:pt x="1280" y="131"/>
                  </a:cubicBezTo>
                  <a:cubicBezTo>
                    <a:pt x="1361" y="119"/>
                    <a:pt x="1430" y="105"/>
                    <a:pt x="1500" y="94"/>
                  </a:cubicBezTo>
                  <a:cubicBezTo>
                    <a:pt x="1509" y="92"/>
                    <a:pt x="1516" y="90"/>
                    <a:pt x="1523" y="90"/>
                  </a:cubicBezTo>
                  <a:cubicBezTo>
                    <a:pt x="1546" y="90"/>
                    <a:pt x="1559" y="105"/>
                    <a:pt x="1559" y="142"/>
                  </a:cubicBezTo>
                  <a:cubicBezTo>
                    <a:pt x="1570" y="164"/>
                    <a:pt x="1570" y="200"/>
                    <a:pt x="1584" y="223"/>
                  </a:cubicBezTo>
                  <a:cubicBezTo>
                    <a:pt x="1584" y="234"/>
                    <a:pt x="1595" y="259"/>
                    <a:pt x="1606" y="259"/>
                  </a:cubicBezTo>
                  <a:cubicBezTo>
                    <a:pt x="1618" y="259"/>
                    <a:pt x="1629" y="245"/>
                    <a:pt x="1640" y="234"/>
                  </a:cubicBezTo>
                  <a:cubicBezTo>
                    <a:pt x="1654" y="200"/>
                    <a:pt x="1665" y="164"/>
                    <a:pt x="1687" y="131"/>
                  </a:cubicBezTo>
                  <a:cubicBezTo>
                    <a:pt x="1687" y="119"/>
                    <a:pt x="1710" y="105"/>
                    <a:pt x="1735" y="105"/>
                  </a:cubicBezTo>
                  <a:cubicBezTo>
                    <a:pt x="1791" y="101"/>
                    <a:pt x="1847" y="98"/>
                    <a:pt x="1902" y="98"/>
                  </a:cubicBezTo>
                  <a:cubicBezTo>
                    <a:pt x="1986" y="98"/>
                    <a:pt x="2070" y="104"/>
                    <a:pt x="2154" y="119"/>
                  </a:cubicBezTo>
                  <a:cubicBezTo>
                    <a:pt x="2171" y="123"/>
                    <a:pt x="2188" y="124"/>
                    <a:pt x="2206" y="124"/>
                  </a:cubicBezTo>
                  <a:cubicBezTo>
                    <a:pt x="2251" y="124"/>
                    <a:pt x="2298" y="115"/>
                    <a:pt x="2338" y="105"/>
                  </a:cubicBezTo>
                  <a:cubicBezTo>
                    <a:pt x="2350" y="105"/>
                    <a:pt x="2361" y="104"/>
                    <a:pt x="2372" y="104"/>
                  </a:cubicBezTo>
                  <a:cubicBezTo>
                    <a:pt x="2395" y="104"/>
                    <a:pt x="2416" y="109"/>
                    <a:pt x="2433" y="142"/>
                  </a:cubicBezTo>
                  <a:cubicBezTo>
                    <a:pt x="2440" y="155"/>
                    <a:pt x="2454" y="160"/>
                    <a:pt x="2472" y="160"/>
                  </a:cubicBezTo>
                  <a:cubicBezTo>
                    <a:pt x="2485" y="160"/>
                    <a:pt x="2499" y="158"/>
                    <a:pt x="2514" y="153"/>
                  </a:cubicBezTo>
                  <a:cubicBezTo>
                    <a:pt x="2522" y="153"/>
                    <a:pt x="2540" y="148"/>
                    <a:pt x="2555" y="148"/>
                  </a:cubicBezTo>
                  <a:cubicBezTo>
                    <a:pt x="2563" y="148"/>
                    <a:pt x="2569" y="149"/>
                    <a:pt x="2573" y="153"/>
                  </a:cubicBezTo>
                  <a:cubicBezTo>
                    <a:pt x="2593" y="163"/>
                    <a:pt x="2611" y="169"/>
                    <a:pt x="2629" y="169"/>
                  </a:cubicBezTo>
                  <a:cubicBezTo>
                    <a:pt x="2650" y="169"/>
                    <a:pt x="2669" y="160"/>
                    <a:pt x="2688" y="142"/>
                  </a:cubicBezTo>
                  <a:cubicBezTo>
                    <a:pt x="2701" y="131"/>
                    <a:pt x="2724" y="131"/>
                    <a:pt x="2746" y="131"/>
                  </a:cubicBezTo>
                  <a:lnTo>
                    <a:pt x="2956" y="131"/>
                  </a:lnTo>
                  <a:cubicBezTo>
                    <a:pt x="3154" y="142"/>
                    <a:pt x="3352" y="142"/>
                    <a:pt x="3540" y="153"/>
                  </a:cubicBezTo>
                  <a:cubicBezTo>
                    <a:pt x="3595" y="153"/>
                    <a:pt x="3654" y="142"/>
                    <a:pt x="3713" y="94"/>
                  </a:cubicBezTo>
                  <a:cubicBezTo>
                    <a:pt x="3713" y="105"/>
                    <a:pt x="3724" y="131"/>
                    <a:pt x="3735" y="142"/>
                  </a:cubicBezTo>
                  <a:cubicBezTo>
                    <a:pt x="3743" y="161"/>
                    <a:pt x="3758" y="174"/>
                    <a:pt x="3774" y="174"/>
                  </a:cubicBezTo>
                  <a:cubicBezTo>
                    <a:pt x="3785" y="174"/>
                    <a:pt x="3796" y="168"/>
                    <a:pt x="3805" y="153"/>
                  </a:cubicBezTo>
                  <a:cubicBezTo>
                    <a:pt x="3841" y="119"/>
                    <a:pt x="3875" y="94"/>
                    <a:pt x="3933" y="94"/>
                  </a:cubicBezTo>
                  <a:cubicBezTo>
                    <a:pt x="3959" y="94"/>
                    <a:pt x="3981" y="72"/>
                    <a:pt x="4003" y="61"/>
                  </a:cubicBezTo>
                  <a:cubicBezTo>
                    <a:pt x="4020" y="44"/>
                    <a:pt x="4034" y="37"/>
                    <a:pt x="4046" y="37"/>
                  </a:cubicBezTo>
                  <a:close/>
                  <a:moveTo>
                    <a:pt x="4050" y="1"/>
                  </a:moveTo>
                  <a:cubicBezTo>
                    <a:pt x="4030" y="1"/>
                    <a:pt x="4008" y="9"/>
                    <a:pt x="3981" y="24"/>
                  </a:cubicBezTo>
                  <a:cubicBezTo>
                    <a:pt x="3959" y="36"/>
                    <a:pt x="3933" y="61"/>
                    <a:pt x="3911" y="61"/>
                  </a:cubicBezTo>
                  <a:cubicBezTo>
                    <a:pt x="3852" y="61"/>
                    <a:pt x="3819" y="83"/>
                    <a:pt x="3794" y="119"/>
                  </a:cubicBezTo>
                  <a:cubicBezTo>
                    <a:pt x="3794" y="131"/>
                    <a:pt x="3783" y="131"/>
                    <a:pt x="3771" y="131"/>
                  </a:cubicBezTo>
                  <a:cubicBezTo>
                    <a:pt x="3771" y="119"/>
                    <a:pt x="3760" y="105"/>
                    <a:pt x="3760" y="105"/>
                  </a:cubicBezTo>
                  <a:cubicBezTo>
                    <a:pt x="3746" y="74"/>
                    <a:pt x="3733" y="60"/>
                    <a:pt x="3715" y="60"/>
                  </a:cubicBezTo>
                  <a:cubicBezTo>
                    <a:pt x="3702" y="60"/>
                    <a:pt x="3686" y="68"/>
                    <a:pt x="3665" y="83"/>
                  </a:cubicBezTo>
                  <a:cubicBezTo>
                    <a:pt x="3643" y="94"/>
                    <a:pt x="3609" y="105"/>
                    <a:pt x="3584" y="105"/>
                  </a:cubicBezTo>
                  <a:cubicBezTo>
                    <a:pt x="3565" y="110"/>
                    <a:pt x="3545" y="112"/>
                    <a:pt x="3526" y="112"/>
                  </a:cubicBezTo>
                  <a:cubicBezTo>
                    <a:pt x="3488" y="112"/>
                    <a:pt x="3450" y="105"/>
                    <a:pt x="3411" y="105"/>
                  </a:cubicBezTo>
                  <a:cubicBezTo>
                    <a:pt x="3235" y="105"/>
                    <a:pt x="3051" y="105"/>
                    <a:pt x="2875" y="94"/>
                  </a:cubicBezTo>
                  <a:lnTo>
                    <a:pt x="2771" y="94"/>
                  </a:lnTo>
                  <a:cubicBezTo>
                    <a:pt x="2755" y="86"/>
                    <a:pt x="2740" y="83"/>
                    <a:pt x="2725" y="83"/>
                  </a:cubicBezTo>
                  <a:cubicBezTo>
                    <a:pt x="2699" y="83"/>
                    <a:pt x="2676" y="96"/>
                    <a:pt x="2654" y="119"/>
                  </a:cubicBezTo>
                  <a:cubicBezTo>
                    <a:pt x="2648" y="125"/>
                    <a:pt x="2639" y="128"/>
                    <a:pt x="2629" y="128"/>
                  </a:cubicBezTo>
                  <a:cubicBezTo>
                    <a:pt x="2618" y="128"/>
                    <a:pt x="2606" y="125"/>
                    <a:pt x="2595" y="119"/>
                  </a:cubicBezTo>
                  <a:cubicBezTo>
                    <a:pt x="2579" y="112"/>
                    <a:pt x="2564" y="109"/>
                    <a:pt x="2549" y="109"/>
                  </a:cubicBezTo>
                  <a:cubicBezTo>
                    <a:pt x="2535" y="109"/>
                    <a:pt x="2520" y="112"/>
                    <a:pt x="2503" y="119"/>
                  </a:cubicBezTo>
                  <a:cubicBezTo>
                    <a:pt x="2500" y="123"/>
                    <a:pt x="2496" y="124"/>
                    <a:pt x="2491" y="124"/>
                  </a:cubicBezTo>
                  <a:cubicBezTo>
                    <a:pt x="2479" y="124"/>
                    <a:pt x="2464" y="115"/>
                    <a:pt x="2456" y="105"/>
                  </a:cubicBezTo>
                  <a:cubicBezTo>
                    <a:pt x="2441" y="76"/>
                    <a:pt x="2415" y="66"/>
                    <a:pt x="2385" y="66"/>
                  </a:cubicBezTo>
                  <a:cubicBezTo>
                    <a:pt x="2370" y="66"/>
                    <a:pt x="2354" y="68"/>
                    <a:pt x="2338" y="72"/>
                  </a:cubicBezTo>
                  <a:cubicBezTo>
                    <a:pt x="2282" y="72"/>
                    <a:pt x="2224" y="83"/>
                    <a:pt x="2165" y="83"/>
                  </a:cubicBezTo>
                  <a:cubicBezTo>
                    <a:pt x="2037" y="72"/>
                    <a:pt x="1908" y="61"/>
                    <a:pt x="1780" y="61"/>
                  </a:cubicBezTo>
                  <a:cubicBezTo>
                    <a:pt x="1699" y="61"/>
                    <a:pt x="1654" y="72"/>
                    <a:pt x="1629" y="164"/>
                  </a:cubicBezTo>
                  <a:cubicBezTo>
                    <a:pt x="1629" y="164"/>
                    <a:pt x="1618" y="175"/>
                    <a:pt x="1618" y="189"/>
                  </a:cubicBezTo>
                  <a:cubicBezTo>
                    <a:pt x="1606" y="175"/>
                    <a:pt x="1606" y="164"/>
                    <a:pt x="1606" y="153"/>
                  </a:cubicBezTo>
                  <a:cubicBezTo>
                    <a:pt x="1598" y="83"/>
                    <a:pt x="1575" y="52"/>
                    <a:pt x="1524" y="52"/>
                  </a:cubicBezTo>
                  <a:cubicBezTo>
                    <a:pt x="1508" y="52"/>
                    <a:pt x="1489" y="55"/>
                    <a:pt x="1467" y="61"/>
                  </a:cubicBezTo>
                  <a:cubicBezTo>
                    <a:pt x="1433" y="69"/>
                    <a:pt x="1394" y="77"/>
                    <a:pt x="1358" y="77"/>
                  </a:cubicBezTo>
                  <a:cubicBezTo>
                    <a:pt x="1343" y="77"/>
                    <a:pt x="1329" y="75"/>
                    <a:pt x="1316" y="72"/>
                  </a:cubicBezTo>
                  <a:cubicBezTo>
                    <a:pt x="1257" y="72"/>
                    <a:pt x="1246" y="83"/>
                    <a:pt x="1235" y="142"/>
                  </a:cubicBezTo>
                  <a:cubicBezTo>
                    <a:pt x="1235" y="189"/>
                    <a:pt x="1235" y="245"/>
                    <a:pt x="1221" y="293"/>
                  </a:cubicBezTo>
                  <a:cubicBezTo>
                    <a:pt x="1210" y="234"/>
                    <a:pt x="1198" y="164"/>
                    <a:pt x="1198" y="105"/>
                  </a:cubicBezTo>
                  <a:cubicBezTo>
                    <a:pt x="1198" y="83"/>
                    <a:pt x="1176" y="61"/>
                    <a:pt x="1165" y="61"/>
                  </a:cubicBezTo>
                  <a:cubicBezTo>
                    <a:pt x="1070" y="50"/>
                    <a:pt x="989" y="36"/>
                    <a:pt x="897" y="36"/>
                  </a:cubicBezTo>
                  <a:lnTo>
                    <a:pt x="617" y="36"/>
                  </a:lnTo>
                  <a:cubicBezTo>
                    <a:pt x="548" y="36"/>
                    <a:pt x="478" y="50"/>
                    <a:pt x="419" y="61"/>
                  </a:cubicBezTo>
                  <a:cubicBezTo>
                    <a:pt x="372" y="61"/>
                    <a:pt x="327" y="83"/>
                    <a:pt x="291" y="94"/>
                  </a:cubicBezTo>
                  <a:cubicBezTo>
                    <a:pt x="279" y="94"/>
                    <a:pt x="279" y="94"/>
                    <a:pt x="268" y="83"/>
                  </a:cubicBezTo>
                  <a:cubicBezTo>
                    <a:pt x="221" y="72"/>
                    <a:pt x="173" y="50"/>
                    <a:pt x="129" y="24"/>
                  </a:cubicBezTo>
                  <a:cubicBezTo>
                    <a:pt x="121" y="23"/>
                    <a:pt x="113" y="22"/>
                    <a:pt x="105" y="22"/>
                  </a:cubicBezTo>
                  <a:cubicBezTo>
                    <a:pt x="67" y="22"/>
                    <a:pt x="34" y="45"/>
                    <a:pt x="34" y="94"/>
                  </a:cubicBezTo>
                  <a:cubicBezTo>
                    <a:pt x="34" y="153"/>
                    <a:pt x="11" y="223"/>
                    <a:pt x="59" y="281"/>
                  </a:cubicBezTo>
                  <a:lnTo>
                    <a:pt x="59" y="293"/>
                  </a:lnTo>
                  <a:cubicBezTo>
                    <a:pt x="59" y="374"/>
                    <a:pt x="34" y="455"/>
                    <a:pt x="34" y="538"/>
                  </a:cubicBezTo>
                  <a:cubicBezTo>
                    <a:pt x="34" y="642"/>
                    <a:pt x="0" y="748"/>
                    <a:pt x="59" y="851"/>
                  </a:cubicBezTo>
                  <a:cubicBezTo>
                    <a:pt x="70" y="851"/>
                    <a:pt x="70" y="863"/>
                    <a:pt x="70" y="874"/>
                  </a:cubicBezTo>
                  <a:cubicBezTo>
                    <a:pt x="47" y="957"/>
                    <a:pt x="81" y="1013"/>
                    <a:pt x="129" y="1072"/>
                  </a:cubicBezTo>
                  <a:cubicBezTo>
                    <a:pt x="129" y="1072"/>
                    <a:pt x="129" y="1097"/>
                    <a:pt x="117" y="1108"/>
                  </a:cubicBezTo>
                  <a:cubicBezTo>
                    <a:pt x="103" y="1142"/>
                    <a:pt x="81" y="1178"/>
                    <a:pt x="81" y="1201"/>
                  </a:cubicBezTo>
                  <a:lnTo>
                    <a:pt x="81" y="1631"/>
                  </a:lnTo>
                  <a:cubicBezTo>
                    <a:pt x="70" y="1712"/>
                    <a:pt x="59" y="1807"/>
                    <a:pt x="47" y="1888"/>
                  </a:cubicBezTo>
                  <a:cubicBezTo>
                    <a:pt x="47" y="1910"/>
                    <a:pt x="47" y="1935"/>
                    <a:pt x="59" y="1958"/>
                  </a:cubicBezTo>
                  <a:cubicBezTo>
                    <a:pt x="81" y="2005"/>
                    <a:pt x="103" y="2050"/>
                    <a:pt x="140" y="2108"/>
                  </a:cubicBezTo>
                  <a:cubicBezTo>
                    <a:pt x="92" y="2145"/>
                    <a:pt x="92" y="2190"/>
                    <a:pt x="103" y="2248"/>
                  </a:cubicBezTo>
                  <a:cubicBezTo>
                    <a:pt x="103" y="2259"/>
                    <a:pt x="92" y="2271"/>
                    <a:pt x="92" y="2284"/>
                  </a:cubicBezTo>
                  <a:lnTo>
                    <a:pt x="92" y="2656"/>
                  </a:lnTo>
                  <a:cubicBezTo>
                    <a:pt x="92" y="2667"/>
                    <a:pt x="117" y="2690"/>
                    <a:pt x="117" y="2690"/>
                  </a:cubicBezTo>
                  <a:lnTo>
                    <a:pt x="313" y="2690"/>
                  </a:lnTo>
                  <a:cubicBezTo>
                    <a:pt x="322" y="2690"/>
                    <a:pt x="340" y="2685"/>
                    <a:pt x="354" y="2685"/>
                  </a:cubicBezTo>
                  <a:cubicBezTo>
                    <a:pt x="362" y="2685"/>
                    <a:pt x="368" y="2686"/>
                    <a:pt x="372" y="2690"/>
                  </a:cubicBezTo>
                  <a:cubicBezTo>
                    <a:pt x="390" y="2702"/>
                    <a:pt x="407" y="2708"/>
                    <a:pt x="423" y="2708"/>
                  </a:cubicBezTo>
                  <a:cubicBezTo>
                    <a:pt x="439" y="2708"/>
                    <a:pt x="454" y="2702"/>
                    <a:pt x="467" y="2690"/>
                  </a:cubicBezTo>
                  <a:cubicBezTo>
                    <a:pt x="478" y="2678"/>
                    <a:pt x="500" y="2678"/>
                    <a:pt x="511" y="2667"/>
                  </a:cubicBezTo>
                  <a:cubicBezTo>
                    <a:pt x="548" y="2667"/>
                    <a:pt x="570" y="2656"/>
                    <a:pt x="606" y="2656"/>
                  </a:cubicBezTo>
                  <a:lnTo>
                    <a:pt x="651" y="2656"/>
                  </a:lnTo>
                  <a:cubicBezTo>
                    <a:pt x="732" y="2673"/>
                    <a:pt x="811" y="2698"/>
                    <a:pt x="891" y="2698"/>
                  </a:cubicBezTo>
                  <a:cubicBezTo>
                    <a:pt x="916" y="2698"/>
                    <a:pt x="941" y="2696"/>
                    <a:pt x="967" y="2690"/>
                  </a:cubicBezTo>
                  <a:cubicBezTo>
                    <a:pt x="1013" y="2684"/>
                    <a:pt x="1056" y="2681"/>
                    <a:pt x="1098" y="2681"/>
                  </a:cubicBezTo>
                  <a:cubicBezTo>
                    <a:pt x="1140" y="2681"/>
                    <a:pt x="1180" y="2684"/>
                    <a:pt x="1221" y="2690"/>
                  </a:cubicBezTo>
                  <a:cubicBezTo>
                    <a:pt x="1256" y="2694"/>
                    <a:pt x="1291" y="2696"/>
                    <a:pt x="1326" y="2696"/>
                  </a:cubicBezTo>
                  <a:cubicBezTo>
                    <a:pt x="1396" y="2696"/>
                    <a:pt x="1466" y="2690"/>
                    <a:pt x="1537" y="2690"/>
                  </a:cubicBezTo>
                  <a:cubicBezTo>
                    <a:pt x="1560" y="2690"/>
                    <a:pt x="1582" y="2691"/>
                    <a:pt x="1603" y="2691"/>
                  </a:cubicBezTo>
                  <a:cubicBezTo>
                    <a:pt x="1655" y="2691"/>
                    <a:pt x="1698" y="2684"/>
                    <a:pt x="1724" y="2634"/>
                  </a:cubicBezTo>
                  <a:cubicBezTo>
                    <a:pt x="1757" y="2645"/>
                    <a:pt x="1780" y="2667"/>
                    <a:pt x="1794" y="2667"/>
                  </a:cubicBezTo>
                  <a:cubicBezTo>
                    <a:pt x="1820" y="2659"/>
                    <a:pt x="1845" y="2655"/>
                    <a:pt x="1868" y="2655"/>
                  </a:cubicBezTo>
                  <a:cubicBezTo>
                    <a:pt x="1906" y="2655"/>
                    <a:pt x="1942" y="2665"/>
                    <a:pt x="1978" y="2678"/>
                  </a:cubicBezTo>
                  <a:cubicBezTo>
                    <a:pt x="1996" y="2684"/>
                    <a:pt x="2016" y="2684"/>
                    <a:pt x="2037" y="2684"/>
                  </a:cubicBezTo>
                  <a:cubicBezTo>
                    <a:pt x="2057" y="2684"/>
                    <a:pt x="2077" y="2684"/>
                    <a:pt x="2095" y="2690"/>
                  </a:cubicBezTo>
                  <a:lnTo>
                    <a:pt x="2187" y="2690"/>
                  </a:lnTo>
                  <a:cubicBezTo>
                    <a:pt x="2282" y="2678"/>
                    <a:pt x="2386" y="2667"/>
                    <a:pt x="2492" y="2656"/>
                  </a:cubicBezTo>
                  <a:cubicBezTo>
                    <a:pt x="2503" y="2656"/>
                    <a:pt x="2503" y="2656"/>
                    <a:pt x="2514" y="2667"/>
                  </a:cubicBezTo>
                  <a:cubicBezTo>
                    <a:pt x="2584" y="2678"/>
                    <a:pt x="2654" y="2690"/>
                    <a:pt x="2735" y="2690"/>
                  </a:cubicBezTo>
                  <a:cubicBezTo>
                    <a:pt x="2746" y="2697"/>
                    <a:pt x="2758" y="2700"/>
                    <a:pt x="2770" y="2700"/>
                  </a:cubicBezTo>
                  <a:cubicBezTo>
                    <a:pt x="2782" y="2700"/>
                    <a:pt x="2794" y="2697"/>
                    <a:pt x="2805" y="2690"/>
                  </a:cubicBezTo>
                  <a:cubicBezTo>
                    <a:pt x="2897" y="2690"/>
                    <a:pt x="2992" y="2678"/>
                    <a:pt x="3084" y="2667"/>
                  </a:cubicBezTo>
                  <a:cubicBezTo>
                    <a:pt x="3154" y="2667"/>
                    <a:pt x="3213" y="2656"/>
                    <a:pt x="3224" y="2564"/>
                  </a:cubicBezTo>
                  <a:lnTo>
                    <a:pt x="3235" y="2564"/>
                  </a:lnTo>
                  <a:cubicBezTo>
                    <a:pt x="3246" y="2575"/>
                    <a:pt x="3246" y="2586"/>
                    <a:pt x="3260" y="2597"/>
                  </a:cubicBezTo>
                  <a:cubicBezTo>
                    <a:pt x="3294" y="2656"/>
                    <a:pt x="3341" y="2656"/>
                    <a:pt x="3400" y="2656"/>
                  </a:cubicBezTo>
                  <a:cubicBezTo>
                    <a:pt x="3445" y="2656"/>
                    <a:pt x="3445" y="2609"/>
                    <a:pt x="3470" y="2575"/>
                  </a:cubicBezTo>
                  <a:cubicBezTo>
                    <a:pt x="3470" y="2550"/>
                    <a:pt x="3481" y="2516"/>
                    <a:pt x="3492" y="2480"/>
                  </a:cubicBezTo>
                  <a:cubicBezTo>
                    <a:pt x="3503" y="2505"/>
                    <a:pt x="3514" y="2516"/>
                    <a:pt x="3514" y="2539"/>
                  </a:cubicBezTo>
                  <a:cubicBezTo>
                    <a:pt x="3514" y="2625"/>
                    <a:pt x="3522" y="2648"/>
                    <a:pt x="3581" y="2648"/>
                  </a:cubicBezTo>
                  <a:cubicBezTo>
                    <a:pt x="3595" y="2648"/>
                    <a:pt x="3612" y="2647"/>
                    <a:pt x="3632" y="2645"/>
                  </a:cubicBezTo>
                  <a:lnTo>
                    <a:pt x="3690" y="2645"/>
                  </a:lnTo>
                  <a:cubicBezTo>
                    <a:pt x="3735" y="2645"/>
                    <a:pt x="3794" y="2634"/>
                    <a:pt x="3841" y="2634"/>
                  </a:cubicBezTo>
                  <a:cubicBezTo>
                    <a:pt x="3869" y="2638"/>
                    <a:pt x="3895" y="2641"/>
                    <a:pt x="3921" y="2641"/>
                  </a:cubicBezTo>
                  <a:cubicBezTo>
                    <a:pt x="3960" y="2641"/>
                    <a:pt x="3998" y="2635"/>
                    <a:pt x="4040" y="2620"/>
                  </a:cubicBezTo>
                  <a:cubicBezTo>
                    <a:pt x="4062" y="2620"/>
                    <a:pt x="4098" y="2634"/>
                    <a:pt x="4132" y="2634"/>
                  </a:cubicBezTo>
                  <a:cubicBezTo>
                    <a:pt x="4191" y="2645"/>
                    <a:pt x="4249" y="2656"/>
                    <a:pt x="4308" y="2656"/>
                  </a:cubicBezTo>
                  <a:cubicBezTo>
                    <a:pt x="4323" y="2660"/>
                    <a:pt x="4338" y="2661"/>
                    <a:pt x="4353" y="2661"/>
                  </a:cubicBezTo>
                  <a:cubicBezTo>
                    <a:pt x="4384" y="2661"/>
                    <a:pt x="4416" y="2656"/>
                    <a:pt x="4448" y="2656"/>
                  </a:cubicBezTo>
                  <a:cubicBezTo>
                    <a:pt x="4524" y="2656"/>
                    <a:pt x="4601" y="2651"/>
                    <a:pt x="4680" y="2651"/>
                  </a:cubicBezTo>
                  <a:cubicBezTo>
                    <a:pt x="4719" y="2651"/>
                    <a:pt x="4758" y="2652"/>
                    <a:pt x="4797" y="2656"/>
                  </a:cubicBezTo>
                  <a:cubicBezTo>
                    <a:pt x="4802" y="2662"/>
                    <a:pt x="4811" y="2664"/>
                    <a:pt x="4818" y="2664"/>
                  </a:cubicBezTo>
                  <a:cubicBezTo>
                    <a:pt x="4825" y="2664"/>
                    <a:pt x="4830" y="2662"/>
                    <a:pt x="4830" y="2656"/>
                  </a:cubicBezTo>
                  <a:cubicBezTo>
                    <a:pt x="4863" y="2636"/>
                    <a:pt x="4897" y="2631"/>
                    <a:pt x="4927" y="2631"/>
                  </a:cubicBezTo>
                  <a:cubicBezTo>
                    <a:pt x="4951" y="2631"/>
                    <a:pt x="4973" y="2634"/>
                    <a:pt x="4992" y="2634"/>
                  </a:cubicBezTo>
                  <a:cubicBezTo>
                    <a:pt x="5040" y="2620"/>
                    <a:pt x="5076" y="2609"/>
                    <a:pt x="5087" y="2564"/>
                  </a:cubicBezTo>
                  <a:cubicBezTo>
                    <a:pt x="5087" y="2550"/>
                    <a:pt x="5098" y="2528"/>
                    <a:pt x="5098" y="2516"/>
                  </a:cubicBezTo>
                  <a:cubicBezTo>
                    <a:pt x="5121" y="2550"/>
                    <a:pt x="5146" y="2609"/>
                    <a:pt x="5179" y="2620"/>
                  </a:cubicBezTo>
                  <a:cubicBezTo>
                    <a:pt x="5249" y="2645"/>
                    <a:pt x="5330" y="2656"/>
                    <a:pt x="5411" y="2656"/>
                  </a:cubicBezTo>
                  <a:cubicBezTo>
                    <a:pt x="5458" y="2656"/>
                    <a:pt x="5504" y="2640"/>
                    <a:pt x="5551" y="2640"/>
                  </a:cubicBezTo>
                  <a:cubicBezTo>
                    <a:pt x="5574" y="2640"/>
                    <a:pt x="5598" y="2644"/>
                    <a:pt x="5621" y="2656"/>
                  </a:cubicBezTo>
                  <a:cubicBezTo>
                    <a:pt x="5635" y="2667"/>
                    <a:pt x="5657" y="2667"/>
                    <a:pt x="5668" y="2667"/>
                  </a:cubicBezTo>
                  <a:cubicBezTo>
                    <a:pt x="5714" y="2656"/>
                    <a:pt x="5761" y="2653"/>
                    <a:pt x="5808" y="2653"/>
                  </a:cubicBezTo>
                  <a:cubicBezTo>
                    <a:pt x="5855" y="2653"/>
                    <a:pt x="5902" y="2656"/>
                    <a:pt x="5948" y="2656"/>
                  </a:cubicBezTo>
                  <a:cubicBezTo>
                    <a:pt x="6110" y="2667"/>
                    <a:pt x="6263" y="2667"/>
                    <a:pt x="6414" y="2667"/>
                  </a:cubicBezTo>
                  <a:cubicBezTo>
                    <a:pt x="6448" y="2667"/>
                    <a:pt x="6495" y="2656"/>
                    <a:pt x="6529" y="2656"/>
                  </a:cubicBezTo>
                  <a:cubicBezTo>
                    <a:pt x="6576" y="2634"/>
                    <a:pt x="6635" y="2620"/>
                    <a:pt x="6694" y="2597"/>
                  </a:cubicBezTo>
                  <a:cubicBezTo>
                    <a:pt x="6705" y="2597"/>
                    <a:pt x="6716" y="2609"/>
                    <a:pt x="6727" y="2609"/>
                  </a:cubicBezTo>
                  <a:cubicBezTo>
                    <a:pt x="6786" y="2620"/>
                    <a:pt x="6833" y="2634"/>
                    <a:pt x="6878" y="2645"/>
                  </a:cubicBezTo>
                  <a:cubicBezTo>
                    <a:pt x="6903" y="2645"/>
                    <a:pt x="6927" y="2646"/>
                    <a:pt x="6950" y="2646"/>
                  </a:cubicBezTo>
                  <a:cubicBezTo>
                    <a:pt x="7018" y="2646"/>
                    <a:pt x="7077" y="2634"/>
                    <a:pt x="7113" y="2539"/>
                  </a:cubicBezTo>
                  <a:cubicBezTo>
                    <a:pt x="7124" y="2575"/>
                    <a:pt x="7124" y="2586"/>
                    <a:pt x="7135" y="2609"/>
                  </a:cubicBezTo>
                  <a:cubicBezTo>
                    <a:pt x="7149" y="2638"/>
                    <a:pt x="7172" y="2653"/>
                    <a:pt x="7198" y="2653"/>
                  </a:cubicBezTo>
                  <a:cubicBezTo>
                    <a:pt x="7215" y="2653"/>
                    <a:pt x="7234" y="2647"/>
                    <a:pt x="7252" y="2634"/>
                  </a:cubicBezTo>
                  <a:cubicBezTo>
                    <a:pt x="7275" y="2620"/>
                    <a:pt x="7286" y="2597"/>
                    <a:pt x="7297" y="2575"/>
                  </a:cubicBezTo>
                  <a:cubicBezTo>
                    <a:pt x="7311" y="2564"/>
                    <a:pt x="7322" y="2550"/>
                    <a:pt x="7333" y="2528"/>
                  </a:cubicBezTo>
                  <a:cubicBezTo>
                    <a:pt x="7345" y="2539"/>
                    <a:pt x="7345" y="2550"/>
                    <a:pt x="7356" y="2564"/>
                  </a:cubicBezTo>
                  <a:cubicBezTo>
                    <a:pt x="7392" y="2667"/>
                    <a:pt x="7414" y="2667"/>
                    <a:pt x="7521" y="2678"/>
                  </a:cubicBezTo>
                  <a:cubicBezTo>
                    <a:pt x="7554" y="2678"/>
                    <a:pt x="7576" y="2656"/>
                    <a:pt x="7576" y="2620"/>
                  </a:cubicBezTo>
                  <a:lnTo>
                    <a:pt x="7576" y="2354"/>
                  </a:lnTo>
                  <a:cubicBezTo>
                    <a:pt x="7576" y="2307"/>
                    <a:pt x="7543" y="2259"/>
                    <a:pt x="7576" y="2190"/>
                  </a:cubicBezTo>
                  <a:cubicBezTo>
                    <a:pt x="7602" y="2131"/>
                    <a:pt x="7565" y="2075"/>
                    <a:pt x="7507" y="2039"/>
                  </a:cubicBezTo>
                  <a:cubicBezTo>
                    <a:pt x="7532" y="2016"/>
                    <a:pt x="7576" y="1991"/>
                    <a:pt x="7576" y="1969"/>
                  </a:cubicBezTo>
                  <a:cubicBezTo>
                    <a:pt x="7590" y="1829"/>
                    <a:pt x="7590" y="1689"/>
                    <a:pt x="7543" y="1550"/>
                  </a:cubicBezTo>
                  <a:cubicBezTo>
                    <a:pt x="7532" y="1516"/>
                    <a:pt x="7532" y="1491"/>
                    <a:pt x="7554" y="1469"/>
                  </a:cubicBezTo>
                  <a:cubicBezTo>
                    <a:pt x="7590" y="1410"/>
                    <a:pt x="7602" y="1351"/>
                    <a:pt x="7554" y="1282"/>
                  </a:cubicBezTo>
                  <a:cubicBezTo>
                    <a:pt x="7554" y="1282"/>
                    <a:pt x="7543" y="1259"/>
                    <a:pt x="7554" y="1248"/>
                  </a:cubicBezTo>
                  <a:cubicBezTo>
                    <a:pt x="7590" y="1201"/>
                    <a:pt x="7565" y="1131"/>
                    <a:pt x="7565" y="1072"/>
                  </a:cubicBezTo>
                  <a:cubicBezTo>
                    <a:pt x="7565" y="1039"/>
                    <a:pt x="7554" y="991"/>
                    <a:pt x="7495" y="991"/>
                  </a:cubicBezTo>
                  <a:cubicBezTo>
                    <a:pt x="7521" y="957"/>
                    <a:pt x="7554" y="944"/>
                    <a:pt x="7576" y="921"/>
                  </a:cubicBezTo>
                  <a:cubicBezTo>
                    <a:pt x="7590" y="899"/>
                    <a:pt x="7602" y="863"/>
                    <a:pt x="7602" y="840"/>
                  </a:cubicBezTo>
                  <a:cubicBezTo>
                    <a:pt x="7602" y="700"/>
                    <a:pt x="7590" y="550"/>
                    <a:pt x="7576" y="410"/>
                  </a:cubicBezTo>
                  <a:lnTo>
                    <a:pt x="7576" y="234"/>
                  </a:lnTo>
                  <a:lnTo>
                    <a:pt x="7576" y="153"/>
                  </a:lnTo>
                  <a:cubicBezTo>
                    <a:pt x="7602" y="119"/>
                    <a:pt x="7590" y="105"/>
                    <a:pt x="7543" y="105"/>
                  </a:cubicBezTo>
                  <a:cubicBezTo>
                    <a:pt x="7484" y="94"/>
                    <a:pt x="7426" y="94"/>
                    <a:pt x="7367" y="83"/>
                  </a:cubicBezTo>
                  <a:cubicBezTo>
                    <a:pt x="7345" y="83"/>
                    <a:pt x="7311" y="94"/>
                    <a:pt x="7297" y="105"/>
                  </a:cubicBezTo>
                  <a:cubicBezTo>
                    <a:pt x="7252" y="142"/>
                    <a:pt x="7205" y="189"/>
                    <a:pt x="7157" y="223"/>
                  </a:cubicBezTo>
                  <a:cubicBezTo>
                    <a:pt x="7157" y="200"/>
                    <a:pt x="7146" y="175"/>
                    <a:pt x="7157" y="142"/>
                  </a:cubicBezTo>
                  <a:cubicBezTo>
                    <a:pt x="7183" y="83"/>
                    <a:pt x="7183" y="83"/>
                    <a:pt x="7113" y="83"/>
                  </a:cubicBezTo>
                  <a:cubicBezTo>
                    <a:pt x="6984" y="72"/>
                    <a:pt x="6856" y="61"/>
                    <a:pt x="6716" y="61"/>
                  </a:cubicBezTo>
                  <a:cubicBezTo>
                    <a:pt x="6635" y="55"/>
                    <a:pt x="6550" y="52"/>
                    <a:pt x="6466" y="52"/>
                  </a:cubicBezTo>
                  <a:cubicBezTo>
                    <a:pt x="6381" y="52"/>
                    <a:pt x="6297" y="55"/>
                    <a:pt x="6216" y="61"/>
                  </a:cubicBezTo>
                  <a:cubicBezTo>
                    <a:pt x="6144" y="61"/>
                    <a:pt x="6073" y="78"/>
                    <a:pt x="6001" y="78"/>
                  </a:cubicBezTo>
                  <a:cubicBezTo>
                    <a:pt x="5957" y="78"/>
                    <a:pt x="5912" y="71"/>
                    <a:pt x="5867" y="50"/>
                  </a:cubicBezTo>
                  <a:cubicBezTo>
                    <a:pt x="5863" y="45"/>
                    <a:pt x="5859" y="43"/>
                    <a:pt x="5855" y="43"/>
                  </a:cubicBezTo>
                  <a:cubicBezTo>
                    <a:pt x="5848" y="43"/>
                    <a:pt x="5840" y="50"/>
                    <a:pt x="5830" y="50"/>
                  </a:cubicBezTo>
                  <a:lnTo>
                    <a:pt x="5517" y="50"/>
                  </a:lnTo>
                  <a:cubicBezTo>
                    <a:pt x="5448" y="50"/>
                    <a:pt x="5400" y="72"/>
                    <a:pt x="5378" y="142"/>
                  </a:cubicBezTo>
                  <a:cubicBezTo>
                    <a:pt x="5378" y="153"/>
                    <a:pt x="5367" y="164"/>
                    <a:pt x="5355" y="175"/>
                  </a:cubicBezTo>
                  <a:cubicBezTo>
                    <a:pt x="5355" y="164"/>
                    <a:pt x="5341" y="164"/>
                    <a:pt x="5341" y="153"/>
                  </a:cubicBezTo>
                  <a:cubicBezTo>
                    <a:pt x="5326" y="113"/>
                    <a:pt x="5316" y="95"/>
                    <a:pt x="5289" y="95"/>
                  </a:cubicBezTo>
                  <a:cubicBezTo>
                    <a:pt x="5276" y="95"/>
                    <a:pt x="5260" y="98"/>
                    <a:pt x="5238" y="105"/>
                  </a:cubicBezTo>
                  <a:cubicBezTo>
                    <a:pt x="5227" y="119"/>
                    <a:pt x="5216" y="119"/>
                    <a:pt x="5202" y="119"/>
                  </a:cubicBezTo>
                  <a:cubicBezTo>
                    <a:pt x="5183" y="114"/>
                    <a:pt x="5162" y="108"/>
                    <a:pt x="5141" y="108"/>
                  </a:cubicBezTo>
                  <a:cubicBezTo>
                    <a:pt x="5112" y="108"/>
                    <a:pt x="5083" y="119"/>
                    <a:pt x="5062" y="153"/>
                  </a:cubicBezTo>
                  <a:lnTo>
                    <a:pt x="5062" y="94"/>
                  </a:lnTo>
                  <a:cubicBezTo>
                    <a:pt x="5051" y="94"/>
                    <a:pt x="5040" y="83"/>
                    <a:pt x="5029" y="83"/>
                  </a:cubicBezTo>
                  <a:cubicBezTo>
                    <a:pt x="4922" y="83"/>
                    <a:pt x="4808" y="94"/>
                    <a:pt x="4702" y="94"/>
                  </a:cubicBezTo>
                  <a:lnTo>
                    <a:pt x="4448" y="94"/>
                  </a:lnTo>
                  <a:cubicBezTo>
                    <a:pt x="4364" y="83"/>
                    <a:pt x="4272" y="83"/>
                    <a:pt x="4191" y="72"/>
                  </a:cubicBezTo>
                  <a:cubicBezTo>
                    <a:pt x="4168" y="72"/>
                    <a:pt x="4132" y="61"/>
                    <a:pt x="4121" y="36"/>
                  </a:cubicBezTo>
                  <a:cubicBezTo>
                    <a:pt x="4095" y="12"/>
                    <a:pt x="4074" y="1"/>
                    <a:pt x="405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2144322" y="2534926"/>
              <a:ext cx="417471" cy="3782"/>
            </a:xfrm>
            <a:custGeom>
              <a:avLst/>
              <a:gdLst/>
              <a:ahLst/>
              <a:cxnLst/>
              <a:rect l="l" t="t" r="r" b="b"/>
              <a:pathLst>
                <a:path w="5519" h="50" extrusionOk="0">
                  <a:moveTo>
                    <a:pt x="45" y="0"/>
                  </a:moveTo>
                  <a:cubicBezTo>
                    <a:pt x="28" y="0"/>
                    <a:pt x="14" y="4"/>
                    <a:pt x="1" y="24"/>
                  </a:cubicBezTo>
                  <a:cubicBezTo>
                    <a:pt x="23" y="38"/>
                    <a:pt x="59" y="49"/>
                    <a:pt x="82" y="49"/>
                  </a:cubicBezTo>
                  <a:lnTo>
                    <a:pt x="5448" y="49"/>
                  </a:lnTo>
                  <a:cubicBezTo>
                    <a:pt x="5471" y="49"/>
                    <a:pt x="5496" y="38"/>
                    <a:pt x="5518" y="24"/>
                  </a:cubicBezTo>
                  <a:cubicBezTo>
                    <a:pt x="5505" y="4"/>
                    <a:pt x="5490" y="0"/>
                    <a:pt x="5474" y="0"/>
                  </a:cubicBezTo>
                  <a:cubicBezTo>
                    <a:pt x="5463" y="0"/>
                    <a:pt x="5451" y="2"/>
                    <a:pt x="5437" y="2"/>
                  </a:cubicBezTo>
                  <a:lnTo>
                    <a:pt x="82" y="2"/>
                  </a:lnTo>
                  <a:cubicBezTo>
                    <a:pt x="68" y="2"/>
                    <a:pt x="56" y="0"/>
                    <a:pt x="4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2145986" y="2557845"/>
              <a:ext cx="416639" cy="3706"/>
            </a:xfrm>
            <a:custGeom>
              <a:avLst/>
              <a:gdLst/>
              <a:ahLst/>
              <a:cxnLst/>
              <a:rect l="l" t="t" r="r" b="b"/>
              <a:pathLst>
                <a:path w="5508" h="49" extrusionOk="0">
                  <a:moveTo>
                    <a:pt x="71" y="1"/>
                  </a:moveTo>
                  <a:cubicBezTo>
                    <a:pt x="48" y="1"/>
                    <a:pt x="26" y="26"/>
                    <a:pt x="1" y="26"/>
                  </a:cubicBezTo>
                  <a:cubicBezTo>
                    <a:pt x="26" y="37"/>
                    <a:pt x="48" y="48"/>
                    <a:pt x="71" y="48"/>
                  </a:cubicBezTo>
                  <a:lnTo>
                    <a:pt x="5485" y="48"/>
                  </a:lnTo>
                  <a:cubicBezTo>
                    <a:pt x="5485" y="48"/>
                    <a:pt x="5496" y="37"/>
                    <a:pt x="5507" y="26"/>
                  </a:cubicBezTo>
                  <a:cubicBezTo>
                    <a:pt x="5496" y="26"/>
                    <a:pt x="5485" y="15"/>
                    <a:pt x="548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2145986" y="2580537"/>
              <a:ext cx="415807" cy="3782"/>
            </a:xfrm>
            <a:custGeom>
              <a:avLst/>
              <a:gdLst/>
              <a:ahLst/>
              <a:cxnLst/>
              <a:rect l="l" t="t" r="r" b="b"/>
              <a:pathLst>
                <a:path w="5497" h="50" extrusionOk="0">
                  <a:moveTo>
                    <a:pt x="55" y="0"/>
                  </a:moveTo>
                  <a:cubicBezTo>
                    <a:pt x="51" y="0"/>
                    <a:pt x="48" y="1"/>
                    <a:pt x="48" y="5"/>
                  </a:cubicBezTo>
                  <a:cubicBezTo>
                    <a:pt x="26" y="5"/>
                    <a:pt x="15" y="16"/>
                    <a:pt x="1" y="27"/>
                  </a:cubicBezTo>
                  <a:cubicBezTo>
                    <a:pt x="15" y="27"/>
                    <a:pt x="26" y="39"/>
                    <a:pt x="37" y="50"/>
                  </a:cubicBezTo>
                  <a:lnTo>
                    <a:pt x="5426" y="50"/>
                  </a:lnTo>
                  <a:cubicBezTo>
                    <a:pt x="5449" y="50"/>
                    <a:pt x="5474" y="39"/>
                    <a:pt x="5496" y="39"/>
                  </a:cubicBezTo>
                  <a:lnTo>
                    <a:pt x="5496" y="16"/>
                  </a:lnTo>
                  <a:cubicBezTo>
                    <a:pt x="5463" y="5"/>
                    <a:pt x="5426" y="5"/>
                    <a:pt x="5404" y="5"/>
                  </a:cubicBezTo>
                  <a:lnTo>
                    <a:pt x="85" y="5"/>
                  </a:lnTo>
                  <a:cubicBezTo>
                    <a:pt x="75" y="5"/>
                    <a:pt x="62" y="0"/>
                    <a:pt x="5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2145154" y="2513899"/>
              <a:ext cx="418303" cy="3631"/>
            </a:xfrm>
            <a:custGeom>
              <a:avLst/>
              <a:gdLst/>
              <a:ahLst/>
              <a:cxnLst/>
              <a:rect l="l" t="t" r="r" b="b"/>
              <a:pathLst>
                <a:path w="5530" h="48" extrusionOk="0">
                  <a:moveTo>
                    <a:pt x="71" y="0"/>
                  </a:moveTo>
                  <a:cubicBezTo>
                    <a:pt x="48" y="0"/>
                    <a:pt x="26" y="12"/>
                    <a:pt x="1" y="23"/>
                  </a:cubicBezTo>
                  <a:cubicBezTo>
                    <a:pt x="26" y="23"/>
                    <a:pt x="48" y="48"/>
                    <a:pt x="71" y="48"/>
                  </a:cubicBezTo>
                  <a:lnTo>
                    <a:pt x="5507" y="48"/>
                  </a:lnTo>
                  <a:cubicBezTo>
                    <a:pt x="5518" y="37"/>
                    <a:pt x="5518" y="23"/>
                    <a:pt x="5529" y="23"/>
                  </a:cubicBezTo>
                  <a:cubicBezTo>
                    <a:pt x="5518" y="12"/>
                    <a:pt x="5518" y="0"/>
                    <a:pt x="550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5" name="Google Shape;2295;p34"/>
          <p:cNvSpPr/>
          <p:nvPr/>
        </p:nvSpPr>
        <p:spPr>
          <a:xfrm>
            <a:off x="2578900" y="3614385"/>
            <a:ext cx="313177" cy="727629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34"/>
          <p:cNvSpPr/>
          <p:nvPr/>
        </p:nvSpPr>
        <p:spPr>
          <a:xfrm rot="1155209">
            <a:off x="2666802" y="3786736"/>
            <a:ext cx="313174" cy="727622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7" name="Google Shape;2297;p34"/>
          <p:cNvGrpSpPr/>
          <p:nvPr/>
        </p:nvGrpSpPr>
        <p:grpSpPr>
          <a:xfrm rot="-1002143">
            <a:off x="1255721" y="633154"/>
            <a:ext cx="1195618" cy="900982"/>
            <a:chOff x="6364522" y="304174"/>
            <a:chExt cx="683279" cy="514898"/>
          </a:xfrm>
        </p:grpSpPr>
        <p:sp>
          <p:nvSpPr>
            <p:cNvPr id="2298" name="Google Shape;2298;p34"/>
            <p:cNvSpPr/>
            <p:nvPr/>
          </p:nvSpPr>
          <p:spPr>
            <a:xfrm>
              <a:off x="6364522" y="304174"/>
              <a:ext cx="683279" cy="514898"/>
            </a:xfrm>
            <a:custGeom>
              <a:avLst/>
              <a:gdLst/>
              <a:ahLst/>
              <a:cxnLst/>
              <a:rect l="l" t="t" r="r" b="b"/>
              <a:pathLst>
                <a:path w="9033" h="6807" extrusionOk="0">
                  <a:moveTo>
                    <a:pt x="4220" y="0"/>
                  </a:moveTo>
                  <a:cubicBezTo>
                    <a:pt x="3922" y="0"/>
                    <a:pt x="3648" y="139"/>
                    <a:pt x="3434" y="392"/>
                  </a:cubicBezTo>
                  <a:cubicBezTo>
                    <a:pt x="3165" y="476"/>
                    <a:pt x="2897" y="602"/>
                    <a:pt x="2584" y="800"/>
                  </a:cubicBezTo>
                  <a:cubicBezTo>
                    <a:pt x="2375" y="940"/>
                    <a:pt x="2213" y="1105"/>
                    <a:pt x="2084" y="1289"/>
                  </a:cubicBezTo>
                  <a:cubicBezTo>
                    <a:pt x="1654" y="1965"/>
                    <a:pt x="1408" y="2605"/>
                    <a:pt x="1338" y="3256"/>
                  </a:cubicBezTo>
                  <a:cubicBezTo>
                    <a:pt x="1327" y="3256"/>
                    <a:pt x="1316" y="3256"/>
                    <a:pt x="1316" y="3270"/>
                  </a:cubicBezTo>
                  <a:cubicBezTo>
                    <a:pt x="1165" y="3340"/>
                    <a:pt x="1012" y="3409"/>
                    <a:pt x="861" y="3502"/>
                  </a:cubicBezTo>
                  <a:cubicBezTo>
                    <a:pt x="662" y="3605"/>
                    <a:pt x="478" y="3770"/>
                    <a:pt x="313" y="3968"/>
                  </a:cubicBezTo>
                  <a:cubicBezTo>
                    <a:pt x="23" y="4340"/>
                    <a:pt x="0" y="4829"/>
                    <a:pt x="257" y="5211"/>
                  </a:cubicBezTo>
                  <a:cubicBezTo>
                    <a:pt x="419" y="5468"/>
                    <a:pt x="651" y="5678"/>
                    <a:pt x="956" y="5865"/>
                  </a:cubicBezTo>
                  <a:cubicBezTo>
                    <a:pt x="1629" y="6273"/>
                    <a:pt x="2364" y="6527"/>
                    <a:pt x="3154" y="6645"/>
                  </a:cubicBezTo>
                  <a:cubicBezTo>
                    <a:pt x="3213" y="6692"/>
                    <a:pt x="3272" y="6737"/>
                    <a:pt x="3341" y="6748"/>
                  </a:cubicBezTo>
                  <a:cubicBezTo>
                    <a:pt x="3445" y="6773"/>
                    <a:pt x="3540" y="6784"/>
                    <a:pt x="3632" y="6807"/>
                  </a:cubicBezTo>
                  <a:lnTo>
                    <a:pt x="3702" y="6807"/>
                  </a:lnTo>
                  <a:cubicBezTo>
                    <a:pt x="3783" y="6807"/>
                    <a:pt x="3875" y="6784"/>
                    <a:pt x="3970" y="6714"/>
                  </a:cubicBezTo>
                  <a:lnTo>
                    <a:pt x="4062" y="6714"/>
                  </a:lnTo>
                  <a:cubicBezTo>
                    <a:pt x="4124" y="6714"/>
                    <a:pt x="4186" y="6719"/>
                    <a:pt x="4249" y="6719"/>
                  </a:cubicBezTo>
                  <a:cubicBezTo>
                    <a:pt x="4280" y="6719"/>
                    <a:pt x="4311" y="6718"/>
                    <a:pt x="4342" y="6714"/>
                  </a:cubicBezTo>
                  <a:lnTo>
                    <a:pt x="4727" y="6714"/>
                  </a:lnTo>
                  <a:cubicBezTo>
                    <a:pt x="5006" y="6703"/>
                    <a:pt x="5297" y="6703"/>
                    <a:pt x="5588" y="6656"/>
                  </a:cubicBezTo>
                  <a:lnTo>
                    <a:pt x="5646" y="6656"/>
                  </a:lnTo>
                  <a:cubicBezTo>
                    <a:pt x="5970" y="6608"/>
                    <a:pt x="6308" y="6564"/>
                    <a:pt x="6646" y="6483"/>
                  </a:cubicBezTo>
                  <a:cubicBezTo>
                    <a:pt x="6834" y="6435"/>
                    <a:pt x="7032" y="6376"/>
                    <a:pt x="7216" y="6329"/>
                  </a:cubicBezTo>
                  <a:cubicBezTo>
                    <a:pt x="7322" y="6295"/>
                    <a:pt x="7426" y="6259"/>
                    <a:pt x="7543" y="6237"/>
                  </a:cubicBezTo>
                  <a:cubicBezTo>
                    <a:pt x="7775" y="6167"/>
                    <a:pt x="7985" y="6063"/>
                    <a:pt x="8135" y="5980"/>
                  </a:cubicBezTo>
                  <a:cubicBezTo>
                    <a:pt x="8345" y="5865"/>
                    <a:pt x="8532" y="5700"/>
                    <a:pt x="8719" y="5505"/>
                  </a:cubicBezTo>
                  <a:cubicBezTo>
                    <a:pt x="8929" y="5259"/>
                    <a:pt x="9032" y="4991"/>
                    <a:pt x="8999" y="4723"/>
                  </a:cubicBezTo>
                  <a:cubicBezTo>
                    <a:pt x="8987" y="4641"/>
                    <a:pt x="8974" y="4560"/>
                    <a:pt x="8962" y="4491"/>
                  </a:cubicBezTo>
                  <a:cubicBezTo>
                    <a:pt x="9010" y="4387"/>
                    <a:pt x="8999" y="4281"/>
                    <a:pt x="8951" y="4164"/>
                  </a:cubicBezTo>
                  <a:cubicBezTo>
                    <a:pt x="8940" y="4130"/>
                    <a:pt x="8929" y="4094"/>
                    <a:pt x="8904" y="4060"/>
                  </a:cubicBezTo>
                  <a:cubicBezTo>
                    <a:pt x="8904" y="4038"/>
                    <a:pt x="8892" y="4013"/>
                    <a:pt x="8881" y="3991"/>
                  </a:cubicBezTo>
                  <a:cubicBezTo>
                    <a:pt x="8811" y="3829"/>
                    <a:pt x="8683" y="3722"/>
                    <a:pt x="8510" y="3711"/>
                  </a:cubicBezTo>
                  <a:cubicBezTo>
                    <a:pt x="8485" y="3689"/>
                    <a:pt x="8462" y="3664"/>
                    <a:pt x="8440" y="3641"/>
                  </a:cubicBezTo>
                  <a:cubicBezTo>
                    <a:pt x="8370" y="3583"/>
                    <a:pt x="8300" y="3513"/>
                    <a:pt x="8230" y="3454"/>
                  </a:cubicBezTo>
                  <a:cubicBezTo>
                    <a:pt x="8021" y="3303"/>
                    <a:pt x="7786" y="3130"/>
                    <a:pt x="7507" y="3024"/>
                  </a:cubicBezTo>
                  <a:lnTo>
                    <a:pt x="7507" y="2965"/>
                  </a:lnTo>
                  <a:cubicBezTo>
                    <a:pt x="7462" y="2722"/>
                    <a:pt x="7403" y="2407"/>
                    <a:pt x="7275" y="2094"/>
                  </a:cubicBezTo>
                  <a:cubicBezTo>
                    <a:pt x="7088" y="1638"/>
                    <a:pt x="6797" y="1256"/>
                    <a:pt x="6415" y="965"/>
                  </a:cubicBezTo>
                  <a:cubicBezTo>
                    <a:pt x="6333" y="906"/>
                    <a:pt x="6264" y="859"/>
                    <a:pt x="6180" y="811"/>
                  </a:cubicBezTo>
                  <a:cubicBezTo>
                    <a:pt x="6157" y="789"/>
                    <a:pt x="6124" y="778"/>
                    <a:pt x="6099" y="756"/>
                  </a:cubicBezTo>
                  <a:cubicBezTo>
                    <a:pt x="5705" y="499"/>
                    <a:pt x="5319" y="359"/>
                    <a:pt x="4923" y="323"/>
                  </a:cubicBezTo>
                  <a:cubicBezTo>
                    <a:pt x="4783" y="149"/>
                    <a:pt x="4573" y="43"/>
                    <a:pt x="4353" y="10"/>
                  </a:cubicBezTo>
                  <a:cubicBezTo>
                    <a:pt x="4308" y="4"/>
                    <a:pt x="4263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6500143" y="358558"/>
              <a:ext cx="332903" cy="210286"/>
            </a:xfrm>
            <a:custGeom>
              <a:avLst/>
              <a:gdLst/>
              <a:ahLst/>
              <a:cxnLst/>
              <a:rect l="l" t="t" r="r" b="b"/>
              <a:pathLst>
                <a:path w="4401" h="2780" extrusionOk="0">
                  <a:moveTo>
                    <a:pt x="1537" y="537"/>
                  </a:moveTo>
                  <a:cubicBezTo>
                    <a:pt x="1537" y="595"/>
                    <a:pt x="1409" y="735"/>
                    <a:pt x="1339" y="746"/>
                  </a:cubicBezTo>
                  <a:cubicBezTo>
                    <a:pt x="1350" y="676"/>
                    <a:pt x="1467" y="548"/>
                    <a:pt x="1537" y="537"/>
                  </a:cubicBezTo>
                  <a:close/>
                  <a:moveTo>
                    <a:pt x="2858" y="778"/>
                  </a:moveTo>
                  <a:cubicBezTo>
                    <a:pt x="2903" y="778"/>
                    <a:pt x="3075" y="841"/>
                    <a:pt x="3096" y="875"/>
                  </a:cubicBezTo>
                  <a:cubicBezTo>
                    <a:pt x="3084" y="879"/>
                    <a:pt x="3066" y="882"/>
                    <a:pt x="3045" y="882"/>
                  </a:cubicBezTo>
                  <a:cubicBezTo>
                    <a:pt x="2970" y="882"/>
                    <a:pt x="2859" y="853"/>
                    <a:pt x="2839" y="827"/>
                  </a:cubicBezTo>
                  <a:cubicBezTo>
                    <a:pt x="2828" y="816"/>
                    <a:pt x="2839" y="791"/>
                    <a:pt x="2850" y="780"/>
                  </a:cubicBezTo>
                  <a:cubicBezTo>
                    <a:pt x="2852" y="779"/>
                    <a:pt x="2855" y="778"/>
                    <a:pt x="2858" y="778"/>
                  </a:cubicBezTo>
                  <a:close/>
                  <a:moveTo>
                    <a:pt x="3096" y="989"/>
                  </a:moveTo>
                  <a:lnTo>
                    <a:pt x="3096" y="989"/>
                  </a:lnTo>
                  <a:cubicBezTo>
                    <a:pt x="3166" y="1037"/>
                    <a:pt x="3188" y="1118"/>
                    <a:pt x="3236" y="1176"/>
                  </a:cubicBezTo>
                  <a:cubicBezTo>
                    <a:pt x="3230" y="1178"/>
                    <a:pt x="3224" y="1179"/>
                    <a:pt x="3218" y="1179"/>
                  </a:cubicBezTo>
                  <a:cubicBezTo>
                    <a:pt x="3153" y="1179"/>
                    <a:pt x="3086" y="1076"/>
                    <a:pt x="3096" y="989"/>
                  </a:cubicBezTo>
                  <a:close/>
                  <a:moveTo>
                    <a:pt x="523" y="1257"/>
                  </a:moveTo>
                  <a:cubicBezTo>
                    <a:pt x="593" y="1257"/>
                    <a:pt x="663" y="1327"/>
                    <a:pt x="663" y="1397"/>
                  </a:cubicBezTo>
                  <a:cubicBezTo>
                    <a:pt x="663" y="1467"/>
                    <a:pt x="604" y="1526"/>
                    <a:pt x="546" y="1526"/>
                  </a:cubicBezTo>
                  <a:cubicBezTo>
                    <a:pt x="465" y="1526"/>
                    <a:pt x="395" y="1467"/>
                    <a:pt x="395" y="1397"/>
                  </a:cubicBezTo>
                  <a:cubicBezTo>
                    <a:pt x="395" y="1327"/>
                    <a:pt x="465" y="1257"/>
                    <a:pt x="523" y="1257"/>
                  </a:cubicBezTo>
                  <a:close/>
                  <a:moveTo>
                    <a:pt x="1060" y="1397"/>
                  </a:moveTo>
                  <a:cubicBezTo>
                    <a:pt x="1129" y="1397"/>
                    <a:pt x="1199" y="1478"/>
                    <a:pt x="1199" y="1548"/>
                  </a:cubicBezTo>
                  <a:cubicBezTo>
                    <a:pt x="1199" y="1618"/>
                    <a:pt x="1129" y="1676"/>
                    <a:pt x="1048" y="1676"/>
                  </a:cubicBezTo>
                  <a:cubicBezTo>
                    <a:pt x="979" y="1676"/>
                    <a:pt x="931" y="1629"/>
                    <a:pt x="931" y="1548"/>
                  </a:cubicBezTo>
                  <a:cubicBezTo>
                    <a:pt x="931" y="1467"/>
                    <a:pt x="990" y="1397"/>
                    <a:pt x="1060" y="1397"/>
                  </a:cubicBezTo>
                  <a:close/>
                  <a:moveTo>
                    <a:pt x="1780" y="0"/>
                  </a:moveTo>
                  <a:lnTo>
                    <a:pt x="1780" y="0"/>
                  </a:lnTo>
                  <a:cubicBezTo>
                    <a:pt x="1501" y="81"/>
                    <a:pt x="1258" y="210"/>
                    <a:pt x="1012" y="361"/>
                  </a:cubicBezTo>
                  <a:cubicBezTo>
                    <a:pt x="839" y="478"/>
                    <a:pt x="699" y="618"/>
                    <a:pt x="582" y="791"/>
                  </a:cubicBezTo>
                  <a:cubicBezTo>
                    <a:pt x="372" y="1118"/>
                    <a:pt x="221" y="1467"/>
                    <a:pt x="71" y="1827"/>
                  </a:cubicBezTo>
                  <a:cubicBezTo>
                    <a:pt x="1" y="2014"/>
                    <a:pt x="12" y="2037"/>
                    <a:pt x="185" y="2143"/>
                  </a:cubicBezTo>
                  <a:cubicBezTo>
                    <a:pt x="395" y="2271"/>
                    <a:pt x="629" y="2375"/>
                    <a:pt x="861" y="2445"/>
                  </a:cubicBezTo>
                  <a:cubicBezTo>
                    <a:pt x="1398" y="2596"/>
                    <a:pt x="1942" y="2713"/>
                    <a:pt x="2501" y="2746"/>
                  </a:cubicBezTo>
                  <a:cubicBezTo>
                    <a:pt x="2740" y="2765"/>
                    <a:pt x="2979" y="2779"/>
                    <a:pt x="3218" y="2779"/>
                  </a:cubicBezTo>
                  <a:cubicBezTo>
                    <a:pt x="3457" y="2779"/>
                    <a:pt x="3695" y="2765"/>
                    <a:pt x="3934" y="2724"/>
                  </a:cubicBezTo>
                  <a:cubicBezTo>
                    <a:pt x="4026" y="2713"/>
                    <a:pt x="4107" y="2690"/>
                    <a:pt x="4202" y="2677"/>
                  </a:cubicBezTo>
                  <a:cubicBezTo>
                    <a:pt x="4272" y="2665"/>
                    <a:pt x="4331" y="2654"/>
                    <a:pt x="4401" y="2632"/>
                  </a:cubicBezTo>
                  <a:cubicBezTo>
                    <a:pt x="4353" y="2397"/>
                    <a:pt x="4295" y="2176"/>
                    <a:pt x="4261" y="1956"/>
                  </a:cubicBezTo>
                  <a:cubicBezTo>
                    <a:pt x="4144" y="1375"/>
                    <a:pt x="3842" y="897"/>
                    <a:pt x="3387" y="525"/>
                  </a:cubicBezTo>
                  <a:cubicBezTo>
                    <a:pt x="3225" y="386"/>
                    <a:pt x="3037" y="257"/>
                    <a:pt x="2850" y="129"/>
                  </a:cubicBezTo>
                  <a:cubicBezTo>
                    <a:pt x="2845" y="123"/>
                    <a:pt x="2834" y="120"/>
                    <a:pt x="2821" y="120"/>
                  </a:cubicBezTo>
                  <a:cubicBezTo>
                    <a:pt x="2808" y="120"/>
                    <a:pt x="2793" y="123"/>
                    <a:pt x="2780" y="129"/>
                  </a:cubicBezTo>
                  <a:cubicBezTo>
                    <a:pt x="2758" y="129"/>
                    <a:pt x="2736" y="140"/>
                    <a:pt x="2711" y="140"/>
                  </a:cubicBezTo>
                  <a:cubicBezTo>
                    <a:pt x="2692" y="145"/>
                    <a:pt x="2676" y="148"/>
                    <a:pt x="2664" y="148"/>
                  </a:cubicBezTo>
                  <a:cubicBezTo>
                    <a:pt x="2621" y="148"/>
                    <a:pt x="2602" y="118"/>
                    <a:pt x="2549" y="48"/>
                  </a:cubicBezTo>
                  <a:lnTo>
                    <a:pt x="2537" y="48"/>
                  </a:lnTo>
                  <a:cubicBezTo>
                    <a:pt x="2537" y="59"/>
                    <a:pt x="2526" y="70"/>
                    <a:pt x="2526" y="81"/>
                  </a:cubicBezTo>
                  <a:cubicBezTo>
                    <a:pt x="2537" y="151"/>
                    <a:pt x="2501" y="187"/>
                    <a:pt x="2420" y="187"/>
                  </a:cubicBezTo>
                  <a:cubicBezTo>
                    <a:pt x="2352" y="197"/>
                    <a:pt x="2282" y="203"/>
                    <a:pt x="2211" y="203"/>
                  </a:cubicBezTo>
                  <a:cubicBezTo>
                    <a:pt x="2123" y="203"/>
                    <a:pt x="2033" y="195"/>
                    <a:pt x="1942" y="176"/>
                  </a:cubicBezTo>
                  <a:cubicBezTo>
                    <a:pt x="1861" y="151"/>
                    <a:pt x="1769" y="118"/>
                    <a:pt x="178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6395383" y="554010"/>
              <a:ext cx="597046" cy="225869"/>
            </a:xfrm>
            <a:custGeom>
              <a:avLst/>
              <a:gdLst/>
              <a:ahLst/>
              <a:cxnLst/>
              <a:rect l="l" t="t" r="r" b="b"/>
              <a:pathLst>
                <a:path w="7893" h="2986" extrusionOk="0">
                  <a:moveTo>
                    <a:pt x="7215" y="360"/>
                  </a:moveTo>
                  <a:cubicBezTo>
                    <a:pt x="7278" y="360"/>
                    <a:pt x="7393" y="447"/>
                    <a:pt x="7415" y="537"/>
                  </a:cubicBezTo>
                  <a:cubicBezTo>
                    <a:pt x="7322" y="500"/>
                    <a:pt x="7252" y="442"/>
                    <a:pt x="7205" y="361"/>
                  </a:cubicBezTo>
                  <a:cubicBezTo>
                    <a:pt x="7208" y="360"/>
                    <a:pt x="7212" y="360"/>
                    <a:pt x="7215" y="360"/>
                  </a:cubicBezTo>
                  <a:close/>
                  <a:moveTo>
                    <a:pt x="986" y="453"/>
                  </a:moveTo>
                  <a:cubicBezTo>
                    <a:pt x="995" y="453"/>
                    <a:pt x="1004" y="454"/>
                    <a:pt x="1011" y="456"/>
                  </a:cubicBezTo>
                  <a:cubicBezTo>
                    <a:pt x="978" y="467"/>
                    <a:pt x="967" y="489"/>
                    <a:pt x="942" y="500"/>
                  </a:cubicBezTo>
                  <a:cubicBezTo>
                    <a:pt x="743" y="581"/>
                    <a:pt x="570" y="688"/>
                    <a:pt x="442" y="861"/>
                  </a:cubicBezTo>
                  <a:cubicBezTo>
                    <a:pt x="430" y="886"/>
                    <a:pt x="394" y="897"/>
                    <a:pt x="372" y="931"/>
                  </a:cubicBezTo>
                  <a:cubicBezTo>
                    <a:pt x="372" y="777"/>
                    <a:pt x="804" y="453"/>
                    <a:pt x="986" y="453"/>
                  </a:cubicBezTo>
                  <a:close/>
                  <a:moveTo>
                    <a:pt x="313" y="1037"/>
                  </a:moveTo>
                  <a:lnTo>
                    <a:pt x="324" y="1048"/>
                  </a:lnTo>
                  <a:cubicBezTo>
                    <a:pt x="313" y="1140"/>
                    <a:pt x="291" y="1235"/>
                    <a:pt x="268" y="1327"/>
                  </a:cubicBezTo>
                  <a:cubicBezTo>
                    <a:pt x="210" y="1305"/>
                    <a:pt x="221" y="1257"/>
                    <a:pt x="221" y="1224"/>
                  </a:cubicBezTo>
                  <a:cubicBezTo>
                    <a:pt x="232" y="1154"/>
                    <a:pt x="243" y="1084"/>
                    <a:pt x="313" y="1037"/>
                  </a:cubicBezTo>
                  <a:close/>
                  <a:moveTo>
                    <a:pt x="1442" y="1154"/>
                  </a:moveTo>
                  <a:cubicBezTo>
                    <a:pt x="1500" y="1199"/>
                    <a:pt x="1500" y="1316"/>
                    <a:pt x="1456" y="1364"/>
                  </a:cubicBezTo>
                  <a:lnTo>
                    <a:pt x="1430" y="1364"/>
                  </a:lnTo>
                  <a:cubicBezTo>
                    <a:pt x="1430" y="1294"/>
                    <a:pt x="1442" y="1224"/>
                    <a:pt x="1442" y="1154"/>
                  </a:cubicBezTo>
                  <a:close/>
                  <a:moveTo>
                    <a:pt x="2688" y="1956"/>
                  </a:moveTo>
                  <a:cubicBezTo>
                    <a:pt x="2735" y="1956"/>
                    <a:pt x="2875" y="2084"/>
                    <a:pt x="2897" y="2143"/>
                  </a:cubicBezTo>
                  <a:cubicBezTo>
                    <a:pt x="2894" y="2144"/>
                    <a:pt x="2891" y="2144"/>
                    <a:pt x="2888" y="2144"/>
                  </a:cubicBezTo>
                  <a:cubicBezTo>
                    <a:pt x="2826" y="2144"/>
                    <a:pt x="2712" y="2044"/>
                    <a:pt x="2688" y="1956"/>
                  </a:cubicBezTo>
                  <a:close/>
                  <a:moveTo>
                    <a:pt x="3118" y="2015"/>
                  </a:moveTo>
                  <a:cubicBezTo>
                    <a:pt x="3143" y="2037"/>
                    <a:pt x="3154" y="2062"/>
                    <a:pt x="3165" y="2084"/>
                  </a:cubicBezTo>
                  <a:cubicBezTo>
                    <a:pt x="3143" y="2118"/>
                    <a:pt x="3132" y="2132"/>
                    <a:pt x="3118" y="2154"/>
                  </a:cubicBezTo>
                  <a:cubicBezTo>
                    <a:pt x="3107" y="2132"/>
                    <a:pt x="3096" y="2107"/>
                    <a:pt x="3096" y="2084"/>
                  </a:cubicBezTo>
                  <a:cubicBezTo>
                    <a:pt x="3096" y="2062"/>
                    <a:pt x="3107" y="2037"/>
                    <a:pt x="3118" y="2015"/>
                  </a:cubicBezTo>
                  <a:close/>
                  <a:moveTo>
                    <a:pt x="6819" y="0"/>
                  </a:moveTo>
                  <a:lnTo>
                    <a:pt x="6819" y="0"/>
                  </a:lnTo>
                  <a:cubicBezTo>
                    <a:pt x="6833" y="118"/>
                    <a:pt x="6833" y="210"/>
                    <a:pt x="6845" y="316"/>
                  </a:cubicBezTo>
                  <a:cubicBezTo>
                    <a:pt x="6856" y="456"/>
                    <a:pt x="6833" y="595"/>
                    <a:pt x="6705" y="676"/>
                  </a:cubicBezTo>
                  <a:cubicBezTo>
                    <a:pt x="6576" y="780"/>
                    <a:pt x="6437" y="897"/>
                    <a:pt x="6286" y="978"/>
                  </a:cubicBezTo>
                  <a:cubicBezTo>
                    <a:pt x="6029" y="1095"/>
                    <a:pt x="5772" y="1188"/>
                    <a:pt x="5506" y="1294"/>
                  </a:cubicBezTo>
                  <a:cubicBezTo>
                    <a:pt x="5261" y="1375"/>
                    <a:pt x="5018" y="1408"/>
                    <a:pt x="4761" y="1408"/>
                  </a:cubicBezTo>
                  <a:cubicBezTo>
                    <a:pt x="4695" y="1410"/>
                    <a:pt x="4630" y="1410"/>
                    <a:pt x="4564" y="1410"/>
                  </a:cubicBezTo>
                  <a:cubicBezTo>
                    <a:pt x="4105" y="1410"/>
                    <a:pt x="3648" y="1376"/>
                    <a:pt x="3188" y="1305"/>
                  </a:cubicBezTo>
                  <a:cubicBezTo>
                    <a:pt x="2852" y="1235"/>
                    <a:pt x="2514" y="1176"/>
                    <a:pt x="2188" y="1070"/>
                  </a:cubicBezTo>
                  <a:cubicBezTo>
                    <a:pt x="2118" y="1048"/>
                    <a:pt x="2048" y="1026"/>
                    <a:pt x="1978" y="1000"/>
                  </a:cubicBezTo>
                  <a:cubicBezTo>
                    <a:pt x="1618" y="850"/>
                    <a:pt x="1349" y="595"/>
                    <a:pt x="1210" y="221"/>
                  </a:cubicBezTo>
                  <a:cubicBezTo>
                    <a:pt x="1187" y="221"/>
                    <a:pt x="1162" y="232"/>
                    <a:pt x="1140" y="246"/>
                  </a:cubicBezTo>
                  <a:cubicBezTo>
                    <a:pt x="989" y="316"/>
                    <a:pt x="838" y="386"/>
                    <a:pt x="699" y="467"/>
                  </a:cubicBezTo>
                  <a:cubicBezTo>
                    <a:pt x="464" y="595"/>
                    <a:pt x="268" y="769"/>
                    <a:pt x="129" y="1000"/>
                  </a:cubicBezTo>
                  <a:cubicBezTo>
                    <a:pt x="11" y="1210"/>
                    <a:pt x="0" y="1445"/>
                    <a:pt x="129" y="1665"/>
                  </a:cubicBezTo>
                  <a:cubicBezTo>
                    <a:pt x="232" y="1827"/>
                    <a:pt x="349" y="1967"/>
                    <a:pt x="500" y="2084"/>
                  </a:cubicBezTo>
                  <a:cubicBezTo>
                    <a:pt x="511" y="2096"/>
                    <a:pt x="523" y="2096"/>
                    <a:pt x="534" y="2107"/>
                  </a:cubicBezTo>
                  <a:cubicBezTo>
                    <a:pt x="570" y="2143"/>
                    <a:pt x="629" y="2177"/>
                    <a:pt x="673" y="2202"/>
                  </a:cubicBezTo>
                  <a:cubicBezTo>
                    <a:pt x="861" y="2316"/>
                    <a:pt x="1048" y="2422"/>
                    <a:pt x="1232" y="2503"/>
                  </a:cubicBezTo>
                  <a:cubicBezTo>
                    <a:pt x="1397" y="2584"/>
                    <a:pt x="1559" y="2654"/>
                    <a:pt x="1721" y="2713"/>
                  </a:cubicBezTo>
                  <a:cubicBezTo>
                    <a:pt x="2107" y="2841"/>
                    <a:pt x="2503" y="2934"/>
                    <a:pt x="2908" y="2981"/>
                  </a:cubicBezTo>
                  <a:cubicBezTo>
                    <a:pt x="2918" y="2984"/>
                    <a:pt x="2928" y="2985"/>
                    <a:pt x="2939" y="2985"/>
                  </a:cubicBezTo>
                  <a:cubicBezTo>
                    <a:pt x="2969" y="2985"/>
                    <a:pt x="3001" y="2975"/>
                    <a:pt x="3026" y="2956"/>
                  </a:cubicBezTo>
                  <a:lnTo>
                    <a:pt x="3118" y="2864"/>
                  </a:lnTo>
                  <a:cubicBezTo>
                    <a:pt x="3573" y="2481"/>
                    <a:pt x="4051" y="2132"/>
                    <a:pt x="4585" y="1875"/>
                  </a:cubicBezTo>
                  <a:cubicBezTo>
                    <a:pt x="4598" y="1864"/>
                    <a:pt x="4621" y="1853"/>
                    <a:pt x="4643" y="1839"/>
                  </a:cubicBezTo>
                  <a:cubicBezTo>
                    <a:pt x="4610" y="1794"/>
                    <a:pt x="4540" y="1746"/>
                    <a:pt x="4621" y="1699"/>
                  </a:cubicBezTo>
                  <a:cubicBezTo>
                    <a:pt x="4691" y="1654"/>
                    <a:pt x="4761" y="1618"/>
                    <a:pt x="4830" y="1584"/>
                  </a:cubicBezTo>
                  <a:cubicBezTo>
                    <a:pt x="4878" y="1559"/>
                    <a:pt x="4923" y="1537"/>
                    <a:pt x="4981" y="1514"/>
                  </a:cubicBezTo>
                  <a:cubicBezTo>
                    <a:pt x="4988" y="1511"/>
                    <a:pt x="4996" y="1510"/>
                    <a:pt x="5004" y="1510"/>
                  </a:cubicBezTo>
                  <a:cubicBezTo>
                    <a:pt x="5024" y="1510"/>
                    <a:pt x="5046" y="1518"/>
                    <a:pt x="5062" y="1526"/>
                  </a:cubicBezTo>
                  <a:cubicBezTo>
                    <a:pt x="5080" y="1537"/>
                    <a:pt x="5095" y="1542"/>
                    <a:pt x="5110" y="1542"/>
                  </a:cubicBezTo>
                  <a:cubicBezTo>
                    <a:pt x="5124" y="1542"/>
                    <a:pt x="5139" y="1537"/>
                    <a:pt x="5157" y="1526"/>
                  </a:cubicBezTo>
                  <a:cubicBezTo>
                    <a:pt x="5448" y="1397"/>
                    <a:pt x="5749" y="1246"/>
                    <a:pt x="6051" y="1129"/>
                  </a:cubicBezTo>
                  <a:cubicBezTo>
                    <a:pt x="6624" y="908"/>
                    <a:pt x="7216" y="757"/>
                    <a:pt x="7834" y="721"/>
                  </a:cubicBezTo>
                  <a:cubicBezTo>
                    <a:pt x="7845" y="721"/>
                    <a:pt x="7867" y="710"/>
                    <a:pt x="7892" y="710"/>
                  </a:cubicBezTo>
                  <a:cubicBezTo>
                    <a:pt x="7565" y="408"/>
                    <a:pt x="7252" y="140"/>
                    <a:pt x="681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6659514" y="636835"/>
              <a:ext cx="362706" cy="147200"/>
            </a:xfrm>
            <a:custGeom>
              <a:avLst/>
              <a:gdLst/>
              <a:ahLst/>
              <a:cxnLst/>
              <a:rect l="l" t="t" r="r" b="b"/>
              <a:pathLst>
                <a:path w="4795" h="1946" extrusionOk="0">
                  <a:moveTo>
                    <a:pt x="3900" y="325"/>
                  </a:moveTo>
                  <a:cubicBezTo>
                    <a:pt x="3900" y="350"/>
                    <a:pt x="3911" y="361"/>
                    <a:pt x="3923" y="372"/>
                  </a:cubicBezTo>
                  <a:cubicBezTo>
                    <a:pt x="3911" y="419"/>
                    <a:pt x="3900" y="453"/>
                    <a:pt x="3886" y="489"/>
                  </a:cubicBezTo>
                  <a:cubicBezTo>
                    <a:pt x="3886" y="501"/>
                    <a:pt x="3864" y="501"/>
                    <a:pt x="3853" y="512"/>
                  </a:cubicBezTo>
                  <a:cubicBezTo>
                    <a:pt x="3853" y="501"/>
                    <a:pt x="3841" y="478"/>
                    <a:pt x="3841" y="464"/>
                  </a:cubicBezTo>
                  <a:cubicBezTo>
                    <a:pt x="3841" y="431"/>
                    <a:pt x="3853" y="394"/>
                    <a:pt x="3864" y="361"/>
                  </a:cubicBezTo>
                  <a:cubicBezTo>
                    <a:pt x="3864" y="350"/>
                    <a:pt x="3886" y="338"/>
                    <a:pt x="3900" y="325"/>
                  </a:cubicBezTo>
                  <a:close/>
                  <a:moveTo>
                    <a:pt x="3734" y="474"/>
                  </a:moveTo>
                  <a:cubicBezTo>
                    <a:pt x="3749" y="474"/>
                    <a:pt x="3772" y="492"/>
                    <a:pt x="3772" y="501"/>
                  </a:cubicBezTo>
                  <a:cubicBezTo>
                    <a:pt x="3747" y="548"/>
                    <a:pt x="3735" y="604"/>
                    <a:pt x="3702" y="640"/>
                  </a:cubicBezTo>
                  <a:lnTo>
                    <a:pt x="3702" y="651"/>
                  </a:lnTo>
                  <a:cubicBezTo>
                    <a:pt x="3691" y="651"/>
                    <a:pt x="3691" y="651"/>
                    <a:pt x="3677" y="663"/>
                  </a:cubicBezTo>
                  <a:cubicBezTo>
                    <a:pt x="3665" y="618"/>
                    <a:pt x="3677" y="523"/>
                    <a:pt x="3713" y="489"/>
                  </a:cubicBezTo>
                  <a:cubicBezTo>
                    <a:pt x="3713" y="478"/>
                    <a:pt x="3724" y="478"/>
                    <a:pt x="3724" y="478"/>
                  </a:cubicBezTo>
                  <a:cubicBezTo>
                    <a:pt x="3726" y="475"/>
                    <a:pt x="3730" y="474"/>
                    <a:pt x="3734" y="474"/>
                  </a:cubicBezTo>
                  <a:close/>
                  <a:moveTo>
                    <a:pt x="4632" y="361"/>
                  </a:moveTo>
                  <a:lnTo>
                    <a:pt x="4632" y="361"/>
                  </a:lnTo>
                  <a:cubicBezTo>
                    <a:pt x="4680" y="512"/>
                    <a:pt x="4599" y="640"/>
                    <a:pt x="4529" y="758"/>
                  </a:cubicBezTo>
                  <a:cubicBezTo>
                    <a:pt x="4459" y="850"/>
                    <a:pt x="4400" y="953"/>
                    <a:pt x="4272" y="989"/>
                  </a:cubicBezTo>
                  <a:cubicBezTo>
                    <a:pt x="4272" y="978"/>
                    <a:pt x="4261" y="978"/>
                    <a:pt x="4261" y="967"/>
                  </a:cubicBezTo>
                  <a:cubicBezTo>
                    <a:pt x="4272" y="942"/>
                    <a:pt x="4283" y="920"/>
                    <a:pt x="4305" y="908"/>
                  </a:cubicBezTo>
                  <a:cubicBezTo>
                    <a:pt x="4423" y="813"/>
                    <a:pt x="4504" y="688"/>
                    <a:pt x="4562" y="559"/>
                  </a:cubicBezTo>
                  <a:cubicBezTo>
                    <a:pt x="4585" y="512"/>
                    <a:pt x="4585" y="464"/>
                    <a:pt x="4599" y="431"/>
                  </a:cubicBezTo>
                  <a:cubicBezTo>
                    <a:pt x="4610" y="408"/>
                    <a:pt x="4621" y="383"/>
                    <a:pt x="4632" y="361"/>
                  </a:cubicBezTo>
                  <a:close/>
                  <a:moveTo>
                    <a:pt x="4110" y="1082"/>
                  </a:moveTo>
                  <a:cubicBezTo>
                    <a:pt x="4110" y="1093"/>
                    <a:pt x="4121" y="1107"/>
                    <a:pt x="4121" y="1107"/>
                  </a:cubicBezTo>
                  <a:cubicBezTo>
                    <a:pt x="4110" y="1118"/>
                    <a:pt x="4096" y="1140"/>
                    <a:pt x="4073" y="1151"/>
                  </a:cubicBezTo>
                  <a:cubicBezTo>
                    <a:pt x="3665" y="1397"/>
                    <a:pt x="3224" y="1548"/>
                    <a:pt x="2746" y="1629"/>
                  </a:cubicBezTo>
                  <a:cubicBezTo>
                    <a:pt x="2420" y="1688"/>
                    <a:pt x="2084" y="1746"/>
                    <a:pt x="1757" y="1805"/>
                  </a:cubicBezTo>
                  <a:cubicBezTo>
                    <a:pt x="1710" y="1805"/>
                    <a:pt x="1676" y="1805"/>
                    <a:pt x="1629" y="1816"/>
                  </a:cubicBezTo>
                  <a:cubicBezTo>
                    <a:pt x="1629" y="1805"/>
                    <a:pt x="1629" y="1791"/>
                    <a:pt x="1618" y="1780"/>
                  </a:cubicBezTo>
                  <a:cubicBezTo>
                    <a:pt x="1651" y="1769"/>
                    <a:pt x="1676" y="1758"/>
                    <a:pt x="1699" y="1746"/>
                  </a:cubicBezTo>
                  <a:cubicBezTo>
                    <a:pt x="1897" y="1710"/>
                    <a:pt x="2107" y="1677"/>
                    <a:pt x="2305" y="1640"/>
                  </a:cubicBezTo>
                  <a:cubicBezTo>
                    <a:pt x="2746" y="1582"/>
                    <a:pt x="3177" y="1501"/>
                    <a:pt x="3596" y="1327"/>
                  </a:cubicBezTo>
                  <a:cubicBezTo>
                    <a:pt x="3735" y="1258"/>
                    <a:pt x="3886" y="1188"/>
                    <a:pt x="4040" y="1118"/>
                  </a:cubicBezTo>
                  <a:cubicBezTo>
                    <a:pt x="4062" y="1107"/>
                    <a:pt x="4085" y="1093"/>
                    <a:pt x="4110" y="1082"/>
                  </a:cubicBezTo>
                  <a:close/>
                  <a:moveTo>
                    <a:pt x="4643" y="0"/>
                  </a:moveTo>
                  <a:lnTo>
                    <a:pt x="4643" y="0"/>
                  </a:lnTo>
                  <a:cubicBezTo>
                    <a:pt x="4504" y="12"/>
                    <a:pt x="4353" y="12"/>
                    <a:pt x="4213" y="34"/>
                  </a:cubicBezTo>
                  <a:cubicBezTo>
                    <a:pt x="4004" y="70"/>
                    <a:pt x="3794" y="115"/>
                    <a:pt x="3596" y="174"/>
                  </a:cubicBezTo>
                  <a:cubicBezTo>
                    <a:pt x="3397" y="221"/>
                    <a:pt x="3202" y="291"/>
                    <a:pt x="3003" y="350"/>
                  </a:cubicBezTo>
                  <a:cubicBezTo>
                    <a:pt x="2643" y="478"/>
                    <a:pt x="2294" y="604"/>
                    <a:pt x="1956" y="780"/>
                  </a:cubicBezTo>
                  <a:cubicBezTo>
                    <a:pt x="1908" y="802"/>
                    <a:pt x="1886" y="813"/>
                    <a:pt x="1908" y="861"/>
                  </a:cubicBezTo>
                  <a:cubicBezTo>
                    <a:pt x="1931" y="920"/>
                    <a:pt x="1908" y="953"/>
                    <a:pt x="1861" y="978"/>
                  </a:cubicBezTo>
                  <a:cubicBezTo>
                    <a:pt x="1780" y="1037"/>
                    <a:pt x="1688" y="1093"/>
                    <a:pt x="1595" y="1151"/>
                  </a:cubicBezTo>
                  <a:cubicBezTo>
                    <a:pt x="1574" y="1167"/>
                    <a:pt x="1551" y="1176"/>
                    <a:pt x="1528" y="1176"/>
                  </a:cubicBezTo>
                  <a:cubicBezTo>
                    <a:pt x="1498" y="1176"/>
                    <a:pt x="1468" y="1162"/>
                    <a:pt x="1442" y="1129"/>
                  </a:cubicBezTo>
                  <a:cubicBezTo>
                    <a:pt x="1442" y="1118"/>
                    <a:pt x="1431" y="1107"/>
                    <a:pt x="1419" y="1093"/>
                  </a:cubicBezTo>
                  <a:cubicBezTo>
                    <a:pt x="978" y="1291"/>
                    <a:pt x="548" y="1501"/>
                    <a:pt x="162" y="1791"/>
                  </a:cubicBezTo>
                  <a:cubicBezTo>
                    <a:pt x="104" y="1839"/>
                    <a:pt x="59" y="1886"/>
                    <a:pt x="0" y="1931"/>
                  </a:cubicBezTo>
                  <a:cubicBezTo>
                    <a:pt x="45" y="1931"/>
                    <a:pt x="70" y="1945"/>
                    <a:pt x="92" y="1945"/>
                  </a:cubicBezTo>
                  <a:cubicBezTo>
                    <a:pt x="249" y="1945"/>
                    <a:pt x="406" y="1946"/>
                    <a:pt x="564" y="1946"/>
                  </a:cubicBezTo>
                  <a:cubicBezTo>
                    <a:pt x="900" y="1946"/>
                    <a:pt x="1238" y="1941"/>
                    <a:pt x="1570" y="1909"/>
                  </a:cubicBezTo>
                  <a:cubicBezTo>
                    <a:pt x="1931" y="1875"/>
                    <a:pt x="2280" y="1816"/>
                    <a:pt x="2618" y="1735"/>
                  </a:cubicBezTo>
                  <a:cubicBezTo>
                    <a:pt x="2934" y="1665"/>
                    <a:pt x="3235" y="1570"/>
                    <a:pt x="3537" y="1489"/>
                  </a:cubicBezTo>
                  <a:cubicBezTo>
                    <a:pt x="3934" y="1372"/>
                    <a:pt x="4283" y="1163"/>
                    <a:pt x="4551" y="850"/>
                  </a:cubicBezTo>
                  <a:cubicBezTo>
                    <a:pt x="4761" y="593"/>
                    <a:pt x="4794" y="350"/>
                    <a:pt x="464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6491293" y="529276"/>
              <a:ext cx="345989" cy="126852"/>
            </a:xfrm>
            <a:custGeom>
              <a:avLst/>
              <a:gdLst/>
              <a:ahLst/>
              <a:cxnLst/>
              <a:rect l="l" t="t" r="r" b="b"/>
              <a:pathLst>
                <a:path w="4574" h="1677" extrusionOk="0">
                  <a:moveTo>
                    <a:pt x="369" y="556"/>
                  </a:moveTo>
                  <a:cubicBezTo>
                    <a:pt x="374" y="556"/>
                    <a:pt x="379" y="557"/>
                    <a:pt x="383" y="559"/>
                  </a:cubicBezTo>
                  <a:cubicBezTo>
                    <a:pt x="419" y="573"/>
                    <a:pt x="431" y="618"/>
                    <a:pt x="442" y="643"/>
                  </a:cubicBezTo>
                  <a:cubicBezTo>
                    <a:pt x="431" y="699"/>
                    <a:pt x="431" y="746"/>
                    <a:pt x="408" y="794"/>
                  </a:cubicBezTo>
                  <a:cubicBezTo>
                    <a:pt x="397" y="805"/>
                    <a:pt x="372" y="827"/>
                    <a:pt x="350" y="827"/>
                  </a:cubicBezTo>
                  <a:cubicBezTo>
                    <a:pt x="327" y="827"/>
                    <a:pt x="291" y="805"/>
                    <a:pt x="291" y="783"/>
                  </a:cubicBezTo>
                  <a:cubicBezTo>
                    <a:pt x="280" y="724"/>
                    <a:pt x="291" y="654"/>
                    <a:pt x="302" y="584"/>
                  </a:cubicBezTo>
                  <a:cubicBezTo>
                    <a:pt x="302" y="575"/>
                    <a:pt x="342" y="556"/>
                    <a:pt x="369" y="556"/>
                  </a:cubicBezTo>
                  <a:close/>
                  <a:moveTo>
                    <a:pt x="872" y="769"/>
                  </a:moveTo>
                  <a:cubicBezTo>
                    <a:pt x="931" y="769"/>
                    <a:pt x="978" y="827"/>
                    <a:pt x="978" y="908"/>
                  </a:cubicBezTo>
                  <a:cubicBezTo>
                    <a:pt x="978" y="922"/>
                    <a:pt x="989" y="922"/>
                    <a:pt x="989" y="922"/>
                  </a:cubicBezTo>
                  <a:cubicBezTo>
                    <a:pt x="956" y="978"/>
                    <a:pt x="931" y="1048"/>
                    <a:pt x="897" y="1096"/>
                  </a:cubicBezTo>
                  <a:cubicBezTo>
                    <a:pt x="880" y="1113"/>
                    <a:pt x="858" y="1121"/>
                    <a:pt x="837" y="1121"/>
                  </a:cubicBezTo>
                  <a:cubicBezTo>
                    <a:pt x="800" y="1121"/>
                    <a:pt x="765" y="1098"/>
                    <a:pt x="758" y="1062"/>
                  </a:cubicBezTo>
                  <a:cubicBezTo>
                    <a:pt x="746" y="1003"/>
                    <a:pt x="746" y="945"/>
                    <a:pt x="746" y="886"/>
                  </a:cubicBezTo>
                  <a:cubicBezTo>
                    <a:pt x="758" y="805"/>
                    <a:pt x="802" y="769"/>
                    <a:pt x="872" y="769"/>
                  </a:cubicBezTo>
                  <a:close/>
                  <a:moveTo>
                    <a:pt x="1548" y="978"/>
                  </a:moveTo>
                  <a:cubicBezTo>
                    <a:pt x="1640" y="978"/>
                    <a:pt x="1677" y="1015"/>
                    <a:pt x="1677" y="1096"/>
                  </a:cubicBezTo>
                  <a:cubicBezTo>
                    <a:pt x="1677" y="1177"/>
                    <a:pt x="1665" y="1246"/>
                    <a:pt x="1607" y="1305"/>
                  </a:cubicBezTo>
                  <a:cubicBezTo>
                    <a:pt x="1580" y="1337"/>
                    <a:pt x="1547" y="1351"/>
                    <a:pt x="1516" y="1351"/>
                  </a:cubicBezTo>
                  <a:cubicBezTo>
                    <a:pt x="1467" y="1351"/>
                    <a:pt x="1422" y="1316"/>
                    <a:pt x="1408" y="1258"/>
                  </a:cubicBezTo>
                  <a:cubicBezTo>
                    <a:pt x="1397" y="1202"/>
                    <a:pt x="1397" y="1132"/>
                    <a:pt x="1408" y="1084"/>
                  </a:cubicBezTo>
                  <a:cubicBezTo>
                    <a:pt x="1420" y="1003"/>
                    <a:pt x="1478" y="978"/>
                    <a:pt x="1548" y="978"/>
                  </a:cubicBezTo>
                  <a:close/>
                  <a:moveTo>
                    <a:pt x="81" y="0"/>
                  </a:moveTo>
                  <a:cubicBezTo>
                    <a:pt x="59" y="140"/>
                    <a:pt x="48" y="269"/>
                    <a:pt x="23" y="397"/>
                  </a:cubicBezTo>
                  <a:cubicBezTo>
                    <a:pt x="0" y="537"/>
                    <a:pt x="23" y="643"/>
                    <a:pt x="104" y="746"/>
                  </a:cubicBezTo>
                  <a:cubicBezTo>
                    <a:pt x="243" y="934"/>
                    <a:pt x="397" y="1107"/>
                    <a:pt x="618" y="1202"/>
                  </a:cubicBezTo>
                  <a:cubicBezTo>
                    <a:pt x="780" y="1272"/>
                    <a:pt x="942" y="1353"/>
                    <a:pt x="1118" y="1386"/>
                  </a:cubicBezTo>
                  <a:cubicBezTo>
                    <a:pt x="1548" y="1503"/>
                    <a:pt x="1990" y="1584"/>
                    <a:pt x="2434" y="1632"/>
                  </a:cubicBezTo>
                  <a:cubicBezTo>
                    <a:pt x="2772" y="1665"/>
                    <a:pt x="3107" y="1677"/>
                    <a:pt x="3445" y="1677"/>
                  </a:cubicBezTo>
                  <a:cubicBezTo>
                    <a:pt x="3750" y="1665"/>
                    <a:pt x="4051" y="1621"/>
                    <a:pt x="4342" y="1515"/>
                  </a:cubicBezTo>
                  <a:cubicBezTo>
                    <a:pt x="4481" y="1467"/>
                    <a:pt x="4551" y="1411"/>
                    <a:pt x="4563" y="1258"/>
                  </a:cubicBezTo>
                  <a:cubicBezTo>
                    <a:pt x="4574" y="1048"/>
                    <a:pt x="4574" y="839"/>
                    <a:pt x="4540" y="629"/>
                  </a:cubicBezTo>
                  <a:cubicBezTo>
                    <a:pt x="4518" y="629"/>
                    <a:pt x="4493" y="643"/>
                    <a:pt x="4481" y="643"/>
                  </a:cubicBezTo>
                  <a:cubicBezTo>
                    <a:pt x="4434" y="654"/>
                    <a:pt x="4400" y="654"/>
                    <a:pt x="4353" y="665"/>
                  </a:cubicBezTo>
                  <a:cubicBezTo>
                    <a:pt x="4261" y="688"/>
                    <a:pt x="4169" y="699"/>
                    <a:pt x="4074" y="713"/>
                  </a:cubicBezTo>
                  <a:cubicBezTo>
                    <a:pt x="3880" y="734"/>
                    <a:pt x="3686" y="742"/>
                    <a:pt x="3493" y="742"/>
                  </a:cubicBezTo>
                  <a:cubicBezTo>
                    <a:pt x="3164" y="742"/>
                    <a:pt x="2837" y="718"/>
                    <a:pt x="2515" y="688"/>
                  </a:cubicBezTo>
                  <a:cubicBezTo>
                    <a:pt x="2258" y="677"/>
                    <a:pt x="2015" y="629"/>
                    <a:pt x="1769" y="584"/>
                  </a:cubicBezTo>
                  <a:cubicBezTo>
                    <a:pt x="1456" y="537"/>
                    <a:pt x="1140" y="467"/>
                    <a:pt x="839" y="386"/>
                  </a:cubicBezTo>
                  <a:cubicBezTo>
                    <a:pt x="559" y="316"/>
                    <a:pt x="302" y="199"/>
                    <a:pt x="81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6718437" y="353263"/>
              <a:ext cx="181391" cy="202495"/>
            </a:xfrm>
            <a:custGeom>
              <a:avLst/>
              <a:gdLst/>
              <a:ahLst/>
              <a:cxnLst/>
              <a:rect l="l" t="t" r="r" b="b"/>
              <a:pathLst>
                <a:path w="2398" h="26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188" y="129"/>
                    <a:pt x="104" y="151"/>
                    <a:pt x="1" y="162"/>
                  </a:cubicBezTo>
                  <a:cubicBezTo>
                    <a:pt x="151" y="269"/>
                    <a:pt x="280" y="350"/>
                    <a:pt x="409" y="442"/>
                  </a:cubicBezTo>
                  <a:cubicBezTo>
                    <a:pt x="920" y="805"/>
                    <a:pt x="1247" y="1280"/>
                    <a:pt x="1409" y="1886"/>
                  </a:cubicBezTo>
                  <a:cubicBezTo>
                    <a:pt x="1467" y="2143"/>
                    <a:pt x="1515" y="2397"/>
                    <a:pt x="1571" y="2677"/>
                  </a:cubicBezTo>
                  <a:cubicBezTo>
                    <a:pt x="1618" y="2666"/>
                    <a:pt x="1654" y="2654"/>
                    <a:pt x="1677" y="2632"/>
                  </a:cubicBezTo>
                  <a:cubicBezTo>
                    <a:pt x="1794" y="2573"/>
                    <a:pt x="1898" y="2515"/>
                    <a:pt x="2004" y="2456"/>
                  </a:cubicBezTo>
                  <a:cubicBezTo>
                    <a:pt x="2155" y="2364"/>
                    <a:pt x="2283" y="2272"/>
                    <a:pt x="2375" y="2118"/>
                  </a:cubicBezTo>
                  <a:cubicBezTo>
                    <a:pt x="2386" y="2084"/>
                    <a:pt x="2398" y="2037"/>
                    <a:pt x="2386" y="2003"/>
                  </a:cubicBezTo>
                  <a:cubicBezTo>
                    <a:pt x="2339" y="1853"/>
                    <a:pt x="2294" y="1713"/>
                    <a:pt x="2247" y="1559"/>
                  </a:cubicBezTo>
                  <a:cubicBezTo>
                    <a:pt x="2107" y="1199"/>
                    <a:pt x="1886" y="908"/>
                    <a:pt x="1596" y="676"/>
                  </a:cubicBezTo>
                  <a:cubicBezTo>
                    <a:pt x="1386" y="512"/>
                    <a:pt x="1152" y="372"/>
                    <a:pt x="909" y="232"/>
                  </a:cubicBezTo>
                  <a:cubicBezTo>
                    <a:pt x="780" y="162"/>
                    <a:pt x="629" y="118"/>
                    <a:pt x="478" y="70"/>
                  </a:cubicBezTo>
                  <a:cubicBezTo>
                    <a:pt x="361" y="37"/>
                    <a:pt x="244" y="23"/>
                    <a:pt x="118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6839914" y="540924"/>
              <a:ext cx="68759" cy="95158"/>
            </a:xfrm>
            <a:custGeom>
              <a:avLst/>
              <a:gdLst/>
              <a:ahLst/>
              <a:cxnLst/>
              <a:rect l="l" t="t" r="r" b="b"/>
              <a:pathLst>
                <a:path w="909" h="1258" extrusionOk="0">
                  <a:moveTo>
                    <a:pt x="861" y="0"/>
                  </a:moveTo>
                  <a:cubicBezTo>
                    <a:pt x="792" y="56"/>
                    <a:pt x="758" y="92"/>
                    <a:pt x="699" y="126"/>
                  </a:cubicBezTo>
                  <a:cubicBezTo>
                    <a:pt x="512" y="279"/>
                    <a:pt x="292" y="361"/>
                    <a:pt x="71" y="430"/>
                  </a:cubicBezTo>
                  <a:cubicBezTo>
                    <a:pt x="1" y="453"/>
                    <a:pt x="1" y="489"/>
                    <a:pt x="1" y="545"/>
                  </a:cubicBezTo>
                  <a:cubicBezTo>
                    <a:pt x="35" y="768"/>
                    <a:pt x="48" y="978"/>
                    <a:pt x="1" y="1199"/>
                  </a:cubicBezTo>
                  <a:lnTo>
                    <a:pt x="1" y="1257"/>
                  </a:lnTo>
                  <a:lnTo>
                    <a:pt x="23" y="1257"/>
                  </a:lnTo>
                  <a:cubicBezTo>
                    <a:pt x="60" y="1243"/>
                    <a:pt x="104" y="1221"/>
                    <a:pt x="141" y="1210"/>
                  </a:cubicBezTo>
                  <a:cubicBezTo>
                    <a:pt x="384" y="1104"/>
                    <a:pt x="618" y="978"/>
                    <a:pt x="817" y="780"/>
                  </a:cubicBezTo>
                  <a:cubicBezTo>
                    <a:pt x="873" y="721"/>
                    <a:pt x="909" y="662"/>
                    <a:pt x="898" y="581"/>
                  </a:cubicBezTo>
                  <a:cubicBezTo>
                    <a:pt x="887" y="475"/>
                    <a:pt x="887" y="383"/>
                    <a:pt x="873" y="279"/>
                  </a:cubicBezTo>
                  <a:cubicBezTo>
                    <a:pt x="873" y="196"/>
                    <a:pt x="861" y="103"/>
                    <a:pt x="861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6784395" y="621858"/>
              <a:ext cx="163842" cy="71255"/>
            </a:xfrm>
            <a:custGeom>
              <a:avLst/>
              <a:gdLst/>
              <a:ahLst/>
              <a:cxnLst/>
              <a:rect l="l" t="t" r="r" b="b"/>
              <a:pathLst>
                <a:path w="2166" h="942" extrusionOk="0">
                  <a:moveTo>
                    <a:pt x="1956" y="0"/>
                  </a:moveTo>
                  <a:cubicBezTo>
                    <a:pt x="1911" y="0"/>
                    <a:pt x="1864" y="11"/>
                    <a:pt x="1816" y="22"/>
                  </a:cubicBezTo>
                  <a:cubicBezTo>
                    <a:pt x="1202" y="162"/>
                    <a:pt x="629" y="383"/>
                    <a:pt x="70" y="662"/>
                  </a:cubicBezTo>
                  <a:cubicBezTo>
                    <a:pt x="59" y="676"/>
                    <a:pt x="48" y="676"/>
                    <a:pt x="37" y="687"/>
                  </a:cubicBezTo>
                  <a:cubicBezTo>
                    <a:pt x="25" y="687"/>
                    <a:pt x="14" y="699"/>
                    <a:pt x="0" y="710"/>
                  </a:cubicBezTo>
                  <a:cubicBezTo>
                    <a:pt x="84" y="791"/>
                    <a:pt x="154" y="861"/>
                    <a:pt x="224" y="942"/>
                  </a:cubicBezTo>
                  <a:cubicBezTo>
                    <a:pt x="537" y="780"/>
                    <a:pt x="864" y="651"/>
                    <a:pt x="1188" y="536"/>
                  </a:cubicBezTo>
                  <a:cubicBezTo>
                    <a:pt x="1514" y="430"/>
                    <a:pt x="1830" y="327"/>
                    <a:pt x="2165" y="232"/>
                  </a:cubicBezTo>
                  <a:cubicBezTo>
                    <a:pt x="2109" y="151"/>
                    <a:pt x="2051" y="81"/>
                    <a:pt x="2003" y="22"/>
                  </a:cubicBezTo>
                  <a:cubicBezTo>
                    <a:pt x="1992" y="11"/>
                    <a:pt x="1970" y="0"/>
                    <a:pt x="195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6622527" y="697498"/>
              <a:ext cx="142737" cy="93721"/>
            </a:xfrm>
            <a:custGeom>
              <a:avLst/>
              <a:gdLst/>
              <a:ahLst/>
              <a:cxnLst/>
              <a:rect l="l" t="t" r="r" b="b"/>
              <a:pathLst>
                <a:path w="1887" h="1239" extrusionOk="0">
                  <a:moveTo>
                    <a:pt x="1677" y="0"/>
                  </a:moveTo>
                  <a:cubicBezTo>
                    <a:pt x="1651" y="11"/>
                    <a:pt x="1629" y="25"/>
                    <a:pt x="1607" y="37"/>
                  </a:cubicBezTo>
                  <a:cubicBezTo>
                    <a:pt x="1302" y="176"/>
                    <a:pt x="1012" y="361"/>
                    <a:pt x="743" y="559"/>
                  </a:cubicBezTo>
                  <a:cubicBezTo>
                    <a:pt x="559" y="699"/>
                    <a:pt x="383" y="838"/>
                    <a:pt x="210" y="978"/>
                  </a:cubicBezTo>
                  <a:cubicBezTo>
                    <a:pt x="174" y="1014"/>
                    <a:pt x="129" y="1048"/>
                    <a:pt x="93" y="1073"/>
                  </a:cubicBezTo>
                  <a:cubicBezTo>
                    <a:pt x="59" y="1107"/>
                    <a:pt x="34" y="1154"/>
                    <a:pt x="0" y="1199"/>
                  </a:cubicBezTo>
                  <a:cubicBezTo>
                    <a:pt x="93" y="1213"/>
                    <a:pt x="185" y="1235"/>
                    <a:pt x="269" y="1235"/>
                  </a:cubicBezTo>
                  <a:cubicBezTo>
                    <a:pt x="273" y="1237"/>
                    <a:pt x="277" y="1238"/>
                    <a:pt x="281" y="1238"/>
                  </a:cubicBezTo>
                  <a:cubicBezTo>
                    <a:pt x="299" y="1238"/>
                    <a:pt x="318" y="1222"/>
                    <a:pt x="338" y="1213"/>
                  </a:cubicBezTo>
                  <a:cubicBezTo>
                    <a:pt x="408" y="1143"/>
                    <a:pt x="478" y="1059"/>
                    <a:pt x="559" y="989"/>
                  </a:cubicBezTo>
                  <a:cubicBezTo>
                    <a:pt x="593" y="956"/>
                    <a:pt x="629" y="933"/>
                    <a:pt x="662" y="897"/>
                  </a:cubicBezTo>
                  <a:cubicBezTo>
                    <a:pt x="953" y="687"/>
                    <a:pt x="1269" y="500"/>
                    <a:pt x="1595" y="361"/>
                  </a:cubicBezTo>
                  <a:cubicBezTo>
                    <a:pt x="1688" y="316"/>
                    <a:pt x="1780" y="268"/>
                    <a:pt x="1886" y="221"/>
                  </a:cubicBezTo>
                  <a:cubicBezTo>
                    <a:pt x="1805" y="140"/>
                    <a:pt x="1746" y="70"/>
                    <a:pt x="1677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6498252" y="516190"/>
              <a:ext cx="337366" cy="64220"/>
            </a:xfrm>
            <a:custGeom>
              <a:avLst/>
              <a:gdLst/>
              <a:ahLst/>
              <a:cxnLst/>
              <a:rect l="l" t="t" r="r" b="b"/>
              <a:pathLst>
                <a:path w="4460" h="849" extrusionOk="0">
                  <a:moveTo>
                    <a:pt x="26" y="0"/>
                  </a:moveTo>
                  <a:cubicBezTo>
                    <a:pt x="1" y="59"/>
                    <a:pt x="12" y="104"/>
                    <a:pt x="59" y="151"/>
                  </a:cubicBezTo>
                  <a:cubicBezTo>
                    <a:pt x="221" y="291"/>
                    <a:pt x="397" y="372"/>
                    <a:pt x="596" y="442"/>
                  </a:cubicBezTo>
                  <a:cubicBezTo>
                    <a:pt x="1118" y="629"/>
                    <a:pt x="1666" y="699"/>
                    <a:pt x="2213" y="769"/>
                  </a:cubicBezTo>
                  <a:cubicBezTo>
                    <a:pt x="2515" y="816"/>
                    <a:pt x="2831" y="816"/>
                    <a:pt x="3132" y="838"/>
                  </a:cubicBezTo>
                  <a:cubicBezTo>
                    <a:pt x="3239" y="845"/>
                    <a:pt x="3348" y="848"/>
                    <a:pt x="3456" y="848"/>
                  </a:cubicBezTo>
                  <a:cubicBezTo>
                    <a:pt x="3724" y="848"/>
                    <a:pt x="3993" y="826"/>
                    <a:pt x="4250" y="769"/>
                  </a:cubicBezTo>
                  <a:cubicBezTo>
                    <a:pt x="4286" y="769"/>
                    <a:pt x="4320" y="757"/>
                    <a:pt x="4356" y="757"/>
                  </a:cubicBezTo>
                  <a:cubicBezTo>
                    <a:pt x="4448" y="732"/>
                    <a:pt x="4459" y="710"/>
                    <a:pt x="4412" y="618"/>
                  </a:cubicBezTo>
                  <a:lnTo>
                    <a:pt x="4412" y="618"/>
                  </a:lnTo>
                  <a:cubicBezTo>
                    <a:pt x="4412" y="618"/>
                    <a:pt x="4401" y="618"/>
                    <a:pt x="4401" y="629"/>
                  </a:cubicBezTo>
                  <a:cubicBezTo>
                    <a:pt x="4342" y="640"/>
                    <a:pt x="4297" y="651"/>
                    <a:pt x="4239" y="662"/>
                  </a:cubicBezTo>
                  <a:cubicBezTo>
                    <a:pt x="3894" y="734"/>
                    <a:pt x="3547" y="766"/>
                    <a:pt x="3198" y="766"/>
                  </a:cubicBezTo>
                  <a:cubicBezTo>
                    <a:pt x="2920" y="766"/>
                    <a:pt x="2642" y="746"/>
                    <a:pt x="2364" y="710"/>
                  </a:cubicBezTo>
                  <a:cubicBezTo>
                    <a:pt x="1967" y="676"/>
                    <a:pt x="1596" y="593"/>
                    <a:pt x="1213" y="512"/>
                  </a:cubicBezTo>
                  <a:cubicBezTo>
                    <a:pt x="780" y="419"/>
                    <a:pt x="386" y="268"/>
                    <a:pt x="2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6638335" y="331933"/>
              <a:ext cx="84644" cy="37216"/>
            </a:xfrm>
            <a:custGeom>
              <a:avLst/>
              <a:gdLst/>
              <a:ahLst/>
              <a:cxnLst/>
              <a:rect l="l" t="t" r="r" b="b"/>
              <a:pathLst>
                <a:path w="1119" h="492" extrusionOk="0">
                  <a:moveTo>
                    <a:pt x="655" y="0"/>
                  </a:moveTo>
                  <a:cubicBezTo>
                    <a:pt x="643" y="0"/>
                    <a:pt x="631" y="1"/>
                    <a:pt x="618" y="3"/>
                  </a:cubicBezTo>
                  <a:cubicBezTo>
                    <a:pt x="560" y="3"/>
                    <a:pt x="501" y="14"/>
                    <a:pt x="442" y="25"/>
                  </a:cubicBezTo>
                  <a:cubicBezTo>
                    <a:pt x="291" y="73"/>
                    <a:pt x="163" y="165"/>
                    <a:pt x="60" y="319"/>
                  </a:cubicBezTo>
                  <a:cubicBezTo>
                    <a:pt x="1" y="411"/>
                    <a:pt x="1" y="433"/>
                    <a:pt x="115" y="458"/>
                  </a:cubicBezTo>
                  <a:cubicBezTo>
                    <a:pt x="244" y="481"/>
                    <a:pt x="372" y="492"/>
                    <a:pt x="512" y="492"/>
                  </a:cubicBezTo>
                  <a:cubicBezTo>
                    <a:pt x="641" y="492"/>
                    <a:pt x="641" y="481"/>
                    <a:pt x="663" y="363"/>
                  </a:cubicBezTo>
                  <a:cubicBezTo>
                    <a:pt x="663" y="352"/>
                    <a:pt x="663" y="352"/>
                    <a:pt x="674" y="352"/>
                  </a:cubicBezTo>
                  <a:cubicBezTo>
                    <a:pt x="688" y="330"/>
                    <a:pt x="688" y="305"/>
                    <a:pt x="710" y="305"/>
                  </a:cubicBezTo>
                  <a:cubicBezTo>
                    <a:pt x="722" y="305"/>
                    <a:pt x="744" y="319"/>
                    <a:pt x="758" y="330"/>
                  </a:cubicBezTo>
                  <a:cubicBezTo>
                    <a:pt x="780" y="363"/>
                    <a:pt x="791" y="389"/>
                    <a:pt x="814" y="422"/>
                  </a:cubicBezTo>
                  <a:cubicBezTo>
                    <a:pt x="828" y="433"/>
                    <a:pt x="850" y="444"/>
                    <a:pt x="861" y="444"/>
                  </a:cubicBezTo>
                  <a:cubicBezTo>
                    <a:pt x="872" y="444"/>
                    <a:pt x="884" y="433"/>
                    <a:pt x="898" y="433"/>
                  </a:cubicBezTo>
                  <a:cubicBezTo>
                    <a:pt x="967" y="411"/>
                    <a:pt x="1048" y="389"/>
                    <a:pt x="1118" y="363"/>
                  </a:cubicBezTo>
                  <a:cubicBezTo>
                    <a:pt x="1082" y="190"/>
                    <a:pt x="953" y="109"/>
                    <a:pt x="814" y="50"/>
                  </a:cubicBezTo>
                  <a:cubicBezTo>
                    <a:pt x="768" y="21"/>
                    <a:pt x="712" y="0"/>
                    <a:pt x="65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6949212" y="612706"/>
              <a:ext cx="66868" cy="23827"/>
            </a:xfrm>
            <a:custGeom>
              <a:avLst/>
              <a:gdLst/>
              <a:ahLst/>
              <a:cxnLst/>
              <a:rect l="l" t="t" r="r" b="b"/>
              <a:pathLst>
                <a:path w="884" h="315" extrusionOk="0">
                  <a:moveTo>
                    <a:pt x="625" y="1"/>
                  </a:moveTo>
                  <a:cubicBezTo>
                    <a:pt x="413" y="1"/>
                    <a:pt x="202" y="23"/>
                    <a:pt x="0" y="62"/>
                  </a:cubicBezTo>
                  <a:cubicBezTo>
                    <a:pt x="45" y="132"/>
                    <a:pt x="93" y="202"/>
                    <a:pt x="126" y="272"/>
                  </a:cubicBezTo>
                  <a:cubicBezTo>
                    <a:pt x="143" y="304"/>
                    <a:pt x="159" y="314"/>
                    <a:pt x="182" y="314"/>
                  </a:cubicBezTo>
                  <a:cubicBezTo>
                    <a:pt x="193" y="314"/>
                    <a:pt x="206" y="312"/>
                    <a:pt x="221" y="308"/>
                  </a:cubicBezTo>
                  <a:cubicBezTo>
                    <a:pt x="336" y="294"/>
                    <a:pt x="464" y="272"/>
                    <a:pt x="581" y="261"/>
                  </a:cubicBezTo>
                  <a:cubicBezTo>
                    <a:pt x="674" y="250"/>
                    <a:pt x="780" y="238"/>
                    <a:pt x="883" y="224"/>
                  </a:cubicBezTo>
                  <a:cubicBezTo>
                    <a:pt x="861" y="169"/>
                    <a:pt x="838" y="99"/>
                    <a:pt x="813" y="51"/>
                  </a:cubicBezTo>
                  <a:cubicBezTo>
                    <a:pt x="802" y="29"/>
                    <a:pt x="769" y="4"/>
                    <a:pt x="755" y="4"/>
                  </a:cubicBezTo>
                  <a:cubicBezTo>
                    <a:pt x="711" y="2"/>
                    <a:pt x="668" y="1"/>
                    <a:pt x="625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6837191" y="518686"/>
              <a:ext cx="67095" cy="52118"/>
            </a:xfrm>
            <a:custGeom>
              <a:avLst/>
              <a:gdLst/>
              <a:ahLst/>
              <a:cxnLst/>
              <a:rect l="l" t="t" r="r" b="b"/>
              <a:pathLst>
                <a:path w="887" h="689" extrusionOk="0">
                  <a:moveTo>
                    <a:pt x="853" y="1"/>
                  </a:moveTo>
                  <a:cubicBezTo>
                    <a:pt x="747" y="96"/>
                    <a:pt x="654" y="188"/>
                    <a:pt x="548" y="269"/>
                  </a:cubicBezTo>
                  <a:cubicBezTo>
                    <a:pt x="409" y="364"/>
                    <a:pt x="247" y="445"/>
                    <a:pt x="96" y="526"/>
                  </a:cubicBezTo>
                  <a:cubicBezTo>
                    <a:pt x="15" y="573"/>
                    <a:pt x="1" y="573"/>
                    <a:pt x="26" y="688"/>
                  </a:cubicBezTo>
                  <a:cubicBezTo>
                    <a:pt x="118" y="655"/>
                    <a:pt x="199" y="618"/>
                    <a:pt x="280" y="596"/>
                  </a:cubicBezTo>
                  <a:cubicBezTo>
                    <a:pt x="504" y="515"/>
                    <a:pt x="688" y="409"/>
                    <a:pt x="839" y="247"/>
                  </a:cubicBezTo>
                  <a:cubicBezTo>
                    <a:pt x="864" y="224"/>
                    <a:pt x="886" y="199"/>
                    <a:pt x="886" y="188"/>
                  </a:cubicBezTo>
                  <a:cubicBezTo>
                    <a:pt x="875" y="118"/>
                    <a:pt x="864" y="59"/>
                    <a:pt x="85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6746575" y="672991"/>
              <a:ext cx="52874" cy="47352"/>
            </a:xfrm>
            <a:custGeom>
              <a:avLst/>
              <a:gdLst/>
              <a:ahLst/>
              <a:cxnLst/>
              <a:rect l="l" t="t" r="r" b="b"/>
              <a:pathLst>
                <a:path w="699" h="626" extrusionOk="0">
                  <a:moveTo>
                    <a:pt x="317" y="57"/>
                  </a:moveTo>
                  <a:cubicBezTo>
                    <a:pt x="376" y="57"/>
                    <a:pt x="418" y="100"/>
                    <a:pt x="500" y="196"/>
                  </a:cubicBezTo>
                  <a:cubicBezTo>
                    <a:pt x="537" y="243"/>
                    <a:pt x="570" y="302"/>
                    <a:pt x="606" y="361"/>
                  </a:cubicBezTo>
                  <a:cubicBezTo>
                    <a:pt x="618" y="372"/>
                    <a:pt x="618" y="383"/>
                    <a:pt x="629" y="394"/>
                  </a:cubicBezTo>
                  <a:cubicBezTo>
                    <a:pt x="629" y="405"/>
                    <a:pt x="629" y="419"/>
                    <a:pt x="618" y="419"/>
                  </a:cubicBezTo>
                  <a:cubicBezTo>
                    <a:pt x="548" y="475"/>
                    <a:pt x="467" y="523"/>
                    <a:pt x="386" y="570"/>
                  </a:cubicBezTo>
                  <a:cubicBezTo>
                    <a:pt x="386" y="570"/>
                    <a:pt x="361" y="559"/>
                    <a:pt x="349" y="545"/>
                  </a:cubicBezTo>
                  <a:cubicBezTo>
                    <a:pt x="268" y="442"/>
                    <a:pt x="187" y="335"/>
                    <a:pt x="95" y="221"/>
                  </a:cubicBezTo>
                  <a:cubicBezTo>
                    <a:pt x="59" y="173"/>
                    <a:pt x="70" y="151"/>
                    <a:pt x="118" y="126"/>
                  </a:cubicBezTo>
                  <a:cubicBezTo>
                    <a:pt x="129" y="126"/>
                    <a:pt x="140" y="126"/>
                    <a:pt x="151" y="115"/>
                  </a:cubicBezTo>
                  <a:cubicBezTo>
                    <a:pt x="227" y="77"/>
                    <a:pt x="276" y="57"/>
                    <a:pt x="317" y="57"/>
                  </a:cubicBezTo>
                  <a:close/>
                  <a:moveTo>
                    <a:pt x="327" y="0"/>
                  </a:moveTo>
                  <a:cubicBezTo>
                    <a:pt x="235" y="45"/>
                    <a:pt x="140" y="92"/>
                    <a:pt x="59" y="140"/>
                  </a:cubicBezTo>
                  <a:cubicBezTo>
                    <a:pt x="0" y="162"/>
                    <a:pt x="0" y="196"/>
                    <a:pt x="37" y="232"/>
                  </a:cubicBezTo>
                  <a:cubicBezTo>
                    <a:pt x="129" y="349"/>
                    <a:pt x="210" y="464"/>
                    <a:pt x="305" y="570"/>
                  </a:cubicBezTo>
                  <a:cubicBezTo>
                    <a:pt x="329" y="608"/>
                    <a:pt x="351" y="626"/>
                    <a:pt x="376" y="626"/>
                  </a:cubicBezTo>
                  <a:cubicBezTo>
                    <a:pt x="396" y="626"/>
                    <a:pt x="418" y="614"/>
                    <a:pt x="444" y="592"/>
                  </a:cubicBezTo>
                  <a:cubicBezTo>
                    <a:pt x="514" y="545"/>
                    <a:pt x="584" y="511"/>
                    <a:pt x="654" y="464"/>
                  </a:cubicBezTo>
                  <a:cubicBezTo>
                    <a:pt x="676" y="453"/>
                    <a:pt x="687" y="430"/>
                    <a:pt x="699" y="419"/>
                  </a:cubicBezTo>
                  <a:cubicBezTo>
                    <a:pt x="687" y="394"/>
                    <a:pt x="687" y="383"/>
                    <a:pt x="676" y="361"/>
                  </a:cubicBezTo>
                  <a:cubicBezTo>
                    <a:pt x="618" y="210"/>
                    <a:pt x="489" y="126"/>
                    <a:pt x="386" y="11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6938623" y="620043"/>
              <a:ext cx="16793" cy="18532"/>
            </a:xfrm>
            <a:custGeom>
              <a:avLst/>
              <a:gdLst/>
              <a:ahLst/>
              <a:cxnLst/>
              <a:rect l="l" t="t" r="r" b="b"/>
              <a:pathLst>
                <a:path w="222" h="245" extrusionOk="0">
                  <a:moveTo>
                    <a:pt x="13" y="1"/>
                  </a:moveTo>
                  <a:cubicBezTo>
                    <a:pt x="9" y="1"/>
                    <a:pt x="5" y="1"/>
                    <a:pt x="1" y="2"/>
                  </a:cubicBezTo>
                  <a:cubicBezTo>
                    <a:pt x="34" y="35"/>
                    <a:pt x="70" y="72"/>
                    <a:pt x="93" y="105"/>
                  </a:cubicBezTo>
                  <a:cubicBezTo>
                    <a:pt x="126" y="153"/>
                    <a:pt x="140" y="186"/>
                    <a:pt x="174" y="234"/>
                  </a:cubicBezTo>
                  <a:cubicBezTo>
                    <a:pt x="174" y="245"/>
                    <a:pt x="196" y="245"/>
                    <a:pt x="221" y="245"/>
                  </a:cubicBezTo>
                  <a:cubicBezTo>
                    <a:pt x="187" y="123"/>
                    <a:pt x="92" y="1"/>
                    <a:pt x="1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6574118" y="470202"/>
              <a:ext cx="12254" cy="10060"/>
            </a:xfrm>
            <a:custGeom>
              <a:avLst/>
              <a:gdLst/>
              <a:ahLst/>
              <a:cxnLst/>
              <a:rect l="l" t="t" r="r" b="b"/>
              <a:pathLst>
                <a:path w="162" h="133" extrusionOk="0">
                  <a:moveTo>
                    <a:pt x="95" y="0"/>
                  </a:moveTo>
                  <a:cubicBezTo>
                    <a:pt x="90" y="0"/>
                    <a:pt x="86" y="1"/>
                    <a:pt x="82" y="2"/>
                  </a:cubicBezTo>
                  <a:cubicBezTo>
                    <a:pt x="56" y="2"/>
                    <a:pt x="34" y="38"/>
                    <a:pt x="1" y="61"/>
                  </a:cubicBezTo>
                  <a:cubicBezTo>
                    <a:pt x="31" y="93"/>
                    <a:pt x="52" y="132"/>
                    <a:pt x="66" y="132"/>
                  </a:cubicBezTo>
                  <a:cubicBezTo>
                    <a:pt x="67" y="132"/>
                    <a:pt x="69" y="132"/>
                    <a:pt x="70" y="131"/>
                  </a:cubicBezTo>
                  <a:cubicBezTo>
                    <a:pt x="104" y="119"/>
                    <a:pt x="140" y="97"/>
                    <a:pt x="151" y="72"/>
                  </a:cubicBezTo>
                  <a:cubicBezTo>
                    <a:pt x="161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6535239" y="458931"/>
              <a:ext cx="12557" cy="9909"/>
            </a:xfrm>
            <a:custGeom>
              <a:avLst/>
              <a:gdLst/>
              <a:ahLst/>
              <a:cxnLst/>
              <a:rect l="l" t="t" r="r" b="b"/>
              <a:pathLst>
                <a:path w="166" h="131" extrusionOk="0">
                  <a:moveTo>
                    <a:pt x="59" y="0"/>
                  </a:moveTo>
                  <a:cubicBezTo>
                    <a:pt x="37" y="0"/>
                    <a:pt x="26" y="48"/>
                    <a:pt x="1" y="70"/>
                  </a:cubicBezTo>
                  <a:cubicBezTo>
                    <a:pt x="26" y="92"/>
                    <a:pt x="48" y="129"/>
                    <a:pt x="70" y="129"/>
                  </a:cubicBezTo>
                  <a:cubicBezTo>
                    <a:pt x="74" y="130"/>
                    <a:pt x="77" y="131"/>
                    <a:pt x="80" y="131"/>
                  </a:cubicBezTo>
                  <a:cubicBezTo>
                    <a:pt x="102" y="131"/>
                    <a:pt x="124" y="102"/>
                    <a:pt x="165" y="70"/>
                  </a:cubicBezTo>
                  <a:cubicBezTo>
                    <a:pt x="118" y="37"/>
                    <a:pt x="96" y="0"/>
                    <a:pt x="5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6601348" y="607638"/>
              <a:ext cx="11498" cy="19516"/>
            </a:xfrm>
            <a:custGeom>
              <a:avLst/>
              <a:gdLst/>
              <a:ahLst/>
              <a:cxnLst/>
              <a:rect l="l" t="t" r="r" b="b"/>
              <a:pathLst>
                <a:path w="152" h="258" extrusionOk="0">
                  <a:moveTo>
                    <a:pt x="104" y="1"/>
                  </a:moveTo>
                  <a:cubicBezTo>
                    <a:pt x="82" y="1"/>
                    <a:pt x="46" y="12"/>
                    <a:pt x="34" y="26"/>
                  </a:cubicBezTo>
                  <a:cubicBezTo>
                    <a:pt x="12" y="48"/>
                    <a:pt x="1" y="96"/>
                    <a:pt x="1" y="107"/>
                  </a:cubicBezTo>
                  <a:lnTo>
                    <a:pt x="1" y="177"/>
                  </a:lnTo>
                  <a:cubicBezTo>
                    <a:pt x="23" y="199"/>
                    <a:pt x="34" y="222"/>
                    <a:pt x="46" y="258"/>
                  </a:cubicBezTo>
                  <a:cubicBezTo>
                    <a:pt x="82" y="236"/>
                    <a:pt x="115" y="222"/>
                    <a:pt x="129" y="188"/>
                  </a:cubicBezTo>
                  <a:cubicBezTo>
                    <a:pt x="152" y="152"/>
                    <a:pt x="152" y="107"/>
                    <a:pt x="152" y="60"/>
                  </a:cubicBezTo>
                  <a:cubicBezTo>
                    <a:pt x="152" y="48"/>
                    <a:pt x="129" y="12"/>
                    <a:pt x="104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6551956" y="592662"/>
              <a:ext cx="9758" cy="17852"/>
            </a:xfrm>
            <a:custGeom>
              <a:avLst/>
              <a:gdLst/>
              <a:ahLst/>
              <a:cxnLst/>
              <a:rect l="l" t="t" r="r" b="b"/>
              <a:pathLst>
                <a:path w="129" h="236" extrusionOk="0">
                  <a:moveTo>
                    <a:pt x="48" y="1"/>
                  </a:moveTo>
                  <a:cubicBezTo>
                    <a:pt x="37" y="1"/>
                    <a:pt x="14" y="26"/>
                    <a:pt x="14" y="48"/>
                  </a:cubicBezTo>
                  <a:cubicBezTo>
                    <a:pt x="0" y="107"/>
                    <a:pt x="0" y="165"/>
                    <a:pt x="0" y="235"/>
                  </a:cubicBezTo>
                  <a:cubicBezTo>
                    <a:pt x="95" y="188"/>
                    <a:pt x="129" y="96"/>
                    <a:pt x="106" y="48"/>
                  </a:cubicBezTo>
                  <a:cubicBezTo>
                    <a:pt x="95" y="26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6516027" y="574281"/>
              <a:ext cx="5371" cy="13162"/>
            </a:xfrm>
            <a:custGeom>
              <a:avLst/>
              <a:gdLst/>
              <a:ahLst/>
              <a:cxnLst/>
              <a:rect l="l" t="t" r="r" b="b"/>
              <a:pathLst>
                <a:path w="71" h="174" extrusionOk="0">
                  <a:moveTo>
                    <a:pt x="11" y="1"/>
                  </a:moveTo>
                  <a:cubicBezTo>
                    <a:pt x="11" y="70"/>
                    <a:pt x="0" y="129"/>
                    <a:pt x="0" y="174"/>
                  </a:cubicBezTo>
                  <a:cubicBezTo>
                    <a:pt x="56" y="118"/>
                    <a:pt x="70" y="59"/>
                    <a:pt x="11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6757997" y="682143"/>
              <a:ext cx="31770" cy="28063"/>
            </a:xfrm>
            <a:custGeom>
              <a:avLst/>
              <a:gdLst/>
              <a:ahLst/>
              <a:cxnLst/>
              <a:rect l="l" t="t" r="r" b="b"/>
              <a:pathLst>
                <a:path w="420" h="371" extrusionOk="0">
                  <a:moveTo>
                    <a:pt x="156" y="0"/>
                  </a:moveTo>
                  <a:cubicBezTo>
                    <a:pt x="149" y="0"/>
                    <a:pt x="144" y="2"/>
                    <a:pt x="140" y="5"/>
                  </a:cubicBezTo>
                  <a:cubicBezTo>
                    <a:pt x="84" y="19"/>
                    <a:pt x="36" y="41"/>
                    <a:pt x="0" y="64"/>
                  </a:cubicBezTo>
                  <a:cubicBezTo>
                    <a:pt x="70" y="159"/>
                    <a:pt x="129" y="251"/>
                    <a:pt x="198" y="332"/>
                  </a:cubicBezTo>
                  <a:cubicBezTo>
                    <a:pt x="208" y="350"/>
                    <a:pt x="234" y="371"/>
                    <a:pt x="249" y="371"/>
                  </a:cubicBezTo>
                  <a:cubicBezTo>
                    <a:pt x="253" y="371"/>
                    <a:pt x="255" y="370"/>
                    <a:pt x="257" y="368"/>
                  </a:cubicBezTo>
                  <a:cubicBezTo>
                    <a:pt x="316" y="343"/>
                    <a:pt x="363" y="309"/>
                    <a:pt x="419" y="273"/>
                  </a:cubicBezTo>
                  <a:cubicBezTo>
                    <a:pt x="349" y="181"/>
                    <a:pt x="279" y="100"/>
                    <a:pt x="210" y="19"/>
                  </a:cubicBezTo>
                  <a:cubicBezTo>
                    <a:pt x="194" y="9"/>
                    <a:pt x="172" y="0"/>
                    <a:pt x="15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6387289" y="327244"/>
              <a:ext cx="637666" cy="469891"/>
            </a:xfrm>
            <a:custGeom>
              <a:avLst/>
              <a:gdLst/>
              <a:ahLst/>
              <a:cxnLst/>
              <a:rect l="l" t="t" r="r" b="b"/>
              <a:pathLst>
                <a:path w="8430" h="6212" extrusionOk="0">
                  <a:moveTo>
                    <a:pt x="3974" y="62"/>
                  </a:moveTo>
                  <a:cubicBezTo>
                    <a:pt x="4031" y="62"/>
                    <a:pt x="4087" y="83"/>
                    <a:pt x="4133" y="112"/>
                  </a:cubicBezTo>
                  <a:cubicBezTo>
                    <a:pt x="4272" y="171"/>
                    <a:pt x="4401" y="252"/>
                    <a:pt x="4437" y="425"/>
                  </a:cubicBezTo>
                  <a:cubicBezTo>
                    <a:pt x="4356" y="451"/>
                    <a:pt x="4261" y="484"/>
                    <a:pt x="4180" y="506"/>
                  </a:cubicBezTo>
                  <a:cubicBezTo>
                    <a:pt x="4169" y="506"/>
                    <a:pt x="4147" y="495"/>
                    <a:pt x="4133" y="484"/>
                  </a:cubicBezTo>
                  <a:cubicBezTo>
                    <a:pt x="4110" y="451"/>
                    <a:pt x="4099" y="425"/>
                    <a:pt x="4077" y="392"/>
                  </a:cubicBezTo>
                  <a:cubicBezTo>
                    <a:pt x="4063" y="381"/>
                    <a:pt x="4041" y="367"/>
                    <a:pt x="4029" y="367"/>
                  </a:cubicBezTo>
                  <a:cubicBezTo>
                    <a:pt x="4007" y="367"/>
                    <a:pt x="4007" y="392"/>
                    <a:pt x="3993" y="414"/>
                  </a:cubicBezTo>
                  <a:cubicBezTo>
                    <a:pt x="3982" y="414"/>
                    <a:pt x="3982" y="414"/>
                    <a:pt x="3982" y="425"/>
                  </a:cubicBezTo>
                  <a:cubicBezTo>
                    <a:pt x="3960" y="543"/>
                    <a:pt x="3960" y="554"/>
                    <a:pt x="3831" y="554"/>
                  </a:cubicBezTo>
                  <a:cubicBezTo>
                    <a:pt x="3691" y="554"/>
                    <a:pt x="3563" y="543"/>
                    <a:pt x="3434" y="520"/>
                  </a:cubicBezTo>
                  <a:cubicBezTo>
                    <a:pt x="3320" y="495"/>
                    <a:pt x="3320" y="473"/>
                    <a:pt x="3379" y="381"/>
                  </a:cubicBezTo>
                  <a:cubicBezTo>
                    <a:pt x="3518" y="171"/>
                    <a:pt x="3703" y="65"/>
                    <a:pt x="3937" y="65"/>
                  </a:cubicBezTo>
                  <a:cubicBezTo>
                    <a:pt x="3950" y="63"/>
                    <a:pt x="3962" y="62"/>
                    <a:pt x="3974" y="62"/>
                  </a:cubicBezTo>
                  <a:close/>
                  <a:moveTo>
                    <a:pt x="4496" y="344"/>
                  </a:moveTo>
                  <a:lnTo>
                    <a:pt x="4496" y="344"/>
                  </a:lnTo>
                  <a:cubicBezTo>
                    <a:pt x="4622" y="367"/>
                    <a:pt x="4739" y="381"/>
                    <a:pt x="4856" y="414"/>
                  </a:cubicBezTo>
                  <a:cubicBezTo>
                    <a:pt x="5007" y="462"/>
                    <a:pt x="5158" y="506"/>
                    <a:pt x="5287" y="576"/>
                  </a:cubicBezTo>
                  <a:cubicBezTo>
                    <a:pt x="5530" y="716"/>
                    <a:pt x="5764" y="856"/>
                    <a:pt x="5974" y="1020"/>
                  </a:cubicBezTo>
                  <a:cubicBezTo>
                    <a:pt x="6264" y="1252"/>
                    <a:pt x="6485" y="1543"/>
                    <a:pt x="6625" y="1903"/>
                  </a:cubicBezTo>
                  <a:cubicBezTo>
                    <a:pt x="6672" y="2057"/>
                    <a:pt x="6717" y="2197"/>
                    <a:pt x="6764" y="2347"/>
                  </a:cubicBezTo>
                  <a:cubicBezTo>
                    <a:pt x="6776" y="2381"/>
                    <a:pt x="6764" y="2428"/>
                    <a:pt x="6753" y="2462"/>
                  </a:cubicBezTo>
                  <a:cubicBezTo>
                    <a:pt x="6661" y="2616"/>
                    <a:pt x="6533" y="2708"/>
                    <a:pt x="6382" y="2800"/>
                  </a:cubicBezTo>
                  <a:cubicBezTo>
                    <a:pt x="6276" y="2859"/>
                    <a:pt x="6172" y="2917"/>
                    <a:pt x="6055" y="2976"/>
                  </a:cubicBezTo>
                  <a:cubicBezTo>
                    <a:pt x="6032" y="2998"/>
                    <a:pt x="5996" y="3010"/>
                    <a:pt x="5949" y="3021"/>
                  </a:cubicBezTo>
                  <a:cubicBezTo>
                    <a:pt x="5893" y="2741"/>
                    <a:pt x="5845" y="2487"/>
                    <a:pt x="5787" y="2230"/>
                  </a:cubicBezTo>
                  <a:cubicBezTo>
                    <a:pt x="5625" y="1624"/>
                    <a:pt x="5298" y="1149"/>
                    <a:pt x="4787" y="786"/>
                  </a:cubicBezTo>
                  <a:cubicBezTo>
                    <a:pt x="4658" y="694"/>
                    <a:pt x="4529" y="613"/>
                    <a:pt x="4379" y="506"/>
                  </a:cubicBezTo>
                  <a:cubicBezTo>
                    <a:pt x="4482" y="495"/>
                    <a:pt x="4566" y="473"/>
                    <a:pt x="4496" y="344"/>
                  </a:cubicBezTo>
                  <a:close/>
                  <a:moveTo>
                    <a:pt x="3272" y="414"/>
                  </a:moveTo>
                  <a:lnTo>
                    <a:pt x="3272" y="414"/>
                  </a:lnTo>
                  <a:cubicBezTo>
                    <a:pt x="3261" y="532"/>
                    <a:pt x="3353" y="565"/>
                    <a:pt x="3434" y="590"/>
                  </a:cubicBezTo>
                  <a:cubicBezTo>
                    <a:pt x="3525" y="609"/>
                    <a:pt x="3615" y="617"/>
                    <a:pt x="3703" y="617"/>
                  </a:cubicBezTo>
                  <a:cubicBezTo>
                    <a:pt x="3774" y="617"/>
                    <a:pt x="3844" y="611"/>
                    <a:pt x="3912" y="601"/>
                  </a:cubicBezTo>
                  <a:cubicBezTo>
                    <a:pt x="3993" y="601"/>
                    <a:pt x="4029" y="565"/>
                    <a:pt x="4018" y="495"/>
                  </a:cubicBezTo>
                  <a:cubicBezTo>
                    <a:pt x="4018" y="484"/>
                    <a:pt x="4029" y="473"/>
                    <a:pt x="4029" y="462"/>
                  </a:cubicBezTo>
                  <a:lnTo>
                    <a:pt x="4041" y="462"/>
                  </a:lnTo>
                  <a:cubicBezTo>
                    <a:pt x="4093" y="536"/>
                    <a:pt x="4112" y="562"/>
                    <a:pt x="4159" y="562"/>
                  </a:cubicBezTo>
                  <a:cubicBezTo>
                    <a:pt x="4185" y="562"/>
                    <a:pt x="4220" y="554"/>
                    <a:pt x="4272" y="543"/>
                  </a:cubicBezTo>
                  <a:cubicBezTo>
                    <a:pt x="4285" y="537"/>
                    <a:pt x="4300" y="534"/>
                    <a:pt x="4313" y="534"/>
                  </a:cubicBezTo>
                  <a:cubicBezTo>
                    <a:pt x="4326" y="534"/>
                    <a:pt x="4337" y="537"/>
                    <a:pt x="4342" y="543"/>
                  </a:cubicBezTo>
                  <a:cubicBezTo>
                    <a:pt x="4529" y="671"/>
                    <a:pt x="4717" y="800"/>
                    <a:pt x="4879" y="939"/>
                  </a:cubicBezTo>
                  <a:cubicBezTo>
                    <a:pt x="5334" y="1311"/>
                    <a:pt x="5636" y="1789"/>
                    <a:pt x="5753" y="2370"/>
                  </a:cubicBezTo>
                  <a:cubicBezTo>
                    <a:pt x="5787" y="2590"/>
                    <a:pt x="5845" y="2811"/>
                    <a:pt x="5893" y="3046"/>
                  </a:cubicBezTo>
                  <a:cubicBezTo>
                    <a:pt x="5728" y="3079"/>
                    <a:pt x="5577" y="3116"/>
                    <a:pt x="5426" y="3138"/>
                  </a:cubicBezTo>
                  <a:cubicBezTo>
                    <a:pt x="5187" y="3179"/>
                    <a:pt x="4949" y="3193"/>
                    <a:pt x="4710" y="3193"/>
                  </a:cubicBezTo>
                  <a:cubicBezTo>
                    <a:pt x="4471" y="3193"/>
                    <a:pt x="4232" y="3179"/>
                    <a:pt x="3993" y="3160"/>
                  </a:cubicBezTo>
                  <a:cubicBezTo>
                    <a:pt x="3434" y="3127"/>
                    <a:pt x="2890" y="3010"/>
                    <a:pt x="2353" y="2859"/>
                  </a:cubicBezTo>
                  <a:cubicBezTo>
                    <a:pt x="2121" y="2789"/>
                    <a:pt x="1887" y="2685"/>
                    <a:pt x="1677" y="2557"/>
                  </a:cubicBezTo>
                  <a:cubicBezTo>
                    <a:pt x="1504" y="2451"/>
                    <a:pt x="1493" y="2428"/>
                    <a:pt x="1563" y="2241"/>
                  </a:cubicBezTo>
                  <a:cubicBezTo>
                    <a:pt x="1713" y="1881"/>
                    <a:pt x="1864" y="1532"/>
                    <a:pt x="2074" y="1205"/>
                  </a:cubicBezTo>
                  <a:cubicBezTo>
                    <a:pt x="2191" y="1032"/>
                    <a:pt x="2331" y="892"/>
                    <a:pt x="2504" y="775"/>
                  </a:cubicBezTo>
                  <a:cubicBezTo>
                    <a:pt x="2750" y="624"/>
                    <a:pt x="2993" y="495"/>
                    <a:pt x="3272" y="414"/>
                  </a:cubicBezTo>
                  <a:close/>
                  <a:moveTo>
                    <a:pt x="6801" y="2532"/>
                  </a:moveTo>
                  <a:cubicBezTo>
                    <a:pt x="6812" y="2590"/>
                    <a:pt x="6823" y="2649"/>
                    <a:pt x="6834" y="2719"/>
                  </a:cubicBezTo>
                  <a:cubicBezTo>
                    <a:pt x="6834" y="2730"/>
                    <a:pt x="6812" y="2755"/>
                    <a:pt x="6787" y="2778"/>
                  </a:cubicBezTo>
                  <a:cubicBezTo>
                    <a:pt x="6636" y="2940"/>
                    <a:pt x="6452" y="3046"/>
                    <a:pt x="6228" y="3127"/>
                  </a:cubicBezTo>
                  <a:cubicBezTo>
                    <a:pt x="6147" y="3149"/>
                    <a:pt x="6066" y="3186"/>
                    <a:pt x="5974" y="3219"/>
                  </a:cubicBezTo>
                  <a:cubicBezTo>
                    <a:pt x="5949" y="3104"/>
                    <a:pt x="5963" y="3104"/>
                    <a:pt x="6044" y="3057"/>
                  </a:cubicBezTo>
                  <a:cubicBezTo>
                    <a:pt x="6195" y="2976"/>
                    <a:pt x="6357" y="2895"/>
                    <a:pt x="6496" y="2800"/>
                  </a:cubicBezTo>
                  <a:cubicBezTo>
                    <a:pt x="6602" y="2719"/>
                    <a:pt x="6695" y="2627"/>
                    <a:pt x="6801" y="2532"/>
                  </a:cubicBezTo>
                  <a:close/>
                  <a:moveTo>
                    <a:pt x="1493" y="2498"/>
                  </a:moveTo>
                  <a:lnTo>
                    <a:pt x="1493" y="2498"/>
                  </a:lnTo>
                  <a:cubicBezTo>
                    <a:pt x="1853" y="2766"/>
                    <a:pt x="2247" y="2917"/>
                    <a:pt x="2680" y="3010"/>
                  </a:cubicBezTo>
                  <a:cubicBezTo>
                    <a:pt x="3063" y="3091"/>
                    <a:pt x="3434" y="3174"/>
                    <a:pt x="3831" y="3208"/>
                  </a:cubicBezTo>
                  <a:cubicBezTo>
                    <a:pt x="4111" y="3241"/>
                    <a:pt x="4393" y="3261"/>
                    <a:pt x="4675" y="3261"/>
                  </a:cubicBezTo>
                  <a:cubicBezTo>
                    <a:pt x="5074" y="3261"/>
                    <a:pt x="5473" y="3222"/>
                    <a:pt x="5868" y="3127"/>
                  </a:cubicBezTo>
                  <a:cubicBezTo>
                    <a:pt x="5868" y="3116"/>
                    <a:pt x="5879" y="3116"/>
                    <a:pt x="5879" y="3116"/>
                  </a:cubicBezTo>
                  <a:lnTo>
                    <a:pt x="5879" y="3116"/>
                  </a:lnTo>
                  <a:cubicBezTo>
                    <a:pt x="5926" y="3208"/>
                    <a:pt x="5915" y="3230"/>
                    <a:pt x="5823" y="3255"/>
                  </a:cubicBezTo>
                  <a:cubicBezTo>
                    <a:pt x="5513" y="3317"/>
                    <a:pt x="5204" y="3345"/>
                    <a:pt x="4894" y="3345"/>
                  </a:cubicBezTo>
                  <a:cubicBezTo>
                    <a:pt x="4796" y="3345"/>
                    <a:pt x="4698" y="3342"/>
                    <a:pt x="4599" y="3336"/>
                  </a:cubicBezTo>
                  <a:cubicBezTo>
                    <a:pt x="4298" y="3314"/>
                    <a:pt x="3982" y="3314"/>
                    <a:pt x="3680" y="3267"/>
                  </a:cubicBezTo>
                  <a:cubicBezTo>
                    <a:pt x="3133" y="3197"/>
                    <a:pt x="2585" y="3127"/>
                    <a:pt x="2063" y="2940"/>
                  </a:cubicBezTo>
                  <a:cubicBezTo>
                    <a:pt x="1864" y="2870"/>
                    <a:pt x="1688" y="2789"/>
                    <a:pt x="1526" y="2649"/>
                  </a:cubicBezTo>
                  <a:cubicBezTo>
                    <a:pt x="1479" y="2602"/>
                    <a:pt x="1468" y="2557"/>
                    <a:pt x="1493" y="2498"/>
                  </a:cubicBezTo>
                  <a:close/>
                  <a:moveTo>
                    <a:pt x="6845" y="2825"/>
                  </a:moveTo>
                  <a:cubicBezTo>
                    <a:pt x="6845" y="2928"/>
                    <a:pt x="6857" y="3021"/>
                    <a:pt x="6857" y="3104"/>
                  </a:cubicBezTo>
                  <a:cubicBezTo>
                    <a:pt x="6871" y="3208"/>
                    <a:pt x="6871" y="3300"/>
                    <a:pt x="6882" y="3406"/>
                  </a:cubicBezTo>
                  <a:cubicBezTo>
                    <a:pt x="6893" y="3487"/>
                    <a:pt x="6857" y="3557"/>
                    <a:pt x="6801" y="3605"/>
                  </a:cubicBezTo>
                  <a:cubicBezTo>
                    <a:pt x="6602" y="3803"/>
                    <a:pt x="6368" y="3929"/>
                    <a:pt x="6125" y="4035"/>
                  </a:cubicBezTo>
                  <a:cubicBezTo>
                    <a:pt x="6088" y="4046"/>
                    <a:pt x="6044" y="4068"/>
                    <a:pt x="6007" y="4082"/>
                  </a:cubicBezTo>
                  <a:lnTo>
                    <a:pt x="5974" y="4082"/>
                  </a:lnTo>
                  <a:cubicBezTo>
                    <a:pt x="5985" y="4057"/>
                    <a:pt x="5985" y="4035"/>
                    <a:pt x="5985" y="4024"/>
                  </a:cubicBezTo>
                  <a:cubicBezTo>
                    <a:pt x="6032" y="3803"/>
                    <a:pt x="6019" y="3593"/>
                    <a:pt x="5985" y="3370"/>
                  </a:cubicBezTo>
                  <a:cubicBezTo>
                    <a:pt x="5985" y="3314"/>
                    <a:pt x="5985" y="3278"/>
                    <a:pt x="6055" y="3255"/>
                  </a:cubicBezTo>
                  <a:cubicBezTo>
                    <a:pt x="6276" y="3186"/>
                    <a:pt x="6496" y="3104"/>
                    <a:pt x="6683" y="2951"/>
                  </a:cubicBezTo>
                  <a:cubicBezTo>
                    <a:pt x="6731" y="2917"/>
                    <a:pt x="6776" y="2881"/>
                    <a:pt x="6845" y="2825"/>
                  </a:cubicBezTo>
                  <a:close/>
                  <a:moveTo>
                    <a:pt x="8054" y="3775"/>
                  </a:moveTo>
                  <a:cubicBezTo>
                    <a:pt x="8097" y="3775"/>
                    <a:pt x="8140" y="3776"/>
                    <a:pt x="8184" y="3778"/>
                  </a:cubicBezTo>
                  <a:cubicBezTo>
                    <a:pt x="8198" y="3778"/>
                    <a:pt x="8231" y="3803"/>
                    <a:pt x="8242" y="3825"/>
                  </a:cubicBezTo>
                  <a:cubicBezTo>
                    <a:pt x="8267" y="3873"/>
                    <a:pt x="8290" y="3943"/>
                    <a:pt x="8312" y="3998"/>
                  </a:cubicBezTo>
                  <a:cubicBezTo>
                    <a:pt x="8209" y="4012"/>
                    <a:pt x="8103" y="4024"/>
                    <a:pt x="8010" y="4035"/>
                  </a:cubicBezTo>
                  <a:cubicBezTo>
                    <a:pt x="7893" y="4046"/>
                    <a:pt x="7765" y="4068"/>
                    <a:pt x="7650" y="4082"/>
                  </a:cubicBezTo>
                  <a:cubicBezTo>
                    <a:pt x="7635" y="4086"/>
                    <a:pt x="7622" y="4088"/>
                    <a:pt x="7611" y="4088"/>
                  </a:cubicBezTo>
                  <a:cubicBezTo>
                    <a:pt x="7588" y="4088"/>
                    <a:pt x="7572" y="4078"/>
                    <a:pt x="7555" y="4046"/>
                  </a:cubicBezTo>
                  <a:cubicBezTo>
                    <a:pt x="7522" y="3976"/>
                    <a:pt x="7474" y="3906"/>
                    <a:pt x="7429" y="3836"/>
                  </a:cubicBezTo>
                  <a:cubicBezTo>
                    <a:pt x="7631" y="3797"/>
                    <a:pt x="7842" y="3775"/>
                    <a:pt x="8054" y="3775"/>
                  </a:cubicBezTo>
                  <a:close/>
                  <a:moveTo>
                    <a:pt x="7302" y="3872"/>
                  </a:moveTo>
                  <a:cubicBezTo>
                    <a:pt x="7381" y="3872"/>
                    <a:pt x="7476" y="3994"/>
                    <a:pt x="7510" y="4116"/>
                  </a:cubicBezTo>
                  <a:cubicBezTo>
                    <a:pt x="7485" y="4116"/>
                    <a:pt x="7463" y="4116"/>
                    <a:pt x="7463" y="4105"/>
                  </a:cubicBezTo>
                  <a:cubicBezTo>
                    <a:pt x="7429" y="4057"/>
                    <a:pt x="7415" y="4024"/>
                    <a:pt x="7382" y="3976"/>
                  </a:cubicBezTo>
                  <a:cubicBezTo>
                    <a:pt x="7359" y="3943"/>
                    <a:pt x="7323" y="3906"/>
                    <a:pt x="7290" y="3873"/>
                  </a:cubicBezTo>
                  <a:cubicBezTo>
                    <a:pt x="7294" y="3872"/>
                    <a:pt x="7298" y="3872"/>
                    <a:pt x="7302" y="3872"/>
                  </a:cubicBezTo>
                  <a:close/>
                  <a:moveTo>
                    <a:pt x="1456" y="2671"/>
                  </a:moveTo>
                  <a:cubicBezTo>
                    <a:pt x="1677" y="2870"/>
                    <a:pt x="1934" y="2987"/>
                    <a:pt x="2214" y="3057"/>
                  </a:cubicBezTo>
                  <a:cubicBezTo>
                    <a:pt x="2515" y="3138"/>
                    <a:pt x="2831" y="3208"/>
                    <a:pt x="3144" y="3255"/>
                  </a:cubicBezTo>
                  <a:cubicBezTo>
                    <a:pt x="3390" y="3300"/>
                    <a:pt x="3633" y="3348"/>
                    <a:pt x="3890" y="3359"/>
                  </a:cubicBezTo>
                  <a:cubicBezTo>
                    <a:pt x="4212" y="3389"/>
                    <a:pt x="4539" y="3413"/>
                    <a:pt x="4868" y="3413"/>
                  </a:cubicBezTo>
                  <a:cubicBezTo>
                    <a:pt x="5061" y="3413"/>
                    <a:pt x="5255" y="3405"/>
                    <a:pt x="5449" y="3384"/>
                  </a:cubicBezTo>
                  <a:cubicBezTo>
                    <a:pt x="5577" y="3370"/>
                    <a:pt x="5717" y="3336"/>
                    <a:pt x="5856" y="3314"/>
                  </a:cubicBezTo>
                  <a:cubicBezTo>
                    <a:pt x="5868" y="3314"/>
                    <a:pt x="5893" y="3300"/>
                    <a:pt x="5915" y="3300"/>
                  </a:cubicBezTo>
                  <a:cubicBezTo>
                    <a:pt x="5949" y="3510"/>
                    <a:pt x="5949" y="3719"/>
                    <a:pt x="5938" y="3929"/>
                  </a:cubicBezTo>
                  <a:cubicBezTo>
                    <a:pt x="5926" y="4082"/>
                    <a:pt x="5856" y="4138"/>
                    <a:pt x="5717" y="4186"/>
                  </a:cubicBezTo>
                  <a:cubicBezTo>
                    <a:pt x="5426" y="4292"/>
                    <a:pt x="5125" y="4336"/>
                    <a:pt x="4820" y="4348"/>
                  </a:cubicBezTo>
                  <a:cubicBezTo>
                    <a:pt x="4774" y="4348"/>
                    <a:pt x="4728" y="4349"/>
                    <a:pt x="4681" y="4349"/>
                  </a:cubicBezTo>
                  <a:cubicBezTo>
                    <a:pt x="3939" y="4349"/>
                    <a:pt x="3216" y="4244"/>
                    <a:pt x="2493" y="4057"/>
                  </a:cubicBezTo>
                  <a:cubicBezTo>
                    <a:pt x="2317" y="4024"/>
                    <a:pt x="2155" y="3943"/>
                    <a:pt x="1993" y="3873"/>
                  </a:cubicBezTo>
                  <a:cubicBezTo>
                    <a:pt x="1772" y="3778"/>
                    <a:pt x="1618" y="3605"/>
                    <a:pt x="1479" y="3417"/>
                  </a:cubicBezTo>
                  <a:cubicBezTo>
                    <a:pt x="1398" y="3314"/>
                    <a:pt x="1375" y="3208"/>
                    <a:pt x="1398" y="3068"/>
                  </a:cubicBezTo>
                  <a:cubicBezTo>
                    <a:pt x="1423" y="2940"/>
                    <a:pt x="1434" y="2811"/>
                    <a:pt x="1456" y="2671"/>
                  </a:cubicBezTo>
                  <a:close/>
                  <a:moveTo>
                    <a:pt x="7206" y="3895"/>
                  </a:moveTo>
                  <a:cubicBezTo>
                    <a:pt x="7220" y="3895"/>
                    <a:pt x="7242" y="3906"/>
                    <a:pt x="7253" y="3917"/>
                  </a:cubicBezTo>
                  <a:cubicBezTo>
                    <a:pt x="7301" y="3976"/>
                    <a:pt x="7359" y="4046"/>
                    <a:pt x="7415" y="4127"/>
                  </a:cubicBezTo>
                  <a:cubicBezTo>
                    <a:pt x="6742" y="4325"/>
                    <a:pt x="6088" y="4524"/>
                    <a:pt x="5474" y="4837"/>
                  </a:cubicBezTo>
                  <a:cubicBezTo>
                    <a:pt x="5404" y="4756"/>
                    <a:pt x="5334" y="4686"/>
                    <a:pt x="5250" y="4605"/>
                  </a:cubicBezTo>
                  <a:cubicBezTo>
                    <a:pt x="5264" y="4594"/>
                    <a:pt x="5275" y="4582"/>
                    <a:pt x="5287" y="4582"/>
                  </a:cubicBezTo>
                  <a:cubicBezTo>
                    <a:pt x="5856" y="4292"/>
                    <a:pt x="6438" y="4057"/>
                    <a:pt x="7066" y="3917"/>
                  </a:cubicBezTo>
                  <a:cubicBezTo>
                    <a:pt x="7114" y="3906"/>
                    <a:pt x="7161" y="3895"/>
                    <a:pt x="7206" y="3895"/>
                  </a:cubicBezTo>
                  <a:close/>
                  <a:moveTo>
                    <a:pt x="5077" y="4571"/>
                  </a:moveTo>
                  <a:cubicBezTo>
                    <a:pt x="5088" y="4571"/>
                    <a:pt x="5125" y="4571"/>
                    <a:pt x="5136" y="4582"/>
                  </a:cubicBezTo>
                  <a:cubicBezTo>
                    <a:pt x="5239" y="4697"/>
                    <a:pt x="5368" y="4781"/>
                    <a:pt x="5426" y="4932"/>
                  </a:cubicBezTo>
                  <a:cubicBezTo>
                    <a:pt x="5437" y="4954"/>
                    <a:pt x="5437" y="4965"/>
                    <a:pt x="5449" y="4990"/>
                  </a:cubicBezTo>
                  <a:cubicBezTo>
                    <a:pt x="5437" y="5001"/>
                    <a:pt x="5426" y="5024"/>
                    <a:pt x="5404" y="5035"/>
                  </a:cubicBezTo>
                  <a:cubicBezTo>
                    <a:pt x="5334" y="5082"/>
                    <a:pt x="5264" y="5116"/>
                    <a:pt x="5194" y="5163"/>
                  </a:cubicBezTo>
                  <a:cubicBezTo>
                    <a:pt x="5168" y="5185"/>
                    <a:pt x="5146" y="5197"/>
                    <a:pt x="5126" y="5197"/>
                  </a:cubicBezTo>
                  <a:cubicBezTo>
                    <a:pt x="5101" y="5197"/>
                    <a:pt x="5079" y="5179"/>
                    <a:pt x="5055" y="5141"/>
                  </a:cubicBezTo>
                  <a:cubicBezTo>
                    <a:pt x="4960" y="5035"/>
                    <a:pt x="4879" y="4920"/>
                    <a:pt x="4787" y="4803"/>
                  </a:cubicBezTo>
                  <a:cubicBezTo>
                    <a:pt x="4750" y="4767"/>
                    <a:pt x="4750" y="4733"/>
                    <a:pt x="4809" y="4711"/>
                  </a:cubicBezTo>
                  <a:cubicBezTo>
                    <a:pt x="4890" y="4663"/>
                    <a:pt x="4985" y="4616"/>
                    <a:pt x="5077" y="4571"/>
                  </a:cubicBezTo>
                  <a:close/>
                  <a:moveTo>
                    <a:pt x="6926" y="2998"/>
                  </a:moveTo>
                  <a:lnTo>
                    <a:pt x="6926" y="2998"/>
                  </a:lnTo>
                  <a:cubicBezTo>
                    <a:pt x="7359" y="3138"/>
                    <a:pt x="7672" y="3406"/>
                    <a:pt x="7999" y="3708"/>
                  </a:cubicBezTo>
                  <a:cubicBezTo>
                    <a:pt x="7974" y="3708"/>
                    <a:pt x="7952" y="3719"/>
                    <a:pt x="7941" y="3719"/>
                  </a:cubicBezTo>
                  <a:cubicBezTo>
                    <a:pt x="7323" y="3755"/>
                    <a:pt x="6731" y="3906"/>
                    <a:pt x="6158" y="4127"/>
                  </a:cubicBezTo>
                  <a:cubicBezTo>
                    <a:pt x="5856" y="4244"/>
                    <a:pt x="5555" y="4395"/>
                    <a:pt x="5264" y="4524"/>
                  </a:cubicBezTo>
                  <a:cubicBezTo>
                    <a:pt x="5246" y="4535"/>
                    <a:pt x="5231" y="4540"/>
                    <a:pt x="5217" y="4540"/>
                  </a:cubicBezTo>
                  <a:cubicBezTo>
                    <a:pt x="5202" y="4540"/>
                    <a:pt x="5187" y="4535"/>
                    <a:pt x="5169" y="4524"/>
                  </a:cubicBezTo>
                  <a:cubicBezTo>
                    <a:pt x="5153" y="4516"/>
                    <a:pt x="5131" y="4508"/>
                    <a:pt x="5111" y="4508"/>
                  </a:cubicBezTo>
                  <a:cubicBezTo>
                    <a:pt x="5103" y="4508"/>
                    <a:pt x="5095" y="4509"/>
                    <a:pt x="5088" y="4512"/>
                  </a:cubicBezTo>
                  <a:cubicBezTo>
                    <a:pt x="4960" y="4571"/>
                    <a:pt x="4845" y="4627"/>
                    <a:pt x="4728" y="4697"/>
                  </a:cubicBezTo>
                  <a:cubicBezTo>
                    <a:pt x="4647" y="4744"/>
                    <a:pt x="4717" y="4792"/>
                    <a:pt x="4750" y="4837"/>
                  </a:cubicBezTo>
                  <a:cubicBezTo>
                    <a:pt x="4728" y="4851"/>
                    <a:pt x="4705" y="4862"/>
                    <a:pt x="4692" y="4873"/>
                  </a:cubicBezTo>
                  <a:cubicBezTo>
                    <a:pt x="4110" y="5152"/>
                    <a:pt x="3599" y="5535"/>
                    <a:pt x="3133" y="5954"/>
                  </a:cubicBezTo>
                  <a:cubicBezTo>
                    <a:pt x="3108" y="5973"/>
                    <a:pt x="3076" y="5983"/>
                    <a:pt x="3046" y="5983"/>
                  </a:cubicBezTo>
                  <a:cubicBezTo>
                    <a:pt x="3035" y="5983"/>
                    <a:pt x="3025" y="5982"/>
                    <a:pt x="3015" y="5979"/>
                  </a:cubicBezTo>
                  <a:cubicBezTo>
                    <a:pt x="2610" y="5932"/>
                    <a:pt x="2214" y="5839"/>
                    <a:pt x="1828" y="5711"/>
                  </a:cubicBezTo>
                  <a:cubicBezTo>
                    <a:pt x="1456" y="5582"/>
                    <a:pt x="1107" y="5409"/>
                    <a:pt x="780" y="5200"/>
                  </a:cubicBezTo>
                  <a:cubicBezTo>
                    <a:pt x="549" y="5071"/>
                    <a:pt x="375" y="4884"/>
                    <a:pt x="236" y="4663"/>
                  </a:cubicBezTo>
                  <a:cubicBezTo>
                    <a:pt x="107" y="4443"/>
                    <a:pt x="118" y="4208"/>
                    <a:pt x="236" y="3998"/>
                  </a:cubicBezTo>
                  <a:cubicBezTo>
                    <a:pt x="375" y="3767"/>
                    <a:pt x="571" y="3593"/>
                    <a:pt x="806" y="3465"/>
                  </a:cubicBezTo>
                  <a:cubicBezTo>
                    <a:pt x="945" y="3384"/>
                    <a:pt x="1096" y="3314"/>
                    <a:pt x="1247" y="3244"/>
                  </a:cubicBezTo>
                  <a:cubicBezTo>
                    <a:pt x="1269" y="3230"/>
                    <a:pt x="1294" y="3219"/>
                    <a:pt x="1317" y="3219"/>
                  </a:cubicBezTo>
                  <a:cubicBezTo>
                    <a:pt x="1456" y="3593"/>
                    <a:pt x="1725" y="3848"/>
                    <a:pt x="2085" y="3998"/>
                  </a:cubicBezTo>
                  <a:cubicBezTo>
                    <a:pt x="2482" y="4152"/>
                    <a:pt x="2890" y="4222"/>
                    <a:pt x="3295" y="4303"/>
                  </a:cubicBezTo>
                  <a:cubicBezTo>
                    <a:pt x="3755" y="4374"/>
                    <a:pt x="4212" y="4408"/>
                    <a:pt x="4671" y="4408"/>
                  </a:cubicBezTo>
                  <a:cubicBezTo>
                    <a:pt x="4737" y="4408"/>
                    <a:pt x="4802" y="4408"/>
                    <a:pt x="4868" y="4406"/>
                  </a:cubicBezTo>
                  <a:cubicBezTo>
                    <a:pt x="5125" y="4406"/>
                    <a:pt x="5368" y="4373"/>
                    <a:pt x="5613" y="4292"/>
                  </a:cubicBezTo>
                  <a:cubicBezTo>
                    <a:pt x="5879" y="4186"/>
                    <a:pt x="6136" y="4093"/>
                    <a:pt x="6393" y="3976"/>
                  </a:cubicBezTo>
                  <a:cubicBezTo>
                    <a:pt x="6544" y="3895"/>
                    <a:pt x="6683" y="3778"/>
                    <a:pt x="6812" y="3674"/>
                  </a:cubicBezTo>
                  <a:cubicBezTo>
                    <a:pt x="6940" y="3593"/>
                    <a:pt x="6963" y="3454"/>
                    <a:pt x="6952" y="3314"/>
                  </a:cubicBezTo>
                  <a:cubicBezTo>
                    <a:pt x="6940" y="3208"/>
                    <a:pt x="6940" y="3116"/>
                    <a:pt x="6926" y="2998"/>
                  </a:cubicBezTo>
                  <a:close/>
                  <a:moveTo>
                    <a:pt x="8242" y="4093"/>
                  </a:moveTo>
                  <a:lnTo>
                    <a:pt x="8242" y="4093"/>
                  </a:lnTo>
                  <a:cubicBezTo>
                    <a:pt x="8393" y="4443"/>
                    <a:pt x="8360" y="4686"/>
                    <a:pt x="8150" y="4943"/>
                  </a:cubicBezTo>
                  <a:cubicBezTo>
                    <a:pt x="7882" y="5256"/>
                    <a:pt x="7533" y="5465"/>
                    <a:pt x="7136" y="5582"/>
                  </a:cubicBezTo>
                  <a:cubicBezTo>
                    <a:pt x="6834" y="5663"/>
                    <a:pt x="6533" y="5758"/>
                    <a:pt x="6217" y="5828"/>
                  </a:cubicBezTo>
                  <a:cubicBezTo>
                    <a:pt x="5879" y="5909"/>
                    <a:pt x="5530" y="5968"/>
                    <a:pt x="5169" y="6002"/>
                  </a:cubicBezTo>
                  <a:cubicBezTo>
                    <a:pt x="4837" y="6034"/>
                    <a:pt x="4499" y="6039"/>
                    <a:pt x="4163" y="6039"/>
                  </a:cubicBezTo>
                  <a:cubicBezTo>
                    <a:pt x="4005" y="6039"/>
                    <a:pt x="3848" y="6038"/>
                    <a:pt x="3691" y="6038"/>
                  </a:cubicBezTo>
                  <a:cubicBezTo>
                    <a:pt x="3669" y="6038"/>
                    <a:pt x="3644" y="6024"/>
                    <a:pt x="3599" y="6024"/>
                  </a:cubicBezTo>
                  <a:cubicBezTo>
                    <a:pt x="4029" y="5652"/>
                    <a:pt x="4518" y="5409"/>
                    <a:pt x="5018" y="5186"/>
                  </a:cubicBezTo>
                  <a:cubicBezTo>
                    <a:pt x="5030" y="5200"/>
                    <a:pt x="5041" y="5211"/>
                    <a:pt x="5041" y="5222"/>
                  </a:cubicBezTo>
                  <a:cubicBezTo>
                    <a:pt x="5067" y="5255"/>
                    <a:pt x="5097" y="5269"/>
                    <a:pt x="5127" y="5269"/>
                  </a:cubicBezTo>
                  <a:cubicBezTo>
                    <a:pt x="5150" y="5269"/>
                    <a:pt x="5173" y="5260"/>
                    <a:pt x="5194" y="5244"/>
                  </a:cubicBezTo>
                  <a:cubicBezTo>
                    <a:pt x="5287" y="5186"/>
                    <a:pt x="5379" y="5130"/>
                    <a:pt x="5460" y="5071"/>
                  </a:cubicBezTo>
                  <a:cubicBezTo>
                    <a:pt x="5507" y="5046"/>
                    <a:pt x="5530" y="5013"/>
                    <a:pt x="5507" y="4954"/>
                  </a:cubicBezTo>
                  <a:cubicBezTo>
                    <a:pt x="5485" y="4906"/>
                    <a:pt x="5507" y="4895"/>
                    <a:pt x="5555" y="4873"/>
                  </a:cubicBezTo>
                  <a:cubicBezTo>
                    <a:pt x="5893" y="4697"/>
                    <a:pt x="6242" y="4571"/>
                    <a:pt x="6602" y="4443"/>
                  </a:cubicBezTo>
                  <a:cubicBezTo>
                    <a:pt x="6996" y="4314"/>
                    <a:pt x="7393" y="4186"/>
                    <a:pt x="7812" y="4127"/>
                  </a:cubicBezTo>
                  <a:cubicBezTo>
                    <a:pt x="7952" y="4105"/>
                    <a:pt x="8103" y="4105"/>
                    <a:pt x="8242" y="4093"/>
                  </a:cubicBezTo>
                  <a:close/>
                  <a:moveTo>
                    <a:pt x="4787" y="4895"/>
                  </a:moveTo>
                  <a:cubicBezTo>
                    <a:pt x="4856" y="4965"/>
                    <a:pt x="4915" y="5035"/>
                    <a:pt x="4996" y="5116"/>
                  </a:cubicBezTo>
                  <a:cubicBezTo>
                    <a:pt x="4890" y="5163"/>
                    <a:pt x="4798" y="5211"/>
                    <a:pt x="4705" y="5256"/>
                  </a:cubicBezTo>
                  <a:cubicBezTo>
                    <a:pt x="4379" y="5395"/>
                    <a:pt x="4063" y="5582"/>
                    <a:pt x="3772" y="5792"/>
                  </a:cubicBezTo>
                  <a:cubicBezTo>
                    <a:pt x="3658" y="5884"/>
                    <a:pt x="3552" y="6002"/>
                    <a:pt x="3448" y="6108"/>
                  </a:cubicBezTo>
                  <a:cubicBezTo>
                    <a:pt x="3428" y="6117"/>
                    <a:pt x="3409" y="6133"/>
                    <a:pt x="3391" y="6133"/>
                  </a:cubicBezTo>
                  <a:cubicBezTo>
                    <a:pt x="3387" y="6133"/>
                    <a:pt x="3383" y="6132"/>
                    <a:pt x="3379" y="6130"/>
                  </a:cubicBezTo>
                  <a:cubicBezTo>
                    <a:pt x="3295" y="6130"/>
                    <a:pt x="3203" y="6108"/>
                    <a:pt x="3110" y="6094"/>
                  </a:cubicBezTo>
                  <a:cubicBezTo>
                    <a:pt x="3144" y="6049"/>
                    <a:pt x="3169" y="6002"/>
                    <a:pt x="3203" y="5968"/>
                  </a:cubicBezTo>
                  <a:cubicBezTo>
                    <a:pt x="3412" y="5792"/>
                    <a:pt x="3633" y="5619"/>
                    <a:pt x="3853" y="5454"/>
                  </a:cubicBezTo>
                  <a:cubicBezTo>
                    <a:pt x="4122" y="5256"/>
                    <a:pt x="4412" y="5071"/>
                    <a:pt x="4717" y="4932"/>
                  </a:cubicBezTo>
                  <a:cubicBezTo>
                    <a:pt x="4739" y="4920"/>
                    <a:pt x="4761" y="4906"/>
                    <a:pt x="4787" y="4895"/>
                  </a:cubicBezTo>
                  <a:close/>
                  <a:moveTo>
                    <a:pt x="3917" y="0"/>
                  </a:moveTo>
                  <a:cubicBezTo>
                    <a:pt x="3685" y="0"/>
                    <a:pt x="3498" y="103"/>
                    <a:pt x="3353" y="297"/>
                  </a:cubicBezTo>
                  <a:cubicBezTo>
                    <a:pt x="3331" y="322"/>
                    <a:pt x="3309" y="356"/>
                    <a:pt x="3272" y="367"/>
                  </a:cubicBezTo>
                  <a:cubicBezTo>
                    <a:pt x="2971" y="437"/>
                    <a:pt x="2702" y="590"/>
                    <a:pt x="2445" y="752"/>
                  </a:cubicBezTo>
                  <a:cubicBezTo>
                    <a:pt x="2283" y="856"/>
                    <a:pt x="2144" y="984"/>
                    <a:pt x="2026" y="1149"/>
                  </a:cubicBezTo>
                  <a:cubicBezTo>
                    <a:pt x="1644" y="1741"/>
                    <a:pt x="1375" y="2381"/>
                    <a:pt x="1317" y="3104"/>
                  </a:cubicBezTo>
                  <a:cubicBezTo>
                    <a:pt x="1317" y="3138"/>
                    <a:pt x="1294" y="3149"/>
                    <a:pt x="1258" y="3160"/>
                  </a:cubicBezTo>
                  <a:cubicBezTo>
                    <a:pt x="1074" y="3255"/>
                    <a:pt x="887" y="3348"/>
                    <a:pt x="699" y="3454"/>
                  </a:cubicBezTo>
                  <a:cubicBezTo>
                    <a:pt x="526" y="3546"/>
                    <a:pt x="375" y="3686"/>
                    <a:pt x="247" y="3848"/>
                  </a:cubicBezTo>
                  <a:cubicBezTo>
                    <a:pt x="60" y="4093"/>
                    <a:pt x="1" y="4443"/>
                    <a:pt x="199" y="4744"/>
                  </a:cubicBezTo>
                  <a:cubicBezTo>
                    <a:pt x="361" y="4976"/>
                    <a:pt x="560" y="5163"/>
                    <a:pt x="806" y="5303"/>
                  </a:cubicBezTo>
                  <a:cubicBezTo>
                    <a:pt x="1479" y="5711"/>
                    <a:pt x="2214" y="5954"/>
                    <a:pt x="2993" y="6060"/>
                  </a:cubicBezTo>
                  <a:cubicBezTo>
                    <a:pt x="3015" y="6060"/>
                    <a:pt x="3052" y="6060"/>
                    <a:pt x="3052" y="6108"/>
                  </a:cubicBezTo>
                  <a:cubicBezTo>
                    <a:pt x="3052" y="6130"/>
                    <a:pt x="3085" y="6152"/>
                    <a:pt x="3110" y="6152"/>
                  </a:cubicBezTo>
                  <a:cubicBezTo>
                    <a:pt x="3203" y="6178"/>
                    <a:pt x="3295" y="6189"/>
                    <a:pt x="3390" y="6211"/>
                  </a:cubicBezTo>
                  <a:cubicBezTo>
                    <a:pt x="3434" y="6211"/>
                    <a:pt x="3471" y="6189"/>
                    <a:pt x="3504" y="6152"/>
                  </a:cubicBezTo>
                  <a:cubicBezTo>
                    <a:pt x="3518" y="6130"/>
                    <a:pt x="3563" y="6108"/>
                    <a:pt x="3588" y="6108"/>
                  </a:cubicBezTo>
                  <a:cubicBezTo>
                    <a:pt x="3709" y="6108"/>
                    <a:pt x="3829" y="6122"/>
                    <a:pt x="3944" y="6122"/>
                  </a:cubicBezTo>
                  <a:cubicBezTo>
                    <a:pt x="3973" y="6122"/>
                    <a:pt x="4001" y="6121"/>
                    <a:pt x="4029" y="6119"/>
                  </a:cubicBezTo>
                  <a:cubicBezTo>
                    <a:pt x="4437" y="6094"/>
                    <a:pt x="4845" y="6119"/>
                    <a:pt x="5250" y="6060"/>
                  </a:cubicBezTo>
                  <a:cubicBezTo>
                    <a:pt x="5588" y="6013"/>
                    <a:pt x="5938" y="5968"/>
                    <a:pt x="6276" y="5884"/>
                  </a:cubicBezTo>
                  <a:cubicBezTo>
                    <a:pt x="6577" y="5814"/>
                    <a:pt x="6871" y="5722"/>
                    <a:pt x="7161" y="5641"/>
                  </a:cubicBezTo>
                  <a:cubicBezTo>
                    <a:pt x="7346" y="5594"/>
                    <a:pt x="7522" y="5501"/>
                    <a:pt x="7695" y="5409"/>
                  </a:cubicBezTo>
                  <a:cubicBezTo>
                    <a:pt x="7893" y="5303"/>
                    <a:pt x="8058" y="5163"/>
                    <a:pt x="8198" y="5001"/>
                  </a:cubicBezTo>
                  <a:cubicBezTo>
                    <a:pt x="8337" y="4837"/>
                    <a:pt x="8429" y="4663"/>
                    <a:pt x="8407" y="4454"/>
                  </a:cubicBezTo>
                  <a:cubicBezTo>
                    <a:pt x="8393" y="4336"/>
                    <a:pt x="8371" y="4222"/>
                    <a:pt x="8348" y="4093"/>
                  </a:cubicBezTo>
                  <a:cubicBezTo>
                    <a:pt x="8407" y="4082"/>
                    <a:pt x="8407" y="4035"/>
                    <a:pt x="8382" y="3976"/>
                  </a:cubicBezTo>
                  <a:cubicBezTo>
                    <a:pt x="8348" y="3917"/>
                    <a:pt x="8337" y="3859"/>
                    <a:pt x="8312" y="3803"/>
                  </a:cubicBezTo>
                  <a:cubicBezTo>
                    <a:pt x="8279" y="3733"/>
                    <a:pt x="8231" y="3697"/>
                    <a:pt x="8150" y="3697"/>
                  </a:cubicBezTo>
                  <a:cubicBezTo>
                    <a:pt x="8146" y="3699"/>
                    <a:pt x="8141" y="3700"/>
                    <a:pt x="8135" y="3700"/>
                  </a:cubicBezTo>
                  <a:cubicBezTo>
                    <a:pt x="8111" y="3700"/>
                    <a:pt x="8076" y="3683"/>
                    <a:pt x="8058" y="3674"/>
                  </a:cubicBezTo>
                  <a:cubicBezTo>
                    <a:pt x="7952" y="3579"/>
                    <a:pt x="7860" y="3476"/>
                    <a:pt x="7742" y="3384"/>
                  </a:cubicBezTo>
                  <a:cubicBezTo>
                    <a:pt x="7499" y="3197"/>
                    <a:pt x="7253" y="3035"/>
                    <a:pt x="6963" y="2940"/>
                  </a:cubicBezTo>
                  <a:cubicBezTo>
                    <a:pt x="6940" y="2940"/>
                    <a:pt x="6926" y="2917"/>
                    <a:pt x="6926" y="2895"/>
                  </a:cubicBezTo>
                  <a:cubicBezTo>
                    <a:pt x="6915" y="2836"/>
                    <a:pt x="6915" y="2778"/>
                    <a:pt x="6904" y="2708"/>
                  </a:cubicBezTo>
                  <a:cubicBezTo>
                    <a:pt x="6857" y="2440"/>
                    <a:pt x="6801" y="2160"/>
                    <a:pt x="6695" y="1903"/>
                  </a:cubicBezTo>
                  <a:cubicBezTo>
                    <a:pt x="6533" y="1498"/>
                    <a:pt x="6276" y="1160"/>
                    <a:pt x="5926" y="892"/>
                  </a:cubicBezTo>
                  <a:cubicBezTo>
                    <a:pt x="5834" y="822"/>
                    <a:pt x="5728" y="763"/>
                    <a:pt x="5636" y="694"/>
                  </a:cubicBezTo>
                  <a:cubicBezTo>
                    <a:pt x="5287" y="473"/>
                    <a:pt x="4926" y="322"/>
                    <a:pt x="4507" y="297"/>
                  </a:cubicBezTo>
                  <a:cubicBezTo>
                    <a:pt x="4482" y="297"/>
                    <a:pt x="4460" y="286"/>
                    <a:pt x="4460" y="275"/>
                  </a:cubicBezTo>
                  <a:cubicBezTo>
                    <a:pt x="4342" y="124"/>
                    <a:pt x="4191" y="31"/>
                    <a:pt x="4018" y="6"/>
                  </a:cubicBezTo>
                  <a:cubicBezTo>
                    <a:pt x="3984" y="2"/>
                    <a:pt x="3950" y="0"/>
                    <a:pt x="39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6570563" y="464226"/>
              <a:ext cx="20348" cy="21180"/>
            </a:xfrm>
            <a:custGeom>
              <a:avLst/>
              <a:gdLst/>
              <a:ahLst/>
              <a:cxnLst/>
              <a:rect l="l" t="t" r="r" b="b"/>
              <a:pathLst>
                <a:path w="269" h="280" extrusionOk="0">
                  <a:moveTo>
                    <a:pt x="142" y="79"/>
                  </a:moveTo>
                  <a:cubicBezTo>
                    <a:pt x="173" y="79"/>
                    <a:pt x="208" y="112"/>
                    <a:pt x="198" y="151"/>
                  </a:cubicBezTo>
                  <a:cubicBezTo>
                    <a:pt x="187" y="176"/>
                    <a:pt x="151" y="198"/>
                    <a:pt x="117" y="210"/>
                  </a:cubicBezTo>
                  <a:cubicBezTo>
                    <a:pt x="116" y="211"/>
                    <a:pt x="114" y="211"/>
                    <a:pt x="113" y="211"/>
                  </a:cubicBezTo>
                  <a:cubicBezTo>
                    <a:pt x="99" y="211"/>
                    <a:pt x="78" y="172"/>
                    <a:pt x="48" y="140"/>
                  </a:cubicBezTo>
                  <a:cubicBezTo>
                    <a:pt x="81" y="117"/>
                    <a:pt x="103" y="81"/>
                    <a:pt x="129" y="81"/>
                  </a:cubicBezTo>
                  <a:cubicBezTo>
                    <a:pt x="133" y="80"/>
                    <a:pt x="137" y="79"/>
                    <a:pt x="142" y="79"/>
                  </a:cubicBezTo>
                  <a:close/>
                  <a:moveTo>
                    <a:pt x="129" y="0"/>
                  </a:moveTo>
                  <a:cubicBezTo>
                    <a:pt x="59" y="0"/>
                    <a:pt x="0" y="70"/>
                    <a:pt x="0" y="151"/>
                  </a:cubicBezTo>
                  <a:cubicBezTo>
                    <a:pt x="0" y="232"/>
                    <a:pt x="48" y="279"/>
                    <a:pt x="117" y="279"/>
                  </a:cubicBezTo>
                  <a:cubicBezTo>
                    <a:pt x="198" y="279"/>
                    <a:pt x="268" y="221"/>
                    <a:pt x="268" y="151"/>
                  </a:cubicBezTo>
                  <a:cubicBezTo>
                    <a:pt x="268" y="81"/>
                    <a:pt x="198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6529945" y="453637"/>
              <a:ext cx="20348" cy="20348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29" y="70"/>
                  </a:moveTo>
                  <a:cubicBezTo>
                    <a:pt x="166" y="70"/>
                    <a:pt x="188" y="107"/>
                    <a:pt x="235" y="140"/>
                  </a:cubicBezTo>
                  <a:cubicBezTo>
                    <a:pt x="194" y="172"/>
                    <a:pt x="172" y="201"/>
                    <a:pt x="150" y="201"/>
                  </a:cubicBezTo>
                  <a:cubicBezTo>
                    <a:pt x="147" y="201"/>
                    <a:pt x="144" y="200"/>
                    <a:pt x="140" y="199"/>
                  </a:cubicBezTo>
                  <a:cubicBezTo>
                    <a:pt x="118" y="199"/>
                    <a:pt x="96" y="162"/>
                    <a:pt x="71" y="140"/>
                  </a:cubicBezTo>
                  <a:cubicBezTo>
                    <a:pt x="96" y="118"/>
                    <a:pt x="107" y="70"/>
                    <a:pt x="129" y="70"/>
                  </a:cubicBezTo>
                  <a:close/>
                  <a:moveTo>
                    <a:pt x="129" y="0"/>
                  </a:moveTo>
                  <a:cubicBezTo>
                    <a:pt x="71" y="0"/>
                    <a:pt x="1" y="70"/>
                    <a:pt x="1" y="140"/>
                  </a:cubicBezTo>
                  <a:cubicBezTo>
                    <a:pt x="1" y="210"/>
                    <a:pt x="71" y="269"/>
                    <a:pt x="152" y="269"/>
                  </a:cubicBezTo>
                  <a:cubicBezTo>
                    <a:pt x="210" y="269"/>
                    <a:pt x="269" y="210"/>
                    <a:pt x="269" y="140"/>
                  </a:cubicBezTo>
                  <a:cubicBezTo>
                    <a:pt x="269" y="70"/>
                    <a:pt x="199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6713975" y="417405"/>
              <a:ext cx="20423" cy="7867"/>
            </a:xfrm>
            <a:custGeom>
              <a:avLst/>
              <a:gdLst/>
              <a:ahLst/>
              <a:cxnLst/>
              <a:rect l="l" t="t" r="r" b="b"/>
              <a:pathLst>
                <a:path w="270" h="104" extrusionOk="0">
                  <a:moveTo>
                    <a:pt x="31" y="0"/>
                  </a:moveTo>
                  <a:cubicBezTo>
                    <a:pt x="28" y="0"/>
                    <a:pt x="25" y="1"/>
                    <a:pt x="23" y="2"/>
                  </a:cubicBezTo>
                  <a:cubicBezTo>
                    <a:pt x="12" y="13"/>
                    <a:pt x="1" y="38"/>
                    <a:pt x="12" y="49"/>
                  </a:cubicBezTo>
                  <a:cubicBezTo>
                    <a:pt x="32" y="75"/>
                    <a:pt x="143" y="104"/>
                    <a:pt x="218" y="104"/>
                  </a:cubicBezTo>
                  <a:cubicBezTo>
                    <a:pt x="239" y="104"/>
                    <a:pt x="257" y="101"/>
                    <a:pt x="269" y="97"/>
                  </a:cubicBezTo>
                  <a:cubicBezTo>
                    <a:pt x="248" y="63"/>
                    <a:pt x="76" y="0"/>
                    <a:pt x="3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6601348" y="399101"/>
              <a:ext cx="15129" cy="15961"/>
            </a:xfrm>
            <a:custGeom>
              <a:avLst/>
              <a:gdLst/>
              <a:ahLst/>
              <a:cxnLst/>
              <a:rect l="l" t="t" r="r" b="b"/>
              <a:pathLst>
                <a:path w="200" h="211" extrusionOk="0">
                  <a:moveTo>
                    <a:pt x="199" y="1"/>
                  </a:moveTo>
                  <a:cubicBezTo>
                    <a:pt x="129" y="12"/>
                    <a:pt x="12" y="140"/>
                    <a:pt x="1" y="210"/>
                  </a:cubicBezTo>
                  <a:cubicBezTo>
                    <a:pt x="71" y="199"/>
                    <a:pt x="199" y="59"/>
                    <a:pt x="19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6733489" y="433365"/>
              <a:ext cx="11422" cy="14448"/>
            </a:xfrm>
            <a:custGeom>
              <a:avLst/>
              <a:gdLst/>
              <a:ahLst/>
              <a:cxnLst/>
              <a:rect l="l" t="t" r="r" b="b"/>
              <a:pathLst>
                <a:path w="151" h="191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87"/>
                    <a:pt x="68" y="190"/>
                    <a:pt x="133" y="190"/>
                  </a:cubicBezTo>
                  <a:cubicBezTo>
                    <a:pt x="139" y="190"/>
                    <a:pt x="145" y="189"/>
                    <a:pt x="151" y="187"/>
                  </a:cubicBezTo>
                  <a:cubicBezTo>
                    <a:pt x="103" y="129"/>
                    <a:pt x="81" y="48"/>
                    <a:pt x="1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6423445" y="588275"/>
              <a:ext cx="48487" cy="36157"/>
            </a:xfrm>
            <a:custGeom>
              <a:avLst/>
              <a:gdLst/>
              <a:ahLst/>
              <a:cxnLst/>
              <a:rect l="l" t="t" r="r" b="b"/>
              <a:pathLst>
                <a:path w="641" h="478" extrusionOk="0">
                  <a:moveTo>
                    <a:pt x="615" y="0"/>
                  </a:moveTo>
                  <a:cubicBezTo>
                    <a:pt x="433" y="0"/>
                    <a:pt x="1" y="324"/>
                    <a:pt x="1" y="478"/>
                  </a:cubicBezTo>
                  <a:cubicBezTo>
                    <a:pt x="23" y="444"/>
                    <a:pt x="59" y="433"/>
                    <a:pt x="71" y="408"/>
                  </a:cubicBezTo>
                  <a:cubicBezTo>
                    <a:pt x="199" y="235"/>
                    <a:pt x="372" y="128"/>
                    <a:pt x="571" y="47"/>
                  </a:cubicBezTo>
                  <a:cubicBezTo>
                    <a:pt x="596" y="36"/>
                    <a:pt x="607" y="14"/>
                    <a:pt x="640" y="3"/>
                  </a:cubicBezTo>
                  <a:cubicBezTo>
                    <a:pt x="633" y="1"/>
                    <a:pt x="624" y="0"/>
                    <a:pt x="6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6411191" y="632372"/>
              <a:ext cx="8775" cy="22088"/>
            </a:xfrm>
            <a:custGeom>
              <a:avLst/>
              <a:gdLst/>
              <a:ahLst/>
              <a:cxnLst/>
              <a:rect l="l" t="t" r="r" b="b"/>
              <a:pathLst>
                <a:path w="116" h="292" extrusionOk="0">
                  <a:moveTo>
                    <a:pt x="104" y="1"/>
                  </a:moveTo>
                  <a:cubicBezTo>
                    <a:pt x="34" y="48"/>
                    <a:pt x="23" y="118"/>
                    <a:pt x="12" y="188"/>
                  </a:cubicBezTo>
                  <a:cubicBezTo>
                    <a:pt x="12" y="221"/>
                    <a:pt x="1" y="269"/>
                    <a:pt x="59" y="291"/>
                  </a:cubicBezTo>
                  <a:cubicBezTo>
                    <a:pt x="82" y="199"/>
                    <a:pt x="104" y="104"/>
                    <a:pt x="115" y="1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6940287" y="581164"/>
              <a:ext cx="15961" cy="13464"/>
            </a:xfrm>
            <a:custGeom>
              <a:avLst/>
              <a:gdLst/>
              <a:ahLst/>
              <a:cxnLst/>
              <a:rect l="l" t="t" r="r" b="b"/>
              <a:pathLst>
                <a:path w="211" h="178" extrusionOk="0">
                  <a:moveTo>
                    <a:pt x="11" y="1"/>
                  </a:moveTo>
                  <a:cubicBezTo>
                    <a:pt x="8" y="1"/>
                    <a:pt x="4" y="1"/>
                    <a:pt x="1" y="2"/>
                  </a:cubicBezTo>
                  <a:cubicBezTo>
                    <a:pt x="48" y="83"/>
                    <a:pt x="118" y="141"/>
                    <a:pt x="211" y="178"/>
                  </a:cubicBezTo>
                  <a:cubicBezTo>
                    <a:pt x="189" y="88"/>
                    <a:pt x="74" y="1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6598625" y="701885"/>
              <a:ext cx="15961" cy="14296"/>
            </a:xfrm>
            <a:custGeom>
              <a:avLst/>
              <a:gdLst/>
              <a:ahLst/>
              <a:cxnLst/>
              <a:rect l="l" t="t" r="r" b="b"/>
              <a:pathLst>
                <a:path w="211" h="189" extrusionOk="0">
                  <a:moveTo>
                    <a:pt x="1" y="1"/>
                  </a:moveTo>
                  <a:cubicBezTo>
                    <a:pt x="25" y="89"/>
                    <a:pt x="139" y="189"/>
                    <a:pt x="201" y="189"/>
                  </a:cubicBezTo>
                  <a:cubicBezTo>
                    <a:pt x="204" y="189"/>
                    <a:pt x="207" y="189"/>
                    <a:pt x="210" y="188"/>
                  </a:cubicBezTo>
                  <a:cubicBezTo>
                    <a:pt x="188" y="129"/>
                    <a:pt x="48" y="1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6503547" y="641298"/>
              <a:ext cx="5371" cy="15885"/>
            </a:xfrm>
            <a:custGeom>
              <a:avLst/>
              <a:gdLst/>
              <a:ahLst/>
              <a:cxnLst/>
              <a:rect l="l" t="t" r="r" b="b"/>
              <a:pathLst>
                <a:path w="71" h="210" extrusionOk="0">
                  <a:moveTo>
                    <a:pt x="12" y="0"/>
                  </a:moveTo>
                  <a:cubicBezTo>
                    <a:pt x="12" y="70"/>
                    <a:pt x="0" y="140"/>
                    <a:pt x="0" y="210"/>
                  </a:cubicBezTo>
                  <a:lnTo>
                    <a:pt x="26" y="210"/>
                  </a:lnTo>
                  <a:cubicBezTo>
                    <a:pt x="59" y="162"/>
                    <a:pt x="70" y="45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6629486" y="706347"/>
              <a:ext cx="5371" cy="10666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23" y="1"/>
                  </a:moveTo>
                  <a:cubicBezTo>
                    <a:pt x="12" y="23"/>
                    <a:pt x="1" y="48"/>
                    <a:pt x="1" y="70"/>
                  </a:cubicBezTo>
                  <a:cubicBezTo>
                    <a:pt x="1" y="93"/>
                    <a:pt x="12" y="118"/>
                    <a:pt x="23" y="140"/>
                  </a:cubicBezTo>
                  <a:cubicBezTo>
                    <a:pt x="37" y="118"/>
                    <a:pt x="48" y="104"/>
                    <a:pt x="70" y="70"/>
                  </a:cubicBezTo>
                  <a:cubicBezTo>
                    <a:pt x="59" y="48"/>
                    <a:pt x="48" y="23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6781823" y="718601"/>
              <a:ext cx="189409" cy="55673"/>
            </a:xfrm>
            <a:custGeom>
              <a:avLst/>
              <a:gdLst/>
              <a:ahLst/>
              <a:cxnLst/>
              <a:rect l="l" t="t" r="r" b="b"/>
              <a:pathLst>
                <a:path w="2504" h="736" extrusionOk="0">
                  <a:moveTo>
                    <a:pt x="2493" y="1"/>
                  </a:moveTo>
                  <a:cubicBezTo>
                    <a:pt x="2468" y="12"/>
                    <a:pt x="2445" y="26"/>
                    <a:pt x="2423" y="37"/>
                  </a:cubicBezTo>
                  <a:cubicBezTo>
                    <a:pt x="2269" y="107"/>
                    <a:pt x="2118" y="177"/>
                    <a:pt x="1979" y="246"/>
                  </a:cubicBezTo>
                  <a:cubicBezTo>
                    <a:pt x="1560" y="420"/>
                    <a:pt x="1129" y="501"/>
                    <a:pt x="688" y="559"/>
                  </a:cubicBezTo>
                  <a:cubicBezTo>
                    <a:pt x="490" y="596"/>
                    <a:pt x="280" y="629"/>
                    <a:pt x="82" y="665"/>
                  </a:cubicBezTo>
                  <a:cubicBezTo>
                    <a:pt x="59" y="677"/>
                    <a:pt x="34" y="688"/>
                    <a:pt x="1" y="699"/>
                  </a:cubicBezTo>
                  <a:cubicBezTo>
                    <a:pt x="12" y="710"/>
                    <a:pt x="12" y="724"/>
                    <a:pt x="12" y="735"/>
                  </a:cubicBezTo>
                  <a:cubicBezTo>
                    <a:pt x="59" y="724"/>
                    <a:pt x="93" y="724"/>
                    <a:pt x="140" y="724"/>
                  </a:cubicBezTo>
                  <a:cubicBezTo>
                    <a:pt x="467" y="665"/>
                    <a:pt x="803" y="607"/>
                    <a:pt x="1129" y="548"/>
                  </a:cubicBezTo>
                  <a:cubicBezTo>
                    <a:pt x="1607" y="467"/>
                    <a:pt x="2048" y="316"/>
                    <a:pt x="2456" y="70"/>
                  </a:cubicBezTo>
                  <a:cubicBezTo>
                    <a:pt x="2479" y="59"/>
                    <a:pt x="2493" y="37"/>
                    <a:pt x="2504" y="26"/>
                  </a:cubicBezTo>
                  <a:cubicBezTo>
                    <a:pt x="2504" y="26"/>
                    <a:pt x="2493" y="12"/>
                    <a:pt x="249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6981737" y="664065"/>
              <a:ext cx="31770" cy="47655"/>
            </a:xfrm>
            <a:custGeom>
              <a:avLst/>
              <a:gdLst/>
              <a:ahLst/>
              <a:cxnLst/>
              <a:rect l="l" t="t" r="r" b="b"/>
              <a:pathLst>
                <a:path w="420" h="63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361" y="23"/>
                    <a:pt x="350" y="48"/>
                    <a:pt x="339" y="71"/>
                  </a:cubicBezTo>
                  <a:cubicBezTo>
                    <a:pt x="325" y="104"/>
                    <a:pt x="325" y="152"/>
                    <a:pt x="302" y="199"/>
                  </a:cubicBezTo>
                  <a:cubicBezTo>
                    <a:pt x="244" y="328"/>
                    <a:pt x="163" y="453"/>
                    <a:pt x="45" y="548"/>
                  </a:cubicBezTo>
                  <a:cubicBezTo>
                    <a:pt x="23" y="571"/>
                    <a:pt x="12" y="582"/>
                    <a:pt x="1" y="607"/>
                  </a:cubicBezTo>
                  <a:cubicBezTo>
                    <a:pt x="1" y="618"/>
                    <a:pt x="12" y="618"/>
                    <a:pt x="12" y="629"/>
                  </a:cubicBezTo>
                  <a:cubicBezTo>
                    <a:pt x="140" y="593"/>
                    <a:pt x="199" y="490"/>
                    <a:pt x="269" y="398"/>
                  </a:cubicBezTo>
                  <a:cubicBezTo>
                    <a:pt x="339" y="280"/>
                    <a:pt x="420" y="152"/>
                    <a:pt x="37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6935900" y="672688"/>
              <a:ext cx="8926" cy="14296"/>
            </a:xfrm>
            <a:custGeom>
              <a:avLst/>
              <a:gdLst/>
              <a:ahLst/>
              <a:cxnLst/>
              <a:rect l="l" t="t" r="r" b="b"/>
              <a:pathLst>
                <a:path w="118" h="189" extrusionOk="0">
                  <a:moveTo>
                    <a:pt x="80" y="0"/>
                  </a:moveTo>
                  <a:cubicBezTo>
                    <a:pt x="76" y="0"/>
                    <a:pt x="72" y="1"/>
                    <a:pt x="70" y="4"/>
                  </a:cubicBezTo>
                  <a:cubicBezTo>
                    <a:pt x="37" y="15"/>
                    <a:pt x="0" y="144"/>
                    <a:pt x="23" y="189"/>
                  </a:cubicBezTo>
                  <a:cubicBezTo>
                    <a:pt x="81" y="144"/>
                    <a:pt x="93" y="85"/>
                    <a:pt x="118" y="27"/>
                  </a:cubicBezTo>
                  <a:cubicBezTo>
                    <a:pt x="118" y="18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6950044" y="661342"/>
              <a:ext cx="6203" cy="14221"/>
            </a:xfrm>
            <a:custGeom>
              <a:avLst/>
              <a:gdLst/>
              <a:ahLst/>
              <a:cxnLst/>
              <a:rect l="l" t="t" r="r" b="b"/>
              <a:pathLst>
                <a:path w="82" h="188" extrusionOk="0">
                  <a:moveTo>
                    <a:pt x="59" y="1"/>
                  </a:moveTo>
                  <a:cubicBezTo>
                    <a:pt x="45" y="14"/>
                    <a:pt x="23" y="26"/>
                    <a:pt x="23" y="37"/>
                  </a:cubicBezTo>
                  <a:cubicBezTo>
                    <a:pt x="12" y="70"/>
                    <a:pt x="0" y="107"/>
                    <a:pt x="0" y="140"/>
                  </a:cubicBezTo>
                  <a:cubicBezTo>
                    <a:pt x="0" y="154"/>
                    <a:pt x="12" y="177"/>
                    <a:pt x="12" y="188"/>
                  </a:cubicBezTo>
                  <a:cubicBezTo>
                    <a:pt x="23" y="177"/>
                    <a:pt x="45" y="177"/>
                    <a:pt x="45" y="165"/>
                  </a:cubicBezTo>
                  <a:cubicBezTo>
                    <a:pt x="59" y="129"/>
                    <a:pt x="70" y="95"/>
                    <a:pt x="82" y="48"/>
                  </a:cubicBezTo>
                  <a:cubicBezTo>
                    <a:pt x="70" y="37"/>
                    <a:pt x="59" y="26"/>
                    <a:pt x="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6596961" y="603251"/>
              <a:ext cx="21180" cy="28215"/>
            </a:xfrm>
            <a:custGeom>
              <a:avLst/>
              <a:gdLst/>
              <a:ahLst/>
              <a:cxnLst/>
              <a:rect l="l" t="t" r="r" b="b"/>
              <a:pathLst>
                <a:path w="280" h="373" extrusionOk="0">
                  <a:moveTo>
                    <a:pt x="162" y="59"/>
                  </a:moveTo>
                  <a:cubicBezTo>
                    <a:pt x="187" y="70"/>
                    <a:pt x="210" y="106"/>
                    <a:pt x="210" y="118"/>
                  </a:cubicBezTo>
                  <a:cubicBezTo>
                    <a:pt x="210" y="165"/>
                    <a:pt x="210" y="210"/>
                    <a:pt x="187" y="246"/>
                  </a:cubicBezTo>
                  <a:cubicBezTo>
                    <a:pt x="173" y="280"/>
                    <a:pt x="140" y="294"/>
                    <a:pt x="104" y="316"/>
                  </a:cubicBezTo>
                  <a:cubicBezTo>
                    <a:pt x="92" y="280"/>
                    <a:pt x="81" y="257"/>
                    <a:pt x="59" y="235"/>
                  </a:cubicBezTo>
                  <a:lnTo>
                    <a:pt x="59" y="165"/>
                  </a:lnTo>
                  <a:cubicBezTo>
                    <a:pt x="59" y="154"/>
                    <a:pt x="70" y="106"/>
                    <a:pt x="92" y="84"/>
                  </a:cubicBezTo>
                  <a:cubicBezTo>
                    <a:pt x="104" y="70"/>
                    <a:pt x="140" y="59"/>
                    <a:pt x="162" y="59"/>
                  </a:cubicBezTo>
                  <a:close/>
                  <a:moveTo>
                    <a:pt x="151" y="0"/>
                  </a:moveTo>
                  <a:cubicBezTo>
                    <a:pt x="81" y="0"/>
                    <a:pt x="23" y="25"/>
                    <a:pt x="11" y="106"/>
                  </a:cubicBezTo>
                  <a:cubicBezTo>
                    <a:pt x="0" y="154"/>
                    <a:pt x="0" y="224"/>
                    <a:pt x="11" y="280"/>
                  </a:cubicBezTo>
                  <a:cubicBezTo>
                    <a:pt x="25" y="338"/>
                    <a:pt x="70" y="373"/>
                    <a:pt x="119" y="373"/>
                  </a:cubicBezTo>
                  <a:cubicBezTo>
                    <a:pt x="150" y="373"/>
                    <a:pt x="183" y="359"/>
                    <a:pt x="210" y="327"/>
                  </a:cubicBezTo>
                  <a:cubicBezTo>
                    <a:pt x="268" y="268"/>
                    <a:pt x="280" y="199"/>
                    <a:pt x="280" y="118"/>
                  </a:cubicBezTo>
                  <a:cubicBezTo>
                    <a:pt x="280" y="37"/>
                    <a:pt x="243" y="0"/>
                    <a:pt x="15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6547720" y="587367"/>
              <a:ext cx="18457" cy="26702"/>
            </a:xfrm>
            <a:custGeom>
              <a:avLst/>
              <a:gdLst/>
              <a:ahLst/>
              <a:cxnLst/>
              <a:rect l="l" t="t" r="r" b="b"/>
              <a:pathLst>
                <a:path w="244" h="353" extrusionOk="0">
                  <a:moveTo>
                    <a:pt x="104" y="71"/>
                  </a:moveTo>
                  <a:cubicBezTo>
                    <a:pt x="126" y="71"/>
                    <a:pt x="151" y="96"/>
                    <a:pt x="162" y="118"/>
                  </a:cubicBezTo>
                  <a:cubicBezTo>
                    <a:pt x="185" y="166"/>
                    <a:pt x="151" y="258"/>
                    <a:pt x="56" y="305"/>
                  </a:cubicBezTo>
                  <a:cubicBezTo>
                    <a:pt x="56" y="235"/>
                    <a:pt x="56" y="177"/>
                    <a:pt x="70" y="118"/>
                  </a:cubicBezTo>
                  <a:cubicBezTo>
                    <a:pt x="70" y="96"/>
                    <a:pt x="93" y="71"/>
                    <a:pt x="104" y="71"/>
                  </a:cubicBezTo>
                  <a:close/>
                  <a:moveTo>
                    <a:pt x="126" y="1"/>
                  </a:moveTo>
                  <a:cubicBezTo>
                    <a:pt x="56" y="1"/>
                    <a:pt x="12" y="37"/>
                    <a:pt x="0" y="118"/>
                  </a:cubicBezTo>
                  <a:cubicBezTo>
                    <a:pt x="0" y="177"/>
                    <a:pt x="0" y="235"/>
                    <a:pt x="12" y="294"/>
                  </a:cubicBezTo>
                  <a:cubicBezTo>
                    <a:pt x="19" y="330"/>
                    <a:pt x="54" y="353"/>
                    <a:pt x="91" y="353"/>
                  </a:cubicBezTo>
                  <a:cubicBezTo>
                    <a:pt x="112" y="353"/>
                    <a:pt x="134" y="345"/>
                    <a:pt x="151" y="328"/>
                  </a:cubicBezTo>
                  <a:cubicBezTo>
                    <a:pt x="185" y="280"/>
                    <a:pt x="210" y="210"/>
                    <a:pt x="243" y="154"/>
                  </a:cubicBezTo>
                  <a:cubicBezTo>
                    <a:pt x="243" y="154"/>
                    <a:pt x="232" y="154"/>
                    <a:pt x="232" y="140"/>
                  </a:cubicBezTo>
                  <a:cubicBezTo>
                    <a:pt x="232" y="59"/>
                    <a:pt x="185" y="15"/>
                    <a:pt x="1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6512396" y="571331"/>
              <a:ext cx="12330" cy="20575"/>
            </a:xfrm>
            <a:custGeom>
              <a:avLst/>
              <a:gdLst/>
              <a:ahLst/>
              <a:cxnLst/>
              <a:rect l="l" t="t" r="r" b="b"/>
              <a:pathLst>
                <a:path w="163" h="272" extrusionOk="0">
                  <a:moveTo>
                    <a:pt x="59" y="40"/>
                  </a:moveTo>
                  <a:lnTo>
                    <a:pt x="59" y="40"/>
                  </a:lnTo>
                  <a:cubicBezTo>
                    <a:pt x="118" y="98"/>
                    <a:pt x="104" y="157"/>
                    <a:pt x="48" y="213"/>
                  </a:cubicBezTo>
                  <a:cubicBezTo>
                    <a:pt x="48" y="168"/>
                    <a:pt x="59" y="109"/>
                    <a:pt x="59" y="40"/>
                  </a:cubicBezTo>
                  <a:close/>
                  <a:moveTo>
                    <a:pt x="90" y="0"/>
                  </a:moveTo>
                  <a:cubicBezTo>
                    <a:pt x="63" y="0"/>
                    <a:pt x="23" y="19"/>
                    <a:pt x="23" y="28"/>
                  </a:cubicBezTo>
                  <a:cubicBezTo>
                    <a:pt x="12" y="98"/>
                    <a:pt x="1" y="168"/>
                    <a:pt x="12" y="227"/>
                  </a:cubicBezTo>
                  <a:cubicBezTo>
                    <a:pt x="12" y="249"/>
                    <a:pt x="48" y="271"/>
                    <a:pt x="71" y="271"/>
                  </a:cubicBezTo>
                  <a:cubicBezTo>
                    <a:pt x="93" y="271"/>
                    <a:pt x="118" y="249"/>
                    <a:pt x="129" y="238"/>
                  </a:cubicBezTo>
                  <a:cubicBezTo>
                    <a:pt x="152" y="190"/>
                    <a:pt x="152" y="143"/>
                    <a:pt x="163" y="87"/>
                  </a:cubicBezTo>
                  <a:cubicBezTo>
                    <a:pt x="152" y="62"/>
                    <a:pt x="140" y="17"/>
                    <a:pt x="104" y="3"/>
                  </a:cubicBezTo>
                  <a:cubicBezTo>
                    <a:pt x="100" y="1"/>
                    <a:pt x="95" y="0"/>
                    <a:pt x="9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6750962" y="677226"/>
              <a:ext cx="43192" cy="38956"/>
            </a:xfrm>
            <a:custGeom>
              <a:avLst/>
              <a:gdLst/>
              <a:ahLst/>
              <a:cxnLst/>
              <a:rect l="l" t="t" r="r" b="b"/>
              <a:pathLst>
                <a:path w="571" h="515" extrusionOk="0">
                  <a:moveTo>
                    <a:pt x="249" y="65"/>
                  </a:moveTo>
                  <a:cubicBezTo>
                    <a:pt x="265" y="65"/>
                    <a:pt x="287" y="74"/>
                    <a:pt x="303" y="84"/>
                  </a:cubicBezTo>
                  <a:cubicBezTo>
                    <a:pt x="372" y="165"/>
                    <a:pt x="442" y="246"/>
                    <a:pt x="512" y="338"/>
                  </a:cubicBezTo>
                  <a:cubicBezTo>
                    <a:pt x="456" y="374"/>
                    <a:pt x="409" y="408"/>
                    <a:pt x="350" y="433"/>
                  </a:cubicBezTo>
                  <a:cubicBezTo>
                    <a:pt x="348" y="435"/>
                    <a:pt x="346" y="436"/>
                    <a:pt x="342" y="436"/>
                  </a:cubicBezTo>
                  <a:cubicBezTo>
                    <a:pt x="327" y="436"/>
                    <a:pt x="301" y="415"/>
                    <a:pt x="291" y="397"/>
                  </a:cubicBezTo>
                  <a:cubicBezTo>
                    <a:pt x="222" y="316"/>
                    <a:pt x="163" y="224"/>
                    <a:pt x="93" y="129"/>
                  </a:cubicBezTo>
                  <a:cubicBezTo>
                    <a:pt x="129" y="106"/>
                    <a:pt x="177" y="84"/>
                    <a:pt x="233" y="70"/>
                  </a:cubicBezTo>
                  <a:cubicBezTo>
                    <a:pt x="237" y="67"/>
                    <a:pt x="242" y="65"/>
                    <a:pt x="249" y="65"/>
                  </a:cubicBezTo>
                  <a:close/>
                  <a:moveTo>
                    <a:pt x="259" y="1"/>
                  </a:moveTo>
                  <a:cubicBezTo>
                    <a:pt x="218" y="1"/>
                    <a:pt x="169" y="21"/>
                    <a:pt x="93" y="59"/>
                  </a:cubicBezTo>
                  <a:cubicBezTo>
                    <a:pt x="82" y="70"/>
                    <a:pt x="71" y="70"/>
                    <a:pt x="60" y="70"/>
                  </a:cubicBezTo>
                  <a:cubicBezTo>
                    <a:pt x="12" y="95"/>
                    <a:pt x="1" y="117"/>
                    <a:pt x="37" y="165"/>
                  </a:cubicBezTo>
                  <a:cubicBezTo>
                    <a:pt x="129" y="279"/>
                    <a:pt x="210" y="386"/>
                    <a:pt x="291" y="489"/>
                  </a:cubicBezTo>
                  <a:cubicBezTo>
                    <a:pt x="303" y="503"/>
                    <a:pt x="328" y="514"/>
                    <a:pt x="328" y="514"/>
                  </a:cubicBezTo>
                  <a:cubicBezTo>
                    <a:pt x="409" y="467"/>
                    <a:pt x="490" y="419"/>
                    <a:pt x="560" y="363"/>
                  </a:cubicBezTo>
                  <a:cubicBezTo>
                    <a:pt x="571" y="363"/>
                    <a:pt x="571" y="349"/>
                    <a:pt x="571" y="338"/>
                  </a:cubicBezTo>
                  <a:cubicBezTo>
                    <a:pt x="560" y="327"/>
                    <a:pt x="560" y="316"/>
                    <a:pt x="548" y="305"/>
                  </a:cubicBezTo>
                  <a:cubicBezTo>
                    <a:pt x="512" y="246"/>
                    <a:pt x="479" y="187"/>
                    <a:pt x="442" y="140"/>
                  </a:cubicBezTo>
                  <a:cubicBezTo>
                    <a:pt x="360" y="44"/>
                    <a:pt x="318" y="1"/>
                    <a:pt x="2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34"/>
          <p:cNvGrpSpPr/>
          <p:nvPr/>
        </p:nvGrpSpPr>
        <p:grpSpPr>
          <a:xfrm rot="-1290404">
            <a:off x="1280430" y="3478533"/>
            <a:ext cx="1146225" cy="887919"/>
            <a:chOff x="7672927" y="1351323"/>
            <a:chExt cx="560889" cy="434491"/>
          </a:xfrm>
        </p:grpSpPr>
        <p:sp>
          <p:nvSpPr>
            <p:cNvPr id="2340" name="Google Shape;2340;p34"/>
            <p:cNvSpPr/>
            <p:nvPr/>
          </p:nvSpPr>
          <p:spPr>
            <a:xfrm>
              <a:off x="7672927" y="1351323"/>
              <a:ext cx="560889" cy="434491"/>
            </a:xfrm>
            <a:custGeom>
              <a:avLst/>
              <a:gdLst/>
              <a:ahLst/>
              <a:cxnLst/>
              <a:rect l="l" t="t" r="r" b="b"/>
              <a:pathLst>
                <a:path w="7415" h="5744" extrusionOk="0">
                  <a:moveTo>
                    <a:pt x="5035" y="0"/>
                  </a:moveTo>
                  <a:cubicBezTo>
                    <a:pt x="4627" y="0"/>
                    <a:pt x="4215" y="119"/>
                    <a:pt x="3853" y="366"/>
                  </a:cubicBezTo>
                  <a:cubicBezTo>
                    <a:pt x="3842" y="377"/>
                    <a:pt x="3817" y="391"/>
                    <a:pt x="3806" y="402"/>
                  </a:cubicBezTo>
                  <a:cubicBezTo>
                    <a:pt x="3783" y="413"/>
                    <a:pt x="3772" y="424"/>
                    <a:pt x="3747" y="436"/>
                  </a:cubicBezTo>
                  <a:cubicBezTo>
                    <a:pt x="3736" y="447"/>
                    <a:pt x="3725" y="461"/>
                    <a:pt x="3702" y="472"/>
                  </a:cubicBezTo>
                  <a:cubicBezTo>
                    <a:pt x="3364" y="704"/>
                    <a:pt x="3107" y="1031"/>
                    <a:pt x="2945" y="1402"/>
                  </a:cubicBezTo>
                  <a:cubicBezTo>
                    <a:pt x="2758" y="1858"/>
                    <a:pt x="2747" y="2369"/>
                    <a:pt x="2898" y="2835"/>
                  </a:cubicBezTo>
                  <a:lnTo>
                    <a:pt x="2780" y="2916"/>
                  </a:lnTo>
                  <a:lnTo>
                    <a:pt x="2769" y="2916"/>
                  </a:lnTo>
                  <a:cubicBezTo>
                    <a:pt x="2710" y="2961"/>
                    <a:pt x="2666" y="3020"/>
                    <a:pt x="2641" y="3078"/>
                  </a:cubicBezTo>
                  <a:cubicBezTo>
                    <a:pt x="2641" y="3090"/>
                    <a:pt x="2629" y="3101"/>
                    <a:pt x="2629" y="3115"/>
                  </a:cubicBezTo>
                  <a:lnTo>
                    <a:pt x="163" y="4813"/>
                  </a:lnTo>
                  <a:cubicBezTo>
                    <a:pt x="104" y="4847"/>
                    <a:pt x="70" y="4905"/>
                    <a:pt x="34" y="4964"/>
                  </a:cubicBezTo>
                  <a:cubicBezTo>
                    <a:pt x="12" y="5045"/>
                    <a:pt x="1" y="5140"/>
                    <a:pt x="34" y="5232"/>
                  </a:cubicBezTo>
                  <a:cubicBezTo>
                    <a:pt x="56" y="5336"/>
                    <a:pt x="104" y="5419"/>
                    <a:pt x="140" y="5464"/>
                  </a:cubicBezTo>
                  <a:cubicBezTo>
                    <a:pt x="174" y="5523"/>
                    <a:pt x="232" y="5593"/>
                    <a:pt x="314" y="5651"/>
                  </a:cubicBezTo>
                  <a:cubicBezTo>
                    <a:pt x="406" y="5721"/>
                    <a:pt x="490" y="5744"/>
                    <a:pt x="571" y="5744"/>
                  </a:cubicBezTo>
                  <a:cubicBezTo>
                    <a:pt x="640" y="5744"/>
                    <a:pt x="710" y="5710"/>
                    <a:pt x="769" y="5674"/>
                  </a:cubicBezTo>
                  <a:lnTo>
                    <a:pt x="3236" y="3975"/>
                  </a:lnTo>
                  <a:cubicBezTo>
                    <a:pt x="3249" y="3977"/>
                    <a:pt x="3263" y="3978"/>
                    <a:pt x="3276" y="3978"/>
                  </a:cubicBezTo>
                  <a:cubicBezTo>
                    <a:pt x="3340" y="3978"/>
                    <a:pt x="3398" y="3956"/>
                    <a:pt x="3456" y="3917"/>
                  </a:cubicBezTo>
                  <a:lnTo>
                    <a:pt x="3585" y="3835"/>
                  </a:lnTo>
                  <a:cubicBezTo>
                    <a:pt x="3960" y="4137"/>
                    <a:pt x="4421" y="4292"/>
                    <a:pt x="4885" y="4292"/>
                  </a:cubicBezTo>
                  <a:cubicBezTo>
                    <a:pt x="5299" y="4292"/>
                    <a:pt x="5715" y="4169"/>
                    <a:pt x="6077" y="3917"/>
                  </a:cubicBezTo>
                  <a:cubicBezTo>
                    <a:pt x="6099" y="3905"/>
                    <a:pt x="6122" y="3883"/>
                    <a:pt x="6147" y="3869"/>
                  </a:cubicBezTo>
                  <a:cubicBezTo>
                    <a:pt x="6169" y="3847"/>
                    <a:pt x="6203" y="3835"/>
                    <a:pt x="6228" y="3813"/>
                  </a:cubicBezTo>
                  <a:cubicBezTo>
                    <a:pt x="7169" y="3159"/>
                    <a:pt x="7415" y="1858"/>
                    <a:pt x="6761" y="902"/>
                  </a:cubicBezTo>
                  <a:cubicBezTo>
                    <a:pt x="6357" y="316"/>
                    <a:pt x="5702" y="0"/>
                    <a:pt x="5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7896517" y="1593747"/>
              <a:ext cx="24811" cy="32753"/>
            </a:xfrm>
            <a:custGeom>
              <a:avLst/>
              <a:gdLst/>
              <a:ahLst/>
              <a:cxnLst/>
              <a:rect l="l" t="t" r="r" b="b"/>
              <a:pathLst>
                <a:path w="328" h="433" extrusionOk="0">
                  <a:moveTo>
                    <a:pt x="20" y="0"/>
                  </a:moveTo>
                  <a:cubicBezTo>
                    <a:pt x="16" y="0"/>
                    <a:pt x="14" y="1"/>
                    <a:pt x="11" y="2"/>
                  </a:cubicBezTo>
                  <a:cubicBezTo>
                    <a:pt x="0" y="2"/>
                    <a:pt x="0" y="24"/>
                    <a:pt x="11" y="49"/>
                  </a:cubicBezTo>
                  <a:cubicBezTo>
                    <a:pt x="59" y="61"/>
                    <a:pt x="129" y="119"/>
                    <a:pt x="187" y="200"/>
                  </a:cubicBezTo>
                  <a:cubicBezTo>
                    <a:pt x="232" y="270"/>
                    <a:pt x="269" y="362"/>
                    <a:pt x="257" y="410"/>
                  </a:cubicBezTo>
                  <a:cubicBezTo>
                    <a:pt x="280" y="432"/>
                    <a:pt x="302" y="432"/>
                    <a:pt x="302" y="432"/>
                  </a:cubicBezTo>
                  <a:cubicBezTo>
                    <a:pt x="313" y="421"/>
                    <a:pt x="313" y="421"/>
                    <a:pt x="313" y="410"/>
                  </a:cubicBezTo>
                  <a:cubicBezTo>
                    <a:pt x="327" y="373"/>
                    <a:pt x="291" y="281"/>
                    <a:pt x="221" y="175"/>
                  </a:cubicBezTo>
                  <a:cubicBezTo>
                    <a:pt x="138" y="49"/>
                    <a:pt x="52" y="0"/>
                    <a:pt x="2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7901811" y="1573551"/>
              <a:ext cx="48411" cy="49319"/>
            </a:xfrm>
            <a:custGeom>
              <a:avLst/>
              <a:gdLst/>
              <a:ahLst/>
              <a:cxnLst/>
              <a:rect l="l" t="t" r="r" b="b"/>
              <a:pathLst>
                <a:path w="640" h="652" extrusionOk="0">
                  <a:moveTo>
                    <a:pt x="327" y="1"/>
                  </a:moveTo>
                  <a:lnTo>
                    <a:pt x="0" y="221"/>
                  </a:lnTo>
                  <a:cubicBezTo>
                    <a:pt x="59" y="258"/>
                    <a:pt x="140" y="328"/>
                    <a:pt x="187" y="409"/>
                  </a:cubicBezTo>
                  <a:cubicBezTo>
                    <a:pt x="257" y="501"/>
                    <a:pt x="291" y="596"/>
                    <a:pt x="291" y="652"/>
                  </a:cubicBezTo>
                  <a:lnTo>
                    <a:pt x="618" y="431"/>
                  </a:lnTo>
                  <a:cubicBezTo>
                    <a:pt x="640" y="420"/>
                    <a:pt x="629" y="316"/>
                    <a:pt x="537" y="177"/>
                  </a:cubicBezTo>
                  <a:cubicBezTo>
                    <a:pt x="489" y="118"/>
                    <a:pt x="442" y="59"/>
                    <a:pt x="408" y="37"/>
                  </a:cubicBezTo>
                  <a:cubicBezTo>
                    <a:pt x="361" y="1"/>
                    <a:pt x="338" y="1"/>
                    <a:pt x="32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7704620" y="1601538"/>
              <a:ext cx="207790" cy="155294"/>
            </a:xfrm>
            <a:custGeom>
              <a:avLst/>
              <a:gdLst/>
              <a:ahLst/>
              <a:cxnLst/>
              <a:rect l="l" t="t" r="r" b="b"/>
              <a:pathLst>
                <a:path w="2747" h="2053" extrusionOk="0">
                  <a:moveTo>
                    <a:pt x="2543" y="0"/>
                  </a:moveTo>
                  <a:cubicBezTo>
                    <a:pt x="2541" y="0"/>
                    <a:pt x="2539" y="1"/>
                    <a:pt x="2537" y="2"/>
                  </a:cubicBezTo>
                  <a:lnTo>
                    <a:pt x="1" y="1748"/>
                  </a:lnTo>
                  <a:cubicBezTo>
                    <a:pt x="1" y="1748"/>
                    <a:pt x="12" y="1762"/>
                    <a:pt x="23" y="1762"/>
                  </a:cubicBezTo>
                  <a:cubicBezTo>
                    <a:pt x="57" y="1796"/>
                    <a:pt x="93" y="1832"/>
                    <a:pt x="126" y="1877"/>
                  </a:cubicBezTo>
                  <a:cubicBezTo>
                    <a:pt x="163" y="1935"/>
                    <a:pt x="196" y="1994"/>
                    <a:pt x="196" y="2053"/>
                  </a:cubicBezTo>
                  <a:lnTo>
                    <a:pt x="2747" y="296"/>
                  </a:lnTo>
                  <a:cubicBezTo>
                    <a:pt x="2747" y="296"/>
                    <a:pt x="2747" y="226"/>
                    <a:pt x="2677" y="120"/>
                  </a:cubicBezTo>
                  <a:cubicBezTo>
                    <a:pt x="2615" y="38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7699325" y="1736478"/>
              <a:ext cx="17625" cy="22920"/>
            </a:xfrm>
            <a:custGeom>
              <a:avLst/>
              <a:gdLst/>
              <a:ahLst/>
              <a:cxnLst/>
              <a:rect l="l" t="t" r="r" b="b"/>
              <a:pathLst>
                <a:path w="233" h="303" extrusionOk="0">
                  <a:moveTo>
                    <a:pt x="12" y="1"/>
                  </a:moveTo>
                  <a:cubicBezTo>
                    <a:pt x="12" y="1"/>
                    <a:pt x="1" y="12"/>
                    <a:pt x="12" y="59"/>
                  </a:cubicBezTo>
                  <a:cubicBezTo>
                    <a:pt x="23" y="93"/>
                    <a:pt x="46" y="140"/>
                    <a:pt x="82" y="174"/>
                  </a:cubicBezTo>
                  <a:cubicBezTo>
                    <a:pt x="104" y="221"/>
                    <a:pt x="141" y="258"/>
                    <a:pt x="174" y="280"/>
                  </a:cubicBezTo>
                  <a:cubicBezTo>
                    <a:pt x="196" y="302"/>
                    <a:pt x="222" y="302"/>
                    <a:pt x="222" y="302"/>
                  </a:cubicBezTo>
                  <a:cubicBezTo>
                    <a:pt x="233" y="280"/>
                    <a:pt x="222" y="210"/>
                    <a:pt x="152" y="129"/>
                  </a:cubicBezTo>
                  <a:cubicBezTo>
                    <a:pt x="127" y="82"/>
                    <a:pt x="93" y="48"/>
                    <a:pt x="57" y="23"/>
                  </a:cubicBezTo>
                  <a:cubicBezTo>
                    <a:pt x="3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7900072" y="1428400"/>
              <a:ext cx="45764" cy="143569"/>
            </a:xfrm>
            <a:custGeom>
              <a:avLst/>
              <a:gdLst/>
              <a:ahLst/>
              <a:cxnLst/>
              <a:rect l="l" t="t" r="r" b="b"/>
              <a:pathLst>
                <a:path w="605" h="1898" extrusionOk="0">
                  <a:moveTo>
                    <a:pt x="604" y="0"/>
                  </a:moveTo>
                  <a:cubicBezTo>
                    <a:pt x="127" y="501"/>
                    <a:pt x="1" y="1244"/>
                    <a:pt x="291" y="1897"/>
                  </a:cubicBezTo>
                  <a:lnTo>
                    <a:pt x="325" y="1886"/>
                  </a:lnTo>
                  <a:cubicBezTo>
                    <a:pt x="330" y="1875"/>
                    <a:pt x="343" y="1869"/>
                    <a:pt x="360" y="1869"/>
                  </a:cubicBezTo>
                  <a:cubicBezTo>
                    <a:pt x="381" y="1869"/>
                    <a:pt x="410" y="1878"/>
                    <a:pt x="442" y="1897"/>
                  </a:cubicBezTo>
                  <a:cubicBezTo>
                    <a:pt x="255" y="1548"/>
                    <a:pt x="196" y="1151"/>
                    <a:pt x="266" y="744"/>
                  </a:cubicBezTo>
                  <a:cubicBezTo>
                    <a:pt x="291" y="629"/>
                    <a:pt x="325" y="512"/>
                    <a:pt x="372" y="394"/>
                  </a:cubicBezTo>
                  <a:cubicBezTo>
                    <a:pt x="431" y="255"/>
                    <a:pt x="512" y="115"/>
                    <a:pt x="6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7917620" y="1377646"/>
              <a:ext cx="274809" cy="264295"/>
            </a:xfrm>
            <a:custGeom>
              <a:avLst/>
              <a:gdLst/>
              <a:ahLst/>
              <a:cxnLst/>
              <a:rect l="l" t="t" r="r" b="b"/>
              <a:pathLst>
                <a:path w="3633" h="3494" extrusionOk="0">
                  <a:moveTo>
                    <a:pt x="1819" y="216"/>
                  </a:moveTo>
                  <a:cubicBezTo>
                    <a:pt x="1907" y="216"/>
                    <a:pt x="1996" y="223"/>
                    <a:pt x="2085" y="238"/>
                  </a:cubicBezTo>
                  <a:cubicBezTo>
                    <a:pt x="2479" y="322"/>
                    <a:pt x="2828" y="543"/>
                    <a:pt x="3063" y="881"/>
                  </a:cubicBezTo>
                  <a:cubicBezTo>
                    <a:pt x="3294" y="1216"/>
                    <a:pt x="3375" y="1624"/>
                    <a:pt x="3306" y="2021"/>
                  </a:cubicBezTo>
                  <a:cubicBezTo>
                    <a:pt x="3225" y="2429"/>
                    <a:pt x="3004" y="2767"/>
                    <a:pt x="2666" y="2999"/>
                  </a:cubicBezTo>
                  <a:cubicBezTo>
                    <a:pt x="2409" y="3175"/>
                    <a:pt x="2121" y="3272"/>
                    <a:pt x="1818" y="3272"/>
                  </a:cubicBezTo>
                  <a:cubicBezTo>
                    <a:pt x="1722" y="3272"/>
                    <a:pt x="1624" y="3262"/>
                    <a:pt x="1526" y="3242"/>
                  </a:cubicBezTo>
                  <a:cubicBezTo>
                    <a:pt x="1129" y="3172"/>
                    <a:pt x="780" y="2951"/>
                    <a:pt x="548" y="2613"/>
                  </a:cubicBezTo>
                  <a:cubicBezTo>
                    <a:pt x="314" y="2278"/>
                    <a:pt x="233" y="1870"/>
                    <a:pt x="302" y="1473"/>
                  </a:cubicBezTo>
                  <a:cubicBezTo>
                    <a:pt x="328" y="1370"/>
                    <a:pt x="350" y="1264"/>
                    <a:pt x="397" y="1172"/>
                  </a:cubicBezTo>
                  <a:cubicBezTo>
                    <a:pt x="501" y="892"/>
                    <a:pt x="688" y="658"/>
                    <a:pt x="931" y="484"/>
                  </a:cubicBezTo>
                  <a:cubicBezTo>
                    <a:pt x="1195" y="312"/>
                    <a:pt x="1503" y="216"/>
                    <a:pt x="1819" y="216"/>
                  </a:cubicBezTo>
                  <a:close/>
                  <a:moveTo>
                    <a:pt x="1804" y="0"/>
                  </a:moveTo>
                  <a:cubicBezTo>
                    <a:pt x="1463" y="0"/>
                    <a:pt x="1118" y="100"/>
                    <a:pt x="816" y="308"/>
                  </a:cubicBezTo>
                  <a:cubicBezTo>
                    <a:pt x="791" y="322"/>
                    <a:pt x="769" y="333"/>
                    <a:pt x="758" y="356"/>
                  </a:cubicBezTo>
                  <a:lnTo>
                    <a:pt x="733" y="367"/>
                  </a:lnTo>
                  <a:cubicBezTo>
                    <a:pt x="397" y="624"/>
                    <a:pt x="163" y="996"/>
                    <a:pt x="82" y="1426"/>
                  </a:cubicBezTo>
                  <a:cubicBezTo>
                    <a:pt x="1" y="1892"/>
                    <a:pt x="104" y="2348"/>
                    <a:pt x="361" y="2730"/>
                  </a:cubicBezTo>
                  <a:cubicBezTo>
                    <a:pt x="629" y="3116"/>
                    <a:pt x="1026" y="3381"/>
                    <a:pt x="1490" y="3465"/>
                  </a:cubicBezTo>
                  <a:cubicBezTo>
                    <a:pt x="1595" y="3484"/>
                    <a:pt x="1701" y="3493"/>
                    <a:pt x="1806" y="3493"/>
                  </a:cubicBezTo>
                  <a:cubicBezTo>
                    <a:pt x="2155" y="3493"/>
                    <a:pt x="2498" y="3390"/>
                    <a:pt x="2794" y="3186"/>
                  </a:cubicBezTo>
                  <a:cubicBezTo>
                    <a:pt x="3085" y="2987"/>
                    <a:pt x="3294" y="2708"/>
                    <a:pt x="3412" y="2404"/>
                  </a:cubicBezTo>
                  <a:cubicBezTo>
                    <a:pt x="3632" y="1881"/>
                    <a:pt x="3585" y="1264"/>
                    <a:pt x="3236" y="752"/>
                  </a:cubicBezTo>
                  <a:cubicBezTo>
                    <a:pt x="2897" y="262"/>
                    <a:pt x="2355" y="0"/>
                    <a:pt x="18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7938799" y="1398220"/>
              <a:ext cx="230785" cy="223145"/>
            </a:xfrm>
            <a:custGeom>
              <a:avLst/>
              <a:gdLst/>
              <a:ahLst/>
              <a:cxnLst/>
              <a:rect l="l" t="t" r="r" b="b"/>
              <a:pathLst>
                <a:path w="3051" h="2950" extrusionOk="0">
                  <a:moveTo>
                    <a:pt x="1523" y="1"/>
                  </a:moveTo>
                  <a:cubicBezTo>
                    <a:pt x="1227" y="1"/>
                    <a:pt x="936" y="88"/>
                    <a:pt x="687" y="260"/>
                  </a:cubicBezTo>
                  <a:cubicBezTo>
                    <a:pt x="360" y="480"/>
                    <a:pt x="140" y="819"/>
                    <a:pt x="70" y="1201"/>
                  </a:cubicBezTo>
                  <a:cubicBezTo>
                    <a:pt x="0" y="1598"/>
                    <a:pt x="81" y="1981"/>
                    <a:pt x="302" y="2308"/>
                  </a:cubicBezTo>
                  <a:cubicBezTo>
                    <a:pt x="536" y="2634"/>
                    <a:pt x="872" y="2855"/>
                    <a:pt x="1257" y="2925"/>
                  </a:cubicBezTo>
                  <a:cubicBezTo>
                    <a:pt x="1346" y="2941"/>
                    <a:pt x="1436" y="2949"/>
                    <a:pt x="1526" y="2949"/>
                  </a:cubicBezTo>
                  <a:cubicBezTo>
                    <a:pt x="1821" y="2949"/>
                    <a:pt x="2113" y="2862"/>
                    <a:pt x="2363" y="2690"/>
                  </a:cubicBezTo>
                  <a:cubicBezTo>
                    <a:pt x="2595" y="2528"/>
                    <a:pt x="2783" y="2296"/>
                    <a:pt x="2886" y="2039"/>
                  </a:cubicBezTo>
                  <a:cubicBezTo>
                    <a:pt x="2922" y="1947"/>
                    <a:pt x="2956" y="1841"/>
                    <a:pt x="2981" y="1738"/>
                  </a:cubicBezTo>
                  <a:cubicBezTo>
                    <a:pt x="3051" y="1352"/>
                    <a:pt x="2967" y="958"/>
                    <a:pt x="2735" y="631"/>
                  </a:cubicBezTo>
                  <a:cubicBezTo>
                    <a:pt x="2514" y="316"/>
                    <a:pt x="2176" y="95"/>
                    <a:pt x="1794" y="25"/>
                  </a:cubicBezTo>
                  <a:cubicBezTo>
                    <a:pt x="1704" y="9"/>
                    <a:pt x="1613" y="1"/>
                    <a:pt x="152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7949313" y="1599950"/>
              <a:ext cx="141905" cy="49848"/>
            </a:xfrm>
            <a:custGeom>
              <a:avLst/>
              <a:gdLst/>
              <a:ahLst/>
              <a:cxnLst/>
              <a:rect l="l" t="t" r="r" b="b"/>
              <a:pathLst>
                <a:path w="1876" h="659" extrusionOk="0">
                  <a:moveTo>
                    <a:pt x="48" y="1"/>
                  </a:moveTo>
                  <a:lnTo>
                    <a:pt x="48" y="1"/>
                  </a:lnTo>
                  <a:cubicBezTo>
                    <a:pt x="59" y="60"/>
                    <a:pt x="48" y="107"/>
                    <a:pt x="23" y="118"/>
                  </a:cubicBezTo>
                  <a:lnTo>
                    <a:pt x="1" y="141"/>
                  </a:lnTo>
                  <a:cubicBezTo>
                    <a:pt x="340" y="480"/>
                    <a:pt x="788" y="659"/>
                    <a:pt x="1241" y="659"/>
                  </a:cubicBezTo>
                  <a:cubicBezTo>
                    <a:pt x="1455" y="659"/>
                    <a:pt x="1670" y="619"/>
                    <a:pt x="1875" y="537"/>
                  </a:cubicBezTo>
                  <a:lnTo>
                    <a:pt x="1875" y="537"/>
                  </a:lnTo>
                  <a:cubicBezTo>
                    <a:pt x="1722" y="579"/>
                    <a:pt x="1561" y="600"/>
                    <a:pt x="1397" y="600"/>
                  </a:cubicBezTo>
                  <a:cubicBezTo>
                    <a:pt x="1286" y="600"/>
                    <a:pt x="1173" y="590"/>
                    <a:pt x="1060" y="571"/>
                  </a:cubicBezTo>
                  <a:cubicBezTo>
                    <a:pt x="663" y="501"/>
                    <a:pt x="302" y="303"/>
                    <a:pt x="4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7935168" y="1393908"/>
              <a:ext cx="237820" cy="231239"/>
            </a:xfrm>
            <a:custGeom>
              <a:avLst/>
              <a:gdLst/>
              <a:ahLst/>
              <a:cxnLst/>
              <a:rect l="l" t="t" r="r" b="b"/>
              <a:pathLst>
                <a:path w="3144" h="3057" extrusionOk="0">
                  <a:moveTo>
                    <a:pt x="1571" y="58"/>
                  </a:moveTo>
                  <a:cubicBezTo>
                    <a:pt x="1661" y="58"/>
                    <a:pt x="1752" y="66"/>
                    <a:pt x="1842" y="82"/>
                  </a:cubicBezTo>
                  <a:cubicBezTo>
                    <a:pt x="2224" y="152"/>
                    <a:pt x="2562" y="373"/>
                    <a:pt x="2783" y="688"/>
                  </a:cubicBezTo>
                  <a:cubicBezTo>
                    <a:pt x="3015" y="1015"/>
                    <a:pt x="3099" y="1409"/>
                    <a:pt x="3029" y="1795"/>
                  </a:cubicBezTo>
                  <a:cubicBezTo>
                    <a:pt x="3004" y="1898"/>
                    <a:pt x="2970" y="2004"/>
                    <a:pt x="2934" y="2096"/>
                  </a:cubicBezTo>
                  <a:cubicBezTo>
                    <a:pt x="2831" y="2353"/>
                    <a:pt x="2643" y="2585"/>
                    <a:pt x="2411" y="2747"/>
                  </a:cubicBezTo>
                  <a:cubicBezTo>
                    <a:pt x="2161" y="2919"/>
                    <a:pt x="1869" y="3006"/>
                    <a:pt x="1574" y="3006"/>
                  </a:cubicBezTo>
                  <a:cubicBezTo>
                    <a:pt x="1484" y="3006"/>
                    <a:pt x="1394" y="2998"/>
                    <a:pt x="1305" y="2982"/>
                  </a:cubicBezTo>
                  <a:cubicBezTo>
                    <a:pt x="920" y="2912"/>
                    <a:pt x="584" y="2691"/>
                    <a:pt x="350" y="2365"/>
                  </a:cubicBezTo>
                  <a:cubicBezTo>
                    <a:pt x="129" y="2038"/>
                    <a:pt x="48" y="1655"/>
                    <a:pt x="118" y="1258"/>
                  </a:cubicBezTo>
                  <a:cubicBezTo>
                    <a:pt x="188" y="876"/>
                    <a:pt x="408" y="537"/>
                    <a:pt x="735" y="317"/>
                  </a:cubicBezTo>
                  <a:cubicBezTo>
                    <a:pt x="984" y="145"/>
                    <a:pt x="1275" y="58"/>
                    <a:pt x="1571" y="58"/>
                  </a:cubicBezTo>
                  <a:close/>
                  <a:moveTo>
                    <a:pt x="1587" y="1"/>
                  </a:moveTo>
                  <a:cubicBezTo>
                    <a:pt x="1271" y="1"/>
                    <a:pt x="963" y="97"/>
                    <a:pt x="699" y="269"/>
                  </a:cubicBezTo>
                  <a:cubicBezTo>
                    <a:pt x="456" y="443"/>
                    <a:pt x="269" y="677"/>
                    <a:pt x="165" y="957"/>
                  </a:cubicBezTo>
                  <a:cubicBezTo>
                    <a:pt x="118" y="1049"/>
                    <a:pt x="96" y="1155"/>
                    <a:pt x="70" y="1258"/>
                  </a:cubicBezTo>
                  <a:cubicBezTo>
                    <a:pt x="1" y="1655"/>
                    <a:pt x="82" y="2063"/>
                    <a:pt x="316" y="2398"/>
                  </a:cubicBezTo>
                  <a:cubicBezTo>
                    <a:pt x="548" y="2736"/>
                    <a:pt x="897" y="2957"/>
                    <a:pt x="1294" y="3027"/>
                  </a:cubicBezTo>
                  <a:cubicBezTo>
                    <a:pt x="1392" y="3047"/>
                    <a:pt x="1490" y="3057"/>
                    <a:pt x="1586" y="3057"/>
                  </a:cubicBezTo>
                  <a:cubicBezTo>
                    <a:pt x="1889" y="3057"/>
                    <a:pt x="2177" y="2960"/>
                    <a:pt x="2434" y="2784"/>
                  </a:cubicBezTo>
                  <a:cubicBezTo>
                    <a:pt x="2772" y="2552"/>
                    <a:pt x="2993" y="2214"/>
                    <a:pt x="3074" y="1806"/>
                  </a:cubicBezTo>
                  <a:cubicBezTo>
                    <a:pt x="3143" y="1409"/>
                    <a:pt x="3062" y="1001"/>
                    <a:pt x="2831" y="666"/>
                  </a:cubicBezTo>
                  <a:cubicBezTo>
                    <a:pt x="2596" y="328"/>
                    <a:pt x="2247" y="107"/>
                    <a:pt x="1853" y="23"/>
                  </a:cubicBezTo>
                  <a:cubicBezTo>
                    <a:pt x="1764" y="8"/>
                    <a:pt x="1675" y="1"/>
                    <a:pt x="158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7695770" y="1373864"/>
              <a:ext cx="512478" cy="389105"/>
            </a:xfrm>
            <a:custGeom>
              <a:avLst/>
              <a:gdLst/>
              <a:ahLst/>
              <a:cxnLst/>
              <a:rect l="l" t="t" r="r" b="b"/>
              <a:pathLst>
                <a:path w="6775" h="5144" extrusionOk="0">
                  <a:moveTo>
                    <a:pt x="3305" y="721"/>
                  </a:moveTo>
                  <a:cubicBezTo>
                    <a:pt x="3213" y="836"/>
                    <a:pt x="3132" y="976"/>
                    <a:pt x="3073" y="1115"/>
                  </a:cubicBezTo>
                  <a:cubicBezTo>
                    <a:pt x="3026" y="1233"/>
                    <a:pt x="2992" y="1350"/>
                    <a:pt x="2967" y="1465"/>
                  </a:cubicBezTo>
                  <a:cubicBezTo>
                    <a:pt x="2897" y="1872"/>
                    <a:pt x="2956" y="2269"/>
                    <a:pt x="3143" y="2618"/>
                  </a:cubicBezTo>
                  <a:cubicBezTo>
                    <a:pt x="3111" y="2599"/>
                    <a:pt x="3082" y="2590"/>
                    <a:pt x="3061" y="2590"/>
                  </a:cubicBezTo>
                  <a:cubicBezTo>
                    <a:pt x="3044" y="2590"/>
                    <a:pt x="3031" y="2596"/>
                    <a:pt x="3026" y="2607"/>
                  </a:cubicBezTo>
                  <a:lnTo>
                    <a:pt x="2992" y="2618"/>
                  </a:lnTo>
                  <a:cubicBezTo>
                    <a:pt x="2702" y="1965"/>
                    <a:pt x="2828" y="1222"/>
                    <a:pt x="3305" y="721"/>
                  </a:cubicBezTo>
                  <a:close/>
                  <a:moveTo>
                    <a:pt x="3051" y="2641"/>
                  </a:moveTo>
                  <a:cubicBezTo>
                    <a:pt x="3062" y="2641"/>
                    <a:pt x="3085" y="2641"/>
                    <a:pt x="3132" y="2677"/>
                  </a:cubicBezTo>
                  <a:cubicBezTo>
                    <a:pt x="3166" y="2699"/>
                    <a:pt x="3213" y="2758"/>
                    <a:pt x="3261" y="2817"/>
                  </a:cubicBezTo>
                  <a:cubicBezTo>
                    <a:pt x="3353" y="2956"/>
                    <a:pt x="3364" y="3060"/>
                    <a:pt x="3342" y="3071"/>
                  </a:cubicBezTo>
                  <a:lnTo>
                    <a:pt x="3015" y="3292"/>
                  </a:lnTo>
                  <a:cubicBezTo>
                    <a:pt x="3015" y="3236"/>
                    <a:pt x="2981" y="3141"/>
                    <a:pt x="2911" y="3049"/>
                  </a:cubicBezTo>
                  <a:cubicBezTo>
                    <a:pt x="2864" y="2968"/>
                    <a:pt x="2783" y="2898"/>
                    <a:pt x="2724" y="2861"/>
                  </a:cubicBezTo>
                  <a:lnTo>
                    <a:pt x="3051" y="2641"/>
                  </a:lnTo>
                  <a:close/>
                  <a:moveTo>
                    <a:pt x="2674" y="2907"/>
                  </a:moveTo>
                  <a:cubicBezTo>
                    <a:pt x="2706" y="2907"/>
                    <a:pt x="2792" y="2956"/>
                    <a:pt x="2875" y="3082"/>
                  </a:cubicBezTo>
                  <a:cubicBezTo>
                    <a:pt x="2945" y="3188"/>
                    <a:pt x="2981" y="3280"/>
                    <a:pt x="2967" y="3317"/>
                  </a:cubicBezTo>
                  <a:cubicBezTo>
                    <a:pt x="2967" y="3328"/>
                    <a:pt x="2967" y="3328"/>
                    <a:pt x="2956" y="3339"/>
                  </a:cubicBezTo>
                  <a:cubicBezTo>
                    <a:pt x="2956" y="3339"/>
                    <a:pt x="2934" y="3339"/>
                    <a:pt x="2911" y="3317"/>
                  </a:cubicBezTo>
                  <a:cubicBezTo>
                    <a:pt x="2923" y="3269"/>
                    <a:pt x="2886" y="3177"/>
                    <a:pt x="2841" y="3107"/>
                  </a:cubicBezTo>
                  <a:cubicBezTo>
                    <a:pt x="2783" y="3026"/>
                    <a:pt x="2713" y="2968"/>
                    <a:pt x="2665" y="2956"/>
                  </a:cubicBezTo>
                  <a:cubicBezTo>
                    <a:pt x="2654" y="2931"/>
                    <a:pt x="2654" y="2909"/>
                    <a:pt x="2665" y="2909"/>
                  </a:cubicBezTo>
                  <a:cubicBezTo>
                    <a:pt x="2668" y="2908"/>
                    <a:pt x="2670" y="2907"/>
                    <a:pt x="2674" y="2907"/>
                  </a:cubicBezTo>
                  <a:close/>
                  <a:moveTo>
                    <a:pt x="4737" y="50"/>
                  </a:moveTo>
                  <a:cubicBezTo>
                    <a:pt x="5288" y="50"/>
                    <a:pt x="5830" y="312"/>
                    <a:pt x="6169" y="802"/>
                  </a:cubicBezTo>
                  <a:cubicBezTo>
                    <a:pt x="6518" y="1314"/>
                    <a:pt x="6565" y="1931"/>
                    <a:pt x="6345" y="2454"/>
                  </a:cubicBezTo>
                  <a:cubicBezTo>
                    <a:pt x="6227" y="2758"/>
                    <a:pt x="6018" y="3037"/>
                    <a:pt x="5727" y="3236"/>
                  </a:cubicBezTo>
                  <a:cubicBezTo>
                    <a:pt x="5431" y="3440"/>
                    <a:pt x="5088" y="3543"/>
                    <a:pt x="4739" y="3543"/>
                  </a:cubicBezTo>
                  <a:cubicBezTo>
                    <a:pt x="4634" y="3543"/>
                    <a:pt x="4528" y="3534"/>
                    <a:pt x="4423" y="3515"/>
                  </a:cubicBezTo>
                  <a:cubicBezTo>
                    <a:pt x="3959" y="3431"/>
                    <a:pt x="3562" y="3166"/>
                    <a:pt x="3294" y="2780"/>
                  </a:cubicBezTo>
                  <a:cubicBezTo>
                    <a:pt x="3037" y="2398"/>
                    <a:pt x="2934" y="1942"/>
                    <a:pt x="3015" y="1476"/>
                  </a:cubicBezTo>
                  <a:cubicBezTo>
                    <a:pt x="3096" y="1046"/>
                    <a:pt x="3330" y="674"/>
                    <a:pt x="3666" y="417"/>
                  </a:cubicBezTo>
                  <a:lnTo>
                    <a:pt x="3691" y="406"/>
                  </a:lnTo>
                  <a:cubicBezTo>
                    <a:pt x="3702" y="383"/>
                    <a:pt x="3724" y="372"/>
                    <a:pt x="3749" y="358"/>
                  </a:cubicBezTo>
                  <a:cubicBezTo>
                    <a:pt x="4051" y="150"/>
                    <a:pt x="4396" y="50"/>
                    <a:pt x="4737" y="50"/>
                  </a:cubicBezTo>
                  <a:close/>
                  <a:moveTo>
                    <a:pt x="3400" y="2990"/>
                  </a:moveTo>
                  <a:cubicBezTo>
                    <a:pt x="3654" y="3292"/>
                    <a:pt x="4015" y="3490"/>
                    <a:pt x="4412" y="3560"/>
                  </a:cubicBezTo>
                  <a:cubicBezTo>
                    <a:pt x="4525" y="3579"/>
                    <a:pt x="4638" y="3589"/>
                    <a:pt x="4749" y="3589"/>
                  </a:cubicBezTo>
                  <a:cubicBezTo>
                    <a:pt x="4913" y="3589"/>
                    <a:pt x="5074" y="3568"/>
                    <a:pt x="5227" y="3526"/>
                  </a:cubicBezTo>
                  <a:lnTo>
                    <a:pt x="5227" y="3526"/>
                  </a:lnTo>
                  <a:cubicBezTo>
                    <a:pt x="5022" y="3608"/>
                    <a:pt x="4807" y="3648"/>
                    <a:pt x="4593" y="3648"/>
                  </a:cubicBezTo>
                  <a:cubicBezTo>
                    <a:pt x="4140" y="3648"/>
                    <a:pt x="3692" y="3469"/>
                    <a:pt x="3353" y="3130"/>
                  </a:cubicBezTo>
                  <a:lnTo>
                    <a:pt x="3375" y="3107"/>
                  </a:lnTo>
                  <a:cubicBezTo>
                    <a:pt x="3400" y="3096"/>
                    <a:pt x="3411" y="3049"/>
                    <a:pt x="3400" y="2990"/>
                  </a:cubicBezTo>
                  <a:close/>
                  <a:moveTo>
                    <a:pt x="2660" y="3010"/>
                  </a:moveTo>
                  <a:cubicBezTo>
                    <a:pt x="2679" y="3010"/>
                    <a:pt x="2732" y="3048"/>
                    <a:pt x="2794" y="3130"/>
                  </a:cubicBezTo>
                  <a:cubicBezTo>
                    <a:pt x="2864" y="3236"/>
                    <a:pt x="2864" y="3306"/>
                    <a:pt x="2864" y="3306"/>
                  </a:cubicBezTo>
                  <a:lnTo>
                    <a:pt x="313" y="5063"/>
                  </a:lnTo>
                  <a:cubicBezTo>
                    <a:pt x="313" y="5004"/>
                    <a:pt x="280" y="4945"/>
                    <a:pt x="243" y="4887"/>
                  </a:cubicBezTo>
                  <a:cubicBezTo>
                    <a:pt x="210" y="4842"/>
                    <a:pt x="174" y="4806"/>
                    <a:pt x="140" y="4772"/>
                  </a:cubicBezTo>
                  <a:cubicBezTo>
                    <a:pt x="129" y="4772"/>
                    <a:pt x="118" y="4758"/>
                    <a:pt x="118" y="4758"/>
                  </a:cubicBezTo>
                  <a:lnTo>
                    <a:pt x="2654" y="3012"/>
                  </a:lnTo>
                  <a:cubicBezTo>
                    <a:pt x="2656" y="3011"/>
                    <a:pt x="2658" y="3010"/>
                    <a:pt x="2660" y="3010"/>
                  </a:cubicBezTo>
                  <a:close/>
                  <a:moveTo>
                    <a:pt x="59" y="4795"/>
                  </a:moveTo>
                  <a:cubicBezTo>
                    <a:pt x="59" y="4795"/>
                    <a:pt x="81" y="4795"/>
                    <a:pt x="104" y="4817"/>
                  </a:cubicBezTo>
                  <a:cubicBezTo>
                    <a:pt x="140" y="4842"/>
                    <a:pt x="174" y="4876"/>
                    <a:pt x="199" y="4923"/>
                  </a:cubicBezTo>
                  <a:cubicBezTo>
                    <a:pt x="269" y="5004"/>
                    <a:pt x="280" y="5074"/>
                    <a:pt x="269" y="5096"/>
                  </a:cubicBezTo>
                  <a:cubicBezTo>
                    <a:pt x="269" y="5096"/>
                    <a:pt x="243" y="5096"/>
                    <a:pt x="221" y="5074"/>
                  </a:cubicBezTo>
                  <a:cubicBezTo>
                    <a:pt x="188" y="5052"/>
                    <a:pt x="151" y="5015"/>
                    <a:pt x="129" y="4968"/>
                  </a:cubicBezTo>
                  <a:cubicBezTo>
                    <a:pt x="93" y="4934"/>
                    <a:pt x="70" y="4887"/>
                    <a:pt x="59" y="4853"/>
                  </a:cubicBezTo>
                  <a:cubicBezTo>
                    <a:pt x="48" y="4806"/>
                    <a:pt x="59" y="4795"/>
                    <a:pt x="59" y="4795"/>
                  </a:cubicBezTo>
                  <a:close/>
                  <a:moveTo>
                    <a:pt x="4728" y="0"/>
                  </a:moveTo>
                  <a:cubicBezTo>
                    <a:pt x="4376" y="0"/>
                    <a:pt x="4022" y="102"/>
                    <a:pt x="3713" y="314"/>
                  </a:cubicBezTo>
                  <a:lnTo>
                    <a:pt x="3654" y="372"/>
                  </a:lnTo>
                  <a:lnTo>
                    <a:pt x="3643" y="372"/>
                  </a:lnTo>
                  <a:cubicBezTo>
                    <a:pt x="3621" y="395"/>
                    <a:pt x="3596" y="406"/>
                    <a:pt x="3562" y="417"/>
                  </a:cubicBezTo>
                  <a:cubicBezTo>
                    <a:pt x="3272" y="626"/>
                    <a:pt x="3051" y="906"/>
                    <a:pt x="2923" y="1222"/>
                  </a:cubicBezTo>
                  <a:cubicBezTo>
                    <a:pt x="2735" y="1663"/>
                    <a:pt x="2735" y="2174"/>
                    <a:pt x="2956" y="2641"/>
                  </a:cubicBezTo>
                  <a:lnTo>
                    <a:pt x="2643" y="2861"/>
                  </a:lnTo>
                  <a:cubicBezTo>
                    <a:pt x="2632" y="2873"/>
                    <a:pt x="2618" y="2887"/>
                    <a:pt x="2618" y="2898"/>
                  </a:cubicBezTo>
                  <a:cubicBezTo>
                    <a:pt x="2607" y="2909"/>
                    <a:pt x="2607" y="2942"/>
                    <a:pt x="2607" y="2979"/>
                  </a:cubicBezTo>
                  <a:lnTo>
                    <a:pt x="34" y="4758"/>
                  </a:lnTo>
                  <a:cubicBezTo>
                    <a:pt x="23" y="4758"/>
                    <a:pt x="12" y="4772"/>
                    <a:pt x="12" y="4783"/>
                  </a:cubicBezTo>
                  <a:cubicBezTo>
                    <a:pt x="0" y="4795"/>
                    <a:pt x="0" y="4817"/>
                    <a:pt x="12" y="4864"/>
                  </a:cubicBezTo>
                  <a:cubicBezTo>
                    <a:pt x="23" y="4898"/>
                    <a:pt x="48" y="4957"/>
                    <a:pt x="81" y="5004"/>
                  </a:cubicBezTo>
                  <a:cubicBezTo>
                    <a:pt x="118" y="5052"/>
                    <a:pt x="151" y="5085"/>
                    <a:pt x="188" y="5121"/>
                  </a:cubicBezTo>
                  <a:cubicBezTo>
                    <a:pt x="215" y="5138"/>
                    <a:pt x="238" y="5144"/>
                    <a:pt x="256" y="5144"/>
                  </a:cubicBezTo>
                  <a:cubicBezTo>
                    <a:pt x="273" y="5144"/>
                    <a:pt x="285" y="5138"/>
                    <a:pt x="291" y="5133"/>
                  </a:cubicBezTo>
                  <a:lnTo>
                    <a:pt x="2875" y="3361"/>
                  </a:lnTo>
                  <a:cubicBezTo>
                    <a:pt x="2905" y="3380"/>
                    <a:pt x="2929" y="3386"/>
                    <a:pt x="2948" y="3386"/>
                  </a:cubicBezTo>
                  <a:cubicBezTo>
                    <a:pt x="2966" y="3386"/>
                    <a:pt x="2980" y="3381"/>
                    <a:pt x="2992" y="3375"/>
                  </a:cubicBezTo>
                  <a:lnTo>
                    <a:pt x="3305" y="3152"/>
                  </a:lnTo>
                  <a:cubicBezTo>
                    <a:pt x="3657" y="3510"/>
                    <a:pt x="4119" y="3695"/>
                    <a:pt x="4585" y="3695"/>
                  </a:cubicBezTo>
                  <a:cubicBezTo>
                    <a:pt x="4936" y="3695"/>
                    <a:pt x="5289" y="3590"/>
                    <a:pt x="5599" y="3375"/>
                  </a:cubicBezTo>
                  <a:cubicBezTo>
                    <a:pt x="5635" y="3361"/>
                    <a:pt x="5658" y="3339"/>
                    <a:pt x="5680" y="3328"/>
                  </a:cubicBezTo>
                  <a:cubicBezTo>
                    <a:pt x="5705" y="3306"/>
                    <a:pt x="5727" y="3292"/>
                    <a:pt x="5750" y="3269"/>
                  </a:cubicBezTo>
                  <a:cubicBezTo>
                    <a:pt x="6565" y="2711"/>
                    <a:pt x="6775" y="1593"/>
                    <a:pt x="6216" y="777"/>
                  </a:cubicBezTo>
                  <a:cubicBezTo>
                    <a:pt x="5869" y="273"/>
                    <a:pt x="5303" y="0"/>
                    <a:pt x="472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7992427" y="1406237"/>
              <a:ext cx="123297" cy="80332"/>
            </a:xfrm>
            <a:custGeom>
              <a:avLst/>
              <a:gdLst/>
              <a:ahLst/>
              <a:cxnLst/>
              <a:rect l="l" t="t" r="r" b="b"/>
              <a:pathLst>
                <a:path w="1630" h="1062" extrusionOk="0">
                  <a:moveTo>
                    <a:pt x="816" y="0"/>
                  </a:moveTo>
                  <a:cubicBezTo>
                    <a:pt x="361" y="0"/>
                    <a:pt x="1" y="268"/>
                    <a:pt x="1" y="606"/>
                  </a:cubicBezTo>
                  <a:cubicBezTo>
                    <a:pt x="1" y="944"/>
                    <a:pt x="361" y="1062"/>
                    <a:pt x="816" y="1062"/>
                  </a:cubicBezTo>
                  <a:cubicBezTo>
                    <a:pt x="1258" y="1062"/>
                    <a:pt x="1629" y="944"/>
                    <a:pt x="1629" y="606"/>
                  </a:cubicBezTo>
                  <a:cubicBezTo>
                    <a:pt x="1629" y="268"/>
                    <a:pt x="1258" y="0"/>
                    <a:pt x="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7953775" y="1453436"/>
              <a:ext cx="44856" cy="50302"/>
            </a:xfrm>
            <a:custGeom>
              <a:avLst/>
              <a:gdLst/>
              <a:ahLst/>
              <a:cxnLst/>
              <a:rect l="l" t="t" r="r" b="b"/>
              <a:pathLst>
                <a:path w="593" h="665" extrusionOk="0">
                  <a:moveTo>
                    <a:pt x="315" y="0"/>
                  </a:moveTo>
                  <a:cubicBezTo>
                    <a:pt x="300" y="0"/>
                    <a:pt x="285" y="2"/>
                    <a:pt x="269" y="5"/>
                  </a:cubicBezTo>
                  <a:cubicBezTo>
                    <a:pt x="104" y="52"/>
                    <a:pt x="0" y="228"/>
                    <a:pt x="45" y="401"/>
                  </a:cubicBezTo>
                  <a:cubicBezTo>
                    <a:pt x="77" y="565"/>
                    <a:pt x="213" y="665"/>
                    <a:pt x="365" y="665"/>
                  </a:cubicBezTo>
                  <a:cubicBezTo>
                    <a:pt x="386" y="665"/>
                    <a:pt x="409" y="663"/>
                    <a:pt x="431" y="658"/>
                  </a:cubicBezTo>
                  <a:cubicBezTo>
                    <a:pt x="593" y="611"/>
                    <a:pt x="581" y="482"/>
                    <a:pt x="548" y="298"/>
                  </a:cubicBezTo>
                  <a:cubicBezTo>
                    <a:pt x="505" y="139"/>
                    <a:pt x="45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T</a:t>
            </a:r>
            <a:r>
              <a:rPr lang="en" dirty="0" smtClean="0">
                <a:solidFill>
                  <a:schemeClr val="lt1"/>
                </a:solidFill>
              </a:rPr>
              <a:t>eorema </a:t>
            </a:r>
            <a:r>
              <a:rPr lang="en" dirty="0" smtClean="0">
                <a:solidFill>
                  <a:schemeClr val="accent6"/>
                </a:solidFill>
              </a:rPr>
              <a:t>Pythagoras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358" name="Google Shape;2358;p35"/>
          <p:cNvSpPr txBox="1"/>
          <p:nvPr/>
        </p:nvSpPr>
        <p:spPr>
          <a:xfrm>
            <a:off x="1035247" y="1039456"/>
            <a:ext cx="7125300" cy="352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en-US" dirty="0" err="1"/>
              <a:t>Teorema</a:t>
            </a:r>
            <a:r>
              <a:rPr lang="en-US" dirty="0"/>
              <a:t> Pythagoras </a:t>
            </a:r>
            <a:r>
              <a:rPr lang="en-US" dirty="0" err="1"/>
              <a:t>adalah</a:t>
            </a:r>
            <a:r>
              <a:rPr lang="en-US" dirty="0"/>
              <a:t> “ 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setiap</a:t>
            </a:r>
            <a:r>
              <a:rPr lang="en-US" b="1" i="1" dirty="0"/>
              <a:t> </a:t>
            </a:r>
            <a:r>
              <a:rPr lang="en-US" b="1" i="1" dirty="0" err="1"/>
              <a:t>segitiga</a:t>
            </a:r>
            <a:r>
              <a:rPr lang="en-US" b="1" i="1" dirty="0"/>
              <a:t> </a:t>
            </a:r>
            <a:r>
              <a:rPr lang="en-US" b="1" i="1" dirty="0" err="1"/>
              <a:t>siku-siku</a:t>
            </a:r>
            <a:r>
              <a:rPr lang="en-US" b="1" i="1" dirty="0"/>
              <a:t>, </a:t>
            </a:r>
            <a:r>
              <a:rPr lang="en-US" b="1" i="1" dirty="0" err="1"/>
              <a:t>berlaku</a:t>
            </a:r>
            <a:r>
              <a:rPr lang="en-US" b="1" i="1" dirty="0"/>
              <a:t> </a:t>
            </a:r>
            <a:r>
              <a:rPr lang="en-US" b="1" i="1" dirty="0" err="1"/>
              <a:t>kuadrat</a:t>
            </a:r>
            <a:r>
              <a:rPr lang="en-US" b="1" i="1" dirty="0"/>
              <a:t> </a:t>
            </a:r>
            <a:r>
              <a:rPr lang="en-US" b="1" i="1" dirty="0" err="1"/>
              <a:t>panjang</a:t>
            </a:r>
            <a:r>
              <a:rPr lang="en-US" b="1" i="1" dirty="0"/>
              <a:t> </a:t>
            </a:r>
            <a:r>
              <a:rPr lang="en-US" b="1" i="1" dirty="0" err="1"/>
              <a:t>sisi</a:t>
            </a:r>
            <a:r>
              <a:rPr lang="en-US" b="1" i="1" dirty="0"/>
              <a:t> miring </a:t>
            </a:r>
            <a:r>
              <a:rPr lang="en-US" b="1" i="1" dirty="0" err="1"/>
              <a:t>sama</a:t>
            </a:r>
            <a:r>
              <a:rPr lang="en-US" b="1" i="1" dirty="0"/>
              <a:t> </a:t>
            </a:r>
            <a:r>
              <a:rPr lang="en-US" b="1" i="1" dirty="0" err="1"/>
              <a:t>dengan</a:t>
            </a:r>
            <a:r>
              <a:rPr lang="en-US" b="1" i="1" dirty="0"/>
              <a:t> </a:t>
            </a:r>
            <a:r>
              <a:rPr lang="en-US" b="1" i="1" dirty="0" err="1"/>
              <a:t>jumlah</a:t>
            </a:r>
            <a:r>
              <a:rPr lang="en-US" b="1" i="1" dirty="0"/>
              <a:t> </a:t>
            </a:r>
            <a:r>
              <a:rPr lang="en-US" b="1" i="1" dirty="0" err="1"/>
              <a:t>kuadrat</a:t>
            </a:r>
            <a:r>
              <a:rPr lang="en-US" b="1" i="1" dirty="0"/>
              <a:t> </a:t>
            </a:r>
            <a:r>
              <a:rPr lang="en-US" b="1" i="1" dirty="0" err="1"/>
              <a:t>sisi</a:t>
            </a:r>
            <a:r>
              <a:rPr lang="en-US" b="1" i="1" dirty="0"/>
              <a:t> </a:t>
            </a:r>
            <a:r>
              <a:rPr lang="en-US" b="1" i="1" dirty="0" err="1"/>
              <a:t>siku</a:t>
            </a:r>
            <a:r>
              <a:rPr lang="en-US" b="1" i="1" dirty="0"/>
              <a:t> </a:t>
            </a:r>
            <a:r>
              <a:rPr lang="en-US" b="1" i="1" dirty="0" err="1"/>
              <a:t>sikunya</a:t>
            </a:r>
            <a:r>
              <a:rPr lang="en-US" b="1" i="1" dirty="0"/>
              <a:t> </a:t>
            </a:r>
            <a:r>
              <a:rPr lang="en-US" dirty="0" smtClean="0"/>
              <a:t>”</a:t>
            </a:r>
          </a:p>
          <a:p>
            <a:pPr lvl="0"/>
            <a:endParaRPr lang="en-US" altLang="en-US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 smtClean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 smtClean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 smtClean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siku-siku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miring a 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sikunya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miring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alas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b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c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lainya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miring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alas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a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c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alas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miring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900" dirty="0">
              <a:solidFill>
                <a:schemeClr val="tx1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a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b</a:t>
            </a:r>
            <a:r>
              <a:rPr lang="en-US" alt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dirty="0"/>
          </a:p>
          <a:p>
            <a:pPr lvl="0"/>
            <a:endParaRPr lang="en-US" altLang="en-US" dirty="0" smtClean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2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2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61" name="Google Shape;2361;p35"/>
          <p:cNvGrpSpPr/>
          <p:nvPr/>
        </p:nvGrpSpPr>
        <p:grpSpPr>
          <a:xfrm rot="2177454">
            <a:off x="7629307" y="610939"/>
            <a:ext cx="893322" cy="780370"/>
            <a:chOff x="6564436" y="1325984"/>
            <a:chExt cx="597046" cy="521555"/>
          </a:xfrm>
        </p:grpSpPr>
        <p:sp>
          <p:nvSpPr>
            <p:cNvPr id="2362" name="Google Shape;2362;p35"/>
            <p:cNvSpPr/>
            <p:nvPr/>
          </p:nvSpPr>
          <p:spPr>
            <a:xfrm>
              <a:off x="6564436" y="1325984"/>
              <a:ext cx="597046" cy="521555"/>
            </a:xfrm>
            <a:custGeom>
              <a:avLst/>
              <a:gdLst/>
              <a:ahLst/>
              <a:cxnLst/>
              <a:rect l="l" t="t" r="r" b="b"/>
              <a:pathLst>
                <a:path w="7893" h="6895" extrusionOk="0">
                  <a:moveTo>
                    <a:pt x="7055" y="0"/>
                  </a:moveTo>
                  <a:cubicBezTo>
                    <a:pt x="7032" y="0"/>
                    <a:pt x="7008" y="1"/>
                    <a:pt x="6984" y="2"/>
                  </a:cubicBezTo>
                  <a:cubicBezTo>
                    <a:pt x="6657" y="14"/>
                    <a:pt x="6344" y="72"/>
                    <a:pt x="6040" y="178"/>
                  </a:cubicBezTo>
                  <a:cubicBezTo>
                    <a:pt x="5518" y="363"/>
                    <a:pt x="5017" y="620"/>
                    <a:pt x="4562" y="958"/>
                  </a:cubicBezTo>
                  <a:cubicBezTo>
                    <a:pt x="4573" y="935"/>
                    <a:pt x="4598" y="910"/>
                    <a:pt x="4632" y="877"/>
                  </a:cubicBezTo>
                  <a:cubicBezTo>
                    <a:pt x="4702" y="829"/>
                    <a:pt x="4738" y="771"/>
                    <a:pt x="4749" y="737"/>
                  </a:cubicBezTo>
                  <a:cubicBezTo>
                    <a:pt x="4794" y="656"/>
                    <a:pt x="4794" y="550"/>
                    <a:pt x="4760" y="469"/>
                  </a:cubicBezTo>
                  <a:cubicBezTo>
                    <a:pt x="4713" y="377"/>
                    <a:pt x="4632" y="318"/>
                    <a:pt x="4540" y="307"/>
                  </a:cubicBezTo>
                  <a:lnTo>
                    <a:pt x="4529" y="307"/>
                  </a:lnTo>
                  <a:cubicBezTo>
                    <a:pt x="4503" y="293"/>
                    <a:pt x="4470" y="293"/>
                    <a:pt x="4411" y="293"/>
                  </a:cubicBezTo>
                  <a:cubicBezTo>
                    <a:pt x="4364" y="293"/>
                    <a:pt x="4283" y="318"/>
                    <a:pt x="4202" y="388"/>
                  </a:cubicBezTo>
                  <a:cubicBezTo>
                    <a:pt x="4084" y="491"/>
                    <a:pt x="4003" y="609"/>
                    <a:pt x="3956" y="737"/>
                  </a:cubicBezTo>
                  <a:cubicBezTo>
                    <a:pt x="3886" y="620"/>
                    <a:pt x="3794" y="516"/>
                    <a:pt x="3677" y="421"/>
                  </a:cubicBezTo>
                  <a:cubicBezTo>
                    <a:pt x="3607" y="363"/>
                    <a:pt x="3537" y="340"/>
                    <a:pt x="3456" y="340"/>
                  </a:cubicBezTo>
                  <a:cubicBezTo>
                    <a:pt x="3397" y="340"/>
                    <a:pt x="3352" y="352"/>
                    <a:pt x="3327" y="363"/>
                  </a:cubicBezTo>
                  <a:lnTo>
                    <a:pt x="3316" y="363"/>
                  </a:lnTo>
                  <a:cubicBezTo>
                    <a:pt x="3224" y="399"/>
                    <a:pt x="3154" y="469"/>
                    <a:pt x="3118" y="561"/>
                  </a:cubicBezTo>
                  <a:cubicBezTo>
                    <a:pt x="3095" y="656"/>
                    <a:pt x="3107" y="748"/>
                    <a:pt x="3165" y="829"/>
                  </a:cubicBezTo>
                  <a:cubicBezTo>
                    <a:pt x="3176" y="852"/>
                    <a:pt x="3213" y="910"/>
                    <a:pt x="3283" y="947"/>
                  </a:cubicBezTo>
                  <a:cubicBezTo>
                    <a:pt x="3327" y="980"/>
                    <a:pt x="3352" y="1005"/>
                    <a:pt x="3375" y="1028"/>
                  </a:cubicBezTo>
                  <a:cubicBezTo>
                    <a:pt x="3257" y="958"/>
                    <a:pt x="3143" y="899"/>
                    <a:pt x="3026" y="840"/>
                  </a:cubicBezTo>
                  <a:cubicBezTo>
                    <a:pt x="2397" y="528"/>
                    <a:pt x="1861" y="363"/>
                    <a:pt x="1327" y="329"/>
                  </a:cubicBezTo>
                  <a:cubicBezTo>
                    <a:pt x="1227" y="322"/>
                    <a:pt x="1123" y="316"/>
                    <a:pt x="1016" y="316"/>
                  </a:cubicBezTo>
                  <a:cubicBezTo>
                    <a:pt x="785" y="316"/>
                    <a:pt x="541" y="345"/>
                    <a:pt x="302" y="458"/>
                  </a:cubicBezTo>
                  <a:cubicBezTo>
                    <a:pt x="22" y="597"/>
                    <a:pt x="0" y="829"/>
                    <a:pt x="34" y="991"/>
                  </a:cubicBezTo>
                  <a:cubicBezTo>
                    <a:pt x="34" y="1028"/>
                    <a:pt x="45" y="1075"/>
                    <a:pt x="59" y="1109"/>
                  </a:cubicBezTo>
                  <a:lnTo>
                    <a:pt x="59" y="1131"/>
                  </a:lnTo>
                  <a:cubicBezTo>
                    <a:pt x="70" y="1190"/>
                    <a:pt x="81" y="1259"/>
                    <a:pt x="92" y="1318"/>
                  </a:cubicBezTo>
                  <a:cubicBezTo>
                    <a:pt x="115" y="1469"/>
                    <a:pt x="140" y="1620"/>
                    <a:pt x="173" y="1774"/>
                  </a:cubicBezTo>
                  <a:cubicBezTo>
                    <a:pt x="254" y="2086"/>
                    <a:pt x="383" y="2413"/>
                    <a:pt x="570" y="2774"/>
                  </a:cubicBezTo>
                  <a:cubicBezTo>
                    <a:pt x="710" y="3042"/>
                    <a:pt x="872" y="3240"/>
                    <a:pt x="1059" y="3380"/>
                  </a:cubicBezTo>
                  <a:lnTo>
                    <a:pt x="1092" y="3402"/>
                  </a:lnTo>
                  <a:cubicBezTo>
                    <a:pt x="1140" y="3436"/>
                    <a:pt x="1199" y="3483"/>
                    <a:pt x="1257" y="3520"/>
                  </a:cubicBezTo>
                  <a:cubicBezTo>
                    <a:pt x="1106" y="3740"/>
                    <a:pt x="978" y="3994"/>
                    <a:pt x="883" y="4299"/>
                  </a:cubicBezTo>
                  <a:cubicBezTo>
                    <a:pt x="757" y="4718"/>
                    <a:pt x="698" y="5148"/>
                    <a:pt x="710" y="5567"/>
                  </a:cubicBezTo>
                  <a:lnTo>
                    <a:pt x="721" y="5567"/>
                  </a:lnTo>
                  <a:cubicBezTo>
                    <a:pt x="732" y="5836"/>
                    <a:pt x="743" y="6160"/>
                    <a:pt x="989" y="6439"/>
                  </a:cubicBezTo>
                  <a:lnTo>
                    <a:pt x="1048" y="6498"/>
                  </a:lnTo>
                  <a:cubicBezTo>
                    <a:pt x="1129" y="6604"/>
                    <a:pt x="1232" y="6707"/>
                    <a:pt x="1361" y="6802"/>
                  </a:cubicBezTo>
                  <a:cubicBezTo>
                    <a:pt x="1456" y="6872"/>
                    <a:pt x="1548" y="6894"/>
                    <a:pt x="1618" y="6894"/>
                  </a:cubicBezTo>
                  <a:cubicBezTo>
                    <a:pt x="1735" y="6894"/>
                    <a:pt x="1827" y="6836"/>
                    <a:pt x="1897" y="6777"/>
                  </a:cubicBezTo>
                  <a:cubicBezTo>
                    <a:pt x="1930" y="6755"/>
                    <a:pt x="1956" y="6732"/>
                    <a:pt x="1978" y="6707"/>
                  </a:cubicBezTo>
                  <a:lnTo>
                    <a:pt x="2025" y="6662"/>
                  </a:lnTo>
                  <a:cubicBezTo>
                    <a:pt x="2294" y="6453"/>
                    <a:pt x="2526" y="6324"/>
                    <a:pt x="2757" y="6266"/>
                  </a:cubicBezTo>
                  <a:cubicBezTo>
                    <a:pt x="3014" y="6196"/>
                    <a:pt x="3224" y="6056"/>
                    <a:pt x="3397" y="5858"/>
                  </a:cubicBezTo>
                  <a:cubicBezTo>
                    <a:pt x="3632" y="5578"/>
                    <a:pt x="3900" y="5335"/>
                    <a:pt x="4179" y="5090"/>
                  </a:cubicBezTo>
                  <a:lnTo>
                    <a:pt x="4191" y="5101"/>
                  </a:lnTo>
                  <a:cubicBezTo>
                    <a:pt x="4515" y="5321"/>
                    <a:pt x="4794" y="5545"/>
                    <a:pt x="5029" y="5766"/>
                  </a:cubicBezTo>
                  <a:cubicBezTo>
                    <a:pt x="5213" y="5950"/>
                    <a:pt x="5448" y="6067"/>
                    <a:pt x="5727" y="6115"/>
                  </a:cubicBezTo>
                  <a:cubicBezTo>
                    <a:pt x="6006" y="6160"/>
                    <a:pt x="6286" y="6288"/>
                    <a:pt x="6565" y="6498"/>
                  </a:cubicBezTo>
                  <a:cubicBezTo>
                    <a:pt x="6685" y="6587"/>
                    <a:pt x="6787" y="6619"/>
                    <a:pt x="6874" y="6619"/>
                  </a:cubicBezTo>
                  <a:cubicBezTo>
                    <a:pt x="7014" y="6619"/>
                    <a:pt x="7112" y="6537"/>
                    <a:pt x="7169" y="6486"/>
                  </a:cubicBezTo>
                  <a:cubicBezTo>
                    <a:pt x="7356" y="6336"/>
                    <a:pt x="7462" y="6160"/>
                    <a:pt x="7565" y="5975"/>
                  </a:cubicBezTo>
                  <a:cubicBezTo>
                    <a:pt x="7657" y="5810"/>
                    <a:pt x="7671" y="5626"/>
                    <a:pt x="7671" y="5475"/>
                  </a:cubicBezTo>
                  <a:cubicBezTo>
                    <a:pt x="7694" y="4916"/>
                    <a:pt x="7565" y="4369"/>
                    <a:pt x="7308" y="3832"/>
                  </a:cubicBezTo>
                  <a:cubicBezTo>
                    <a:pt x="7205" y="3601"/>
                    <a:pt x="7076" y="3402"/>
                    <a:pt x="6926" y="3226"/>
                  </a:cubicBezTo>
                  <a:cubicBezTo>
                    <a:pt x="7216" y="3006"/>
                    <a:pt x="7437" y="2693"/>
                    <a:pt x="7576" y="2307"/>
                  </a:cubicBezTo>
                  <a:cubicBezTo>
                    <a:pt x="7752" y="1818"/>
                    <a:pt x="7845" y="1377"/>
                    <a:pt x="7856" y="947"/>
                  </a:cubicBezTo>
                  <a:cubicBezTo>
                    <a:pt x="7856" y="877"/>
                    <a:pt x="7867" y="818"/>
                    <a:pt x="7867" y="748"/>
                  </a:cubicBezTo>
                  <a:cubicBezTo>
                    <a:pt x="7881" y="678"/>
                    <a:pt x="7881" y="620"/>
                    <a:pt x="7881" y="550"/>
                  </a:cubicBezTo>
                  <a:cubicBezTo>
                    <a:pt x="7892" y="340"/>
                    <a:pt x="7786" y="167"/>
                    <a:pt x="7588" y="97"/>
                  </a:cubicBezTo>
                  <a:cubicBezTo>
                    <a:pt x="7403" y="36"/>
                    <a:pt x="7230" y="0"/>
                    <a:pt x="7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6637503" y="1415919"/>
              <a:ext cx="219212" cy="146293"/>
            </a:xfrm>
            <a:custGeom>
              <a:avLst/>
              <a:gdLst/>
              <a:ahLst/>
              <a:cxnLst/>
              <a:rect l="l" t="t" r="r" b="b"/>
              <a:pathLst>
                <a:path w="2898" h="1934" extrusionOk="0">
                  <a:moveTo>
                    <a:pt x="948" y="86"/>
                  </a:moveTo>
                  <a:cubicBezTo>
                    <a:pt x="1056" y="86"/>
                    <a:pt x="1161" y="117"/>
                    <a:pt x="1258" y="177"/>
                  </a:cubicBezTo>
                  <a:cubicBezTo>
                    <a:pt x="1280" y="199"/>
                    <a:pt x="1303" y="235"/>
                    <a:pt x="1303" y="269"/>
                  </a:cubicBezTo>
                  <a:cubicBezTo>
                    <a:pt x="1291" y="291"/>
                    <a:pt x="1258" y="316"/>
                    <a:pt x="1233" y="328"/>
                  </a:cubicBezTo>
                  <a:cubicBezTo>
                    <a:pt x="1188" y="339"/>
                    <a:pt x="1152" y="339"/>
                    <a:pt x="1104" y="350"/>
                  </a:cubicBezTo>
                  <a:cubicBezTo>
                    <a:pt x="1001" y="350"/>
                    <a:pt x="895" y="328"/>
                    <a:pt x="791" y="291"/>
                  </a:cubicBezTo>
                  <a:cubicBezTo>
                    <a:pt x="769" y="280"/>
                    <a:pt x="744" y="269"/>
                    <a:pt x="721" y="246"/>
                  </a:cubicBezTo>
                  <a:cubicBezTo>
                    <a:pt x="674" y="199"/>
                    <a:pt x="699" y="129"/>
                    <a:pt x="755" y="118"/>
                  </a:cubicBezTo>
                  <a:cubicBezTo>
                    <a:pt x="820" y="96"/>
                    <a:pt x="885" y="86"/>
                    <a:pt x="948" y="86"/>
                  </a:cubicBezTo>
                  <a:close/>
                  <a:moveTo>
                    <a:pt x="1629" y="221"/>
                  </a:moveTo>
                  <a:cubicBezTo>
                    <a:pt x="1758" y="235"/>
                    <a:pt x="1886" y="258"/>
                    <a:pt x="2001" y="328"/>
                  </a:cubicBezTo>
                  <a:cubicBezTo>
                    <a:pt x="2026" y="339"/>
                    <a:pt x="2071" y="361"/>
                    <a:pt x="2060" y="409"/>
                  </a:cubicBezTo>
                  <a:cubicBezTo>
                    <a:pt x="2048" y="456"/>
                    <a:pt x="2001" y="467"/>
                    <a:pt x="1956" y="467"/>
                  </a:cubicBezTo>
                  <a:cubicBezTo>
                    <a:pt x="1828" y="456"/>
                    <a:pt x="1710" y="431"/>
                    <a:pt x="1582" y="375"/>
                  </a:cubicBezTo>
                  <a:cubicBezTo>
                    <a:pt x="1548" y="350"/>
                    <a:pt x="1512" y="328"/>
                    <a:pt x="1523" y="280"/>
                  </a:cubicBezTo>
                  <a:cubicBezTo>
                    <a:pt x="1537" y="235"/>
                    <a:pt x="1593" y="221"/>
                    <a:pt x="1629" y="221"/>
                  </a:cubicBezTo>
                  <a:close/>
                  <a:moveTo>
                    <a:pt x="2339" y="409"/>
                  </a:moveTo>
                  <a:cubicBezTo>
                    <a:pt x="2479" y="431"/>
                    <a:pt x="2585" y="478"/>
                    <a:pt x="2688" y="548"/>
                  </a:cubicBezTo>
                  <a:cubicBezTo>
                    <a:pt x="2699" y="559"/>
                    <a:pt x="2711" y="596"/>
                    <a:pt x="2711" y="618"/>
                  </a:cubicBezTo>
                  <a:cubicBezTo>
                    <a:pt x="2699" y="629"/>
                    <a:pt x="2677" y="654"/>
                    <a:pt x="2655" y="654"/>
                  </a:cubicBezTo>
                  <a:cubicBezTo>
                    <a:pt x="2526" y="654"/>
                    <a:pt x="2409" y="618"/>
                    <a:pt x="2305" y="537"/>
                  </a:cubicBezTo>
                  <a:cubicBezTo>
                    <a:pt x="2280" y="526"/>
                    <a:pt x="2269" y="478"/>
                    <a:pt x="2280" y="456"/>
                  </a:cubicBezTo>
                  <a:cubicBezTo>
                    <a:pt x="2280" y="445"/>
                    <a:pt x="2317" y="431"/>
                    <a:pt x="2339" y="409"/>
                  </a:cubicBezTo>
                  <a:close/>
                  <a:moveTo>
                    <a:pt x="674" y="1"/>
                  </a:moveTo>
                  <a:cubicBezTo>
                    <a:pt x="534" y="1"/>
                    <a:pt x="395" y="12"/>
                    <a:pt x="255" y="59"/>
                  </a:cubicBezTo>
                  <a:cubicBezTo>
                    <a:pt x="152" y="96"/>
                    <a:pt x="93" y="165"/>
                    <a:pt x="57" y="269"/>
                  </a:cubicBezTo>
                  <a:cubicBezTo>
                    <a:pt x="23" y="397"/>
                    <a:pt x="23" y="515"/>
                    <a:pt x="57" y="629"/>
                  </a:cubicBezTo>
                  <a:cubicBezTo>
                    <a:pt x="93" y="747"/>
                    <a:pt x="126" y="875"/>
                    <a:pt x="104" y="1004"/>
                  </a:cubicBezTo>
                  <a:cubicBezTo>
                    <a:pt x="104" y="1059"/>
                    <a:pt x="82" y="1129"/>
                    <a:pt x="1" y="1143"/>
                  </a:cubicBezTo>
                  <a:cubicBezTo>
                    <a:pt x="12" y="1166"/>
                    <a:pt x="23" y="1188"/>
                    <a:pt x="34" y="1213"/>
                  </a:cubicBezTo>
                  <a:cubicBezTo>
                    <a:pt x="104" y="1316"/>
                    <a:pt x="174" y="1434"/>
                    <a:pt x="255" y="1537"/>
                  </a:cubicBezTo>
                  <a:cubicBezTo>
                    <a:pt x="420" y="1772"/>
                    <a:pt x="652" y="1886"/>
                    <a:pt x="931" y="1912"/>
                  </a:cubicBezTo>
                  <a:cubicBezTo>
                    <a:pt x="1034" y="1923"/>
                    <a:pt x="1152" y="1934"/>
                    <a:pt x="1280" y="1934"/>
                  </a:cubicBezTo>
                  <a:cubicBezTo>
                    <a:pt x="1303" y="1912"/>
                    <a:pt x="1280" y="1864"/>
                    <a:pt x="1258" y="1842"/>
                  </a:cubicBezTo>
                  <a:cubicBezTo>
                    <a:pt x="1210" y="1783"/>
                    <a:pt x="1152" y="1736"/>
                    <a:pt x="1104" y="1688"/>
                  </a:cubicBezTo>
                  <a:cubicBezTo>
                    <a:pt x="1012" y="1607"/>
                    <a:pt x="931" y="1526"/>
                    <a:pt x="883" y="1423"/>
                  </a:cubicBezTo>
                  <a:cubicBezTo>
                    <a:pt x="744" y="1177"/>
                    <a:pt x="839" y="920"/>
                    <a:pt x="1082" y="839"/>
                  </a:cubicBezTo>
                  <a:cubicBezTo>
                    <a:pt x="1118" y="828"/>
                    <a:pt x="1163" y="828"/>
                    <a:pt x="1199" y="816"/>
                  </a:cubicBezTo>
                  <a:cubicBezTo>
                    <a:pt x="1230" y="814"/>
                    <a:pt x="1260" y="814"/>
                    <a:pt x="1291" y="814"/>
                  </a:cubicBezTo>
                  <a:cubicBezTo>
                    <a:pt x="1434" y="814"/>
                    <a:pt x="1579" y="834"/>
                    <a:pt x="1722" y="864"/>
                  </a:cubicBezTo>
                  <a:cubicBezTo>
                    <a:pt x="1942" y="920"/>
                    <a:pt x="2177" y="990"/>
                    <a:pt x="2409" y="990"/>
                  </a:cubicBezTo>
                  <a:cubicBezTo>
                    <a:pt x="2462" y="995"/>
                    <a:pt x="2514" y="998"/>
                    <a:pt x="2565" y="998"/>
                  </a:cubicBezTo>
                  <a:cubicBezTo>
                    <a:pt x="2659" y="998"/>
                    <a:pt x="2752" y="987"/>
                    <a:pt x="2850" y="956"/>
                  </a:cubicBezTo>
                  <a:cubicBezTo>
                    <a:pt x="2887" y="945"/>
                    <a:pt x="2898" y="934"/>
                    <a:pt x="2898" y="886"/>
                  </a:cubicBezTo>
                  <a:cubicBezTo>
                    <a:pt x="2887" y="805"/>
                    <a:pt x="2887" y="724"/>
                    <a:pt x="2887" y="640"/>
                  </a:cubicBezTo>
                  <a:cubicBezTo>
                    <a:pt x="2887" y="607"/>
                    <a:pt x="2887" y="585"/>
                    <a:pt x="2850" y="571"/>
                  </a:cubicBezTo>
                  <a:cubicBezTo>
                    <a:pt x="2794" y="537"/>
                    <a:pt x="2747" y="501"/>
                    <a:pt x="2688" y="478"/>
                  </a:cubicBezTo>
                  <a:cubicBezTo>
                    <a:pt x="2048" y="199"/>
                    <a:pt x="1372" y="26"/>
                    <a:pt x="674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6878641" y="1397388"/>
              <a:ext cx="221935" cy="151512"/>
            </a:xfrm>
            <a:custGeom>
              <a:avLst/>
              <a:gdLst/>
              <a:ahLst/>
              <a:cxnLst/>
              <a:rect l="l" t="t" r="r" b="b"/>
              <a:pathLst>
                <a:path w="2934" h="2003" extrusionOk="0">
                  <a:moveTo>
                    <a:pt x="2062" y="117"/>
                  </a:moveTo>
                  <a:cubicBezTo>
                    <a:pt x="2143" y="142"/>
                    <a:pt x="2165" y="212"/>
                    <a:pt x="2107" y="271"/>
                  </a:cubicBezTo>
                  <a:cubicBezTo>
                    <a:pt x="2073" y="304"/>
                    <a:pt x="2026" y="327"/>
                    <a:pt x="1981" y="341"/>
                  </a:cubicBezTo>
                  <a:cubicBezTo>
                    <a:pt x="1897" y="363"/>
                    <a:pt x="1827" y="385"/>
                    <a:pt x="1757" y="397"/>
                  </a:cubicBezTo>
                  <a:cubicBezTo>
                    <a:pt x="1713" y="397"/>
                    <a:pt x="1665" y="397"/>
                    <a:pt x="1618" y="385"/>
                  </a:cubicBezTo>
                  <a:cubicBezTo>
                    <a:pt x="1595" y="374"/>
                    <a:pt x="1562" y="352"/>
                    <a:pt x="1548" y="327"/>
                  </a:cubicBezTo>
                  <a:cubicBezTo>
                    <a:pt x="1548" y="304"/>
                    <a:pt x="1562" y="271"/>
                    <a:pt x="1584" y="246"/>
                  </a:cubicBezTo>
                  <a:cubicBezTo>
                    <a:pt x="1665" y="165"/>
                    <a:pt x="1771" y="142"/>
                    <a:pt x="1875" y="117"/>
                  </a:cubicBezTo>
                  <a:close/>
                  <a:moveTo>
                    <a:pt x="1234" y="322"/>
                  </a:moveTo>
                  <a:cubicBezTo>
                    <a:pt x="1254" y="322"/>
                    <a:pt x="1279" y="331"/>
                    <a:pt x="1305" y="341"/>
                  </a:cubicBezTo>
                  <a:cubicBezTo>
                    <a:pt x="1338" y="363"/>
                    <a:pt x="1338" y="397"/>
                    <a:pt x="1327" y="422"/>
                  </a:cubicBezTo>
                  <a:cubicBezTo>
                    <a:pt x="1316" y="444"/>
                    <a:pt x="1305" y="455"/>
                    <a:pt x="1283" y="466"/>
                  </a:cubicBezTo>
                  <a:cubicBezTo>
                    <a:pt x="1176" y="536"/>
                    <a:pt x="1048" y="584"/>
                    <a:pt x="908" y="606"/>
                  </a:cubicBezTo>
                  <a:cubicBezTo>
                    <a:pt x="897" y="595"/>
                    <a:pt x="875" y="595"/>
                    <a:pt x="850" y="595"/>
                  </a:cubicBezTo>
                  <a:cubicBezTo>
                    <a:pt x="805" y="584"/>
                    <a:pt x="794" y="536"/>
                    <a:pt x="827" y="503"/>
                  </a:cubicBezTo>
                  <a:cubicBezTo>
                    <a:pt x="850" y="466"/>
                    <a:pt x="886" y="444"/>
                    <a:pt x="919" y="433"/>
                  </a:cubicBezTo>
                  <a:cubicBezTo>
                    <a:pt x="1014" y="397"/>
                    <a:pt x="1107" y="363"/>
                    <a:pt x="1213" y="327"/>
                  </a:cubicBezTo>
                  <a:cubicBezTo>
                    <a:pt x="1219" y="323"/>
                    <a:pt x="1226" y="322"/>
                    <a:pt x="1234" y="322"/>
                  </a:cubicBezTo>
                  <a:close/>
                  <a:moveTo>
                    <a:pt x="546" y="591"/>
                  </a:moveTo>
                  <a:cubicBezTo>
                    <a:pt x="569" y="591"/>
                    <a:pt x="598" y="604"/>
                    <a:pt x="606" y="631"/>
                  </a:cubicBezTo>
                  <a:cubicBezTo>
                    <a:pt x="606" y="654"/>
                    <a:pt x="595" y="701"/>
                    <a:pt x="570" y="712"/>
                  </a:cubicBezTo>
                  <a:cubicBezTo>
                    <a:pt x="514" y="782"/>
                    <a:pt x="338" y="852"/>
                    <a:pt x="235" y="863"/>
                  </a:cubicBezTo>
                  <a:cubicBezTo>
                    <a:pt x="221" y="852"/>
                    <a:pt x="199" y="841"/>
                    <a:pt x="187" y="830"/>
                  </a:cubicBezTo>
                  <a:cubicBezTo>
                    <a:pt x="176" y="816"/>
                    <a:pt x="187" y="782"/>
                    <a:pt x="199" y="760"/>
                  </a:cubicBezTo>
                  <a:cubicBezTo>
                    <a:pt x="291" y="676"/>
                    <a:pt x="397" y="620"/>
                    <a:pt x="525" y="595"/>
                  </a:cubicBezTo>
                  <a:cubicBezTo>
                    <a:pt x="531" y="592"/>
                    <a:pt x="538" y="591"/>
                    <a:pt x="546" y="591"/>
                  </a:cubicBezTo>
                  <a:close/>
                  <a:moveTo>
                    <a:pt x="2344" y="0"/>
                  </a:moveTo>
                  <a:cubicBezTo>
                    <a:pt x="2141" y="0"/>
                    <a:pt x="1937" y="33"/>
                    <a:pt x="1735" y="84"/>
                  </a:cubicBezTo>
                  <a:cubicBezTo>
                    <a:pt x="1316" y="165"/>
                    <a:pt x="919" y="327"/>
                    <a:pt x="525" y="514"/>
                  </a:cubicBezTo>
                  <a:cubicBezTo>
                    <a:pt x="349" y="595"/>
                    <a:pt x="199" y="701"/>
                    <a:pt x="37" y="804"/>
                  </a:cubicBezTo>
                  <a:cubicBezTo>
                    <a:pt x="11" y="804"/>
                    <a:pt x="0" y="841"/>
                    <a:pt x="11" y="852"/>
                  </a:cubicBezTo>
                  <a:cubicBezTo>
                    <a:pt x="11" y="944"/>
                    <a:pt x="25" y="1025"/>
                    <a:pt x="25" y="1120"/>
                  </a:cubicBezTo>
                  <a:cubicBezTo>
                    <a:pt x="25" y="1154"/>
                    <a:pt x="48" y="1179"/>
                    <a:pt x="81" y="1179"/>
                  </a:cubicBezTo>
                  <a:cubicBezTo>
                    <a:pt x="142" y="1192"/>
                    <a:pt x="200" y="1196"/>
                    <a:pt x="257" y="1196"/>
                  </a:cubicBezTo>
                  <a:cubicBezTo>
                    <a:pt x="346" y="1196"/>
                    <a:pt x="434" y="1186"/>
                    <a:pt x="525" y="1179"/>
                  </a:cubicBezTo>
                  <a:cubicBezTo>
                    <a:pt x="735" y="1142"/>
                    <a:pt x="919" y="1073"/>
                    <a:pt x="1118" y="1003"/>
                  </a:cubicBezTo>
                  <a:cubicBezTo>
                    <a:pt x="1316" y="933"/>
                    <a:pt x="1514" y="874"/>
                    <a:pt x="1724" y="874"/>
                  </a:cubicBezTo>
                  <a:cubicBezTo>
                    <a:pt x="1933" y="874"/>
                    <a:pt x="2073" y="980"/>
                    <a:pt x="2121" y="1165"/>
                  </a:cubicBezTo>
                  <a:cubicBezTo>
                    <a:pt x="2143" y="1282"/>
                    <a:pt x="2121" y="1388"/>
                    <a:pt x="2062" y="1492"/>
                  </a:cubicBezTo>
                  <a:cubicBezTo>
                    <a:pt x="1992" y="1598"/>
                    <a:pt x="1911" y="1690"/>
                    <a:pt x="1841" y="1782"/>
                  </a:cubicBezTo>
                  <a:cubicBezTo>
                    <a:pt x="1805" y="1841"/>
                    <a:pt x="1771" y="1888"/>
                    <a:pt x="1735" y="1933"/>
                  </a:cubicBezTo>
                  <a:cubicBezTo>
                    <a:pt x="1735" y="1958"/>
                    <a:pt x="1746" y="1981"/>
                    <a:pt x="1746" y="2003"/>
                  </a:cubicBezTo>
                  <a:cubicBezTo>
                    <a:pt x="1805" y="1992"/>
                    <a:pt x="1841" y="1981"/>
                    <a:pt x="1875" y="1969"/>
                  </a:cubicBezTo>
                  <a:cubicBezTo>
                    <a:pt x="1956" y="1958"/>
                    <a:pt x="2026" y="1947"/>
                    <a:pt x="2095" y="1933"/>
                  </a:cubicBezTo>
                  <a:cubicBezTo>
                    <a:pt x="2353" y="1877"/>
                    <a:pt x="2562" y="1749"/>
                    <a:pt x="2702" y="1528"/>
                  </a:cubicBezTo>
                  <a:cubicBezTo>
                    <a:pt x="2772" y="1399"/>
                    <a:pt x="2830" y="1282"/>
                    <a:pt x="2900" y="1154"/>
                  </a:cubicBezTo>
                  <a:cubicBezTo>
                    <a:pt x="2911" y="1131"/>
                    <a:pt x="2922" y="1109"/>
                    <a:pt x="2934" y="1073"/>
                  </a:cubicBezTo>
                  <a:cubicBezTo>
                    <a:pt x="2864" y="1061"/>
                    <a:pt x="2830" y="1025"/>
                    <a:pt x="2805" y="944"/>
                  </a:cubicBezTo>
                  <a:cubicBezTo>
                    <a:pt x="2783" y="830"/>
                    <a:pt x="2794" y="723"/>
                    <a:pt x="2805" y="620"/>
                  </a:cubicBezTo>
                  <a:cubicBezTo>
                    <a:pt x="2819" y="525"/>
                    <a:pt x="2830" y="422"/>
                    <a:pt x="2819" y="327"/>
                  </a:cubicBezTo>
                  <a:cubicBezTo>
                    <a:pt x="2805" y="212"/>
                    <a:pt x="2760" y="95"/>
                    <a:pt x="2632" y="47"/>
                  </a:cubicBezTo>
                  <a:cubicBezTo>
                    <a:pt x="2573" y="25"/>
                    <a:pt x="2503" y="14"/>
                    <a:pt x="2434" y="3"/>
                  </a:cubicBezTo>
                  <a:cubicBezTo>
                    <a:pt x="2404" y="1"/>
                    <a:pt x="2374" y="0"/>
                    <a:pt x="234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6883936" y="1523403"/>
              <a:ext cx="234416" cy="243644"/>
            </a:xfrm>
            <a:custGeom>
              <a:avLst/>
              <a:gdLst/>
              <a:ahLst/>
              <a:cxnLst/>
              <a:rect l="l" t="t" r="r" b="b"/>
              <a:pathLst>
                <a:path w="3099" h="3221" extrusionOk="0">
                  <a:moveTo>
                    <a:pt x="2151" y="741"/>
                  </a:moveTo>
                  <a:cubicBezTo>
                    <a:pt x="2181" y="741"/>
                    <a:pt x="2208" y="753"/>
                    <a:pt x="2235" y="781"/>
                  </a:cubicBezTo>
                  <a:cubicBezTo>
                    <a:pt x="2352" y="910"/>
                    <a:pt x="2433" y="1060"/>
                    <a:pt x="2492" y="1234"/>
                  </a:cubicBezTo>
                  <a:lnTo>
                    <a:pt x="2492" y="1245"/>
                  </a:lnTo>
                  <a:cubicBezTo>
                    <a:pt x="2492" y="1319"/>
                    <a:pt x="2457" y="1362"/>
                    <a:pt x="2403" y="1362"/>
                  </a:cubicBezTo>
                  <a:cubicBezTo>
                    <a:pt x="2387" y="1362"/>
                    <a:pt x="2370" y="1358"/>
                    <a:pt x="2352" y="1351"/>
                  </a:cubicBezTo>
                  <a:lnTo>
                    <a:pt x="2341" y="1351"/>
                  </a:lnTo>
                  <a:cubicBezTo>
                    <a:pt x="2165" y="1245"/>
                    <a:pt x="2051" y="1094"/>
                    <a:pt x="2014" y="884"/>
                  </a:cubicBezTo>
                  <a:cubicBezTo>
                    <a:pt x="2014" y="826"/>
                    <a:pt x="2037" y="781"/>
                    <a:pt x="2084" y="756"/>
                  </a:cubicBezTo>
                  <a:cubicBezTo>
                    <a:pt x="2108" y="747"/>
                    <a:pt x="2130" y="741"/>
                    <a:pt x="2151" y="741"/>
                  </a:cubicBezTo>
                  <a:close/>
                  <a:moveTo>
                    <a:pt x="2575" y="1535"/>
                  </a:moveTo>
                  <a:cubicBezTo>
                    <a:pt x="2619" y="1535"/>
                    <a:pt x="2648" y="1567"/>
                    <a:pt x="2679" y="1608"/>
                  </a:cubicBezTo>
                  <a:cubicBezTo>
                    <a:pt x="2749" y="1700"/>
                    <a:pt x="2805" y="1818"/>
                    <a:pt x="2819" y="1932"/>
                  </a:cubicBezTo>
                  <a:cubicBezTo>
                    <a:pt x="2830" y="1991"/>
                    <a:pt x="2841" y="2049"/>
                    <a:pt x="2841" y="2119"/>
                  </a:cubicBezTo>
                  <a:lnTo>
                    <a:pt x="2852" y="2119"/>
                  </a:lnTo>
                  <a:cubicBezTo>
                    <a:pt x="2841" y="2189"/>
                    <a:pt x="2841" y="2259"/>
                    <a:pt x="2819" y="2318"/>
                  </a:cubicBezTo>
                  <a:cubicBezTo>
                    <a:pt x="2805" y="2351"/>
                    <a:pt x="2771" y="2387"/>
                    <a:pt x="2749" y="2387"/>
                  </a:cubicBezTo>
                  <a:cubicBezTo>
                    <a:pt x="2743" y="2389"/>
                    <a:pt x="2736" y="2390"/>
                    <a:pt x="2729" y="2390"/>
                  </a:cubicBezTo>
                  <a:cubicBezTo>
                    <a:pt x="2697" y="2390"/>
                    <a:pt x="2663" y="2370"/>
                    <a:pt x="2654" y="2340"/>
                  </a:cubicBezTo>
                  <a:cubicBezTo>
                    <a:pt x="2621" y="2292"/>
                    <a:pt x="2595" y="2223"/>
                    <a:pt x="2573" y="2167"/>
                  </a:cubicBezTo>
                  <a:cubicBezTo>
                    <a:pt x="2526" y="2061"/>
                    <a:pt x="2492" y="1957"/>
                    <a:pt x="2456" y="1851"/>
                  </a:cubicBezTo>
                  <a:cubicBezTo>
                    <a:pt x="2433" y="1792"/>
                    <a:pt x="2433" y="1723"/>
                    <a:pt x="2433" y="1664"/>
                  </a:cubicBezTo>
                  <a:cubicBezTo>
                    <a:pt x="2433" y="1594"/>
                    <a:pt x="2492" y="1560"/>
                    <a:pt x="2551" y="1538"/>
                  </a:cubicBezTo>
                  <a:cubicBezTo>
                    <a:pt x="2559" y="1536"/>
                    <a:pt x="2567" y="1535"/>
                    <a:pt x="2575" y="1535"/>
                  </a:cubicBezTo>
                  <a:close/>
                  <a:moveTo>
                    <a:pt x="142" y="1"/>
                  </a:moveTo>
                  <a:cubicBezTo>
                    <a:pt x="94" y="1"/>
                    <a:pt x="46" y="6"/>
                    <a:pt x="0" y="24"/>
                  </a:cubicBezTo>
                  <a:cubicBezTo>
                    <a:pt x="0" y="71"/>
                    <a:pt x="11" y="83"/>
                    <a:pt x="48" y="94"/>
                  </a:cubicBezTo>
                  <a:cubicBezTo>
                    <a:pt x="95" y="94"/>
                    <a:pt x="129" y="105"/>
                    <a:pt x="176" y="116"/>
                  </a:cubicBezTo>
                  <a:cubicBezTo>
                    <a:pt x="849" y="292"/>
                    <a:pt x="1433" y="616"/>
                    <a:pt x="1886" y="1153"/>
                  </a:cubicBezTo>
                  <a:cubicBezTo>
                    <a:pt x="2294" y="1642"/>
                    <a:pt x="2481" y="2189"/>
                    <a:pt x="2422" y="2818"/>
                  </a:cubicBezTo>
                  <a:cubicBezTo>
                    <a:pt x="2411" y="2876"/>
                    <a:pt x="2422" y="2921"/>
                    <a:pt x="2422" y="2980"/>
                  </a:cubicBezTo>
                  <a:cubicBezTo>
                    <a:pt x="2449" y="2976"/>
                    <a:pt x="2474" y="2974"/>
                    <a:pt x="2499" y="2974"/>
                  </a:cubicBezTo>
                  <a:cubicBezTo>
                    <a:pt x="2625" y="2974"/>
                    <a:pt x="2730" y="3022"/>
                    <a:pt x="2819" y="3108"/>
                  </a:cubicBezTo>
                  <a:cubicBezTo>
                    <a:pt x="2852" y="3144"/>
                    <a:pt x="2889" y="3178"/>
                    <a:pt x="2933" y="3200"/>
                  </a:cubicBezTo>
                  <a:cubicBezTo>
                    <a:pt x="2955" y="3214"/>
                    <a:pt x="2973" y="3221"/>
                    <a:pt x="2989" y="3221"/>
                  </a:cubicBezTo>
                  <a:cubicBezTo>
                    <a:pt x="3017" y="3221"/>
                    <a:pt x="3037" y="3200"/>
                    <a:pt x="3051" y="3156"/>
                  </a:cubicBezTo>
                  <a:cubicBezTo>
                    <a:pt x="3073" y="3050"/>
                    <a:pt x="3098" y="2935"/>
                    <a:pt x="3098" y="2829"/>
                  </a:cubicBezTo>
                  <a:cubicBezTo>
                    <a:pt x="3098" y="2340"/>
                    <a:pt x="2992" y="1887"/>
                    <a:pt x="2805" y="1454"/>
                  </a:cubicBezTo>
                  <a:cubicBezTo>
                    <a:pt x="2654" y="1105"/>
                    <a:pt x="2445" y="803"/>
                    <a:pt x="2143" y="572"/>
                  </a:cubicBezTo>
                  <a:cubicBezTo>
                    <a:pt x="2120" y="560"/>
                    <a:pt x="2107" y="535"/>
                    <a:pt x="2084" y="535"/>
                  </a:cubicBezTo>
                  <a:cubicBezTo>
                    <a:pt x="1944" y="491"/>
                    <a:pt x="1805" y="443"/>
                    <a:pt x="1665" y="396"/>
                  </a:cubicBezTo>
                  <a:cubicBezTo>
                    <a:pt x="1478" y="326"/>
                    <a:pt x="1294" y="267"/>
                    <a:pt x="1106" y="197"/>
                  </a:cubicBezTo>
                  <a:cubicBezTo>
                    <a:pt x="838" y="105"/>
                    <a:pt x="570" y="24"/>
                    <a:pt x="291" y="13"/>
                  </a:cubicBezTo>
                  <a:cubicBezTo>
                    <a:pt x="243" y="7"/>
                    <a:pt x="193" y="1"/>
                    <a:pt x="14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6641739" y="1526050"/>
              <a:ext cx="216716" cy="264597"/>
            </a:xfrm>
            <a:custGeom>
              <a:avLst/>
              <a:gdLst/>
              <a:ahLst/>
              <a:cxnLst/>
              <a:rect l="l" t="t" r="r" b="b"/>
              <a:pathLst>
                <a:path w="2865" h="3498" extrusionOk="0">
                  <a:moveTo>
                    <a:pt x="794" y="944"/>
                  </a:moveTo>
                  <a:cubicBezTo>
                    <a:pt x="886" y="944"/>
                    <a:pt x="934" y="989"/>
                    <a:pt x="945" y="1084"/>
                  </a:cubicBezTo>
                  <a:cubicBezTo>
                    <a:pt x="934" y="1118"/>
                    <a:pt x="934" y="1154"/>
                    <a:pt x="922" y="1187"/>
                  </a:cubicBezTo>
                  <a:cubicBezTo>
                    <a:pt x="875" y="1294"/>
                    <a:pt x="816" y="1397"/>
                    <a:pt x="758" y="1489"/>
                  </a:cubicBezTo>
                  <a:cubicBezTo>
                    <a:pt x="735" y="1525"/>
                    <a:pt x="688" y="1559"/>
                    <a:pt x="643" y="1573"/>
                  </a:cubicBezTo>
                  <a:cubicBezTo>
                    <a:pt x="624" y="1582"/>
                    <a:pt x="607" y="1586"/>
                    <a:pt x="590" y="1586"/>
                  </a:cubicBezTo>
                  <a:cubicBezTo>
                    <a:pt x="545" y="1586"/>
                    <a:pt x="512" y="1554"/>
                    <a:pt x="503" y="1503"/>
                  </a:cubicBezTo>
                  <a:cubicBezTo>
                    <a:pt x="503" y="1467"/>
                    <a:pt x="503" y="1444"/>
                    <a:pt x="515" y="1408"/>
                  </a:cubicBezTo>
                  <a:cubicBezTo>
                    <a:pt x="573" y="1280"/>
                    <a:pt x="618" y="1154"/>
                    <a:pt x="677" y="1025"/>
                  </a:cubicBezTo>
                  <a:cubicBezTo>
                    <a:pt x="699" y="978"/>
                    <a:pt x="735" y="944"/>
                    <a:pt x="794" y="944"/>
                  </a:cubicBezTo>
                  <a:close/>
                  <a:moveTo>
                    <a:pt x="476" y="1776"/>
                  </a:moveTo>
                  <a:cubicBezTo>
                    <a:pt x="524" y="1776"/>
                    <a:pt x="570" y="1806"/>
                    <a:pt x="596" y="1864"/>
                  </a:cubicBezTo>
                  <a:cubicBezTo>
                    <a:pt x="629" y="1933"/>
                    <a:pt x="618" y="2003"/>
                    <a:pt x="607" y="2062"/>
                  </a:cubicBezTo>
                  <a:cubicBezTo>
                    <a:pt x="573" y="2213"/>
                    <a:pt x="526" y="2352"/>
                    <a:pt x="489" y="2503"/>
                  </a:cubicBezTo>
                  <a:cubicBezTo>
                    <a:pt x="478" y="2537"/>
                    <a:pt x="467" y="2573"/>
                    <a:pt x="456" y="2595"/>
                  </a:cubicBezTo>
                  <a:cubicBezTo>
                    <a:pt x="432" y="2630"/>
                    <a:pt x="400" y="2648"/>
                    <a:pt x="370" y="2648"/>
                  </a:cubicBezTo>
                  <a:cubicBezTo>
                    <a:pt x="339" y="2648"/>
                    <a:pt x="311" y="2630"/>
                    <a:pt x="294" y="2595"/>
                  </a:cubicBezTo>
                  <a:cubicBezTo>
                    <a:pt x="258" y="2526"/>
                    <a:pt x="246" y="2445"/>
                    <a:pt x="235" y="2375"/>
                  </a:cubicBezTo>
                  <a:cubicBezTo>
                    <a:pt x="235" y="2213"/>
                    <a:pt x="246" y="2048"/>
                    <a:pt x="327" y="1897"/>
                  </a:cubicBezTo>
                  <a:cubicBezTo>
                    <a:pt x="339" y="1875"/>
                    <a:pt x="350" y="1864"/>
                    <a:pt x="364" y="1838"/>
                  </a:cubicBezTo>
                  <a:cubicBezTo>
                    <a:pt x="395" y="1796"/>
                    <a:pt x="436" y="1776"/>
                    <a:pt x="476" y="1776"/>
                  </a:cubicBezTo>
                  <a:close/>
                  <a:moveTo>
                    <a:pt x="2713" y="0"/>
                  </a:moveTo>
                  <a:cubicBezTo>
                    <a:pt x="2585" y="23"/>
                    <a:pt x="2445" y="48"/>
                    <a:pt x="2319" y="81"/>
                  </a:cubicBezTo>
                  <a:cubicBezTo>
                    <a:pt x="2051" y="151"/>
                    <a:pt x="1805" y="280"/>
                    <a:pt x="1551" y="397"/>
                  </a:cubicBezTo>
                  <a:cubicBezTo>
                    <a:pt x="1341" y="500"/>
                    <a:pt x="1132" y="595"/>
                    <a:pt x="934" y="687"/>
                  </a:cubicBezTo>
                  <a:cubicBezTo>
                    <a:pt x="908" y="699"/>
                    <a:pt x="875" y="710"/>
                    <a:pt x="853" y="721"/>
                  </a:cubicBezTo>
                  <a:cubicBezTo>
                    <a:pt x="839" y="735"/>
                    <a:pt x="816" y="746"/>
                    <a:pt x="794" y="757"/>
                  </a:cubicBezTo>
                  <a:cubicBezTo>
                    <a:pt x="526" y="1000"/>
                    <a:pt x="364" y="1305"/>
                    <a:pt x="246" y="1629"/>
                  </a:cubicBezTo>
                  <a:cubicBezTo>
                    <a:pt x="70" y="2118"/>
                    <a:pt x="1" y="2621"/>
                    <a:pt x="70" y="3143"/>
                  </a:cubicBezTo>
                  <a:cubicBezTo>
                    <a:pt x="84" y="3235"/>
                    <a:pt x="118" y="3341"/>
                    <a:pt x="154" y="3445"/>
                  </a:cubicBezTo>
                  <a:cubicBezTo>
                    <a:pt x="167" y="3479"/>
                    <a:pt x="184" y="3497"/>
                    <a:pt x="208" y="3497"/>
                  </a:cubicBezTo>
                  <a:cubicBezTo>
                    <a:pt x="225" y="3497"/>
                    <a:pt x="245" y="3488"/>
                    <a:pt x="269" y="3470"/>
                  </a:cubicBezTo>
                  <a:cubicBezTo>
                    <a:pt x="294" y="3445"/>
                    <a:pt x="327" y="3422"/>
                    <a:pt x="350" y="3389"/>
                  </a:cubicBezTo>
                  <a:cubicBezTo>
                    <a:pt x="449" y="3269"/>
                    <a:pt x="557" y="3201"/>
                    <a:pt x="711" y="3201"/>
                  </a:cubicBezTo>
                  <a:cubicBezTo>
                    <a:pt x="723" y="3201"/>
                    <a:pt x="734" y="3201"/>
                    <a:pt x="746" y="3202"/>
                  </a:cubicBezTo>
                  <a:cubicBezTo>
                    <a:pt x="746" y="3154"/>
                    <a:pt x="758" y="3109"/>
                    <a:pt x="746" y="3073"/>
                  </a:cubicBezTo>
                  <a:cubicBezTo>
                    <a:pt x="677" y="2783"/>
                    <a:pt x="665" y="2492"/>
                    <a:pt x="724" y="2188"/>
                  </a:cubicBezTo>
                  <a:cubicBezTo>
                    <a:pt x="839" y="1595"/>
                    <a:pt x="1177" y="1118"/>
                    <a:pt x="1632" y="735"/>
                  </a:cubicBezTo>
                  <a:cubicBezTo>
                    <a:pt x="1970" y="442"/>
                    <a:pt x="2364" y="221"/>
                    <a:pt x="2808" y="81"/>
                  </a:cubicBezTo>
                  <a:cubicBezTo>
                    <a:pt x="2842" y="70"/>
                    <a:pt x="2864" y="59"/>
                    <a:pt x="285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6605811" y="1375906"/>
              <a:ext cx="232525" cy="123751"/>
            </a:xfrm>
            <a:custGeom>
              <a:avLst/>
              <a:gdLst/>
              <a:ahLst/>
              <a:cxnLst/>
              <a:rect l="l" t="t" r="r" b="b"/>
              <a:pathLst>
                <a:path w="3074" h="1636" extrusionOk="0">
                  <a:moveTo>
                    <a:pt x="470" y="0"/>
                  </a:moveTo>
                  <a:cubicBezTo>
                    <a:pt x="337" y="0"/>
                    <a:pt x="205" y="13"/>
                    <a:pt x="70" y="52"/>
                  </a:cubicBezTo>
                  <a:cubicBezTo>
                    <a:pt x="34" y="66"/>
                    <a:pt x="12" y="88"/>
                    <a:pt x="12" y="122"/>
                  </a:cubicBezTo>
                  <a:cubicBezTo>
                    <a:pt x="12" y="228"/>
                    <a:pt x="1" y="331"/>
                    <a:pt x="23" y="426"/>
                  </a:cubicBezTo>
                  <a:cubicBezTo>
                    <a:pt x="82" y="798"/>
                    <a:pt x="210" y="1147"/>
                    <a:pt x="336" y="1507"/>
                  </a:cubicBezTo>
                  <a:cubicBezTo>
                    <a:pt x="361" y="1544"/>
                    <a:pt x="383" y="1588"/>
                    <a:pt x="395" y="1636"/>
                  </a:cubicBezTo>
                  <a:lnTo>
                    <a:pt x="420" y="1636"/>
                  </a:lnTo>
                  <a:cubicBezTo>
                    <a:pt x="442" y="1602"/>
                    <a:pt x="464" y="1577"/>
                    <a:pt x="476" y="1544"/>
                  </a:cubicBezTo>
                  <a:cubicBezTo>
                    <a:pt x="476" y="1463"/>
                    <a:pt x="476" y="1393"/>
                    <a:pt x="464" y="1323"/>
                  </a:cubicBezTo>
                  <a:cubicBezTo>
                    <a:pt x="442" y="1183"/>
                    <a:pt x="395" y="1055"/>
                    <a:pt x="406" y="904"/>
                  </a:cubicBezTo>
                  <a:cubicBezTo>
                    <a:pt x="420" y="717"/>
                    <a:pt x="523" y="588"/>
                    <a:pt x="699" y="541"/>
                  </a:cubicBezTo>
                  <a:cubicBezTo>
                    <a:pt x="828" y="502"/>
                    <a:pt x="957" y="489"/>
                    <a:pt x="1086" y="489"/>
                  </a:cubicBezTo>
                  <a:cubicBezTo>
                    <a:pt x="1189" y="489"/>
                    <a:pt x="1293" y="497"/>
                    <a:pt x="1397" y="507"/>
                  </a:cubicBezTo>
                  <a:cubicBezTo>
                    <a:pt x="1931" y="555"/>
                    <a:pt x="2431" y="706"/>
                    <a:pt x="2920" y="879"/>
                  </a:cubicBezTo>
                  <a:cubicBezTo>
                    <a:pt x="2967" y="904"/>
                    <a:pt x="3015" y="915"/>
                    <a:pt x="3060" y="938"/>
                  </a:cubicBezTo>
                  <a:lnTo>
                    <a:pt x="3074" y="938"/>
                  </a:lnTo>
                  <a:lnTo>
                    <a:pt x="3037" y="904"/>
                  </a:lnTo>
                  <a:cubicBezTo>
                    <a:pt x="2805" y="750"/>
                    <a:pt x="2571" y="611"/>
                    <a:pt x="2339" y="496"/>
                  </a:cubicBezTo>
                  <a:cubicBezTo>
                    <a:pt x="1850" y="250"/>
                    <a:pt x="1339" y="66"/>
                    <a:pt x="791" y="18"/>
                  </a:cubicBezTo>
                  <a:cubicBezTo>
                    <a:pt x="682" y="8"/>
                    <a:pt x="575" y="0"/>
                    <a:pt x="470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6895282" y="1352534"/>
              <a:ext cx="226398" cy="123524"/>
            </a:xfrm>
            <a:custGeom>
              <a:avLst/>
              <a:gdLst/>
              <a:ahLst/>
              <a:cxnLst/>
              <a:rect l="l" t="t" r="r" b="b"/>
              <a:pathLst>
                <a:path w="2993" h="1633" extrusionOk="0">
                  <a:moveTo>
                    <a:pt x="2563" y="1"/>
                  </a:moveTo>
                  <a:cubicBezTo>
                    <a:pt x="2250" y="26"/>
                    <a:pt x="1934" y="96"/>
                    <a:pt x="1632" y="210"/>
                  </a:cubicBezTo>
                  <a:cubicBezTo>
                    <a:pt x="1188" y="361"/>
                    <a:pt x="794" y="607"/>
                    <a:pt x="409" y="875"/>
                  </a:cubicBezTo>
                  <a:cubicBezTo>
                    <a:pt x="269" y="978"/>
                    <a:pt x="129" y="1096"/>
                    <a:pt x="1" y="1199"/>
                  </a:cubicBezTo>
                  <a:lnTo>
                    <a:pt x="1" y="1213"/>
                  </a:lnTo>
                  <a:cubicBezTo>
                    <a:pt x="15" y="1199"/>
                    <a:pt x="26" y="1199"/>
                    <a:pt x="26" y="1199"/>
                  </a:cubicBezTo>
                  <a:cubicBezTo>
                    <a:pt x="596" y="908"/>
                    <a:pt x="1177" y="677"/>
                    <a:pt x="1806" y="584"/>
                  </a:cubicBezTo>
                  <a:cubicBezTo>
                    <a:pt x="1916" y="563"/>
                    <a:pt x="2021" y="550"/>
                    <a:pt x="2127" y="550"/>
                  </a:cubicBezTo>
                  <a:cubicBezTo>
                    <a:pt x="2201" y="550"/>
                    <a:pt x="2276" y="557"/>
                    <a:pt x="2353" y="570"/>
                  </a:cubicBezTo>
                  <a:cubicBezTo>
                    <a:pt x="2482" y="607"/>
                    <a:pt x="2563" y="677"/>
                    <a:pt x="2610" y="780"/>
                  </a:cubicBezTo>
                  <a:cubicBezTo>
                    <a:pt x="2669" y="920"/>
                    <a:pt x="2680" y="1048"/>
                    <a:pt x="2644" y="1188"/>
                  </a:cubicBezTo>
                  <a:cubicBezTo>
                    <a:pt x="2621" y="1305"/>
                    <a:pt x="2610" y="1423"/>
                    <a:pt x="2644" y="1526"/>
                  </a:cubicBezTo>
                  <a:cubicBezTo>
                    <a:pt x="2655" y="1573"/>
                    <a:pt x="2680" y="1618"/>
                    <a:pt x="2725" y="1632"/>
                  </a:cubicBezTo>
                  <a:cubicBezTo>
                    <a:pt x="2739" y="1607"/>
                    <a:pt x="2739" y="1585"/>
                    <a:pt x="2750" y="1573"/>
                  </a:cubicBezTo>
                  <a:cubicBezTo>
                    <a:pt x="2853" y="1199"/>
                    <a:pt x="2948" y="827"/>
                    <a:pt x="2982" y="456"/>
                  </a:cubicBezTo>
                  <a:cubicBezTo>
                    <a:pt x="2993" y="339"/>
                    <a:pt x="2971" y="210"/>
                    <a:pt x="2959" y="96"/>
                  </a:cubicBezTo>
                  <a:cubicBezTo>
                    <a:pt x="2959" y="70"/>
                    <a:pt x="2923" y="26"/>
                    <a:pt x="2901" y="26"/>
                  </a:cubicBezTo>
                  <a:cubicBezTo>
                    <a:pt x="2783" y="12"/>
                    <a:pt x="2680" y="1"/>
                    <a:pt x="2563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6887491" y="1677555"/>
              <a:ext cx="221935" cy="122768"/>
            </a:xfrm>
            <a:custGeom>
              <a:avLst/>
              <a:gdLst/>
              <a:ahLst/>
              <a:cxnLst/>
              <a:rect l="l" t="t" r="r" b="b"/>
              <a:pathLst>
                <a:path w="2934" h="1623" extrusionOk="0">
                  <a:moveTo>
                    <a:pt x="1309" y="709"/>
                  </a:moveTo>
                  <a:cubicBezTo>
                    <a:pt x="1397" y="709"/>
                    <a:pt x="1479" y="785"/>
                    <a:pt x="1490" y="861"/>
                  </a:cubicBezTo>
                  <a:cubicBezTo>
                    <a:pt x="1490" y="930"/>
                    <a:pt x="1456" y="978"/>
                    <a:pt x="1375" y="978"/>
                  </a:cubicBezTo>
                  <a:cubicBezTo>
                    <a:pt x="1368" y="979"/>
                    <a:pt x="1360" y="979"/>
                    <a:pt x="1353" y="979"/>
                  </a:cubicBezTo>
                  <a:cubicBezTo>
                    <a:pt x="1258" y="979"/>
                    <a:pt x="1188" y="914"/>
                    <a:pt x="1188" y="838"/>
                  </a:cubicBezTo>
                  <a:cubicBezTo>
                    <a:pt x="1177" y="768"/>
                    <a:pt x="1221" y="710"/>
                    <a:pt x="1291" y="710"/>
                  </a:cubicBezTo>
                  <a:cubicBezTo>
                    <a:pt x="1297" y="709"/>
                    <a:pt x="1303" y="709"/>
                    <a:pt x="1309" y="709"/>
                  </a:cubicBezTo>
                  <a:close/>
                  <a:moveTo>
                    <a:pt x="1839" y="883"/>
                  </a:moveTo>
                  <a:cubicBezTo>
                    <a:pt x="1934" y="883"/>
                    <a:pt x="2026" y="930"/>
                    <a:pt x="2060" y="1023"/>
                  </a:cubicBezTo>
                  <a:cubicBezTo>
                    <a:pt x="2092" y="1107"/>
                    <a:pt x="2049" y="1180"/>
                    <a:pt x="1967" y="1180"/>
                  </a:cubicBezTo>
                  <a:cubicBezTo>
                    <a:pt x="1957" y="1180"/>
                    <a:pt x="1946" y="1179"/>
                    <a:pt x="1934" y="1176"/>
                  </a:cubicBezTo>
                  <a:cubicBezTo>
                    <a:pt x="1875" y="1162"/>
                    <a:pt x="1816" y="1140"/>
                    <a:pt x="1769" y="1118"/>
                  </a:cubicBezTo>
                  <a:cubicBezTo>
                    <a:pt x="1699" y="1070"/>
                    <a:pt x="1688" y="1023"/>
                    <a:pt x="1699" y="978"/>
                  </a:cubicBezTo>
                  <a:cubicBezTo>
                    <a:pt x="1724" y="919"/>
                    <a:pt x="1769" y="883"/>
                    <a:pt x="1839" y="883"/>
                  </a:cubicBezTo>
                  <a:close/>
                  <a:moveTo>
                    <a:pt x="2440" y="1134"/>
                  </a:moveTo>
                  <a:cubicBezTo>
                    <a:pt x="2460" y="1134"/>
                    <a:pt x="2482" y="1139"/>
                    <a:pt x="2504" y="1151"/>
                  </a:cubicBezTo>
                  <a:cubicBezTo>
                    <a:pt x="2574" y="1199"/>
                    <a:pt x="2618" y="1257"/>
                    <a:pt x="2632" y="1327"/>
                  </a:cubicBezTo>
                  <a:cubicBezTo>
                    <a:pt x="2655" y="1408"/>
                    <a:pt x="2607" y="1467"/>
                    <a:pt x="2515" y="1467"/>
                  </a:cubicBezTo>
                  <a:cubicBezTo>
                    <a:pt x="2504" y="1467"/>
                    <a:pt x="2493" y="1467"/>
                    <a:pt x="2467" y="1456"/>
                  </a:cubicBezTo>
                  <a:cubicBezTo>
                    <a:pt x="2386" y="1408"/>
                    <a:pt x="2339" y="1338"/>
                    <a:pt x="2339" y="1246"/>
                  </a:cubicBezTo>
                  <a:cubicBezTo>
                    <a:pt x="2339" y="1176"/>
                    <a:pt x="2384" y="1134"/>
                    <a:pt x="2440" y="1134"/>
                  </a:cubicBezTo>
                  <a:close/>
                  <a:moveTo>
                    <a:pt x="93" y="0"/>
                  </a:moveTo>
                  <a:cubicBezTo>
                    <a:pt x="48" y="0"/>
                    <a:pt x="12" y="11"/>
                    <a:pt x="1" y="70"/>
                  </a:cubicBezTo>
                  <a:cubicBezTo>
                    <a:pt x="48" y="104"/>
                    <a:pt x="82" y="140"/>
                    <a:pt x="129" y="173"/>
                  </a:cubicBezTo>
                  <a:cubicBezTo>
                    <a:pt x="442" y="383"/>
                    <a:pt x="733" y="604"/>
                    <a:pt x="1001" y="861"/>
                  </a:cubicBezTo>
                  <a:cubicBezTo>
                    <a:pt x="1152" y="1000"/>
                    <a:pt x="1316" y="1070"/>
                    <a:pt x="1501" y="1118"/>
                  </a:cubicBezTo>
                  <a:cubicBezTo>
                    <a:pt x="1629" y="1140"/>
                    <a:pt x="1758" y="1176"/>
                    <a:pt x="1886" y="1221"/>
                  </a:cubicBezTo>
                  <a:cubicBezTo>
                    <a:pt x="2107" y="1302"/>
                    <a:pt x="2317" y="1419"/>
                    <a:pt x="2515" y="1570"/>
                  </a:cubicBezTo>
                  <a:cubicBezTo>
                    <a:pt x="2550" y="1605"/>
                    <a:pt x="2570" y="1623"/>
                    <a:pt x="2592" y="1623"/>
                  </a:cubicBezTo>
                  <a:cubicBezTo>
                    <a:pt x="2613" y="1623"/>
                    <a:pt x="2636" y="1605"/>
                    <a:pt x="2677" y="1570"/>
                  </a:cubicBezTo>
                  <a:cubicBezTo>
                    <a:pt x="2702" y="1548"/>
                    <a:pt x="2736" y="1526"/>
                    <a:pt x="2758" y="1489"/>
                  </a:cubicBezTo>
                  <a:cubicBezTo>
                    <a:pt x="2817" y="1419"/>
                    <a:pt x="2875" y="1338"/>
                    <a:pt x="2934" y="1269"/>
                  </a:cubicBezTo>
                  <a:cubicBezTo>
                    <a:pt x="2853" y="1210"/>
                    <a:pt x="2783" y="1176"/>
                    <a:pt x="2736" y="1118"/>
                  </a:cubicBezTo>
                  <a:cubicBezTo>
                    <a:pt x="2650" y="1039"/>
                    <a:pt x="2562" y="995"/>
                    <a:pt x="2461" y="995"/>
                  </a:cubicBezTo>
                  <a:cubicBezTo>
                    <a:pt x="2441" y="995"/>
                    <a:pt x="2419" y="997"/>
                    <a:pt x="2398" y="1000"/>
                  </a:cubicBezTo>
                  <a:cubicBezTo>
                    <a:pt x="2375" y="1000"/>
                    <a:pt x="2339" y="989"/>
                    <a:pt x="2328" y="978"/>
                  </a:cubicBezTo>
                  <a:cubicBezTo>
                    <a:pt x="2244" y="865"/>
                    <a:pt x="2137" y="820"/>
                    <a:pt x="2012" y="820"/>
                  </a:cubicBezTo>
                  <a:cubicBezTo>
                    <a:pt x="1982" y="820"/>
                    <a:pt x="1951" y="822"/>
                    <a:pt x="1920" y="827"/>
                  </a:cubicBezTo>
                  <a:cubicBezTo>
                    <a:pt x="1909" y="827"/>
                    <a:pt x="1886" y="813"/>
                    <a:pt x="1875" y="791"/>
                  </a:cubicBezTo>
                  <a:cubicBezTo>
                    <a:pt x="1816" y="710"/>
                    <a:pt x="1758" y="629"/>
                    <a:pt x="1640" y="618"/>
                  </a:cubicBezTo>
                  <a:cubicBezTo>
                    <a:pt x="1585" y="618"/>
                    <a:pt x="1526" y="618"/>
                    <a:pt x="1456" y="604"/>
                  </a:cubicBezTo>
                  <a:cubicBezTo>
                    <a:pt x="1445" y="604"/>
                    <a:pt x="1420" y="592"/>
                    <a:pt x="1409" y="581"/>
                  </a:cubicBezTo>
                  <a:cubicBezTo>
                    <a:pt x="1311" y="455"/>
                    <a:pt x="1197" y="386"/>
                    <a:pt x="1055" y="386"/>
                  </a:cubicBezTo>
                  <a:cubicBezTo>
                    <a:pt x="1027" y="386"/>
                    <a:pt x="998" y="389"/>
                    <a:pt x="967" y="394"/>
                  </a:cubicBezTo>
                  <a:cubicBezTo>
                    <a:pt x="931" y="394"/>
                    <a:pt x="920" y="383"/>
                    <a:pt x="897" y="361"/>
                  </a:cubicBezTo>
                  <a:cubicBezTo>
                    <a:pt x="835" y="246"/>
                    <a:pt x="745" y="170"/>
                    <a:pt x="611" y="170"/>
                  </a:cubicBezTo>
                  <a:cubicBezTo>
                    <a:pt x="595" y="170"/>
                    <a:pt x="577" y="171"/>
                    <a:pt x="559" y="173"/>
                  </a:cubicBezTo>
                  <a:cubicBezTo>
                    <a:pt x="523" y="173"/>
                    <a:pt x="501" y="173"/>
                    <a:pt x="489" y="140"/>
                  </a:cubicBezTo>
                  <a:cubicBezTo>
                    <a:pt x="442" y="70"/>
                    <a:pt x="383" y="23"/>
                    <a:pt x="302" y="11"/>
                  </a:cubicBezTo>
                  <a:cubicBezTo>
                    <a:pt x="232" y="0"/>
                    <a:pt x="163" y="0"/>
                    <a:pt x="93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6659514" y="1679219"/>
              <a:ext cx="212253" cy="141376"/>
            </a:xfrm>
            <a:custGeom>
              <a:avLst/>
              <a:gdLst/>
              <a:ahLst/>
              <a:cxnLst/>
              <a:rect l="l" t="t" r="r" b="b"/>
              <a:pathLst>
                <a:path w="2806" h="1869" extrusionOk="0">
                  <a:moveTo>
                    <a:pt x="1576" y="826"/>
                  </a:moveTo>
                  <a:cubicBezTo>
                    <a:pt x="1638" y="826"/>
                    <a:pt x="1688" y="881"/>
                    <a:pt x="1688" y="945"/>
                  </a:cubicBezTo>
                  <a:cubicBezTo>
                    <a:pt x="1699" y="1026"/>
                    <a:pt x="1618" y="1107"/>
                    <a:pt x="1512" y="1107"/>
                  </a:cubicBezTo>
                  <a:cubicBezTo>
                    <a:pt x="1442" y="1107"/>
                    <a:pt x="1397" y="1071"/>
                    <a:pt x="1397" y="1001"/>
                  </a:cubicBezTo>
                  <a:cubicBezTo>
                    <a:pt x="1386" y="908"/>
                    <a:pt x="1467" y="827"/>
                    <a:pt x="1559" y="827"/>
                  </a:cubicBezTo>
                  <a:cubicBezTo>
                    <a:pt x="1565" y="827"/>
                    <a:pt x="1571" y="826"/>
                    <a:pt x="1576" y="826"/>
                  </a:cubicBezTo>
                  <a:close/>
                  <a:moveTo>
                    <a:pt x="1057" y="1059"/>
                  </a:moveTo>
                  <a:cubicBezTo>
                    <a:pt x="1079" y="1059"/>
                    <a:pt x="1099" y="1063"/>
                    <a:pt x="1118" y="1071"/>
                  </a:cubicBezTo>
                  <a:cubicBezTo>
                    <a:pt x="1199" y="1096"/>
                    <a:pt x="1221" y="1177"/>
                    <a:pt x="1176" y="1247"/>
                  </a:cubicBezTo>
                  <a:cubicBezTo>
                    <a:pt x="1118" y="1316"/>
                    <a:pt x="1037" y="1350"/>
                    <a:pt x="942" y="1375"/>
                  </a:cubicBezTo>
                  <a:cubicBezTo>
                    <a:pt x="872" y="1375"/>
                    <a:pt x="827" y="1316"/>
                    <a:pt x="827" y="1247"/>
                  </a:cubicBezTo>
                  <a:cubicBezTo>
                    <a:pt x="836" y="1140"/>
                    <a:pt x="956" y="1059"/>
                    <a:pt x="1057" y="1059"/>
                  </a:cubicBezTo>
                  <a:close/>
                  <a:moveTo>
                    <a:pt x="490" y="1365"/>
                  </a:moveTo>
                  <a:cubicBezTo>
                    <a:pt x="502" y="1365"/>
                    <a:pt x="513" y="1368"/>
                    <a:pt x="523" y="1375"/>
                  </a:cubicBezTo>
                  <a:cubicBezTo>
                    <a:pt x="559" y="1397"/>
                    <a:pt x="570" y="1445"/>
                    <a:pt x="592" y="1467"/>
                  </a:cubicBezTo>
                  <a:cubicBezTo>
                    <a:pt x="581" y="1573"/>
                    <a:pt x="548" y="1643"/>
                    <a:pt x="478" y="1688"/>
                  </a:cubicBezTo>
                  <a:cubicBezTo>
                    <a:pt x="458" y="1708"/>
                    <a:pt x="435" y="1717"/>
                    <a:pt x="411" y="1717"/>
                  </a:cubicBezTo>
                  <a:cubicBezTo>
                    <a:pt x="391" y="1717"/>
                    <a:pt x="370" y="1711"/>
                    <a:pt x="349" y="1699"/>
                  </a:cubicBezTo>
                  <a:cubicBezTo>
                    <a:pt x="313" y="1666"/>
                    <a:pt x="291" y="1629"/>
                    <a:pt x="302" y="1585"/>
                  </a:cubicBezTo>
                  <a:cubicBezTo>
                    <a:pt x="313" y="1504"/>
                    <a:pt x="349" y="1445"/>
                    <a:pt x="408" y="1397"/>
                  </a:cubicBezTo>
                  <a:cubicBezTo>
                    <a:pt x="432" y="1382"/>
                    <a:pt x="462" y="1365"/>
                    <a:pt x="490" y="1365"/>
                  </a:cubicBezTo>
                  <a:close/>
                  <a:moveTo>
                    <a:pt x="2724" y="1"/>
                  </a:moveTo>
                  <a:cubicBezTo>
                    <a:pt x="2643" y="1"/>
                    <a:pt x="2559" y="12"/>
                    <a:pt x="2478" y="37"/>
                  </a:cubicBezTo>
                  <a:cubicBezTo>
                    <a:pt x="2408" y="48"/>
                    <a:pt x="2350" y="107"/>
                    <a:pt x="2316" y="177"/>
                  </a:cubicBezTo>
                  <a:cubicBezTo>
                    <a:pt x="2294" y="210"/>
                    <a:pt x="2269" y="221"/>
                    <a:pt x="2235" y="221"/>
                  </a:cubicBezTo>
                  <a:cubicBezTo>
                    <a:pt x="2226" y="221"/>
                    <a:pt x="2217" y="220"/>
                    <a:pt x="2209" y="220"/>
                  </a:cubicBezTo>
                  <a:cubicBezTo>
                    <a:pt x="2061" y="220"/>
                    <a:pt x="1986" y="309"/>
                    <a:pt x="1931" y="431"/>
                  </a:cubicBezTo>
                  <a:cubicBezTo>
                    <a:pt x="1912" y="461"/>
                    <a:pt x="1894" y="481"/>
                    <a:pt x="1868" y="481"/>
                  </a:cubicBezTo>
                  <a:cubicBezTo>
                    <a:pt x="1862" y="481"/>
                    <a:pt x="1856" y="480"/>
                    <a:pt x="1850" y="478"/>
                  </a:cubicBezTo>
                  <a:cubicBezTo>
                    <a:pt x="1838" y="477"/>
                    <a:pt x="1827" y="477"/>
                    <a:pt x="1816" y="477"/>
                  </a:cubicBezTo>
                  <a:cubicBezTo>
                    <a:pt x="1670" y="477"/>
                    <a:pt x="1553" y="546"/>
                    <a:pt x="1478" y="665"/>
                  </a:cubicBezTo>
                  <a:cubicBezTo>
                    <a:pt x="1431" y="735"/>
                    <a:pt x="1372" y="758"/>
                    <a:pt x="1302" y="758"/>
                  </a:cubicBezTo>
                  <a:cubicBezTo>
                    <a:pt x="1291" y="758"/>
                    <a:pt x="1280" y="758"/>
                    <a:pt x="1280" y="769"/>
                  </a:cubicBezTo>
                  <a:cubicBezTo>
                    <a:pt x="1140" y="769"/>
                    <a:pt x="1048" y="850"/>
                    <a:pt x="1000" y="990"/>
                  </a:cubicBezTo>
                  <a:cubicBezTo>
                    <a:pt x="989" y="1001"/>
                    <a:pt x="967" y="1001"/>
                    <a:pt x="953" y="1001"/>
                  </a:cubicBezTo>
                  <a:cubicBezTo>
                    <a:pt x="791" y="1001"/>
                    <a:pt x="662" y="1048"/>
                    <a:pt x="581" y="1177"/>
                  </a:cubicBezTo>
                  <a:cubicBezTo>
                    <a:pt x="548" y="1224"/>
                    <a:pt x="523" y="1235"/>
                    <a:pt x="478" y="1235"/>
                  </a:cubicBezTo>
                  <a:cubicBezTo>
                    <a:pt x="372" y="1235"/>
                    <a:pt x="280" y="1269"/>
                    <a:pt x="210" y="1350"/>
                  </a:cubicBezTo>
                  <a:cubicBezTo>
                    <a:pt x="140" y="1420"/>
                    <a:pt x="70" y="1478"/>
                    <a:pt x="0" y="1548"/>
                  </a:cubicBezTo>
                  <a:cubicBezTo>
                    <a:pt x="81" y="1677"/>
                    <a:pt x="199" y="1783"/>
                    <a:pt x="324" y="1864"/>
                  </a:cubicBezTo>
                  <a:cubicBezTo>
                    <a:pt x="332" y="1867"/>
                    <a:pt x="340" y="1869"/>
                    <a:pt x="348" y="1869"/>
                  </a:cubicBezTo>
                  <a:cubicBezTo>
                    <a:pt x="368" y="1869"/>
                    <a:pt x="390" y="1861"/>
                    <a:pt x="408" y="1853"/>
                  </a:cubicBezTo>
                  <a:cubicBezTo>
                    <a:pt x="442" y="1816"/>
                    <a:pt x="478" y="1783"/>
                    <a:pt x="523" y="1747"/>
                  </a:cubicBezTo>
                  <a:cubicBezTo>
                    <a:pt x="791" y="1526"/>
                    <a:pt x="1070" y="1339"/>
                    <a:pt x="1408" y="1247"/>
                  </a:cubicBezTo>
                  <a:cubicBezTo>
                    <a:pt x="1570" y="1199"/>
                    <a:pt x="1721" y="1129"/>
                    <a:pt x="1827" y="1001"/>
                  </a:cubicBezTo>
                  <a:cubicBezTo>
                    <a:pt x="2048" y="746"/>
                    <a:pt x="2280" y="501"/>
                    <a:pt x="2537" y="280"/>
                  </a:cubicBezTo>
                  <a:cubicBezTo>
                    <a:pt x="2629" y="210"/>
                    <a:pt x="2713" y="129"/>
                    <a:pt x="2805" y="48"/>
                  </a:cubicBezTo>
                  <a:cubicBezTo>
                    <a:pt x="2769" y="23"/>
                    <a:pt x="2746" y="1"/>
                    <a:pt x="2724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6859429" y="1442242"/>
              <a:ext cx="31770" cy="239409"/>
            </a:xfrm>
            <a:custGeom>
              <a:avLst/>
              <a:gdLst/>
              <a:ahLst/>
              <a:cxnLst/>
              <a:rect l="l" t="t" r="r" b="b"/>
              <a:pathLst>
                <a:path w="420" h="3165" extrusionOk="0">
                  <a:moveTo>
                    <a:pt x="106" y="0"/>
                  </a:moveTo>
                  <a:cubicBezTo>
                    <a:pt x="102" y="0"/>
                    <a:pt x="97" y="1"/>
                    <a:pt x="92" y="2"/>
                  </a:cubicBezTo>
                  <a:cubicBezTo>
                    <a:pt x="81" y="2"/>
                    <a:pt x="81" y="2"/>
                    <a:pt x="70" y="13"/>
                  </a:cubicBezTo>
                  <a:cubicBezTo>
                    <a:pt x="56" y="27"/>
                    <a:pt x="45" y="61"/>
                    <a:pt x="34" y="72"/>
                  </a:cubicBezTo>
                  <a:cubicBezTo>
                    <a:pt x="22" y="83"/>
                    <a:pt x="22" y="108"/>
                    <a:pt x="22" y="119"/>
                  </a:cubicBezTo>
                  <a:cubicBezTo>
                    <a:pt x="0" y="318"/>
                    <a:pt x="0" y="516"/>
                    <a:pt x="34" y="711"/>
                  </a:cubicBezTo>
                  <a:cubicBezTo>
                    <a:pt x="45" y="806"/>
                    <a:pt x="56" y="899"/>
                    <a:pt x="56" y="1005"/>
                  </a:cubicBezTo>
                  <a:cubicBezTo>
                    <a:pt x="56" y="1131"/>
                    <a:pt x="34" y="1248"/>
                    <a:pt x="22" y="1376"/>
                  </a:cubicBezTo>
                  <a:cubicBezTo>
                    <a:pt x="11" y="1689"/>
                    <a:pt x="11" y="2005"/>
                    <a:pt x="0" y="2307"/>
                  </a:cubicBezTo>
                  <a:lnTo>
                    <a:pt x="22" y="2307"/>
                  </a:lnTo>
                  <a:cubicBezTo>
                    <a:pt x="34" y="2402"/>
                    <a:pt x="34" y="2483"/>
                    <a:pt x="34" y="2564"/>
                  </a:cubicBezTo>
                  <a:cubicBezTo>
                    <a:pt x="45" y="2645"/>
                    <a:pt x="56" y="2737"/>
                    <a:pt x="70" y="2821"/>
                  </a:cubicBezTo>
                  <a:cubicBezTo>
                    <a:pt x="92" y="2913"/>
                    <a:pt x="115" y="3005"/>
                    <a:pt x="162" y="3100"/>
                  </a:cubicBezTo>
                  <a:cubicBezTo>
                    <a:pt x="183" y="3144"/>
                    <a:pt x="215" y="3165"/>
                    <a:pt x="247" y="3165"/>
                  </a:cubicBezTo>
                  <a:cubicBezTo>
                    <a:pt x="265" y="3165"/>
                    <a:pt x="284" y="3158"/>
                    <a:pt x="302" y="3145"/>
                  </a:cubicBezTo>
                  <a:cubicBezTo>
                    <a:pt x="313" y="3134"/>
                    <a:pt x="335" y="3122"/>
                    <a:pt x="349" y="3086"/>
                  </a:cubicBezTo>
                  <a:cubicBezTo>
                    <a:pt x="372" y="3041"/>
                    <a:pt x="383" y="2994"/>
                    <a:pt x="394" y="2935"/>
                  </a:cubicBezTo>
                  <a:cubicBezTo>
                    <a:pt x="405" y="2784"/>
                    <a:pt x="419" y="2633"/>
                    <a:pt x="405" y="2494"/>
                  </a:cubicBezTo>
                  <a:cubicBezTo>
                    <a:pt x="405" y="2167"/>
                    <a:pt x="383" y="1854"/>
                    <a:pt x="335" y="1538"/>
                  </a:cubicBezTo>
                  <a:cubicBezTo>
                    <a:pt x="302" y="1354"/>
                    <a:pt x="291" y="1167"/>
                    <a:pt x="232" y="991"/>
                  </a:cubicBezTo>
                  <a:cubicBezTo>
                    <a:pt x="221" y="946"/>
                    <a:pt x="221" y="899"/>
                    <a:pt x="221" y="865"/>
                  </a:cubicBezTo>
                  <a:cubicBezTo>
                    <a:pt x="232" y="630"/>
                    <a:pt x="243" y="399"/>
                    <a:pt x="196" y="178"/>
                  </a:cubicBezTo>
                  <a:cubicBezTo>
                    <a:pt x="184" y="142"/>
                    <a:pt x="184" y="108"/>
                    <a:pt x="173" y="72"/>
                  </a:cubicBezTo>
                  <a:cubicBezTo>
                    <a:pt x="163" y="42"/>
                    <a:pt x="144" y="0"/>
                    <a:pt x="10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6815255" y="1534068"/>
              <a:ext cx="49470" cy="151361"/>
            </a:xfrm>
            <a:custGeom>
              <a:avLst/>
              <a:gdLst/>
              <a:ahLst/>
              <a:cxnLst/>
              <a:rect l="l" t="t" r="r" b="b"/>
              <a:pathLst>
                <a:path w="654" h="2001" extrusionOk="0">
                  <a:moveTo>
                    <a:pt x="548" y="0"/>
                  </a:moveTo>
                  <a:lnTo>
                    <a:pt x="548" y="0"/>
                  </a:lnTo>
                  <a:cubicBezTo>
                    <a:pt x="430" y="45"/>
                    <a:pt x="316" y="81"/>
                    <a:pt x="210" y="126"/>
                  </a:cubicBezTo>
                  <a:cubicBezTo>
                    <a:pt x="187" y="140"/>
                    <a:pt x="176" y="162"/>
                    <a:pt x="165" y="174"/>
                  </a:cubicBezTo>
                  <a:cubicBezTo>
                    <a:pt x="129" y="313"/>
                    <a:pt x="70" y="442"/>
                    <a:pt x="48" y="581"/>
                  </a:cubicBezTo>
                  <a:cubicBezTo>
                    <a:pt x="0" y="953"/>
                    <a:pt x="25" y="1327"/>
                    <a:pt x="140" y="1688"/>
                  </a:cubicBezTo>
                  <a:cubicBezTo>
                    <a:pt x="176" y="1791"/>
                    <a:pt x="210" y="1897"/>
                    <a:pt x="235" y="2001"/>
                  </a:cubicBezTo>
                  <a:cubicBezTo>
                    <a:pt x="349" y="1872"/>
                    <a:pt x="500" y="1872"/>
                    <a:pt x="654" y="1861"/>
                  </a:cubicBezTo>
                  <a:cubicBezTo>
                    <a:pt x="559" y="1559"/>
                    <a:pt x="548" y="1243"/>
                    <a:pt x="537" y="942"/>
                  </a:cubicBezTo>
                  <a:cubicBezTo>
                    <a:pt x="537" y="629"/>
                    <a:pt x="548" y="313"/>
                    <a:pt x="54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6885827" y="1532177"/>
              <a:ext cx="48411" cy="148789"/>
            </a:xfrm>
            <a:custGeom>
              <a:avLst/>
              <a:gdLst/>
              <a:ahLst/>
              <a:cxnLst/>
              <a:rect l="l" t="t" r="r" b="b"/>
              <a:pathLst>
                <a:path w="640" h="1967" extrusionOk="0">
                  <a:moveTo>
                    <a:pt x="0" y="0"/>
                  </a:moveTo>
                  <a:cubicBezTo>
                    <a:pt x="0" y="70"/>
                    <a:pt x="11" y="118"/>
                    <a:pt x="11" y="176"/>
                  </a:cubicBezTo>
                  <a:cubicBezTo>
                    <a:pt x="45" y="419"/>
                    <a:pt x="81" y="665"/>
                    <a:pt x="104" y="908"/>
                  </a:cubicBezTo>
                  <a:cubicBezTo>
                    <a:pt x="115" y="1154"/>
                    <a:pt x="115" y="1397"/>
                    <a:pt x="115" y="1643"/>
                  </a:cubicBezTo>
                  <a:cubicBezTo>
                    <a:pt x="115" y="1724"/>
                    <a:pt x="92" y="1794"/>
                    <a:pt x="92" y="1864"/>
                  </a:cubicBezTo>
                  <a:cubicBezTo>
                    <a:pt x="117" y="1864"/>
                    <a:pt x="142" y="1863"/>
                    <a:pt x="166" y="1863"/>
                  </a:cubicBezTo>
                  <a:cubicBezTo>
                    <a:pt x="292" y="1863"/>
                    <a:pt x="415" y="1871"/>
                    <a:pt x="523" y="1967"/>
                  </a:cubicBezTo>
                  <a:cubicBezTo>
                    <a:pt x="523" y="1911"/>
                    <a:pt x="534" y="1864"/>
                    <a:pt x="534" y="1816"/>
                  </a:cubicBezTo>
                  <a:cubicBezTo>
                    <a:pt x="570" y="1632"/>
                    <a:pt x="604" y="1444"/>
                    <a:pt x="629" y="1257"/>
                  </a:cubicBezTo>
                  <a:cubicBezTo>
                    <a:pt x="640" y="1048"/>
                    <a:pt x="615" y="849"/>
                    <a:pt x="581" y="640"/>
                  </a:cubicBezTo>
                  <a:cubicBezTo>
                    <a:pt x="545" y="467"/>
                    <a:pt x="489" y="291"/>
                    <a:pt x="394" y="140"/>
                  </a:cubicBezTo>
                  <a:cubicBezTo>
                    <a:pt x="383" y="129"/>
                    <a:pt x="372" y="106"/>
                    <a:pt x="349" y="106"/>
                  </a:cubicBezTo>
                  <a:cubicBezTo>
                    <a:pt x="232" y="70"/>
                    <a:pt x="115" y="36"/>
                    <a:pt x="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6945582" y="1553280"/>
              <a:ext cx="53782" cy="161345"/>
            </a:xfrm>
            <a:custGeom>
              <a:avLst/>
              <a:gdLst/>
              <a:ahLst/>
              <a:cxnLst/>
              <a:rect l="l" t="t" r="r" b="b"/>
              <a:pathLst>
                <a:path w="711" h="2133" extrusionOk="0">
                  <a:moveTo>
                    <a:pt x="12" y="1"/>
                  </a:moveTo>
                  <a:cubicBezTo>
                    <a:pt x="12" y="1"/>
                    <a:pt x="12" y="12"/>
                    <a:pt x="1" y="12"/>
                  </a:cubicBezTo>
                  <a:cubicBezTo>
                    <a:pt x="23" y="70"/>
                    <a:pt x="48" y="129"/>
                    <a:pt x="59" y="188"/>
                  </a:cubicBezTo>
                  <a:cubicBezTo>
                    <a:pt x="93" y="375"/>
                    <a:pt x="129" y="559"/>
                    <a:pt x="152" y="746"/>
                  </a:cubicBezTo>
                  <a:cubicBezTo>
                    <a:pt x="210" y="1048"/>
                    <a:pt x="233" y="1364"/>
                    <a:pt x="199" y="1677"/>
                  </a:cubicBezTo>
                  <a:cubicBezTo>
                    <a:pt x="199" y="1758"/>
                    <a:pt x="188" y="1853"/>
                    <a:pt x="188" y="1934"/>
                  </a:cubicBezTo>
                  <a:cubicBezTo>
                    <a:pt x="176" y="1953"/>
                    <a:pt x="185" y="1983"/>
                    <a:pt x="210" y="1983"/>
                  </a:cubicBezTo>
                  <a:cubicBezTo>
                    <a:pt x="213" y="1983"/>
                    <a:pt x="217" y="1983"/>
                    <a:pt x="222" y="1981"/>
                  </a:cubicBezTo>
                  <a:cubicBezTo>
                    <a:pt x="247" y="1977"/>
                    <a:pt x="272" y="1974"/>
                    <a:pt x="296" y="1974"/>
                  </a:cubicBezTo>
                  <a:cubicBezTo>
                    <a:pt x="400" y="1974"/>
                    <a:pt x="486" y="2017"/>
                    <a:pt x="571" y="2073"/>
                  </a:cubicBezTo>
                  <a:cubicBezTo>
                    <a:pt x="593" y="2085"/>
                    <a:pt x="607" y="2107"/>
                    <a:pt x="641" y="2132"/>
                  </a:cubicBezTo>
                  <a:cubicBezTo>
                    <a:pt x="688" y="1897"/>
                    <a:pt x="710" y="1666"/>
                    <a:pt x="688" y="1423"/>
                  </a:cubicBezTo>
                  <a:cubicBezTo>
                    <a:pt x="652" y="1015"/>
                    <a:pt x="571" y="618"/>
                    <a:pt x="409" y="246"/>
                  </a:cubicBezTo>
                  <a:cubicBezTo>
                    <a:pt x="409" y="235"/>
                    <a:pt x="398" y="221"/>
                    <a:pt x="384" y="210"/>
                  </a:cubicBezTo>
                  <a:cubicBezTo>
                    <a:pt x="269" y="140"/>
                    <a:pt x="141" y="70"/>
                    <a:pt x="12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6755425" y="1560466"/>
              <a:ext cx="45915" cy="165506"/>
            </a:xfrm>
            <a:custGeom>
              <a:avLst/>
              <a:gdLst/>
              <a:ahLst/>
              <a:cxnLst/>
              <a:rect l="l" t="t" r="r" b="b"/>
              <a:pathLst>
                <a:path w="607" h="2188" extrusionOk="0">
                  <a:moveTo>
                    <a:pt x="582" y="1"/>
                  </a:moveTo>
                  <a:lnTo>
                    <a:pt x="582" y="1"/>
                  </a:lnTo>
                  <a:cubicBezTo>
                    <a:pt x="442" y="93"/>
                    <a:pt x="327" y="174"/>
                    <a:pt x="210" y="255"/>
                  </a:cubicBezTo>
                  <a:cubicBezTo>
                    <a:pt x="210" y="266"/>
                    <a:pt x="199" y="280"/>
                    <a:pt x="199" y="291"/>
                  </a:cubicBezTo>
                  <a:cubicBezTo>
                    <a:pt x="163" y="431"/>
                    <a:pt x="118" y="570"/>
                    <a:pt x="93" y="721"/>
                  </a:cubicBezTo>
                  <a:cubicBezTo>
                    <a:pt x="48" y="1093"/>
                    <a:pt x="1" y="1478"/>
                    <a:pt x="82" y="1861"/>
                  </a:cubicBezTo>
                  <a:cubicBezTo>
                    <a:pt x="104" y="1967"/>
                    <a:pt x="129" y="2071"/>
                    <a:pt x="163" y="2188"/>
                  </a:cubicBezTo>
                  <a:cubicBezTo>
                    <a:pt x="174" y="2177"/>
                    <a:pt x="174" y="2177"/>
                    <a:pt x="188" y="2177"/>
                  </a:cubicBezTo>
                  <a:cubicBezTo>
                    <a:pt x="274" y="2067"/>
                    <a:pt x="393" y="1989"/>
                    <a:pt x="541" y="1989"/>
                  </a:cubicBezTo>
                  <a:cubicBezTo>
                    <a:pt x="551" y="1989"/>
                    <a:pt x="560" y="1989"/>
                    <a:pt x="570" y="1990"/>
                  </a:cubicBezTo>
                  <a:cubicBezTo>
                    <a:pt x="573" y="1992"/>
                    <a:pt x="575" y="1993"/>
                    <a:pt x="577" y="1993"/>
                  </a:cubicBezTo>
                  <a:cubicBezTo>
                    <a:pt x="585" y="1993"/>
                    <a:pt x="593" y="1976"/>
                    <a:pt x="593" y="1967"/>
                  </a:cubicBezTo>
                  <a:cubicBezTo>
                    <a:pt x="607" y="1942"/>
                    <a:pt x="593" y="1920"/>
                    <a:pt x="593" y="1909"/>
                  </a:cubicBezTo>
                  <a:cubicBezTo>
                    <a:pt x="559" y="1688"/>
                    <a:pt x="512" y="1478"/>
                    <a:pt x="501" y="1269"/>
                  </a:cubicBezTo>
                  <a:cubicBezTo>
                    <a:pt x="478" y="942"/>
                    <a:pt x="501" y="615"/>
                    <a:pt x="537" y="302"/>
                  </a:cubicBezTo>
                  <a:cubicBezTo>
                    <a:pt x="537" y="210"/>
                    <a:pt x="559" y="115"/>
                    <a:pt x="582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6980905" y="1573551"/>
              <a:ext cx="50151" cy="157715"/>
            </a:xfrm>
            <a:custGeom>
              <a:avLst/>
              <a:gdLst/>
              <a:ahLst/>
              <a:cxnLst/>
              <a:rect l="l" t="t" r="r" b="b"/>
              <a:pathLst>
                <a:path w="663" h="2085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328"/>
                    <a:pt x="196" y="629"/>
                    <a:pt x="255" y="956"/>
                  </a:cubicBezTo>
                  <a:cubicBezTo>
                    <a:pt x="302" y="1280"/>
                    <a:pt x="291" y="1607"/>
                    <a:pt x="221" y="1934"/>
                  </a:cubicBezTo>
                  <a:cubicBezTo>
                    <a:pt x="383" y="1934"/>
                    <a:pt x="534" y="1934"/>
                    <a:pt x="651" y="2085"/>
                  </a:cubicBezTo>
                  <a:lnTo>
                    <a:pt x="651" y="2004"/>
                  </a:lnTo>
                  <a:cubicBezTo>
                    <a:pt x="662" y="1783"/>
                    <a:pt x="651" y="1560"/>
                    <a:pt x="615" y="1339"/>
                  </a:cubicBezTo>
                  <a:cubicBezTo>
                    <a:pt x="570" y="1001"/>
                    <a:pt x="512" y="652"/>
                    <a:pt x="361" y="339"/>
                  </a:cubicBezTo>
                  <a:cubicBezTo>
                    <a:pt x="350" y="316"/>
                    <a:pt x="336" y="280"/>
                    <a:pt x="324" y="258"/>
                  </a:cubicBezTo>
                  <a:cubicBezTo>
                    <a:pt x="232" y="177"/>
                    <a:pt x="140" y="107"/>
                    <a:pt x="45" y="23"/>
                  </a:cubicBezTo>
                  <a:cubicBezTo>
                    <a:pt x="34" y="12"/>
                    <a:pt x="23" y="12"/>
                    <a:pt x="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6729027" y="1584973"/>
              <a:ext cx="37065" cy="160438"/>
            </a:xfrm>
            <a:custGeom>
              <a:avLst/>
              <a:gdLst/>
              <a:ahLst/>
              <a:cxnLst/>
              <a:rect l="l" t="t" r="r" b="b"/>
              <a:pathLst>
                <a:path w="490" h="2121" extrusionOk="0">
                  <a:moveTo>
                    <a:pt x="467" y="1"/>
                  </a:moveTo>
                  <a:cubicBezTo>
                    <a:pt x="372" y="96"/>
                    <a:pt x="280" y="199"/>
                    <a:pt x="187" y="291"/>
                  </a:cubicBezTo>
                  <a:lnTo>
                    <a:pt x="187" y="305"/>
                  </a:lnTo>
                  <a:cubicBezTo>
                    <a:pt x="162" y="386"/>
                    <a:pt x="129" y="467"/>
                    <a:pt x="118" y="548"/>
                  </a:cubicBezTo>
                  <a:cubicBezTo>
                    <a:pt x="81" y="769"/>
                    <a:pt x="48" y="990"/>
                    <a:pt x="23" y="1224"/>
                  </a:cubicBezTo>
                  <a:cubicBezTo>
                    <a:pt x="0" y="1478"/>
                    <a:pt x="0" y="1735"/>
                    <a:pt x="34" y="1981"/>
                  </a:cubicBezTo>
                  <a:cubicBezTo>
                    <a:pt x="48" y="2026"/>
                    <a:pt x="48" y="2073"/>
                    <a:pt x="59" y="2121"/>
                  </a:cubicBezTo>
                  <a:cubicBezTo>
                    <a:pt x="210" y="1992"/>
                    <a:pt x="210" y="1992"/>
                    <a:pt x="478" y="1934"/>
                  </a:cubicBezTo>
                  <a:cubicBezTo>
                    <a:pt x="243" y="1294"/>
                    <a:pt x="350" y="654"/>
                    <a:pt x="489" y="12"/>
                  </a:cubicBezTo>
                  <a:cubicBezTo>
                    <a:pt x="489" y="1"/>
                    <a:pt x="478" y="1"/>
                    <a:pt x="467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6690375" y="1615834"/>
              <a:ext cx="46520" cy="146293"/>
            </a:xfrm>
            <a:custGeom>
              <a:avLst/>
              <a:gdLst/>
              <a:ahLst/>
              <a:cxnLst/>
              <a:rect l="l" t="t" r="r" b="b"/>
              <a:pathLst>
                <a:path w="615" h="1934" extrusionOk="0">
                  <a:moveTo>
                    <a:pt x="615" y="0"/>
                  </a:moveTo>
                  <a:cubicBezTo>
                    <a:pt x="151" y="570"/>
                    <a:pt x="0" y="1210"/>
                    <a:pt x="162" y="1934"/>
                  </a:cubicBezTo>
                  <a:cubicBezTo>
                    <a:pt x="250" y="1853"/>
                    <a:pt x="348" y="1800"/>
                    <a:pt x="462" y="1800"/>
                  </a:cubicBezTo>
                  <a:cubicBezTo>
                    <a:pt x="482" y="1800"/>
                    <a:pt x="502" y="1802"/>
                    <a:pt x="522" y="1805"/>
                  </a:cubicBezTo>
                  <a:cubicBezTo>
                    <a:pt x="419" y="1188"/>
                    <a:pt x="475" y="596"/>
                    <a:pt x="615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7013430" y="1601689"/>
              <a:ext cx="55446" cy="141830"/>
            </a:xfrm>
            <a:custGeom>
              <a:avLst/>
              <a:gdLst/>
              <a:ahLst/>
              <a:cxnLst/>
              <a:rect l="l" t="t" r="r" b="b"/>
              <a:pathLst>
                <a:path w="733" h="1875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584"/>
                    <a:pt x="313" y="1165"/>
                    <a:pt x="269" y="1783"/>
                  </a:cubicBezTo>
                  <a:cubicBezTo>
                    <a:pt x="308" y="1773"/>
                    <a:pt x="344" y="1769"/>
                    <a:pt x="379" y="1769"/>
                  </a:cubicBezTo>
                  <a:cubicBezTo>
                    <a:pt x="479" y="1769"/>
                    <a:pt x="564" y="1806"/>
                    <a:pt x="652" y="1875"/>
                  </a:cubicBezTo>
                  <a:cubicBezTo>
                    <a:pt x="733" y="1143"/>
                    <a:pt x="512" y="514"/>
                    <a:pt x="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6795967" y="1546321"/>
              <a:ext cx="33510" cy="158547"/>
            </a:xfrm>
            <a:custGeom>
              <a:avLst/>
              <a:gdLst/>
              <a:ahLst/>
              <a:cxnLst/>
              <a:rect l="l" t="t" r="r" b="b"/>
              <a:pathLst>
                <a:path w="443" h="2096" extrusionOk="0">
                  <a:moveTo>
                    <a:pt x="372" y="0"/>
                  </a:moveTo>
                  <a:lnTo>
                    <a:pt x="372" y="0"/>
                  </a:lnTo>
                  <a:cubicBezTo>
                    <a:pt x="280" y="59"/>
                    <a:pt x="196" y="104"/>
                    <a:pt x="115" y="151"/>
                  </a:cubicBezTo>
                  <a:cubicBezTo>
                    <a:pt x="104" y="162"/>
                    <a:pt x="93" y="174"/>
                    <a:pt x="93" y="188"/>
                  </a:cubicBezTo>
                  <a:cubicBezTo>
                    <a:pt x="71" y="257"/>
                    <a:pt x="46" y="327"/>
                    <a:pt x="46" y="397"/>
                  </a:cubicBezTo>
                  <a:cubicBezTo>
                    <a:pt x="23" y="548"/>
                    <a:pt x="23" y="699"/>
                    <a:pt x="12" y="850"/>
                  </a:cubicBezTo>
                  <a:cubicBezTo>
                    <a:pt x="1" y="1188"/>
                    <a:pt x="1" y="1526"/>
                    <a:pt x="57" y="1850"/>
                  </a:cubicBezTo>
                  <a:cubicBezTo>
                    <a:pt x="82" y="1934"/>
                    <a:pt x="93" y="2003"/>
                    <a:pt x="115" y="2096"/>
                  </a:cubicBezTo>
                  <a:cubicBezTo>
                    <a:pt x="191" y="1986"/>
                    <a:pt x="288" y="1918"/>
                    <a:pt x="413" y="1918"/>
                  </a:cubicBezTo>
                  <a:cubicBezTo>
                    <a:pt x="423" y="1918"/>
                    <a:pt x="433" y="1919"/>
                    <a:pt x="442" y="1920"/>
                  </a:cubicBezTo>
                  <a:cubicBezTo>
                    <a:pt x="406" y="1780"/>
                    <a:pt x="384" y="1665"/>
                    <a:pt x="350" y="1537"/>
                  </a:cubicBezTo>
                  <a:cubicBezTo>
                    <a:pt x="233" y="1151"/>
                    <a:pt x="196" y="757"/>
                    <a:pt x="280" y="350"/>
                  </a:cubicBezTo>
                  <a:cubicBezTo>
                    <a:pt x="303" y="243"/>
                    <a:pt x="336" y="129"/>
                    <a:pt x="372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6919184" y="1541859"/>
              <a:ext cx="39637" cy="154991"/>
            </a:xfrm>
            <a:custGeom>
              <a:avLst/>
              <a:gdLst/>
              <a:ahLst/>
              <a:cxnLst/>
              <a:rect l="l" t="t" r="r" b="b"/>
              <a:pathLst>
                <a:path w="524" h="2049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23"/>
                    <a:pt x="23" y="48"/>
                    <a:pt x="23" y="59"/>
                  </a:cubicBezTo>
                  <a:cubicBezTo>
                    <a:pt x="104" y="233"/>
                    <a:pt x="174" y="409"/>
                    <a:pt x="199" y="596"/>
                  </a:cubicBezTo>
                  <a:cubicBezTo>
                    <a:pt x="210" y="791"/>
                    <a:pt x="232" y="990"/>
                    <a:pt x="232" y="1177"/>
                  </a:cubicBezTo>
                  <a:cubicBezTo>
                    <a:pt x="221" y="1350"/>
                    <a:pt x="174" y="1526"/>
                    <a:pt x="151" y="1713"/>
                  </a:cubicBezTo>
                  <a:cubicBezTo>
                    <a:pt x="140" y="1769"/>
                    <a:pt x="140" y="1839"/>
                    <a:pt x="129" y="1898"/>
                  </a:cubicBezTo>
                  <a:cubicBezTo>
                    <a:pt x="314" y="1909"/>
                    <a:pt x="314" y="1909"/>
                    <a:pt x="478" y="2048"/>
                  </a:cubicBezTo>
                  <a:cubicBezTo>
                    <a:pt x="501" y="1817"/>
                    <a:pt x="523" y="1585"/>
                    <a:pt x="501" y="1364"/>
                  </a:cubicBezTo>
                  <a:cubicBezTo>
                    <a:pt x="478" y="1107"/>
                    <a:pt x="442" y="850"/>
                    <a:pt x="420" y="596"/>
                  </a:cubicBezTo>
                  <a:cubicBezTo>
                    <a:pt x="397" y="442"/>
                    <a:pt x="372" y="302"/>
                    <a:pt x="314" y="163"/>
                  </a:cubicBezTo>
                  <a:cubicBezTo>
                    <a:pt x="302" y="152"/>
                    <a:pt x="291" y="129"/>
                    <a:pt x="280" y="118"/>
                  </a:cubicBezTo>
                  <a:cubicBezTo>
                    <a:pt x="188" y="82"/>
                    <a:pt x="104" y="37"/>
                    <a:pt x="1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7018725" y="1356996"/>
              <a:ext cx="115430" cy="203630"/>
            </a:xfrm>
            <a:custGeom>
              <a:avLst/>
              <a:gdLst/>
              <a:ahLst/>
              <a:cxnLst/>
              <a:rect l="l" t="t" r="r" b="b"/>
              <a:pathLst>
                <a:path w="1526" h="2692" extrusionOk="0">
                  <a:moveTo>
                    <a:pt x="1386" y="0"/>
                  </a:moveTo>
                  <a:lnTo>
                    <a:pt x="1386" y="199"/>
                  </a:lnTo>
                  <a:cubicBezTo>
                    <a:pt x="1408" y="442"/>
                    <a:pt x="1361" y="676"/>
                    <a:pt x="1316" y="919"/>
                  </a:cubicBezTo>
                  <a:cubicBezTo>
                    <a:pt x="1246" y="1305"/>
                    <a:pt x="1140" y="1688"/>
                    <a:pt x="931" y="2037"/>
                  </a:cubicBezTo>
                  <a:cubicBezTo>
                    <a:pt x="769" y="2316"/>
                    <a:pt x="523" y="2481"/>
                    <a:pt x="199" y="2537"/>
                  </a:cubicBezTo>
                  <a:cubicBezTo>
                    <a:pt x="140" y="2551"/>
                    <a:pt x="70" y="2562"/>
                    <a:pt x="0" y="2573"/>
                  </a:cubicBezTo>
                  <a:lnTo>
                    <a:pt x="0" y="2584"/>
                  </a:lnTo>
                  <a:cubicBezTo>
                    <a:pt x="104" y="2621"/>
                    <a:pt x="199" y="2654"/>
                    <a:pt x="302" y="2677"/>
                  </a:cubicBezTo>
                  <a:cubicBezTo>
                    <a:pt x="337" y="2686"/>
                    <a:pt x="372" y="2692"/>
                    <a:pt x="406" y="2692"/>
                  </a:cubicBezTo>
                  <a:cubicBezTo>
                    <a:pt x="464" y="2692"/>
                    <a:pt x="520" y="2676"/>
                    <a:pt x="570" y="2632"/>
                  </a:cubicBezTo>
                  <a:cubicBezTo>
                    <a:pt x="593" y="2607"/>
                    <a:pt x="618" y="2596"/>
                    <a:pt x="640" y="2573"/>
                  </a:cubicBezTo>
                  <a:cubicBezTo>
                    <a:pt x="850" y="2434"/>
                    <a:pt x="1023" y="2246"/>
                    <a:pt x="1129" y="2014"/>
                  </a:cubicBezTo>
                  <a:cubicBezTo>
                    <a:pt x="1246" y="1794"/>
                    <a:pt x="1316" y="1548"/>
                    <a:pt x="1372" y="1316"/>
                  </a:cubicBezTo>
                  <a:cubicBezTo>
                    <a:pt x="1467" y="1014"/>
                    <a:pt x="1489" y="710"/>
                    <a:pt x="1501" y="408"/>
                  </a:cubicBezTo>
                  <a:cubicBezTo>
                    <a:pt x="1512" y="316"/>
                    <a:pt x="1526" y="232"/>
                    <a:pt x="1526" y="151"/>
                  </a:cubicBezTo>
                  <a:cubicBezTo>
                    <a:pt x="1526" y="59"/>
                    <a:pt x="1512" y="37"/>
                    <a:pt x="1431" y="11"/>
                  </a:cubicBezTo>
                  <a:cubicBezTo>
                    <a:pt x="1408" y="0"/>
                    <a:pt x="1397" y="0"/>
                    <a:pt x="138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6590834" y="1384226"/>
              <a:ext cx="135476" cy="194704"/>
            </a:xfrm>
            <a:custGeom>
              <a:avLst/>
              <a:gdLst/>
              <a:ahLst/>
              <a:cxnLst/>
              <a:rect l="l" t="t" r="r" b="b"/>
              <a:pathLst>
                <a:path w="1791" h="2574" extrusionOk="0">
                  <a:moveTo>
                    <a:pt x="162" y="1"/>
                  </a:moveTo>
                  <a:cubicBezTo>
                    <a:pt x="34" y="12"/>
                    <a:pt x="0" y="59"/>
                    <a:pt x="34" y="188"/>
                  </a:cubicBezTo>
                  <a:lnTo>
                    <a:pt x="34" y="221"/>
                  </a:lnTo>
                  <a:cubicBezTo>
                    <a:pt x="81" y="456"/>
                    <a:pt x="115" y="688"/>
                    <a:pt x="173" y="920"/>
                  </a:cubicBezTo>
                  <a:cubicBezTo>
                    <a:pt x="243" y="1213"/>
                    <a:pt x="372" y="1492"/>
                    <a:pt x="500" y="1772"/>
                  </a:cubicBezTo>
                  <a:cubicBezTo>
                    <a:pt x="662" y="2132"/>
                    <a:pt x="931" y="2386"/>
                    <a:pt x="1291" y="2562"/>
                  </a:cubicBezTo>
                  <a:cubicBezTo>
                    <a:pt x="1316" y="2562"/>
                    <a:pt x="1338" y="2574"/>
                    <a:pt x="1361" y="2574"/>
                  </a:cubicBezTo>
                  <a:cubicBezTo>
                    <a:pt x="1526" y="2574"/>
                    <a:pt x="1651" y="2493"/>
                    <a:pt x="1791" y="2412"/>
                  </a:cubicBezTo>
                  <a:cubicBezTo>
                    <a:pt x="1721" y="2400"/>
                    <a:pt x="1651" y="2400"/>
                    <a:pt x="1581" y="2400"/>
                  </a:cubicBezTo>
                  <a:cubicBezTo>
                    <a:pt x="1302" y="2375"/>
                    <a:pt x="1059" y="2283"/>
                    <a:pt x="883" y="2062"/>
                  </a:cubicBezTo>
                  <a:cubicBezTo>
                    <a:pt x="743" y="1898"/>
                    <a:pt x="629" y="1735"/>
                    <a:pt x="548" y="1537"/>
                  </a:cubicBezTo>
                  <a:cubicBezTo>
                    <a:pt x="349" y="1048"/>
                    <a:pt x="162" y="537"/>
                    <a:pt x="162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6932269" y="1467278"/>
              <a:ext cx="104916" cy="79954"/>
            </a:xfrm>
            <a:custGeom>
              <a:avLst/>
              <a:gdLst/>
              <a:ahLst/>
              <a:cxnLst/>
              <a:rect l="l" t="t" r="r" b="b"/>
              <a:pathLst>
                <a:path w="1387" h="1057" extrusionOk="0">
                  <a:moveTo>
                    <a:pt x="951" y="1"/>
                  </a:moveTo>
                  <a:cubicBezTo>
                    <a:pt x="909" y="1"/>
                    <a:pt x="868" y="3"/>
                    <a:pt x="828" y="9"/>
                  </a:cubicBezTo>
                  <a:cubicBezTo>
                    <a:pt x="548" y="90"/>
                    <a:pt x="280" y="171"/>
                    <a:pt x="1" y="255"/>
                  </a:cubicBezTo>
                  <a:lnTo>
                    <a:pt x="1" y="266"/>
                  </a:lnTo>
                  <a:cubicBezTo>
                    <a:pt x="107" y="255"/>
                    <a:pt x="210" y="241"/>
                    <a:pt x="328" y="230"/>
                  </a:cubicBezTo>
                  <a:cubicBezTo>
                    <a:pt x="413" y="230"/>
                    <a:pt x="496" y="215"/>
                    <a:pt x="586" y="215"/>
                  </a:cubicBezTo>
                  <a:cubicBezTo>
                    <a:pt x="608" y="215"/>
                    <a:pt x="631" y="216"/>
                    <a:pt x="655" y="218"/>
                  </a:cubicBezTo>
                  <a:cubicBezTo>
                    <a:pt x="886" y="230"/>
                    <a:pt x="1026" y="509"/>
                    <a:pt x="886" y="696"/>
                  </a:cubicBezTo>
                  <a:cubicBezTo>
                    <a:pt x="853" y="744"/>
                    <a:pt x="794" y="788"/>
                    <a:pt x="747" y="836"/>
                  </a:cubicBezTo>
                  <a:cubicBezTo>
                    <a:pt x="713" y="869"/>
                    <a:pt x="677" y="906"/>
                    <a:pt x="629" y="939"/>
                  </a:cubicBezTo>
                  <a:cubicBezTo>
                    <a:pt x="758" y="987"/>
                    <a:pt x="853" y="1023"/>
                    <a:pt x="967" y="1057"/>
                  </a:cubicBezTo>
                  <a:cubicBezTo>
                    <a:pt x="967" y="953"/>
                    <a:pt x="1037" y="883"/>
                    <a:pt x="1096" y="813"/>
                  </a:cubicBezTo>
                  <a:cubicBezTo>
                    <a:pt x="1132" y="777"/>
                    <a:pt x="1166" y="730"/>
                    <a:pt x="1202" y="696"/>
                  </a:cubicBezTo>
                  <a:cubicBezTo>
                    <a:pt x="1272" y="604"/>
                    <a:pt x="1342" y="498"/>
                    <a:pt x="1353" y="380"/>
                  </a:cubicBezTo>
                  <a:cubicBezTo>
                    <a:pt x="1386" y="171"/>
                    <a:pt x="1283" y="20"/>
                    <a:pt x="1074" y="9"/>
                  </a:cubicBezTo>
                  <a:cubicBezTo>
                    <a:pt x="1033" y="3"/>
                    <a:pt x="992" y="1"/>
                    <a:pt x="951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6698998" y="1480893"/>
              <a:ext cx="106580" cy="80484"/>
            </a:xfrm>
            <a:custGeom>
              <a:avLst/>
              <a:gdLst/>
              <a:ahLst/>
              <a:cxnLst/>
              <a:rect l="l" t="t" r="r" b="b"/>
              <a:pathLst>
                <a:path w="1409" h="1064" extrusionOk="0">
                  <a:moveTo>
                    <a:pt x="486" y="1"/>
                  </a:moveTo>
                  <a:cubicBezTo>
                    <a:pt x="453" y="1"/>
                    <a:pt x="420" y="2"/>
                    <a:pt x="386" y="5"/>
                  </a:cubicBezTo>
                  <a:cubicBezTo>
                    <a:pt x="129" y="27"/>
                    <a:pt x="1" y="226"/>
                    <a:pt x="96" y="469"/>
                  </a:cubicBezTo>
                  <a:cubicBezTo>
                    <a:pt x="140" y="597"/>
                    <a:pt x="221" y="689"/>
                    <a:pt x="327" y="784"/>
                  </a:cubicBezTo>
                  <a:cubicBezTo>
                    <a:pt x="408" y="854"/>
                    <a:pt x="515" y="924"/>
                    <a:pt x="537" y="1064"/>
                  </a:cubicBezTo>
                  <a:cubicBezTo>
                    <a:pt x="640" y="1016"/>
                    <a:pt x="735" y="969"/>
                    <a:pt x="850" y="913"/>
                  </a:cubicBezTo>
                  <a:cubicBezTo>
                    <a:pt x="805" y="877"/>
                    <a:pt x="780" y="854"/>
                    <a:pt x="747" y="829"/>
                  </a:cubicBezTo>
                  <a:cubicBezTo>
                    <a:pt x="699" y="796"/>
                    <a:pt x="654" y="773"/>
                    <a:pt x="618" y="737"/>
                  </a:cubicBezTo>
                  <a:cubicBezTo>
                    <a:pt x="408" y="550"/>
                    <a:pt x="515" y="259"/>
                    <a:pt x="724" y="189"/>
                  </a:cubicBezTo>
                  <a:cubicBezTo>
                    <a:pt x="794" y="178"/>
                    <a:pt x="850" y="178"/>
                    <a:pt x="920" y="178"/>
                  </a:cubicBezTo>
                  <a:cubicBezTo>
                    <a:pt x="975" y="174"/>
                    <a:pt x="1029" y="173"/>
                    <a:pt x="1084" y="173"/>
                  </a:cubicBezTo>
                  <a:cubicBezTo>
                    <a:pt x="1193" y="173"/>
                    <a:pt x="1301" y="178"/>
                    <a:pt x="1409" y="178"/>
                  </a:cubicBezTo>
                  <a:lnTo>
                    <a:pt x="1409" y="167"/>
                  </a:lnTo>
                  <a:cubicBezTo>
                    <a:pt x="1235" y="131"/>
                    <a:pt x="1059" y="86"/>
                    <a:pt x="886" y="50"/>
                  </a:cubicBezTo>
                  <a:cubicBezTo>
                    <a:pt x="755" y="23"/>
                    <a:pt x="623" y="1"/>
                    <a:pt x="486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6877809" y="1489062"/>
              <a:ext cx="85400" cy="35325"/>
            </a:xfrm>
            <a:custGeom>
              <a:avLst/>
              <a:gdLst/>
              <a:ahLst/>
              <a:cxnLst/>
              <a:rect l="l" t="t" r="r" b="b"/>
              <a:pathLst>
                <a:path w="1129" h="467" extrusionOk="0">
                  <a:moveTo>
                    <a:pt x="930" y="0"/>
                  </a:moveTo>
                  <a:cubicBezTo>
                    <a:pt x="749" y="14"/>
                    <a:pt x="564" y="25"/>
                    <a:pt x="380" y="25"/>
                  </a:cubicBezTo>
                  <a:cubicBezTo>
                    <a:pt x="268" y="25"/>
                    <a:pt x="157" y="21"/>
                    <a:pt x="48" y="11"/>
                  </a:cubicBezTo>
                  <a:lnTo>
                    <a:pt x="48" y="11"/>
                  </a:lnTo>
                  <a:cubicBezTo>
                    <a:pt x="48" y="140"/>
                    <a:pt x="0" y="280"/>
                    <a:pt x="59" y="419"/>
                  </a:cubicBezTo>
                  <a:cubicBezTo>
                    <a:pt x="117" y="408"/>
                    <a:pt x="176" y="408"/>
                    <a:pt x="221" y="408"/>
                  </a:cubicBezTo>
                  <a:cubicBezTo>
                    <a:pt x="397" y="419"/>
                    <a:pt x="570" y="442"/>
                    <a:pt x="735" y="467"/>
                  </a:cubicBezTo>
                  <a:cubicBezTo>
                    <a:pt x="757" y="467"/>
                    <a:pt x="779" y="467"/>
                    <a:pt x="791" y="442"/>
                  </a:cubicBezTo>
                  <a:cubicBezTo>
                    <a:pt x="816" y="408"/>
                    <a:pt x="849" y="386"/>
                    <a:pt x="886" y="361"/>
                  </a:cubicBezTo>
                  <a:cubicBezTo>
                    <a:pt x="930" y="338"/>
                    <a:pt x="978" y="316"/>
                    <a:pt x="1025" y="291"/>
                  </a:cubicBezTo>
                  <a:cubicBezTo>
                    <a:pt x="1106" y="232"/>
                    <a:pt x="1129" y="176"/>
                    <a:pt x="1095" y="92"/>
                  </a:cubicBezTo>
                  <a:cubicBezTo>
                    <a:pt x="1070" y="23"/>
                    <a:pt x="1014" y="0"/>
                    <a:pt x="93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6776528" y="1490726"/>
              <a:ext cx="85476" cy="40317"/>
            </a:xfrm>
            <a:custGeom>
              <a:avLst/>
              <a:gdLst/>
              <a:ahLst/>
              <a:cxnLst/>
              <a:rect l="l" t="t" r="r" b="b"/>
              <a:pathLst>
                <a:path w="1130" h="533" extrusionOk="0">
                  <a:moveTo>
                    <a:pt x="1071" y="1"/>
                  </a:moveTo>
                  <a:cubicBezTo>
                    <a:pt x="979" y="15"/>
                    <a:pt x="909" y="37"/>
                    <a:pt x="828" y="48"/>
                  </a:cubicBezTo>
                  <a:cubicBezTo>
                    <a:pt x="607" y="59"/>
                    <a:pt x="384" y="70"/>
                    <a:pt x="163" y="84"/>
                  </a:cubicBezTo>
                  <a:cubicBezTo>
                    <a:pt x="93" y="96"/>
                    <a:pt x="48" y="129"/>
                    <a:pt x="23" y="188"/>
                  </a:cubicBezTo>
                  <a:cubicBezTo>
                    <a:pt x="1" y="269"/>
                    <a:pt x="12" y="316"/>
                    <a:pt x="82" y="364"/>
                  </a:cubicBezTo>
                  <a:cubicBezTo>
                    <a:pt x="129" y="386"/>
                    <a:pt x="188" y="408"/>
                    <a:pt x="244" y="434"/>
                  </a:cubicBezTo>
                  <a:cubicBezTo>
                    <a:pt x="280" y="456"/>
                    <a:pt x="328" y="467"/>
                    <a:pt x="350" y="503"/>
                  </a:cubicBezTo>
                  <a:cubicBezTo>
                    <a:pt x="371" y="525"/>
                    <a:pt x="389" y="533"/>
                    <a:pt x="408" y="533"/>
                  </a:cubicBezTo>
                  <a:cubicBezTo>
                    <a:pt x="419" y="533"/>
                    <a:pt x="430" y="530"/>
                    <a:pt x="442" y="526"/>
                  </a:cubicBezTo>
                  <a:cubicBezTo>
                    <a:pt x="641" y="456"/>
                    <a:pt x="839" y="408"/>
                    <a:pt x="1060" y="408"/>
                  </a:cubicBezTo>
                  <a:cubicBezTo>
                    <a:pt x="1071" y="408"/>
                    <a:pt x="1096" y="397"/>
                    <a:pt x="1096" y="375"/>
                  </a:cubicBezTo>
                  <a:cubicBezTo>
                    <a:pt x="1130" y="246"/>
                    <a:pt x="1071" y="129"/>
                    <a:pt x="1071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6940287" y="1486491"/>
              <a:ext cx="66036" cy="51059"/>
            </a:xfrm>
            <a:custGeom>
              <a:avLst/>
              <a:gdLst/>
              <a:ahLst/>
              <a:cxnLst/>
              <a:rect l="l" t="t" r="r" b="b"/>
              <a:pathLst>
                <a:path w="873" h="675" extrusionOk="0">
                  <a:moveTo>
                    <a:pt x="549" y="1"/>
                  </a:moveTo>
                  <a:cubicBezTo>
                    <a:pt x="454" y="1"/>
                    <a:pt x="350" y="12"/>
                    <a:pt x="244" y="23"/>
                  </a:cubicBezTo>
                  <a:cubicBezTo>
                    <a:pt x="244" y="34"/>
                    <a:pt x="258" y="34"/>
                    <a:pt x="258" y="45"/>
                  </a:cubicBezTo>
                  <a:cubicBezTo>
                    <a:pt x="361" y="163"/>
                    <a:pt x="350" y="291"/>
                    <a:pt x="199" y="372"/>
                  </a:cubicBezTo>
                  <a:cubicBezTo>
                    <a:pt x="163" y="406"/>
                    <a:pt x="118" y="420"/>
                    <a:pt x="71" y="453"/>
                  </a:cubicBezTo>
                  <a:cubicBezTo>
                    <a:pt x="48" y="464"/>
                    <a:pt x="23" y="490"/>
                    <a:pt x="1" y="512"/>
                  </a:cubicBezTo>
                  <a:cubicBezTo>
                    <a:pt x="163" y="571"/>
                    <a:pt x="314" y="615"/>
                    <a:pt x="479" y="674"/>
                  </a:cubicBezTo>
                  <a:cubicBezTo>
                    <a:pt x="537" y="615"/>
                    <a:pt x="593" y="571"/>
                    <a:pt x="641" y="523"/>
                  </a:cubicBezTo>
                  <a:cubicBezTo>
                    <a:pt x="677" y="490"/>
                    <a:pt x="711" y="464"/>
                    <a:pt x="733" y="431"/>
                  </a:cubicBezTo>
                  <a:cubicBezTo>
                    <a:pt x="873" y="266"/>
                    <a:pt x="747" y="23"/>
                    <a:pt x="54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6737877" y="1496021"/>
              <a:ext cx="64296" cy="52042"/>
            </a:xfrm>
            <a:custGeom>
              <a:avLst/>
              <a:gdLst/>
              <a:ahLst/>
              <a:cxnLst/>
              <a:rect l="l" t="t" r="r" b="b"/>
              <a:pathLst>
                <a:path w="850" h="688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4" y="14"/>
                    <a:pt x="395" y="14"/>
                    <a:pt x="314" y="14"/>
                  </a:cubicBezTo>
                  <a:cubicBezTo>
                    <a:pt x="210" y="26"/>
                    <a:pt x="115" y="70"/>
                    <a:pt x="57" y="176"/>
                  </a:cubicBezTo>
                  <a:cubicBezTo>
                    <a:pt x="1" y="316"/>
                    <a:pt x="34" y="433"/>
                    <a:pt x="163" y="526"/>
                  </a:cubicBezTo>
                  <a:cubicBezTo>
                    <a:pt x="233" y="573"/>
                    <a:pt x="314" y="629"/>
                    <a:pt x="395" y="688"/>
                  </a:cubicBezTo>
                  <a:cubicBezTo>
                    <a:pt x="534" y="618"/>
                    <a:pt x="685" y="559"/>
                    <a:pt x="850" y="478"/>
                  </a:cubicBezTo>
                  <a:cubicBezTo>
                    <a:pt x="814" y="456"/>
                    <a:pt x="780" y="433"/>
                    <a:pt x="755" y="420"/>
                  </a:cubicBezTo>
                  <a:cubicBezTo>
                    <a:pt x="710" y="397"/>
                    <a:pt x="652" y="386"/>
                    <a:pt x="604" y="350"/>
                  </a:cubicBezTo>
                  <a:cubicBezTo>
                    <a:pt x="490" y="294"/>
                    <a:pt x="464" y="199"/>
                    <a:pt x="512" y="84"/>
                  </a:cubicBezTo>
                  <a:cubicBezTo>
                    <a:pt x="523" y="59"/>
                    <a:pt x="534" y="48"/>
                    <a:pt x="55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6692871" y="1425677"/>
              <a:ext cx="39788" cy="14221"/>
            </a:xfrm>
            <a:custGeom>
              <a:avLst/>
              <a:gdLst/>
              <a:ahLst/>
              <a:cxnLst/>
              <a:rect l="l" t="t" r="r" b="b"/>
              <a:pathLst>
                <a:path w="526" h="188" extrusionOk="0">
                  <a:moveTo>
                    <a:pt x="210" y="0"/>
                  </a:moveTo>
                  <a:cubicBezTo>
                    <a:pt x="163" y="0"/>
                    <a:pt x="107" y="11"/>
                    <a:pt x="48" y="36"/>
                  </a:cubicBezTo>
                  <a:cubicBezTo>
                    <a:pt x="12" y="36"/>
                    <a:pt x="1" y="70"/>
                    <a:pt x="37" y="92"/>
                  </a:cubicBezTo>
                  <a:cubicBezTo>
                    <a:pt x="59" y="117"/>
                    <a:pt x="70" y="129"/>
                    <a:pt x="93" y="129"/>
                  </a:cubicBezTo>
                  <a:cubicBezTo>
                    <a:pt x="188" y="151"/>
                    <a:pt x="269" y="162"/>
                    <a:pt x="361" y="187"/>
                  </a:cubicBezTo>
                  <a:lnTo>
                    <a:pt x="361" y="176"/>
                  </a:lnTo>
                  <a:cubicBezTo>
                    <a:pt x="397" y="176"/>
                    <a:pt x="431" y="162"/>
                    <a:pt x="467" y="151"/>
                  </a:cubicBezTo>
                  <a:cubicBezTo>
                    <a:pt x="489" y="151"/>
                    <a:pt x="501" y="129"/>
                    <a:pt x="526" y="117"/>
                  </a:cubicBezTo>
                  <a:cubicBezTo>
                    <a:pt x="512" y="106"/>
                    <a:pt x="501" y="92"/>
                    <a:pt x="489" y="81"/>
                  </a:cubicBezTo>
                  <a:cubicBezTo>
                    <a:pt x="408" y="23"/>
                    <a:pt x="316" y="11"/>
                    <a:pt x="21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6755425" y="1436191"/>
              <a:ext cx="35401" cy="11422"/>
            </a:xfrm>
            <a:custGeom>
              <a:avLst/>
              <a:gdLst/>
              <a:ahLst/>
              <a:cxnLst/>
              <a:rect l="l" t="t" r="r" b="b"/>
              <a:pathLst>
                <a:path w="468" h="151" extrusionOk="0">
                  <a:moveTo>
                    <a:pt x="118" y="1"/>
                  </a:moveTo>
                  <a:cubicBezTo>
                    <a:pt x="82" y="1"/>
                    <a:pt x="48" y="12"/>
                    <a:pt x="1" y="23"/>
                  </a:cubicBezTo>
                  <a:cubicBezTo>
                    <a:pt x="61" y="94"/>
                    <a:pt x="238" y="151"/>
                    <a:pt x="363" y="151"/>
                  </a:cubicBezTo>
                  <a:cubicBezTo>
                    <a:pt x="406" y="151"/>
                    <a:pt x="443" y="144"/>
                    <a:pt x="467" y="129"/>
                  </a:cubicBezTo>
                  <a:cubicBezTo>
                    <a:pt x="442" y="118"/>
                    <a:pt x="431" y="93"/>
                    <a:pt x="408" y="93"/>
                  </a:cubicBezTo>
                  <a:cubicBezTo>
                    <a:pt x="313" y="60"/>
                    <a:pt x="210" y="23"/>
                    <a:pt x="11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6813516" y="1451470"/>
              <a:ext cx="25643" cy="10741"/>
            </a:xfrm>
            <a:custGeom>
              <a:avLst/>
              <a:gdLst/>
              <a:ahLst/>
              <a:cxnLst/>
              <a:rect l="l" t="t" r="r" b="b"/>
              <a:pathLst>
                <a:path w="339" h="142" extrusionOk="0">
                  <a:moveTo>
                    <a:pt x="66" y="0"/>
                  </a:moveTo>
                  <a:cubicBezTo>
                    <a:pt x="38" y="0"/>
                    <a:pt x="14" y="6"/>
                    <a:pt x="1" y="20"/>
                  </a:cubicBezTo>
                  <a:cubicBezTo>
                    <a:pt x="30" y="80"/>
                    <a:pt x="203" y="141"/>
                    <a:pt x="301" y="141"/>
                  </a:cubicBezTo>
                  <a:cubicBezTo>
                    <a:pt x="315" y="141"/>
                    <a:pt x="328" y="140"/>
                    <a:pt x="339" y="137"/>
                  </a:cubicBezTo>
                  <a:cubicBezTo>
                    <a:pt x="311" y="66"/>
                    <a:pt x="161" y="0"/>
                    <a:pt x="66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6998453" y="1409414"/>
              <a:ext cx="38729" cy="14599"/>
            </a:xfrm>
            <a:custGeom>
              <a:avLst/>
              <a:gdLst/>
              <a:ahLst/>
              <a:cxnLst/>
              <a:rect l="l" t="t" r="r" b="b"/>
              <a:pathLst>
                <a:path w="512" h="193" extrusionOk="0">
                  <a:moveTo>
                    <a:pt x="352" y="1"/>
                  </a:moveTo>
                  <a:cubicBezTo>
                    <a:pt x="335" y="1"/>
                    <a:pt x="318" y="2"/>
                    <a:pt x="302" y="6"/>
                  </a:cubicBezTo>
                  <a:cubicBezTo>
                    <a:pt x="199" y="17"/>
                    <a:pt x="104" y="42"/>
                    <a:pt x="34" y="123"/>
                  </a:cubicBezTo>
                  <a:cubicBezTo>
                    <a:pt x="0" y="145"/>
                    <a:pt x="0" y="168"/>
                    <a:pt x="48" y="182"/>
                  </a:cubicBezTo>
                  <a:cubicBezTo>
                    <a:pt x="92" y="193"/>
                    <a:pt x="129" y="193"/>
                    <a:pt x="173" y="193"/>
                  </a:cubicBezTo>
                  <a:cubicBezTo>
                    <a:pt x="199" y="193"/>
                    <a:pt x="210" y="193"/>
                    <a:pt x="232" y="182"/>
                  </a:cubicBezTo>
                  <a:cubicBezTo>
                    <a:pt x="313" y="156"/>
                    <a:pt x="397" y="123"/>
                    <a:pt x="478" y="98"/>
                  </a:cubicBezTo>
                  <a:cubicBezTo>
                    <a:pt x="489" y="87"/>
                    <a:pt x="511" y="64"/>
                    <a:pt x="500" y="42"/>
                  </a:cubicBezTo>
                  <a:cubicBezTo>
                    <a:pt x="500" y="28"/>
                    <a:pt x="478" y="17"/>
                    <a:pt x="453" y="6"/>
                  </a:cubicBezTo>
                  <a:cubicBezTo>
                    <a:pt x="423" y="6"/>
                    <a:pt x="387" y="1"/>
                    <a:pt x="35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6942859" y="1426131"/>
              <a:ext cx="32829" cy="13389"/>
            </a:xfrm>
            <a:custGeom>
              <a:avLst/>
              <a:gdLst/>
              <a:ahLst/>
              <a:cxnLst/>
              <a:rect l="l" t="t" r="r" b="b"/>
              <a:pathLst>
                <a:path w="434" h="177" extrusionOk="0">
                  <a:moveTo>
                    <a:pt x="359" y="1"/>
                  </a:moveTo>
                  <a:cubicBezTo>
                    <a:pt x="235" y="1"/>
                    <a:pt x="39" y="85"/>
                    <a:pt x="1" y="170"/>
                  </a:cubicBezTo>
                  <a:cubicBezTo>
                    <a:pt x="13" y="175"/>
                    <a:pt x="29" y="177"/>
                    <a:pt x="48" y="177"/>
                  </a:cubicBezTo>
                  <a:cubicBezTo>
                    <a:pt x="171" y="177"/>
                    <a:pt x="402" y="89"/>
                    <a:pt x="434" y="17"/>
                  </a:cubicBezTo>
                  <a:cubicBezTo>
                    <a:pt x="415" y="6"/>
                    <a:pt x="389" y="1"/>
                    <a:pt x="35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6895282" y="1446251"/>
              <a:ext cx="25643" cy="12330"/>
            </a:xfrm>
            <a:custGeom>
              <a:avLst/>
              <a:gdLst/>
              <a:ahLst/>
              <a:cxnLst/>
              <a:rect l="l" t="t" r="r" b="b"/>
              <a:pathLst>
                <a:path w="339" h="163" extrusionOk="0">
                  <a:moveTo>
                    <a:pt x="301" y="0"/>
                  </a:moveTo>
                  <a:cubicBezTo>
                    <a:pt x="212" y="0"/>
                    <a:pt x="51" y="79"/>
                    <a:pt x="1" y="158"/>
                  </a:cubicBezTo>
                  <a:cubicBezTo>
                    <a:pt x="12" y="161"/>
                    <a:pt x="24" y="163"/>
                    <a:pt x="37" y="163"/>
                  </a:cubicBezTo>
                  <a:cubicBezTo>
                    <a:pt x="140" y="163"/>
                    <a:pt x="309" y="80"/>
                    <a:pt x="339" y="8"/>
                  </a:cubicBezTo>
                  <a:cubicBezTo>
                    <a:pt x="329" y="3"/>
                    <a:pt x="316" y="0"/>
                    <a:pt x="30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7070689" y="1643745"/>
              <a:ext cx="24584" cy="56656"/>
            </a:xfrm>
            <a:custGeom>
              <a:avLst/>
              <a:gdLst/>
              <a:ahLst/>
              <a:cxnLst/>
              <a:rect l="l" t="t" r="r" b="b"/>
              <a:pathLst>
                <a:path w="325" h="749" extrusionOk="0">
                  <a:moveTo>
                    <a:pt x="84" y="1"/>
                  </a:moveTo>
                  <a:cubicBezTo>
                    <a:pt x="79" y="1"/>
                    <a:pt x="75" y="2"/>
                    <a:pt x="71" y="3"/>
                  </a:cubicBezTo>
                  <a:cubicBezTo>
                    <a:pt x="23" y="3"/>
                    <a:pt x="1" y="62"/>
                    <a:pt x="1" y="109"/>
                  </a:cubicBezTo>
                  <a:cubicBezTo>
                    <a:pt x="12" y="157"/>
                    <a:pt x="23" y="201"/>
                    <a:pt x="34" y="249"/>
                  </a:cubicBezTo>
                  <a:cubicBezTo>
                    <a:pt x="71" y="341"/>
                    <a:pt x="104" y="436"/>
                    <a:pt x="140" y="528"/>
                  </a:cubicBezTo>
                  <a:cubicBezTo>
                    <a:pt x="163" y="576"/>
                    <a:pt x="174" y="632"/>
                    <a:pt x="196" y="690"/>
                  </a:cubicBezTo>
                  <a:cubicBezTo>
                    <a:pt x="210" y="715"/>
                    <a:pt x="244" y="738"/>
                    <a:pt x="266" y="749"/>
                  </a:cubicBezTo>
                  <a:cubicBezTo>
                    <a:pt x="280" y="727"/>
                    <a:pt x="314" y="701"/>
                    <a:pt x="314" y="679"/>
                  </a:cubicBezTo>
                  <a:cubicBezTo>
                    <a:pt x="325" y="609"/>
                    <a:pt x="325" y="539"/>
                    <a:pt x="325" y="481"/>
                  </a:cubicBezTo>
                  <a:lnTo>
                    <a:pt x="314" y="481"/>
                  </a:lnTo>
                  <a:lnTo>
                    <a:pt x="314" y="400"/>
                  </a:lnTo>
                  <a:cubicBezTo>
                    <a:pt x="291" y="271"/>
                    <a:pt x="244" y="157"/>
                    <a:pt x="174" y="51"/>
                  </a:cubicBezTo>
                  <a:cubicBezTo>
                    <a:pt x="154" y="31"/>
                    <a:pt x="116" y="1"/>
                    <a:pt x="84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7038996" y="1583763"/>
              <a:ext cx="29879" cy="38805"/>
            </a:xfrm>
            <a:custGeom>
              <a:avLst/>
              <a:gdLst/>
              <a:ahLst/>
              <a:cxnLst/>
              <a:rect l="l" t="t" r="r" b="b"/>
              <a:pathLst>
                <a:path w="395" h="513" extrusionOk="0">
                  <a:moveTo>
                    <a:pt x="72" y="1"/>
                  </a:moveTo>
                  <a:cubicBezTo>
                    <a:pt x="62" y="1"/>
                    <a:pt x="53" y="2"/>
                    <a:pt x="45" y="5"/>
                  </a:cubicBezTo>
                  <a:cubicBezTo>
                    <a:pt x="23" y="17"/>
                    <a:pt x="12" y="53"/>
                    <a:pt x="1" y="86"/>
                  </a:cubicBezTo>
                  <a:cubicBezTo>
                    <a:pt x="57" y="262"/>
                    <a:pt x="151" y="402"/>
                    <a:pt x="291" y="494"/>
                  </a:cubicBezTo>
                  <a:cubicBezTo>
                    <a:pt x="304" y="507"/>
                    <a:pt x="326" y="513"/>
                    <a:pt x="344" y="513"/>
                  </a:cubicBezTo>
                  <a:cubicBezTo>
                    <a:pt x="357" y="513"/>
                    <a:pt x="368" y="510"/>
                    <a:pt x="372" y="505"/>
                  </a:cubicBezTo>
                  <a:cubicBezTo>
                    <a:pt x="383" y="494"/>
                    <a:pt x="395" y="447"/>
                    <a:pt x="383" y="424"/>
                  </a:cubicBezTo>
                  <a:cubicBezTo>
                    <a:pt x="336" y="285"/>
                    <a:pt x="266" y="156"/>
                    <a:pt x="174" y="42"/>
                  </a:cubicBezTo>
                  <a:cubicBezTo>
                    <a:pt x="163" y="28"/>
                    <a:pt x="163" y="17"/>
                    <a:pt x="151" y="17"/>
                  </a:cubicBezTo>
                  <a:cubicBezTo>
                    <a:pt x="126" y="9"/>
                    <a:pt x="96" y="1"/>
                    <a:pt x="7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6662843" y="1664092"/>
              <a:ext cx="22315" cy="58320"/>
            </a:xfrm>
            <a:custGeom>
              <a:avLst/>
              <a:gdLst/>
              <a:ahLst/>
              <a:cxnLst/>
              <a:rect l="l" t="t" r="r" b="b"/>
              <a:pathLst>
                <a:path w="295" h="771" extrusionOk="0">
                  <a:moveTo>
                    <a:pt x="201" y="0"/>
                  </a:moveTo>
                  <a:cubicBezTo>
                    <a:pt x="180" y="0"/>
                    <a:pt x="151" y="30"/>
                    <a:pt x="129" y="50"/>
                  </a:cubicBezTo>
                  <a:cubicBezTo>
                    <a:pt x="107" y="61"/>
                    <a:pt x="107" y="83"/>
                    <a:pt x="96" y="108"/>
                  </a:cubicBezTo>
                  <a:cubicBezTo>
                    <a:pt x="37" y="237"/>
                    <a:pt x="1" y="363"/>
                    <a:pt x="15" y="502"/>
                  </a:cubicBezTo>
                  <a:cubicBezTo>
                    <a:pt x="15" y="561"/>
                    <a:pt x="15" y="620"/>
                    <a:pt x="37" y="667"/>
                  </a:cubicBezTo>
                  <a:cubicBezTo>
                    <a:pt x="37" y="712"/>
                    <a:pt x="71" y="759"/>
                    <a:pt x="96" y="770"/>
                  </a:cubicBezTo>
                  <a:cubicBezTo>
                    <a:pt x="141" y="770"/>
                    <a:pt x="155" y="712"/>
                    <a:pt x="166" y="678"/>
                  </a:cubicBezTo>
                  <a:cubicBezTo>
                    <a:pt x="199" y="527"/>
                    <a:pt x="247" y="377"/>
                    <a:pt x="280" y="223"/>
                  </a:cubicBezTo>
                  <a:cubicBezTo>
                    <a:pt x="294" y="178"/>
                    <a:pt x="294" y="120"/>
                    <a:pt x="280" y="83"/>
                  </a:cubicBezTo>
                  <a:cubicBezTo>
                    <a:pt x="269" y="50"/>
                    <a:pt x="247" y="13"/>
                    <a:pt x="210" y="2"/>
                  </a:cubicBezTo>
                  <a:cubicBezTo>
                    <a:pt x="208" y="1"/>
                    <a:pt x="205" y="0"/>
                    <a:pt x="20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6682282" y="1600857"/>
              <a:ext cx="28215" cy="41452"/>
            </a:xfrm>
            <a:custGeom>
              <a:avLst/>
              <a:gdLst/>
              <a:ahLst/>
              <a:cxnLst/>
              <a:rect l="l" t="t" r="r" b="b"/>
              <a:pathLst>
                <a:path w="373" h="548" extrusionOk="0">
                  <a:moveTo>
                    <a:pt x="317" y="0"/>
                  </a:moveTo>
                  <a:cubicBezTo>
                    <a:pt x="280" y="0"/>
                    <a:pt x="247" y="11"/>
                    <a:pt x="210" y="36"/>
                  </a:cubicBezTo>
                  <a:cubicBezTo>
                    <a:pt x="199" y="48"/>
                    <a:pt x="188" y="59"/>
                    <a:pt x="177" y="81"/>
                  </a:cubicBezTo>
                  <a:cubicBezTo>
                    <a:pt x="129" y="198"/>
                    <a:pt x="71" y="305"/>
                    <a:pt x="23" y="419"/>
                  </a:cubicBezTo>
                  <a:cubicBezTo>
                    <a:pt x="12" y="467"/>
                    <a:pt x="1" y="525"/>
                    <a:pt x="48" y="548"/>
                  </a:cubicBezTo>
                  <a:cubicBezTo>
                    <a:pt x="71" y="548"/>
                    <a:pt x="129" y="525"/>
                    <a:pt x="152" y="500"/>
                  </a:cubicBezTo>
                  <a:cubicBezTo>
                    <a:pt x="258" y="397"/>
                    <a:pt x="317" y="291"/>
                    <a:pt x="350" y="165"/>
                  </a:cubicBezTo>
                  <a:cubicBezTo>
                    <a:pt x="361" y="140"/>
                    <a:pt x="361" y="117"/>
                    <a:pt x="361" y="95"/>
                  </a:cubicBezTo>
                  <a:lnTo>
                    <a:pt x="372" y="81"/>
                  </a:lnTo>
                  <a:cubicBezTo>
                    <a:pt x="350" y="59"/>
                    <a:pt x="339" y="11"/>
                    <a:pt x="317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7019557" y="1747900"/>
              <a:ext cx="20348" cy="15431"/>
            </a:xfrm>
            <a:custGeom>
              <a:avLst/>
              <a:gdLst/>
              <a:ahLst/>
              <a:cxnLst/>
              <a:rect l="l" t="t" r="r" b="b"/>
              <a:pathLst>
                <a:path w="269" h="204" extrusionOk="0">
                  <a:moveTo>
                    <a:pt x="70" y="0"/>
                  </a:moveTo>
                  <a:cubicBezTo>
                    <a:pt x="59" y="12"/>
                    <a:pt x="23" y="37"/>
                    <a:pt x="12" y="59"/>
                  </a:cubicBezTo>
                  <a:cubicBezTo>
                    <a:pt x="1" y="82"/>
                    <a:pt x="23" y="118"/>
                    <a:pt x="48" y="129"/>
                  </a:cubicBezTo>
                  <a:cubicBezTo>
                    <a:pt x="82" y="163"/>
                    <a:pt x="140" y="188"/>
                    <a:pt x="188" y="199"/>
                  </a:cubicBezTo>
                  <a:cubicBezTo>
                    <a:pt x="194" y="202"/>
                    <a:pt x="203" y="203"/>
                    <a:pt x="212" y="203"/>
                  </a:cubicBezTo>
                  <a:cubicBezTo>
                    <a:pt x="234" y="203"/>
                    <a:pt x="258" y="196"/>
                    <a:pt x="258" y="188"/>
                  </a:cubicBezTo>
                  <a:cubicBezTo>
                    <a:pt x="269" y="151"/>
                    <a:pt x="269" y="118"/>
                    <a:pt x="258" y="93"/>
                  </a:cubicBezTo>
                  <a:cubicBezTo>
                    <a:pt x="221" y="23"/>
                    <a:pt x="163" y="12"/>
                    <a:pt x="70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7067966" y="1767339"/>
              <a:ext cx="15053" cy="17322"/>
            </a:xfrm>
            <a:custGeom>
              <a:avLst/>
              <a:gdLst/>
              <a:ahLst/>
              <a:cxnLst/>
              <a:rect l="l" t="t" r="r" b="b"/>
              <a:pathLst>
                <a:path w="199" h="229" extrusionOk="0">
                  <a:moveTo>
                    <a:pt x="48" y="1"/>
                  </a:moveTo>
                  <a:cubicBezTo>
                    <a:pt x="28" y="1"/>
                    <a:pt x="12" y="15"/>
                    <a:pt x="12" y="45"/>
                  </a:cubicBezTo>
                  <a:cubicBezTo>
                    <a:pt x="0" y="104"/>
                    <a:pt x="59" y="210"/>
                    <a:pt x="118" y="221"/>
                  </a:cubicBezTo>
                  <a:cubicBezTo>
                    <a:pt x="127" y="226"/>
                    <a:pt x="137" y="228"/>
                    <a:pt x="145" y="228"/>
                  </a:cubicBezTo>
                  <a:cubicBezTo>
                    <a:pt x="176" y="228"/>
                    <a:pt x="199" y="200"/>
                    <a:pt x="199" y="163"/>
                  </a:cubicBezTo>
                  <a:cubicBezTo>
                    <a:pt x="199" y="115"/>
                    <a:pt x="151" y="59"/>
                    <a:pt x="81" y="12"/>
                  </a:cubicBezTo>
                  <a:cubicBezTo>
                    <a:pt x="70" y="4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6979846" y="1734512"/>
              <a:ext cx="16944" cy="14523"/>
            </a:xfrm>
            <a:custGeom>
              <a:avLst/>
              <a:gdLst/>
              <a:ahLst/>
              <a:cxnLst/>
              <a:rect l="l" t="t" r="r" b="b"/>
              <a:pathLst>
                <a:path w="224" h="192" extrusionOk="0">
                  <a:moveTo>
                    <a:pt x="71" y="0"/>
                  </a:moveTo>
                  <a:cubicBezTo>
                    <a:pt x="40" y="0"/>
                    <a:pt x="23" y="22"/>
                    <a:pt x="14" y="49"/>
                  </a:cubicBezTo>
                  <a:cubicBezTo>
                    <a:pt x="0" y="108"/>
                    <a:pt x="26" y="144"/>
                    <a:pt x="70" y="166"/>
                  </a:cubicBezTo>
                  <a:cubicBezTo>
                    <a:pt x="94" y="183"/>
                    <a:pt x="121" y="191"/>
                    <a:pt x="144" y="191"/>
                  </a:cubicBezTo>
                  <a:cubicBezTo>
                    <a:pt x="167" y="191"/>
                    <a:pt x="188" y="183"/>
                    <a:pt x="199" y="166"/>
                  </a:cubicBezTo>
                  <a:cubicBezTo>
                    <a:pt x="210" y="155"/>
                    <a:pt x="224" y="130"/>
                    <a:pt x="224" y="119"/>
                  </a:cubicBezTo>
                  <a:cubicBezTo>
                    <a:pt x="210" y="60"/>
                    <a:pt x="165" y="15"/>
                    <a:pt x="95" y="4"/>
                  </a:cubicBezTo>
                  <a:cubicBezTo>
                    <a:pt x="86" y="2"/>
                    <a:pt x="78" y="0"/>
                    <a:pt x="71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6725472" y="1763103"/>
              <a:ext cx="21180" cy="15885"/>
            </a:xfrm>
            <a:custGeom>
              <a:avLst/>
              <a:gdLst/>
              <a:ahLst/>
              <a:cxnLst/>
              <a:rect l="l" t="t" r="r" b="b"/>
              <a:pathLst>
                <a:path w="280" h="210" extrusionOk="0">
                  <a:moveTo>
                    <a:pt x="179" y="0"/>
                  </a:moveTo>
                  <a:cubicBezTo>
                    <a:pt x="110" y="0"/>
                    <a:pt x="23" y="60"/>
                    <a:pt x="11" y="126"/>
                  </a:cubicBezTo>
                  <a:cubicBezTo>
                    <a:pt x="1" y="167"/>
                    <a:pt x="29" y="209"/>
                    <a:pt x="68" y="209"/>
                  </a:cubicBezTo>
                  <a:cubicBezTo>
                    <a:pt x="72" y="209"/>
                    <a:pt x="76" y="208"/>
                    <a:pt x="81" y="207"/>
                  </a:cubicBezTo>
                  <a:cubicBezTo>
                    <a:pt x="151" y="196"/>
                    <a:pt x="209" y="160"/>
                    <a:pt x="257" y="101"/>
                  </a:cubicBezTo>
                  <a:cubicBezTo>
                    <a:pt x="279" y="68"/>
                    <a:pt x="268" y="20"/>
                    <a:pt x="221" y="9"/>
                  </a:cubicBezTo>
                  <a:cubicBezTo>
                    <a:pt x="208" y="3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6685912" y="1786098"/>
              <a:ext cx="15053" cy="18079"/>
            </a:xfrm>
            <a:custGeom>
              <a:avLst/>
              <a:gdLst/>
              <a:ahLst/>
              <a:cxnLst/>
              <a:rect l="l" t="t" r="r" b="b"/>
              <a:pathLst>
                <a:path w="199" h="239" extrusionOk="0">
                  <a:moveTo>
                    <a:pt x="132" y="0"/>
                  </a:moveTo>
                  <a:cubicBezTo>
                    <a:pt x="126" y="0"/>
                    <a:pt x="120" y="2"/>
                    <a:pt x="115" y="7"/>
                  </a:cubicBezTo>
                  <a:cubicBezTo>
                    <a:pt x="59" y="43"/>
                    <a:pt x="12" y="91"/>
                    <a:pt x="0" y="160"/>
                  </a:cubicBezTo>
                  <a:cubicBezTo>
                    <a:pt x="0" y="183"/>
                    <a:pt x="12" y="216"/>
                    <a:pt x="23" y="230"/>
                  </a:cubicBezTo>
                  <a:cubicBezTo>
                    <a:pt x="34" y="236"/>
                    <a:pt x="51" y="239"/>
                    <a:pt x="67" y="239"/>
                  </a:cubicBezTo>
                  <a:cubicBezTo>
                    <a:pt x="84" y="239"/>
                    <a:pt x="98" y="236"/>
                    <a:pt x="104" y="230"/>
                  </a:cubicBezTo>
                  <a:cubicBezTo>
                    <a:pt x="140" y="183"/>
                    <a:pt x="162" y="135"/>
                    <a:pt x="199" y="91"/>
                  </a:cubicBezTo>
                  <a:lnTo>
                    <a:pt x="185" y="77"/>
                  </a:lnTo>
                  <a:cubicBezTo>
                    <a:pt x="185" y="32"/>
                    <a:pt x="157" y="0"/>
                    <a:pt x="132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6766846" y="1745177"/>
              <a:ext cx="16793" cy="14599"/>
            </a:xfrm>
            <a:custGeom>
              <a:avLst/>
              <a:gdLst/>
              <a:ahLst/>
              <a:cxnLst/>
              <a:rect l="l" t="t" r="r" b="b"/>
              <a:pathLst>
                <a:path w="222" h="193" extrusionOk="0">
                  <a:moveTo>
                    <a:pt x="164" y="0"/>
                  </a:moveTo>
                  <a:cubicBezTo>
                    <a:pt x="160" y="0"/>
                    <a:pt x="156" y="1"/>
                    <a:pt x="151" y="3"/>
                  </a:cubicBezTo>
                  <a:cubicBezTo>
                    <a:pt x="107" y="25"/>
                    <a:pt x="59" y="48"/>
                    <a:pt x="37" y="84"/>
                  </a:cubicBezTo>
                  <a:cubicBezTo>
                    <a:pt x="0" y="118"/>
                    <a:pt x="12" y="176"/>
                    <a:pt x="59" y="187"/>
                  </a:cubicBezTo>
                  <a:cubicBezTo>
                    <a:pt x="67" y="191"/>
                    <a:pt x="77" y="193"/>
                    <a:pt x="87" y="193"/>
                  </a:cubicBezTo>
                  <a:cubicBezTo>
                    <a:pt x="145" y="193"/>
                    <a:pt x="221" y="134"/>
                    <a:pt x="221" y="84"/>
                  </a:cubicBezTo>
                  <a:cubicBezTo>
                    <a:pt x="221" y="42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7019557" y="1747900"/>
              <a:ext cx="20348" cy="15431"/>
            </a:xfrm>
            <a:custGeom>
              <a:avLst/>
              <a:gdLst/>
              <a:ahLst/>
              <a:cxnLst/>
              <a:rect l="l" t="t" r="r" b="b"/>
              <a:pathLst>
                <a:path w="269" h="204" extrusionOk="0">
                  <a:moveTo>
                    <a:pt x="70" y="0"/>
                  </a:moveTo>
                  <a:cubicBezTo>
                    <a:pt x="59" y="12"/>
                    <a:pt x="23" y="37"/>
                    <a:pt x="12" y="59"/>
                  </a:cubicBezTo>
                  <a:cubicBezTo>
                    <a:pt x="1" y="82"/>
                    <a:pt x="23" y="118"/>
                    <a:pt x="48" y="129"/>
                  </a:cubicBezTo>
                  <a:cubicBezTo>
                    <a:pt x="82" y="163"/>
                    <a:pt x="140" y="188"/>
                    <a:pt x="188" y="199"/>
                  </a:cubicBezTo>
                  <a:cubicBezTo>
                    <a:pt x="194" y="202"/>
                    <a:pt x="203" y="203"/>
                    <a:pt x="212" y="203"/>
                  </a:cubicBezTo>
                  <a:cubicBezTo>
                    <a:pt x="234" y="203"/>
                    <a:pt x="258" y="196"/>
                    <a:pt x="258" y="188"/>
                  </a:cubicBezTo>
                  <a:cubicBezTo>
                    <a:pt x="269" y="151"/>
                    <a:pt x="269" y="118"/>
                    <a:pt x="258" y="93"/>
                  </a:cubicBezTo>
                  <a:cubicBezTo>
                    <a:pt x="221" y="23"/>
                    <a:pt x="163" y="12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7067966" y="1767339"/>
              <a:ext cx="15053" cy="17322"/>
            </a:xfrm>
            <a:custGeom>
              <a:avLst/>
              <a:gdLst/>
              <a:ahLst/>
              <a:cxnLst/>
              <a:rect l="l" t="t" r="r" b="b"/>
              <a:pathLst>
                <a:path w="199" h="229" extrusionOk="0">
                  <a:moveTo>
                    <a:pt x="48" y="1"/>
                  </a:moveTo>
                  <a:cubicBezTo>
                    <a:pt x="28" y="1"/>
                    <a:pt x="12" y="15"/>
                    <a:pt x="12" y="45"/>
                  </a:cubicBezTo>
                  <a:cubicBezTo>
                    <a:pt x="0" y="104"/>
                    <a:pt x="59" y="210"/>
                    <a:pt x="118" y="221"/>
                  </a:cubicBezTo>
                  <a:cubicBezTo>
                    <a:pt x="127" y="226"/>
                    <a:pt x="137" y="228"/>
                    <a:pt x="145" y="228"/>
                  </a:cubicBezTo>
                  <a:cubicBezTo>
                    <a:pt x="176" y="228"/>
                    <a:pt x="199" y="200"/>
                    <a:pt x="199" y="163"/>
                  </a:cubicBezTo>
                  <a:cubicBezTo>
                    <a:pt x="199" y="115"/>
                    <a:pt x="151" y="59"/>
                    <a:pt x="81" y="12"/>
                  </a:cubicBezTo>
                  <a:cubicBezTo>
                    <a:pt x="70" y="4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6979846" y="1734512"/>
              <a:ext cx="16944" cy="14523"/>
            </a:xfrm>
            <a:custGeom>
              <a:avLst/>
              <a:gdLst/>
              <a:ahLst/>
              <a:cxnLst/>
              <a:rect l="l" t="t" r="r" b="b"/>
              <a:pathLst>
                <a:path w="224" h="192" extrusionOk="0">
                  <a:moveTo>
                    <a:pt x="71" y="0"/>
                  </a:moveTo>
                  <a:cubicBezTo>
                    <a:pt x="40" y="0"/>
                    <a:pt x="23" y="22"/>
                    <a:pt x="14" y="49"/>
                  </a:cubicBezTo>
                  <a:cubicBezTo>
                    <a:pt x="0" y="108"/>
                    <a:pt x="26" y="144"/>
                    <a:pt x="70" y="166"/>
                  </a:cubicBezTo>
                  <a:cubicBezTo>
                    <a:pt x="94" y="183"/>
                    <a:pt x="121" y="191"/>
                    <a:pt x="144" y="191"/>
                  </a:cubicBezTo>
                  <a:cubicBezTo>
                    <a:pt x="167" y="191"/>
                    <a:pt x="188" y="183"/>
                    <a:pt x="199" y="166"/>
                  </a:cubicBezTo>
                  <a:cubicBezTo>
                    <a:pt x="210" y="155"/>
                    <a:pt x="224" y="130"/>
                    <a:pt x="224" y="119"/>
                  </a:cubicBezTo>
                  <a:cubicBezTo>
                    <a:pt x="210" y="60"/>
                    <a:pt x="165" y="15"/>
                    <a:pt x="95" y="4"/>
                  </a:cubicBezTo>
                  <a:cubicBezTo>
                    <a:pt x="86" y="2"/>
                    <a:pt x="78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6725472" y="1763103"/>
              <a:ext cx="21180" cy="15885"/>
            </a:xfrm>
            <a:custGeom>
              <a:avLst/>
              <a:gdLst/>
              <a:ahLst/>
              <a:cxnLst/>
              <a:rect l="l" t="t" r="r" b="b"/>
              <a:pathLst>
                <a:path w="280" h="210" extrusionOk="0">
                  <a:moveTo>
                    <a:pt x="179" y="0"/>
                  </a:moveTo>
                  <a:cubicBezTo>
                    <a:pt x="110" y="0"/>
                    <a:pt x="23" y="60"/>
                    <a:pt x="11" y="126"/>
                  </a:cubicBezTo>
                  <a:cubicBezTo>
                    <a:pt x="1" y="167"/>
                    <a:pt x="29" y="209"/>
                    <a:pt x="68" y="209"/>
                  </a:cubicBezTo>
                  <a:cubicBezTo>
                    <a:pt x="72" y="209"/>
                    <a:pt x="76" y="208"/>
                    <a:pt x="81" y="207"/>
                  </a:cubicBezTo>
                  <a:cubicBezTo>
                    <a:pt x="151" y="196"/>
                    <a:pt x="209" y="160"/>
                    <a:pt x="257" y="101"/>
                  </a:cubicBezTo>
                  <a:cubicBezTo>
                    <a:pt x="279" y="68"/>
                    <a:pt x="268" y="20"/>
                    <a:pt x="221" y="9"/>
                  </a:cubicBezTo>
                  <a:cubicBezTo>
                    <a:pt x="208" y="3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6685912" y="1786098"/>
              <a:ext cx="15053" cy="18079"/>
            </a:xfrm>
            <a:custGeom>
              <a:avLst/>
              <a:gdLst/>
              <a:ahLst/>
              <a:cxnLst/>
              <a:rect l="l" t="t" r="r" b="b"/>
              <a:pathLst>
                <a:path w="199" h="239" extrusionOk="0">
                  <a:moveTo>
                    <a:pt x="132" y="0"/>
                  </a:moveTo>
                  <a:cubicBezTo>
                    <a:pt x="126" y="0"/>
                    <a:pt x="120" y="2"/>
                    <a:pt x="115" y="7"/>
                  </a:cubicBezTo>
                  <a:cubicBezTo>
                    <a:pt x="59" y="43"/>
                    <a:pt x="12" y="91"/>
                    <a:pt x="0" y="160"/>
                  </a:cubicBezTo>
                  <a:cubicBezTo>
                    <a:pt x="0" y="183"/>
                    <a:pt x="12" y="216"/>
                    <a:pt x="23" y="230"/>
                  </a:cubicBezTo>
                  <a:cubicBezTo>
                    <a:pt x="34" y="236"/>
                    <a:pt x="51" y="239"/>
                    <a:pt x="67" y="239"/>
                  </a:cubicBezTo>
                  <a:cubicBezTo>
                    <a:pt x="84" y="239"/>
                    <a:pt x="98" y="236"/>
                    <a:pt x="104" y="230"/>
                  </a:cubicBezTo>
                  <a:cubicBezTo>
                    <a:pt x="140" y="183"/>
                    <a:pt x="162" y="135"/>
                    <a:pt x="199" y="91"/>
                  </a:cubicBezTo>
                  <a:lnTo>
                    <a:pt x="185" y="77"/>
                  </a:lnTo>
                  <a:cubicBezTo>
                    <a:pt x="185" y="32"/>
                    <a:pt x="157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6766846" y="1745177"/>
              <a:ext cx="16793" cy="14599"/>
            </a:xfrm>
            <a:custGeom>
              <a:avLst/>
              <a:gdLst/>
              <a:ahLst/>
              <a:cxnLst/>
              <a:rect l="l" t="t" r="r" b="b"/>
              <a:pathLst>
                <a:path w="222" h="193" extrusionOk="0">
                  <a:moveTo>
                    <a:pt x="164" y="0"/>
                  </a:moveTo>
                  <a:cubicBezTo>
                    <a:pt x="160" y="0"/>
                    <a:pt x="156" y="1"/>
                    <a:pt x="151" y="3"/>
                  </a:cubicBezTo>
                  <a:cubicBezTo>
                    <a:pt x="107" y="25"/>
                    <a:pt x="59" y="48"/>
                    <a:pt x="37" y="84"/>
                  </a:cubicBezTo>
                  <a:cubicBezTo>
                    <a:pt x="0" y="118"/>
                    <a:pt x="12" y="176"/>
                    <a:pt x="59" y="187"/>
                  </a:cubicBezTo>
                  <a:cubicBezTo>
                    <a:pt x="67" y="191"/>
                    <a:pt x="77" y="193"/>
                    <a:pt x="87" y="193"/>
                  </a:cubicBezTo>
                  <a:cubicBezTo>
                    <a:pt x="145" y="193"/>
                    <a:pt x="221" y="134"/>
                    <a:pt x="221" y="84"/>
                  </a:cubicBezTo>
                  <a:cubicBezTo>
                    <a:pt x="221" y="42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6587203" y="1348071"/>
              <a:ext cx="551207" cy="476472"/>
            </a:xfrm>
            <a:custGeom>
              <a:avLst/>
              <a:gdLst/>
              <a:ahLst/>
              <a:cxnLst/>
              <a:rect l="l" t="t" r="r" b="b"/>
              <a:pathLst>
                <a:path w="7287" h="6299" extrusionOk="0">
                  <a:moveTo>
                    <a:pt x="6636" y="60"/>
                  </a:moveTo>
                  <a:cubicBezTo>
                    <a:pt x="6753" y="60"/>
                    <a:pt x="6856" y="71"/>
                    <a:pt x="6974" y="85"/>
                  </a:cubicBezTo>
                  <a:cubicBezTo>
                    <a:pt x="6996" y="85"/>
                    <a:pt x="7032" y="129"/>
                    <a:pt x="7032" y="155"/>
                  </a:cubicBezTo>
                  <a:cubicBezTo>
                    <a:pt x="7044" y="269"/>
                    <a:pt x="7066" y="398"/>
                    <a:pt x="7055" y="515"/>
                  </a:cubicBezTo>
                  <a:cubicBezTo>
                    <a:pt x="7021" y="886"/>
                    <a:pt x="6926" y="1258"/>
                    <a:pt x="6823" y="1632"/>
                  </a:cubicBezTo>
                  <a:cubicBezTo>
                    <a:pt x="6812" y="1644"/>
                    <a:pt x="6812" y="1666"/>
                    <a:pt x="6798" y="1691"/>
                  </a:cubicBezTo>
                  <a:cubicBezTo>
                    <a:pt x="6753" y="1677"/>
                    <a:pt x="6728" y="1632"/>
                    <a:pt x="6717" y="1585"/>
                  </a:cubicBezTo>
                  <a:cubicBezTo>
                    <a:pt x="6683" y="1482"/>
                    <a:pt x="6694" y="1364"/>
                    <a:pt x="6717" y="1247"/>
                  </a:cubicBezTo>
                  <a:cubicBezTo>
                    <a:pt x="6753" y="1107"/>
                    <a:pt x="6742" y="979"/>
                    <a:pt x="6683" y="839"/>
                  </a:cubicBezTo>
                  <a:cubicBezTo>
                    <a:pt x="6636" y="736"/>
                    <a:pt x="6555" y="666"/>
                    <a:pt x="6426" y="629"/>
                  </a:cubicBezTo>
                  <a:cubicBezTo>
                    <a:pt x="6349" y="616"/>
                    <a:pt x="6274" y="609"/>
                    <a:pt x="6200" y="609"/>
                  </a:cubicBezTo>
                  <a:cubicBezTo>
                    <a:pt x="6094" y="609"/>
                    <a:pt x="5989" y="622"/>
                    <a:pt x="5879" y="643"/>
                  </a:cubicBezTo>
                  <a:cubicBezTo>
                    <a:pt x="5250" y="736"/>
                    <a:pt x="4669" y="967"/>
                    <a:pt x="4099" y="1258"/>
                  </a:cubicBezTo>
                  <a:cubicBezTo>
                    <a:pt x="4099" y="1258"/>
                    <a:pt x="4088" y="1258"/>
                    <a:pt x="4074" y="1272"/>
                  </a:cubicBezTo>
                  <a:lnTo>
                    <a:pt x="4074" y="1258"/>
                  </a:lnTo>
                  <a:cubicBezTo>
                    <a:pt x="4202" y="1155"/>
                    <a:pt x="4342" y="1037"/>
                    <a:pt x="4482" y="934"/>
                  </a:cubicBezTo>
                  <a:cubicBezTo>
                    <a:pt x="4867" y="666"/>
                    <a:pt x="5261" y="420"/>
                    <a:pt x="5705" y="269"/>
                  </a:cubicBezTo>
                  <a:cubicBezTo>
                    <a:pt x="6007" y="155"/>
                    <a:pt x="6323" y="85"/>
                    <a:pt x="6636" y="60"/>
                  </a:cubicBezTo>
                  <a:close/>
                  <a:moveTo>
                    <a:pt x="716" y="368"/>
                  </a:moveTo>
                  <a:cubicBezTo>
                    <a:pt x="821" y="368"/>
                    <a:pt x="928" y="376"/>
                    <a:pt x="1037" y="386"/>
                  </a:cubicBezTo>
                  <a:cubicBezTo>
                    <a:pt x="1585" y="434"/>
                    <a:pt x="2096" y="618"/>
                    <a:pt x="2585" y="864"/>
                  </a:cubicBezTo>
                  <a:cubicBezTo>
                    <a:pt x="2817" y="979"/>
                    <a:pt x="3051" y="1118"/>
                    <a:pt x="3283" y="1272"/>
                  </a:cubicBezTo>
                  <a:lnTo>
                    <a:pt x="3320" y="1306"/>
                  </a:lnTo>
                  <a:lnTo>
                    <a:pt x="3306" y="1306"/>
                  </a:lnTo>
                  <a:cubicBezTo>
                    <a:pt x="3261" y="1283"/>
                    <a:pt x="3213" y="1272"/>
                    <a:pt x="3166" y="1247"/>
                  </a:cubicBezTo>
                  <a:cubicBezTo>
                    <a:pt x="2677" y="1074"/>
                    <a:pt x="2177" y="923"/>
                    <a:pt x="1643" y="875"/>
                  </a:cubicBezTo>
                  <a:cubicBezTo>
                    <a:pt x="1539" y="865"/>
                    <a:pt x="1435" y="857"/>
                    <a:pt x="1332" y="857"/>
                  </a:cubicBezTo>
                  <a:cubicBezTo>
                    <a:pt x="1203" y="857"/>
                    <a:pt x="1074" y="870"/>
                    <a:pt x="945" y="909"/>
                  </a:cubicBezTo>
                  <a:cubicBezTo>
                    <a:pt x="769" y="956"/>
                    <a:pt x="666" y="1085"/>
                    <a:pt x="652" y="1272"/>
                  </a:cubicBezTo>
                  <a:cubicBezTo>
                    <a:pt x="641" y="1423"/>
                    <a:pt x="688" y="1551"/>
                    <a:pt x="710" y="1691"/>
                  </a:cubicBezTo>
                  <a:cubicBezTo>
                    <a:pt x="722" y="1761"/>
                    <a:pt x="722" y="1831"/>
                    <a:pt x="722" y="1912"/>
                  </a:cubicBezTo>
                  <a:cubicBezTo>
                    <a:pt x="710" y="1945"/>
                    <a:pt x="688" y="1970"/>
                    <a:pt x="666" y="2004"/>
                  </a:cubicBezTo>
                  <a:lnTo>
                    <a:pt x="641" y="2004"/>
                  </a:lnTo>
                  <a:cubicBezTo>
                    <a:pt x="629" y="1956"/>
                    <a:pt x="607" y="1912"/>
                    <a:pt x="582" y="1875"/>
                  </a:cubicBezTo>
                  <a:cubicBezTo>
                    <a:pt x="456" y="1515"/>
                    <a:pt x="328" y="1166"/>
                    <a:pt x="269" y="794"/>
                  </a:cubicBezTo>
                  <a:cubicBezTo>
                    <a:pt x="247" y="699"/>
                    <a:pt x="258" y="596"/>
                    <a:pt x="258" y="490"/>
                  </a:cubicBezTo>
                  <a:cubicBezTo>
                    <a:pt x="258" y="456"/>
                    <a:pt x="280" y="434"/>
                    <a:pt x="316" y="420"/>
                  </a:cubicBezTo>
                  <a:cubicBezTo>
                    <a:pt x="451" y="381"/>
                    <a:pt x="583" y="368"/>
                    <a:pt x="716" y="368"/>
                  </a:cubicBezTo>
                  <a:close/>
                  <a:moveTo>
                    <a:pt x="4772" y="1864"/>
                  </a:moveTo>
                  <a:cubicBezTo>
                    <a:pt x="4856" y="1864"/>
                    <a:pt x="4912" y="1887"/>
                    <a:pt x="4937" y="1956"/>
                  </a:cubicBezTo>
                  <a:cubicBezTo>
                    <a:pt x="4971" y="2040"/>
                    <a:pt x="4948" y="2096"/>
                    <a:pt x="4867" y="2155"/>
                  </a:cubicBezTo>
                  <a:cubicBezTo>
                    <a:pt x="4820" y="2180"/>
                    <a:pt x="4772" y="2202"/>
                    <a:pt x="4728" y="2225"/>
                  </a:cubicBezTo>
                  <a:cubicBezTo>
                    <a:pt x="4691" y="2250"/>
                    <a:pt x="4658" y="2272"/>
                    <a:pt x="4633" y="2306"/>
                  </a:cubicBezTo>
                  <a:cubicBezTo>
                    <a:pt x="4621" y="2331"/>
                    <a:pt x="4599" y="2331"/>
                    <a:pt x="4577" y="2331"/>
                  </a:cubicBezTo>
                  <a:cubicBezTo>
                    <a:pt x="4412" y="2306"/>
                    <a:pt x="4239" y="2283"/>
                    <a:pt x="4063" y="2272"/>
                  </a:cubicBezTo>
                  <a:cubicBezTo>
                    <a:pt x="4018" y="2272"/>
                    <a:pt x="3959" y="2272"/>
                    <a:pt x="3901" y="2283"/>
                  </a:cubicBezTo>
                  <a:cubicBezTo>
                    <a:pt x="3842" y="2144"/>
                    <a:pt x="3890" y="2004"/>
                    <a:pt x="3890" y="1875"/>
                  </a:cubicBezTo>
                  <a:lnTo>
                    <a:pt x="3890" y="1875"/>
                  </a:lnTo>
                  <a:cubicBezTo>
                    <a:pt x="3999" y="1885"/>
                    <a:pt x="4110" y="1889"/>
                    <a:pt x="4222" y="1889"/>
                  </a:cubicBezTo>
                  <a:cubicBezTo>
                    <a:pt x="4406" y="1889"/>
                    <a:pt x="4591" y="1878"/>
                    <a:pt x="4772" y="1864"/>
                  </a:cubicBezTo>
                  <a:close/>
                  <a:moveTo>
                    <a:pt x="3574" y="1887"/>
                  </a:moveTo>
                  <a:cubicBezTo>
                    <a:pt x="3574" y="2015"/>
                    <a:pt x="3633" y="2132"/>
                    <a:pt x="3599" y="2261"/>
                  </a:cubicBezTo>
                  <a:cubicBezTo>
                    <a:pt x="3599" y="2283"/>
                    <a:pt x="3574" y="2294"/>
                    <a:pt x="3563" y="2294"/>
                  </a:cubicBezTo>
                  <a:cubicBezTo>
                    <a:pt x="3342" y="2294"/>
                    <a:pt x="3144" y="2342"/>
                    <a:pt x="2945" y="2412"/>
                  </a:cubicBezTo>
                  <a:cubicBezTo>
                    <a:pt x="2933" y="2416"/>
                    <a:pt x="2922" y="2419"/>
                    <a:pt x="2911" y="2419"/>
                  </a:cubicBezTo>
                  <a:cubicBezTo>
                    <a:pt x="2892" y="2419"/>
                    <a:pt x="2874" y="2411"/>
                    <a:pt x="2853" y="2389"/>
                  </a:cubicBezTo>
                  <a:cubicBezTo>
                    <a:pt x="2831" y="2353"/>
                    <a:pt x="2783" y="2342"/>
                    <a:pt x="2747" y="2320"/>
                  </a:cubicBezTo>
                  <a:cubicBezTo>
                    <a:pt x="2691" y="2294"/>
                    <a:pt x="2632" y="2272"/>
                    <a:pt x="2585" y="2250"/>
                  </a:cubicBezTo>
                  <a:cubicBezTo>
                    <a:pt x="2515" y="2202"/>
                    <a:pt x="2504" y="2155"/>
                    <a:pt x="2526" y="2074"/>
                  </a:cubicBezTo>
                  <a:cubicBezTo>
                    <a:pt x="2551" y="2015"/>
                    <a:pt x="2596" y="1982"/>
                    <a:pt x="2666" y="1970"/>
                  </a:cubicBezTo>
                  <a:cubicBezTo>
                    <a:pt x="2887" y="1956"/>
                    <a:pt x="3110" y="1945"/>
                    <a:pt x="3331" y="1934"/>
                  </a:cubicBezTo>
                  <a:cubicBezTo>
                    <a:pt x="3412" y="1923"/>
                    <a:pt x="3482" y="1901"/>
                    <a:pt x="3574" y="1887"/>
                  </a:cubicBezTo>
                  <a:close/>
                  <a:moveTo>
                    <a:pt x="5217" y="1831"/>
                  </a:moveTo>
                  <a:cubicBezTo>
                    <a:pt x="5415" y="1853"/>
                    <a:pt x="5541" y="2096"/>
                    <a:pt x="5401" y="2261"/>
                  </a:cubicBezTo>
                  <a:cubicBezTo>
                    <a:pt x="5379" y="2294"/>
                    <a:pt x="5345" y="2320"/>
                    <a:pt x="5309" y="2353"/>
                  </a:cubicBezTo>
                  <a:cubicBezTo>
                    <a:pt x="5261" y="2401"/>
                    <a:pt x="5205" y="2445"/>
                    <a:pt x="5147" y="2504"/>
                  </a:cubicBezTo>
                  <a:cubicBezTo>
                    <a:pt x="4982" y="2445"/>
                    <a:pt x="4831" y="2401"/>
                    <a:pt x="4669" y="2342"/>
                  </a:cubicBezTo>
                  <a:cubicBezTo>
                    <a:pt x="4691" y="2320"/>
                    <a:pt x="4716" y="2294"/>
                    <a:pt x="4739" y="2283"/>
                  </a:cubicBezTo>
                  <a:cubicBezTo>
                    <a:pt x="4786" y="2250"/>
                    <a:pt x="4831" y="2236"/>
                    <a:pt x="4867" y="2202"/>
                  </a:cubicBezTo>
                  <a:cubicBezTo>
                    <a:pt x="5018" y="2121"/>
                    <a:pt x="5029" y="1993"/>
                    <a:pt x="4926" y="1875"/>
                  </a:cubicBezTo>
                  <a:cubicBezTo>
                    <a:pt x="4926" y="1864"/>
                    <a:pt x="4912" y="1864"/>
                    <a:pt x="4912" y="1853"/>
                  </a:cubicBezTo>
                  <a:cubicBezTo>
                    <a:pt x="5018" y="1842"/>
                    <a:pt x="5122" y="1831"/>
                    <a:pt x="5217" y="1831"/>
                  </a:cubicBezTo>
                  <a:close/>
                  <a:moveTo>
                    <a:pt x="5513" y="1577"/>
                  </a:moveTo>
                  <a:cubicBezTo>
                    <a:pt x="5554" y="1577"/>
                    <a:pt x="5595" y="1579"/>
                    <a:pt x="5636" y="1585"/>
                  </a:cubicBezTo>
                  <a:cubicBezTo>
                    <a:pt x="5845" y="1596"/>
                    <a:pt x="5948" y="1747"/>
                    <a:pt x="5915" y="1956"/>
                  </a:cubicBezTo>
                  <a:cubicBezTo>
                    <a:pt x="5904" y="2074"/>
                    <a:pt x="5834" y="2180"/>
                    <a:pt x="5764" y="2272"/>
                  </a:cubicBezTo>
                  <a:cubicBezTo>
                    <a:pt x="5728" y="2306"/>
                    <a:pt x="5694" y="2353"/>
                    <a:pt x="5658" y="2389"/>
                  </a:cubicBezTo>
                  <a:cubicBezTo>
                    <a:pt x="5599" y="2459"/>
                    <a:pt x="5529" y="2529"/>
                    <a:pt x="5529" y="2633"/>
                  </a:cubicBezTo>
                  <a:cubicBezTo>
                    <a:pt x="5415" y="2599"/>
                    <a:pt x="5320" y="2563"/>
                    <a:pt x="5191" y="2515"/>
                  </a:cubicBezTo>
                  <a:cubicBezTo>
                    <a:pt x="5239" y="2482"/>
                    <a:pt x="5275" y="2445"/>
                    <a:pt x="5309" y="2412"/>
                  </a:cubicBezTo>
                  <a:cubicBezTo>
                    <a:pt x="5356" y="2364"/>
                    <a:pt x="5415" y="2320"/>
                    <a:pt x="5448" y="2272"/>
                  </a:cubicBezTo>
                  <a:cubicBezTo>
                    <a:pt x="5588" y="2085"/>
                    <a:pt x="5448" y="1806"/>
                    <a:pt x="5217" y="1794"/>
                  </a:cubicBezTo>
                  <a:cubicBezTo>
                    <a:pt x="5193" y="1792"/>
                    <a:pt x="5170" y="1791"/>
                    <a:pt x="5148" y="1791"/>
                  </a:cubicBezTo>
                  <a:cubicBezTo>
                    <a:pt x="5058" y="1791"/>
                    <a:pt x="4975" y="1806"/>
                    <a:pt x="4890" y="1806"/>
                  </a:cubicBezTo>
                  <a:cubicBezTo>
                    <a:pt x="4772" y="1817"/>
                    <a:pt x="4669" y="1831"/>
                    <a:pt x="4563" y="1842"/>
                  </a:cubicBezTo>
                  <a:lnTo>
                    <a:pt x="4563" y="1831"/>
                  </a:lnTo>
                  <a:cubicBezTo>
                    <a:pt x="4842" y="1747"/>
                    <a:pt x="5110" y="1666"/>
                    <a:pt x="5390" y="1585"/>
                  </a:cubicBezTo>
                  <a:cubicBezTo>
                    <a:pt x="5430" y="1579"/>
                    <a:pt x="5471" y="1577"/>
                    <a:pt x="5513" y="1577"/>
                  </a:cubicBezTo>
                  <a:close/>
                  <a:moveTo>
                    <a:pt x="2551" y="1956"/>
                  </a:moveTo>
                  <a:cubicBezTo>
                    <a:pt x="2526" y="2004"/>
                    <a:pt x="2515" y="2015"/>
                    <a:pt x="2504" y="2040"/>
                  </a:cubicBezTo>
                  <a:cubicBezTo>
                    <a:pt x="2456" y="2155"/>
                    <a:pt x="2482" y="2250"/>
                    <a:pt x="2596" y="2306"/>
                  </a:cubicBezTo>
                  <a:cubicBezTo>
                    <a:pt x="2644" y="2342"/>
                    <a:pt x="2702" y="2353"/>
                    <a:pt x="2747" y="2376"/>
                  </a:cubicBezTo>
                  <a:cubicBezTo>
                    <a:pt x="2772" y="2389"/>
                    <a:pt x="2806" y="2412"/>
                    <a:pt x="2842" y="2434"/>
                  </a:cubicBezTo>
                  <a:cubicBezTo>
                    <a:pt x="2677" y="2515"/>
                    <a:pt x="2526" y="2574"/>
                    <a:pt x="2387" y="2644"/>
                  </a:cubicBezTo>
                  <a:cubicBezTo>
                    <a:pt x="2306" y="2585"/>
                    <a:pt x="2225" y="2529"/>
                    <a:pt x="2155" y="2482"/>
                  </a:cubicBezTo>
                  <a:cubicBezTo>
                    <a:pt x="2026" y="2389"/>
                    <a:pt x="1993" y="2272"/>
                    <a:pt x="2049" y="2132"/>
                  </a:cubicBezTo>
                  <a:cubicBezTo>
                    <a:pt x="2107" y="2026"/>
                    <a:pt x="2202" y="1982"/>
                    <a:pt x="2306" y="1970"/>
                  </a:cubicBezTo>
                  <a:cubicBezTo>
                    <a:pt x="2387" y="1970"/>
                    <a:pt x="2456" y="1970"/>
                    <a:pt x="2551" y="1956"/>
                  </a:cubicBezTo>
                  <a:close/>
                  <a:moveTo>
                    <a:pt x="6197" y="652"/>
                  </a:moveTo>
                  <a:cubicBezTo>
                    <a:pt x="6227" y="652"/>
                    <a:pt x="6257" y="653"/>
                    <a:pt x="6287" y="655"/>
                  </a:cubicBezTo>
                  <a:cubicBezTo>
                    <a:pt x="6356" y="666"/>
                    <a:pt x="6426" y="677"/>
                    <a:pt x="6485" y="699"/>
                  </a:cubicBezTo>
                  <a:cubicBezTo>
                    <a:pt x="6613" y="747"/>
                    <a:pt x="6658" y="864"/>
                    <a:pt x="6672" y="979"/>
                  </a:cubicBezTo>
                  <a:cubicBezTo>
                    <a:pt x="6683" y="1074"/>
                    <a:pt x="6672" y="1177"/>
                    <a:pt x="6658" y="1272"/>
                  </a:cubicBezTo>
                  <a:cubicBezTo>
                    <a:pt x="6647" y="1375"/>
                    <a:pt x="6636" y="1482"/>
                    <a:pt x="6658" y="1596"/>
                  </a:cubicBezTo>
                  <a:cubicBezTo>
                    <a:pt x="6683" y="1677"/>
                    <a:pt x="6717" y="1713"/>
                    <a:pt x="6787" y="1725"/>
                  </a:cubicBezTo>
                  <a:cubicBezTo>
                    <a:pt x="6775" y="1761"/>
                    <a:pt x="6764" y="1783"/>
                    <a:pt x="6753" y="1806"/>
                  </a:cubicBezTo>
                  <a:cubicBezTo>
                    <a:pt x="6683" y="1934"/>
                    <a:pt x="6625" y="2051"/>
                    <a:pt x="6555" y="2180"/>
                  </a:cubicBezTo>
                  <a:cubicBezTo>
                    <a:pt x="6415" y="2401"/>
                    <a:pt x="6206" y="2529"/>
                    <a:pt x="5948" y="2585"/>
                  </a:cubicBezTo>
                  <a:cubicBezTo>
                    <a:pt x="5879" y="2599"/>
                    <a:pt x="5809" y="2610"/>
                    <a:pt x="5728" y="2621"/>
                  </a:cubicBezTo>
                  <a:cubicBezTo>
                    <a:pt x="5694" y="2633"/>
                    <a:pt x="5658" y="2644"/>
                    <a:pt x="5599" y="2655"/>
                  </a:cubicBezTo>
                  <a:cubicBezTo>
                    <a:pt x="5599" y="2633"/>
                    <a:pt x="5588" y="2610"/>
                    <a:pt x="5588" y="2585"/>
                  </a:cubicBezTo>
                  <a:cubicBezTo>
                    <a:pt x="5624" y="2540"/>
                    <a:pt x="5658" y="2493"/>
                    <a:pt x="5694" y="2434"/>
                  </a:cubicBezTo>
                  <a:cubicBezTo>
                    <a:pt x="5764" y="2342"/>
                    <a:pt x="5845" y="2250"/>
                    <a:pt x="5915" y="2144"/>
                  </a:cubicBezTo>
                  <a:cubicBezTo>
                    <a:pt x="5974" y="2040"/>
                    <a:pt x="5996" y="1934"/>
                    <a:pt x="5974" y="1817"/>
                  </a:cubicBezTo>
                  <a:cubicBezTo>
                    <a:pt x="5926" y="1632"/>
                    <a:pt x="5786" y="1526"/>
                    <a:pt x="5577" y="1526"/>
                  </a:cubicBezTo>
                  <a:cubicBezTo>
                    <a:pt x="5367" y="1526"/>
                    <a:pt x="5169" y="1585"/>
                    <a:pt x="4971" y="1655"/>
                  </a:cubicBezTo>
                  <a:cubicBezTo>
                    <a:pt x="4772" y="1725"/>
                    <a:pt x="4588" y="1794"/>
                    <a:pt x="4378" y="1831"/>
                  </a:cubicBezTo>
                  <a:cubicBezTo>
                    <a:pt x="4287" y="1838"/>
                    <a:pt x="4199" y="1848"/>
                    <a:pt x="4110" y="1848"/>
                  </a:cubicBezTo>
                  <a:cubicBezTo>
                    <a:pt x="4053" y="1848"/>
                    <a:pt x="3995" y="1844"/>
                    <a:pt x="3934" y="1831"/>
                  </a:cubicBezTo>
                  <a:cubicBezTo>
                    <a:pt x="3901" y="1831"/>
                    <a:pt x="3878" y="1806"/>
                    <a:pt x="3878" y="1772"/>
                  </a:cubicBezTo>
                  <a:cubicBezTo>
                    <a:pt x="3878" y="1677"/>
                    <a:pt x="3864" y="1596"/>
                    <a:pt x="3864" y="1504"/>
                  </a:cubicBezTo>
                  <a:cubicBezTo>
                    <a:pt x="3853" y="1493"/>
                    <a:pt x="3864" y="1456"/>
                    <a:pt x="3890" y="1456"/>
                  </a:cubicBezTo>
                  <a:cubicBezTo>
                    <a:pt x="4052" y="1353"/>
                    <a:pt x="4202" y="1247"/>
                    <a:pt x="4378" y="1166"/>
                  </a:cubicBezTo>
                  <a:cubicBezTo>
                    <a:pt x="4772" y="979"/>
                    <a:pt x="5169" y="817"/>
                    <a:pt x="5588" y="736"/>
                  </a:cubicBezTo>
                  <a:cubicBezTo>
                    <a:pt x="5790" y="685"/>
                    <a:pt x="5994" y="652"/>
                    <a:pt x="6197" y="652"/>
                  </a:cubicBezTo>
                  <a:close/>
                  <a:moveTo>
                    <a:pt x="7091" y="118"/>
                  </a:moveTo>
                  <a:cubicBezTo>
                    <a:pt x="7102" y="118"/>
                    <a:pt x="7113" y="118"/>
                    <a:pt x="7136" y="129"/>
                  </a:cubicBezTo>
                  <a:cubicBezTo>
                    <a:pt x="7217" y="155"/>
                    <a:pt x="7231" y="177"/>
                    <a:pt x="7231" y="269"/>
                  </a:cubicBezTo>
                  <a:cubicBezTo>
                    <a:pt x="7231" y="350"/>
                    <a:pt x="7217" y="434"/>
                    <a:pt x="7206" y="526"/>
                  </a:cubicBezTo>
                  <a:cubicBezTo>
                    <a:pt x="7194" y="828"/>
                    <a:pt x="7172" y="1132"/>
                    <a:pt x="7077" y="1434"/>
                  </a:cubicBezTo>
                  <a:cubicBezTo>
                    <a:pt x="7021" y="1666"/>
                    <a:pt x="6951" y="1912"/>
                    <a:pt x="6834" y="2132"/>
                  </a:cubicBezTo>
                  <a:cubicBezTo>
                    <a:pt x="6728" y="2364"/>
                    <a:pt x="6555" y="2552"/>
                    <a:pt x="6345" y="2691"/>
                  </a:cubicBezTo>
                  <a:cubicBezTo>
                    <a:pt x="6323" y="2714"/>
                    <a:pt x="6298" y="2725"/>
                    <a:pt x="6275" y="2750"/>
                  </a:cubicBezTo>
                  <a:cubicBezTo>
                    <a:pt x="6225" y="2794"/>
                    <a:pt x="6169" y="2810"/>
                    <a:pt x="6111" y="2810"/>
                  </a:cubicBezTo>
                  <a:cubicBezTo>
                    <a:pt x="6077" y="2810"/>
                    <a:pt x="6042" y="2804"/>
                    <a:pt x="6007" y="2795"/>
                  </a:cubicBezTo>
                  <a:cubicBezTo>
                    <a:pt x="5904" y="2772"/>
                    <a:pt x="5809" y="2739"/>
                    <a:pt x="5705" y="2702"/>
                  </a:cubicBezTo>
                  <a:lnTo>
                    <a:pt x="5705" y="2691"/>
                  </a:lnTo>
                  <a:cubicBezTo>
                    <a:pt x="5775" y="2680"/>
                    <a:pt x="5845" y="2669"/>
                    <a:pt x="5904" y="2655"/>
                  </a:cubicBezTo>
                  <a:cubicBezTo>
                    <a:pt x="6228" y="2599"/>
                    <a:pt x="6474" y="2434"/>
                    <a:pt x="6636" y="2155"/>
                  </a:cubicBezTo>
                  <a:cubicBezTo>
                    <a:pt x="6845" y="1806"/>
                    <a:pt x="6951" y="1423"/>
                    <a:pt x="7021" y="1037"/>
                  </a:cubicBezTo>
                  <a:cubicBezTo>
                    <a:pt x="7066" y="794"/>
                    <a:pt x="7113" y="560"/>
                    <a:pt x="7091" y="317"/>
                  </a:cubicBezTo>
                  <a:lnTo>
                    <a:pt x="7091" y="118"/>
                  </a:lnTo>
                  <a:close/>
                  <a:moveTo>
                    <a:pt x="1964" y="1757"/>
                  </a:moveTo>
                  <a:cubicBezTo>
                    <a:pt x="2101" y="1757"/>
                    <a:pt x="2233" y="1779"/>
                    <a:pt x="2364" y="1806"/>
                  </a:cubicBezTo>
                  <a:cubicBezTo>
                    <a:pt x="2537" y="1842"/>
                    <a:pt x="2713" y="1887"/>
                    <a:pt x="2887" y="1923"/>
                  </a:cubicBezTo>
                  <a:lnTo>
                    <a:pt x="2887" y="1934"/>
                  </a:lnTo>
                  <a:cubicBezTo>
                    <a:pt x="2779" y="1934"/>
                    <a:pt x="2671" y="1929"/>
                    <a:pt x="2562" y="1929"/>
                  </a:cubicBezTo>
                  <a:cubicBezTo>
                    <a:pt x="2507" y="1929"/>
                    <a:pt x="2453" y="1930"/>
                    <a:pt x="2398" y="1934"/>
                  </a:cubicBezTo>
                  <a:cubicBezTo>
                    <a:pt x="2328" y="1934"/>
                    <a:pt x="2272" y="1934"/>
                    <a:pt x="2202" y="1945"/>
                  </a:cubicBezTo>
                  <a:cubicBezTo>
                    <a:pt x="1993" y="2015"/>
                    <a:pt x="1886" y="2306"/>
                    <a:pt x="2096" y="2493"/>
                  </a:cubicBezTo>
                  <a:cubicBezTo>
                    <a:pt x="2132" y="2529"/>
                    <a:pt x="2177" y="2552"/>
                    <a:pt x="2225" y="2585"/>
                  </a:cubicBezTo>
                  <a:cubicBezTo>
                    <a:pt x="2258" y="2610"/>
                    <a:pt x="2283" y="2633"/>
                    <a:pt x="2328" y="2669"/>
                  </a:cubicBezTo>
                  <a:cubicBezTo>
                    <a:pt x="2213" y="2725"/>
                    <a:pt x="2118" y="2772"/>
                    <a:pt x="2015" y="2820"/>
                  </a:cubicBezTo>
                  <a:cubicBezTo>
                    <a:pt x="1993" y="2680"/>
                    <a:pt x="1886" y="2610"/>
                    <a:pt x="1805" y="2540"/>
                  </a:cubicBezTo>
                  <a:cubicBezTo>
                    <a:pt x="1699" y="2445"/>
                    <a:pt x="1618" y="2353"/>
                    <a:pt x="1574" y="2225"/>
                  </a:cubicBezTo>
                  <a:cubicBezTo>
                    <a:pt x="1479" y="1982"/>
                    <a:pt x="1607" y="1783"/>
                    <a:pt x="1864" y="1761"/>
                  </a:cubicBezTo>
                  <a:cubicBezTo>
                    <a:pt x="1898" y="1758"/>
                    <a:pt x="1931" y="1757"/>
                    <a:pt x="1964" y="1757"/>
                  </a:cubicBezTo>
                  <a:close/>
                  <a:moveTo>
                    <a:pt x="1339" y="898"/>
                  </a:moveTo>
                  <a:cubicBezTo>
                    <a:pt x="2037" y="923"/>
                    <a:pt x="2713" y="1096"/>
                    <a:pt x="3353" y="1375"/>
                  </a:cubicBezTo>
                  <a:cubicBezTo>
                    <a:pt x="3412" y="1398"/>
                    <a:pt x="3459" y="1434"/>
                    <a:pt x="3515" y="1468"/>
                  </a:cubicBezTo>
                  <a:cubicBezTo>
                    <a:pt x="3552" y="1482"/>
                    <a:pt x="3552" y="1504"/>
                    <a:pt x="3552" y="1537"/>
                  </a:cubicBezTo>
                  <a:cubicBezTo>
                    <a:pt x="3552" y="1621"/>
                    <a:pt x="3552" y="1702"/>
                    <a:pt x="3563" y="1783"/>
                  </a:cubicBezTo>
                  <a:cubicBezTo>
                    <a:pt x="3563" y="1831"/>
                    <a:pt x="3552" y="1842"/>
                    <a:pt x="3515" y="1853"/>
                  </a:cubicBezTo>
                  <a:cubicBezTo>
                    <a:pt x="3417" y="1884"/>
                    <a:pt x="3324" y="1895"/>
                    <a:pt x="3230" y="1895"/>
                  </a:cubicBezTo>
                  <a:cubicBezTo>
                    <a:pt x="3179" y="1895"/>
                    <a:pt x="3127" y="1892"/>
                    <a:pt x="3074" y="1887"/>
                  </a:cubicBezTo>
                  <a:cubicBezTo>
                    <a:pt x="2842" y="1887"/>
                    <a:pt x="2607" y="1817"/>
                    <a:pt x="2387" y="1761"/>
                  </a:cubicBezTo>
                  <a:cubicBezTo>
                    <a:pt x="2244" y="1731"/>
                    <a:pt x="2099" y="1711"/>
                    <a:pt x="1956" y="1711"/>
                  </a:cubicBezTo>
                  <a:cubicBezTo>
                    <a:pt x="1925" y="1711"/>
                    <a:pt x="1895" y="1711"/>
                    <a:pt x="1864" y="1713"/>
                  </a:cubicBezTo>
                  <a:cubicBezTo>
                    <a:pt x="1828" y="1725"/>
                    <a:pt x="1783" y="1725"/>
                    <a:pt x="1747" y="1736"/>
                  </a:cubicBezTo>
                  <a:cubicBezTo>
                    <a:pt x="1504" y="1817"/>
                    <a:pt x="1409" y="2074"/>
                    <a:pt x="1548" y="2320"/>
                  </a:cubicBezTo>
                  <a:cubicBezTo>
                    <a:pt x="1596" y="2423"/>
                    <a:pt x="1677" y="2504"/>
                    <a:pt x="1769" y="2585"/>
                  </a:cubicBezTo>
                  <a:cubicBezTo>
                    <a:pt x="1817" y="2633"/>
                    <a:pt x="1875" y="2680"/>
                    <a:pt x="1923" y="2739"/>
                  </a:cubicBezTo>
                  <a:cubicBezTo>
                    <a:pt x="1945" y="2761"/>
                    <a:pt x="1968" y="2809"/>
                    <a:pt x="1945" y="2831"/>
                  </a:cubicBezTo>
                  <a:cubicBezTo>
                    <a:pt x="1817" y="2831"/>
                    <a:pt x="1699" y="2820"/>
                    <a:pt x="1596" y="2809"/>
                  </a:cubicBezTo>
                  <a:cubicBezTo>
                    <a:pt x="1317" y="2783"/>
                    <a:pt x="1085" y="2669"/>
                    <a:pt x="920" y="2434"/>
                  </a:cubicBezTo>
                  <a:cubicBezTo>
                    <a:pt x="839" y="2331"/>
                    <a:pt x="769" y="2213"/>
                    <a:pt x="699" y="2110"/>
                  </a:cubicBezTo>
                  <a:cubicBezTo>
                    <a:pt x="688" y="2085"/>
                    <a:pt x="677" y="2063"/>
                    <a:pt x="666" y="2040"/>
                  </a:cubicBezTo>
                  <a:cubicBezTo>
                    <a:pt x="747" y="2026"/>
                    <a:pt x="769" y="1956"/>
                    <a:pt x="769" y="1901"/>
                  </a:cubicBezTo>
                  <a:cubicBezTo>
                    <a:pt x="791" y="1772"/>
                    <a:pt x="758" y="1644"/>
                    <a:pt x="722" y="1526"/>
                  </a:cubicBezTo>
                  <a:cubicBezTo>
                    <a:pt x="688" y="1412"/>
                    <a:pt x="688" y="1294"/>
                    <a:pt x="722" y="1166"/>
                  </a:cubicBezTo>
                  <a:cubicBezTo>
                    <a:pt x="758" y="1062"/>
                    <a:pt x="817" y="993"/>
                    <a:pt x="920" y="956"/>
                  </a:cubicBezTo>
                  <a:cubicBezTo>
                    <a:pt x="1060" y="909"/>
                    <a:pt x="1199" y="898"/>
                    <a:pt x="1339" y="898"/>
                  </a:cubicBezTo>
                  <a:close/>
                  <a:moveTo>
                    <a:pt x="210" y="479"/>
                  </a:moveTo>
                  <a:cubicBezTo>
                    <a:pt x="210" y="1015"/>
                    <a:pt x="397" y="1526"/>
                    <a:pt x="596" y="2015"/>
                  </a:cubicBezTo>
                  <a:cubicBezTo>
                    <a:pt x="677" y="2213"/>
                    <a:pt x="791" y="2376"/>
                    <a:pt x="931" y="2540"/>
                  </a:cubicBezTo>
                  <a:cubicBezTo>
                    <a:pt x="1107" y="2761"/>
                    <a:pt x="1350" y="2853"/>
                    <a:pt x="1629" y="2878"/>
                  </a:cubicBezTo>
                  <a:cubicBezTo>
                    <a:pt x="1699" y="2878"/>
                    <a:pt x="1769" y="2878"/>
                    <a:pt x="1839" y="2890"/>
                  </a:cubicBezTo>
                  <a:cubicBezTo>
                    <a:pt x="1699" y="2971"/>
                    <a:pt x="1574" y="3052"/>
                    <a:pt x="1409" y="3052"/>
                  </a:cubicBezTo>
                  <a:cubicBezTo>
                    <a:pt x="1386" y="3052"/>
                    <a:pt x="1364" y="3040"/>
                    <a:pt x="1339" y="3040"/>
                  </a:cubicBezTo>
                  <a:cubicBezTo>
                    <a:pt x="979" y="2864"/>
                    <a:pt x="710" y="2610"/>
                    <a:pt x="548" y="2250"/>
                  </a:cubicBezTo>
                  <a:cubicBezTo>
                    <a:pt x="420" y="1970"/>
                    <a:pt x="291" y="1691"/>
                    <a:pt x="221" y="1398"/>
                  </a:cubicBezTo>
                  <a:cubicBezTo>
                    <a:pt x="163" y="1166"/>
                    <a:pt x="129" y="934"/>
                    <a:pt x="82" y="699"/>
                  </a:cubicBezTo>
                  <a:lnTo>
                    <a:pt x="82" y="666"/>
                  </a:lnTo>
                  <a:cubicBezTo>
                    <a:pt x="48" y="537"/>
                    <a:pt x="82" y="490"/>
                    <a:pt x="210" y="479"/>
                  </a:cubicBezTo>
                  <a:close/>
                  <a:moveTo>
                    <a:pt x="3948" y="2434"/>
                  </a:moveTo>
                  <a:lnTo>
                    <a:pt x="3948" y="2434"/>
                  </a:lnTo>
                  <a:cubicBezTo>
                    <a:pt x="4063" y="2470"/>
                    <a:pt x="4180" y="2504"/>
                    <a:pt x="4297" y="2540"/>
                  </a:cubicBezTo>
                  <a:cubicBezTo>
                    <a:pt x="4320" y="2540"/>
                    <a:pt x="4331" y="2563"/>
                    <a:pt x="4342" y="2574"/>
                  </a:cubicBezTo>
                  <a:cubicBezTo>
                    <a:pt x="4437" y="2725"/>
                    <a:pt x="4493" y="2901"/>
                    <a:pt x="4529" y="3074"/>
                  </a:cubicBezTo>
                  <a:cubicBezTo>
                    <a:pt x="4563" y="3283"/>
                    <a:pt x="4588" y="3482"/>
                    <a:pt x="4577" y="3691"/>
                  </a:cubicBezTo>
                  <a:cubicBezTo>
                    <a:pt x="4552" y="3878"/>
                    <a:pt x="4518" y="4066"/>
                    <a:pt x="4482" y="4250"/>
                  </a:cubicBezTo>
                  <a:cubicBezTo>
                    <a:pt x="4482" y="4298"/>
                    <a:pt x="4471" y="4345"/>
                    <a:pt x="4471" y="4401"/>
                  </a:cubicBezTo>
                  <a:cubicBezTo>
                    <a:pt x="4363" y="4305"/>
                    <a:pt x="4240" y="4297"/>
                    <a:pt x="4114" y="4297"/>
                  </a:cubicBezTo>
                  <a:cubicBezTo>
                    <a:pt x="4090" y="4297"/>
                    <a:pt x="4065" y="4298"/>
                    <a:pt x="4040" y="4298"/>
                  </a:cubicBezTo>
                  <a:cubicBezTo>
                    <a:pt x="4040" y="4228"/>
                    <a:pt x="4063" y="4158"/>
                    <a:pt x="4063" y="4077"/>
                  </a:cubicBezTo>
                  <a:cubicBezTo>
                    <a:pt x="4063" y="3831"/>
                    <a:pt x="4063" y="3588"/>
                    <a:pt x="4052" y="3342"/>
                  </a:cubicBezTo>
                  <a:cubicBezTo>
                    <a:pt x="4029" y="3099"/>
                    <a:pt x="3993" y="2853"/>
                    <a:pt x="3959" y="2610"/>
                  </a:cubicBezTo>
                  <a:cubicBezTo>
                    <a:pt x="3959" y="2552"/>
                    <a:pt x="3948" y="2504"/>
                    <a:pt x="3948" y="2434"/>
                  </a:cubicBezTo>
                  <a:close/>
                  <a:moveTo>
                    <a:pt x="3705" y="1245"/>
                  </a:moveTo>
                  <a:cubicBezTo>
                    <a:pt x="3743" y="1245"/>
                    <a:pt x="3762" y="1287"/>
                    <a:pt x="3772" y="1317"/>
                  </a:cubicBezTo>
                  <a:cubicBezTo>
                    <a:pt x="3783" y="1353"/>
                    <a:pt x="3783" y="1387"/>
                    <a:pt x="3795" y="1423"/>
                  </a:cubicBezTo>
                  <a:cubicBezTo>
                    <a:pt x="3842" y="1644"/>
                    <a:pt x="3831" y="1875"/>
                    <a:pt x="3820" y="2110"/>
                  </a:cubicBezTo>
                  <a:cubicBezTo>
                    <a:pt x="3820" y="2144"/>
                    <a:pt x="3820" y="2191"/>
                    <a:pt x="3831" y="2236"/>
                  </a:cubicBezTo>
                  <a:cubicBezTo>
                    <a:pt x="3890" y="2412"/>
                    <a:pt x="3901" y="2599"/>
                    <a:pt x="3934" y="2783"/>
                  </a:cubicBezTo>
                  <a:cubicBezTo>
                    <a:pt x="3982" y="3099"/>
                    <a:pt x="4004" y="3412"/>
                    <a:pt x="4004" y="3739"/>
                  </a:cubicBezTo>
                  <a:cubicBezTo>
                    <a:pt x="4018" y="3878"/>
                    <a:pt x="4004" y="4029"/>
                    <a:pt x="3993" y="4180"/>
                  </a:cubicBezTo>
                  <a:cubicBezTo>
                    <a:pt x="3982" y="4239"/>
                    <a:pt x="3971" y="4286"/>
                    <a:pt x="3948" y="4331"/>
                  </a:cubicBezTo>
                  <a:cubicBezTo>
                    <a:pt x="3924" y="4386"/>
                    <a:pt x="3887" y="4413"/>
                    <a:pt x="3851" y="4413"/>
                  </a:cubicBezTo>
                  <a:cubicBezTo>
                    <a:pt x="3817" y="4413"/>
                    <a:pt x="3784" y="4390"/>
                    <a:pt x="3761" y="4345"/>
                  </a:cubicBezTo>
                  <a:cubicBezTo>
                    <a:pt x="3714" y="4250"/>
                    <a:pt x="3691" y="4158"/>
                    <a:pt x="3669" y="4066"/>
                  </a:cubicBezTo>
                  <a:cubicBezTo>
                    <a:pt x="3644" y="3982"/>
                    <a:pt x="3644" y="3890"/>
                    <a:pt x="3633" y="3809"/>
                  </a:cubicBezTo>
                  <a:cubicBezTo>
                    <a:pt x="3633" y="3728"/>
                    <a:pt x="3633" y="3647"/>
                    <a:pt x="3621" y="3552"/>
                  </a:cubicBezTo>
                  <a:lnTo>
                    <a:pt x="3610" y="3552"/>
                  </a:lnTo>
                  <a:cubicBezTo>
                    <a:pt x="3610" y="3250"/>
                    <a:pt x="3610" y="2934"/>
                    <a:pt x="3621" y="2621"/>
                  </a:cubicBezTo>
                  <a:cubicBezTo>
                    <a:pt x="3633" y="2493"/>
                    <a:pt x="3655" y="2376"/>
                    <a:pt x="3655" y="2250"/>
                  </a:cubicBezTo>
                  <a:cubicBezTo>
                    <a:pt x="3655" y="2144"/>
                    <a:pt x="3644" y="2051"/>
                    <a:pt x="3633" y="1956"/>
                  </a:cubicBezTo>
                  <a:cubicBezTo>
                    <a:pt x="3599" y="1761"/>
                    <a:pt x="3599" y="1563"/>
                    <a:pt x="3621" y="1364"/>
                  </a:cubicBezTo>
                  <a:lnTo>
                    <a:pt x="3621" y="1317"/>
                  </a:lnTo>
                  <a:cubicBezTo>
                    <a:pt x="3644" y="1294"/>
                    <a:pt x="3669" y="1247"/>
                    <a:pt x="3691" y="1247"/>
                  </a:cubicBezTo>
                  <a:cubicBezTo>
                    <a:pt x="3696" y="1246"/>
                    <a:pt x="3701" y="1245"/>
                    <a:pt x="3705" y="1245"/>
                  </a:cubicBezTo>
                  <a:close/>
                  <a:moveTo>
                    <a:pt x="3563" y="2459"/>
                  </a:moveTo>
                  <a:cubicBezTo>
                    <a:pt x="3563" y="2772"/>
                    <a:pt x="3552" y="3088"/>
                    <a:pt x="3552" y="3401"/>
                  </a:cubicBezTo>
                  <a:cubicBezTo>
                    <a:pt x="3563" y="3702"/>
                    <a:pt x="3574" y="4018"/>
                    <a:pt x="3669" y="4320"/>
                  </a:cubicBezTo>
                  <a:cubicBezTo>
                    <a:pt x="3515" y="4331"/>
                    <a:pt x="3364" y="4331"/>
                    <a:pt x="3250" y="4460"/>
                  </a:cubicBezTo>
                  <a:cubicBezTo>
                    <a:pt x="3225" y="4356"/>
                    <a:pt x="3191" y="4250"/>
                    <a:pt x="3155" y="4147"/>
                  </a:cubicBezTo>
                  <a:cubicBezTo>
                    <a:pt x="3040" y="3786"/>
                    <a:pt x="3015" y="3412"/>
                    <a:pt x="3063" y="3040"/>
                  </a:cubicBezTo>
                  <a:cubicBezTo>
                    <a:pt x="3085" y="2901"/>
                    <a:pt x="3144" y="2772"/>
                    <a:pt x="3180" y="2633"/>
                  </a:cubicBezTo>
                  <a:cubicBezTo>
                    <a:pt x="3191" y="2621"/>
                    <a:pt x="3202" y="2599"/>
                    <a:pt x="3225" y="2585"/>
                  </a:cubicBezTo>
                  <a:cubicBezTo>
                    <a:pt x="3331" y="2540"/>
                    <a:pt x="3445" y="2504"/>
                    <a:pt x="3563" y="2459"/>
                  </a:cubicBezTo>
                  <a:close/>
                  <a:moveTo>
                    <a:pt x="4390" y="2563"/>
                  </a:moveTo>
                  <a:cubicBezTo>
                    <a:pt x="4493" y="2599"/>
                    <a:pt x="4577" y="2644"/>
                    <a:pt x="4669" y="2680"/>
                  </a:cubicBezTo>
                  <a:cubicBezTo>
                    <a:pt x="4680" y="2691"/>
                    <a:pt x="4691" y="2714"/>
                    <a:pt x="4703" y="2725"/>
                  </a:cubicBezTo>
                  <a:cubicBezTo>
                    <a:pt x="4761" y="2864"/>
                    <a:pt x="4786" y="3004"/>
                    <a:pt x="4809" y="3158"/>
                  </a:cubicBezTo>
                  <a:cubicBezTo>
                    <a:pt x="4831" y="3412"/>
                    <a:pt x="4867" y="3669"/>
                    <a:pt x="4890" y="3926"/>
                  </a:cubicBezTo>
                  <a:cubicBezTo>
                    <a:pt x="4912" y="4147"/>
                    <a:pt x="4890" y="4379"/>
                    <a:pt x="4867" y="4610"/>
                  </a:cubicBezTo>
                  <a:cubicBezTo>
                    <a:pt x="4703" y="4471"/>
                    <a:pt x="4703" y="4471"/>
                    <a:pt x="4518" y="4460"/>
                  </a:cubicBezTo>
                  <a:cubicBezTo>
                    <a:pt x="4529" y="4401"/>
                    <a:pt x="4529" y="4331"/>
                    <a:pt x="4540" y="4275"/>
                  </a:cubicBezTo>
                  <a:cubicBezTo>
                    <a:pt x="4563" y="4088"/>
                    <a:pt x="4610" y="3912"/>
                    <a:pt x="4621" y="3739"/>
                  </a:cubicBezTo>
                  <a:cubicBezTo>
                    <a:pt x="4621" y="3552"/>
                    <a:pt x="4599" y="3353"/>
                    <a:pt x="4588" y="3158"/>
                  </a:cubicBezTo>
                  <a:cubicBezTo>
                    <a:pt x="4563" y="2971"/>
                    <a:pt x="4493" y="2795"/>
                    <a:pt x="4412" y="2621"/>
                  </a:cubicBezTo>
                  <a:cubicBezTo>
                    <a:pt x="4412" y="2610"/>
                    <a:pt x="4401" y="2585"/>
                    <a:pt x="4390" y="2563"/>
                  </a:cubicBezTo>
                  <a:close/>
                  <a:moveTo>
                    <a:pt x="3132" y="2621"/>
                  </a:moveTo>
                  <a:lnTo>
                    <a:pt x="3132" y="2621"/>
                  </a:lnTo>
                  <a:cubicBezTo>
                    <a:pt x="3096" y="2750"/>
                    <a:pt x="3063" y="2864"/>
                    <a:pt x="3040" y="2971"/>
                  </a:cubicBezTo>
                  <a:cubicBezTo>
                    <a:pt x="2956" y="3378"/>
                    <a:pt x="2993" y="3772"/>
                    <a:pt x="3110" y="4158"/>
                  </a:cubicBezTo>
                  <a:cubicBezTo>
                    <a:pt x="3144" y="4286"/>
                    <a:pt x="3166" y="4401"/>
                    <a:pt x="3202" y="4541"/>
                  </a:cubicBezTo>
                  <a:cubicBezTo>
                    <a:pt x="3193" y="4540"/>
                    <a:pt x="3183" y="4539"/>
                    <a:pt x="3173" y="4539"/>
                  </a:cubicBezTo>
                  <a:cubicBezTo>
                    <a:pt x="3048" y="4539"/>
                    <a:pt x="2951" y="4607"/>
                    <a:pt x="2875" y="4717"/>
                  </a:cubicBezTo>
                  <a:cubicBezTo>
                    <a:pt x="2853" y="4624"/>
                    <a:pt x="2842" y="4555"/>
                    <a:pt x="2817" y="4471"/>
                  </a:cubicBezTo>
                  <a:cubicBezTo>
                    <a:pt x="2761" y="4147"/>
                    <a:pt x="2761" y="3809"/>
                    <a:pt x="2772" y="3471"/>
                  </a:cubicBezTo>
                  <a:cubicBezTo>
                    <a:pt x="2783" y="3320"/>
                    <a:pt x="2783" y="3169"/>
                    <a:pt x="2806" y="3018"/>
                  </a:cubicBezTo>
                  <a:cubicBezTo>
                    <a:pt x="2806" y="2948"/>
                    <a:pt x="2831" y="2878"/>
                    <a:pt x="2853" y="2809"/>
                  </a:cubicBezTo>
                  <a:cubicBezTo>
                    <a:pt x="2853" y="2795"/>
                    <a:pt x="2864" y="2783"/>
                    <a:pt x="2875" y="2772"/>
                  </a:cubicBezTo>
                  <a:cubicBezTo>
                    <a:pt x="2956" y="2725"/>
                    <a:pt x="3040" y="2680"/>
                    <a:pt x="3132" y="2621"/>
                  </a:cubicBezTo>
                  <a:close/>
                  <a:moveTo>
                    <a:pt x="4750" y="2714"/>
                  </a:moveTo>
                  <a:cubicBezTo>
                    <a:pt x="4879" y="2783"/>
                    <a:pt x="5007" y="2853"/>
                    <a:pt x="5122" y="2923"/>
                  </a:cubicBezTo>
                  <a:cubicBezTo>
                    <a:pt x="5136" y="2934"/>
                    <a:pt x="5147" y="2948"/>
                    <a:pt x="5147" y="2959"/>
                  </a:cubicBezTo>
                  <a:cubicBezTo>
                    <a:pt x="5309" y="3331"/>
                    <a:pt x="5390" y="3728"/>
                    <a:pt x="5426" y="4136"/>
                  </a:cubicBezTo>
                  <a:cubicBezTo>
                    <a:pt x="5448" y="4379"/>
                    <a:pt x="5426" y="4610"/>
                    <a:pt x="5379" y="4845"/>
                  </a:cubicBezTo>
                  <a:cubicBezTo>
                    <a:pt x="5345" y="4820"/>
                    <a:pt x="5331" y="4798"/>
                    <a:pt x="5309" y="4786"/>
                  </a:cubicBezTo>
                  <a:cubicBezTo>
                    <a:pt x="5224" y="4730"/>
                    <a:pt x="5138" y="4687"/>
                    <a:pt x="5034" y="4687"/>
                  </a:cubicBezTo>
                  <a:cubicBezTo>
                    <a:pt x="5010" y="4687"/>
                    <a:pt x="4985" y="4690"/>
                    <a:pt x="4960" y="4694"/>
                  </a:cubicBezTo>
                  <a:cubicBezTo>
                    <a:pt x="4955" y="4696"/>
                    <a:pt x="4951" y="4696"/>
                    <a:pt x="4948" y="4696"/>
                  </a:cubicBezTo>
                  <a:cubicBezTo>
                    <a:pt x="4923" y="4696"/>
                    <a:pt x="4914" y="4666"/>
                    <a:pt x="4926" y="4647"/>
                  </a:cubicBezTo>
                  <a:cubicBezTo>
                    <a:pt x="4926" y="4566"/>
                    <a:pt x="4937" y="4471"/>
                    <a:pt x="4937" y="4390"/>
                  </a:cubicBezTo>
                  <a:cubicBezTo>
                    <a:pt x="4971" y="4077"/>
                    <a:pt x="4948" y="3761"/>
                    <a:pt x="4890" y="3459"/>
                  </a:cubicBezTo>
                  <a:cubicBezTo>
                    <a:pt x="4867" y="3272"/>
                    <a:pt x="4831" y="3088"/>
                    <a:pt x="4797" y="2901"/>
                  </a:cubicBezTo>
                  <a:cubicBezTo>
                    <a:pt x="4786" y="2842"/>
                    <a:pt x="4761" y="2783"/>
                    <a:pt x="4739" y="2725"/>
                  </a:cubicBezTo>
                  <a:cubicBezTo>
                    <a:pt x="4750" y="2725"/>
                    <a:pt x="4750" y="2714"/>
                    <a:pt x="4750" y="2714"/>
                  </a:cubicBezTo>
                  <a:close/>
                  <a:moveTo>
                    <a:pt x="2806" y="2809"/>
                  </a:moveTo>
                  <a:lnTo>
                    <a:pt x="2806" y="2809"/>
                  </a:lnTo>
                  <a:cubicBezTo>
                    <a:pt x="2783" y="2923"/>
                    <a:pt x="2761" y="3018"/>
                    <a:pt x="2761" y="3110"/>
                  </a:cubicBezTo>
                  <a:cubicBezTo>
                    <a:pt x="2725" y="3423"/>
                    <a:pt x="2702" y="3750"/>
                    <a:pt x="2725" y="4077"/>
                  </a:cubicBezTo>
                  <a:cubicBezTo>
                    <a:pt x="2736" y="4286"/>
                    <a:pt x="2783" y="4496"/>
                    <a:pt x="2817" y="4717"/>
                  </a:cubicBezTo>
                  <a:cubicBezTo>
                    <a:pt x="2817" y="4728"/>
                    <a:pt x="2831" y="4750"/>
                    <a:pt x="2817" y="4775"/>
                  </a:cubicBezTo>
                  <a:cubicBezTo>
                    <a:pt x="2817" y="4784"/>
                    <a:pt x="2809" y="4801"/>
                    <a:pt x="2801" y="4801"/>
                  </a:cubicBezTo>
                  <a:cubicBezTo>
                    <a:pt x="2799" y="4801"/>
                    <a:pt x="2797" y="4800"/>
                    <a:pt x="2794" y="4798"/>
                  </a:cubicBezTo>
                  <a:cubicBezTo>
                    <a:pt x="2784" y="4797"/>
                    <a:pt x="2775" y="4797"/>
                    <a:pt x="2765" y="4797"/>
                  </a:cubicBezTo>
                  <a:cubicBezTo>
                    <a:pt x="2617" y="4797"/>
                    <a:pt x="2498" y="4875"/>
                    <a:pt x="2412" y="4985"/>
                  </a:cubicBezTo>
                  <a:cubicBezTo>
                    <a:pt x="2398" y="4985"/>
                    <a:pt x="2398" y="4985"/>
                    <a:pt x="2387" y="4996"/>
                  </a:cubicBezTo>
                  <a:cubicBezTo>
                    <a:pt x="2353" y="4879"/>
                    <a:pt x="2328" y="4775"/>
                    <a:pt x="2306" y="4669"/>
                  </a:cubicBezTo>
                  <a:cubicBezTo>
                    <a:pt x="2225" y="4286"/>
                    <a:pt x="2272" y="3901"/>
                    <a:pt x="2317" y="3529"/>
                  </a:cubicBezTo>
                  <a:cubicBezTo>
                    <a:pt x="2342" y="3378"/>
                    <a:pt x="2387" y="3239"/>
                    <a:pt x="2423" y="3099"/>
                  </a:cubicBezTo>
                  <a:cubicBezTo>
                    <a:pt x="2423" y="3088"/>
                    <a:pt x="2434" y="3074"/>
                    <a:pt x="2434" y="3063"/>
                  </a:cubicBezTo>
                  <a:cubicBezTo>
                    <a:pt x="2551" y="2982"/>
                    <a:pt x="2666" y="2901"/>
                    <a:pt x="2806" y="2809"/>
                  </a:cubicBezTo>
                  <a:close/>
                  <a:moveTo>
                    <a:pt x="5205" y="2982"/>
                  </a:moveTo>
                  <a:lnTo>
                    <a:pt x="5205" y="2982"/>
                  </a:lnTo>
                  <a:cubicBezTo>
                    <a:pt x="5228" y="2993"/>
                    <a:pt x="5239" y="2993"/>
                    <a:pt x="5250" y="3004"/>
                  </a:cubicBezTo>
                  <a:cubicBezTo>
                    <a:pt x="5345" y="3088"/>
                    <a:pt x="5437" y="3158"/>
                    <a:pt x="5529" y="3239"/>
                  </a:cubicBezTo>
                  <a:cubicBezTo>
                    <a:pt x="5541" y="3261"/>
                    <a:pt x="5555" y="3297"/>
                    <a:pt x="5566" y="3320"/>
                  </a:cubicBezTo>
                  <a:cubicBezTo>
                    <a:pt x="5717" y="3633"/>
                    <a:pt x="5775" y="3982"/>
                    <a:pt x="5820" y="4320"/>
                  </a:cubicBezTo>
                  <a:cubicBezTo>
                    <a:pt x="5856" y="4541"/>
                    <a:pt x="5867" y="4764"/>
                    <a:pt x="5856" y="4985"/>
                  </a:cubicBezTo>
                  <a:lnTo>
                    <a:pt x="5856" y="5066"/>
                  </a:lnTo>
                  <a:cubicBezTo>
                    <a:pt x="5739" y="4915"/>
                    <a:pt x="5588" y="4915"/>
                    <a:pt x="5426" y="4915"/>
                  </a:cubicBezTo>
                  <a:cubicBezTo>
                    <a:pt x="5496" y="4588"/>
                    <a:pt x="5507" y="4261"/>
                    <a:pt x="5460" y="3937"/>
                  </a:cubicBezTo>
                  <a:cubicBezTo>
                    <a:pt x="5401" y="3610"/>
                    <a:pt x="5309" y="3309"/>
                    <a:pt x="5205" y="2982"/>
                  </a:cubicBezTo>
                  <a:close/>
                  <a:moveTo>
                    <a:pt x="5636" y="3353"/>
                  </a:moveTo>
                  <a:cubicBezTo>
                    <a:pt x="6147" y="3867"/>
                    <a:pt x="6368" y="4496"/>
                    <a:pt x="6287" y="5228"/>
                  </a:cubicBezTo>
                  <a:cubicBezTo>
                    <a:pt x="6199" y="5159"/>
                    <a:pt x="6114" y="5122"/>
                    <a:pt x="6014" y="5122"/>
                  </a:cubicBezTo>
                  <a:cubicBezTo>
                    <a:pt x="5979" y="5122"/>
                    <a:pt x="5943" y="5126"/>
                    <a:pt x="5904" y="5136"/>
                  </a:cubicBezTo>
                  <a:cubicBezTo>
                    <a:pt x="5948" y="4518"/>
                    <a:pt x="5834" y="3937"/>
                    <a:pt x="5636" y="3353"/>
                  </a:cubicBezTo>
                  <a:close/>
                  <a:moveTo>
                    <a:pt x="2342" y="3133"/>
                  </a:moveTo>
                  <a:cubicBezTo>
                    <a:pt x="2353" y="3133"/>
                    <a:pt x="2364" y="3133"/>
                    <a:pt x="2364" y="3144"/>
                  </a:cubicBezTo>
                  <a:cubicBezTo>
                    <a:pt x="2225" y="3786"/>
                    <a:pt x="2118" y="4426"/>
                    <a:pt x="2353" y="5066"/>
                  </a:cubicBezTo>
                  <a:cubicBezTo>
                    <a:pt x="2085" y="5124"/>
                    <a:pt x="2085" y="5124"/>
                    <a:pt x="1934" y="5253"/>
                  </a:cubicBezTo>
                  <a:cubicBezTo>
                    <a:pt x="1923" y="5205"/>
                    <a:pt x="1923" y="5158"/>
                    <a:pt x="1909" y="5113"/>
                  </a:cubicBezTo>
                  <a:cubicBezTo>
                    <a:pt x="1875" y="4867"/>
                    <a:pt x="1875" y="4610"/>
                    <a:pt x="1898" y="4356"/>
                  </a:cubicBezTo>
                  <a:cubicBezTo>
                    <a:pt x="1923" y="4122"/>
                    <a:pt x="1956" y="3901"/>
                    <a:pt x="1993" y="3680"/>
                  </a:cubicBezTo>
                  <a:cubicBezTo>
                    <a:pt x="2004" y="3599"/>
                    <a:pt x="2037" y="3518"/>
                    <a:pt x="2062" y="3437"/>
                  </a:cubicBezTo>
                  <a:lnTo>
                    <a:pt x="2062" y="3423"/>
                  </a:lnTo>
                  <a:cubicBezTo>
                    <a:pt x="2155" y="3331"/>
                    <a:pt x="2247" y="3228"/>
                    <a:pt x="2342" y="3133"/>
                  </a:cubicBezTo>
                  <a:close/>
                  <a:moveTo>
                    <a:pt x="1979" y="3540"/>
                  </a:moveTo>
                  <a:lnTo>
                    <a:pt x="1979" y="3540"/>
                  </a:lnTo>
                  <a:cubicBezTo>
                    <a:pt x="1839" y="4136"/>
                    <a:pt x="1783" y="4728"/>
                    <a:pt x="1886" y="5345"/>
                  </a:cubicBezTo>
                  <a:cubicBezTo>
                    <a:pt x="1866" y="5342"/>
                    <a:pt x="1846" y="5340"/>
                    <a:pt x="1826" y="5340"/>
                  </a:cubicBezTo>
                  <a:cubicBezTo>
                    <a:pt x="1712" y="5340"/>
                    <a:pt x="1614" y="5393"/>
                    <a:pt x="1526" y="5474"/>
                  </a:cubicBezTo>
                  <a:cubicBezTo>
                    <a:pt x="1364" y="4750"/>
                    <a:pt x="1515" y="4110"/>
                    <a:pt x="1979" y="3540"/>
                  </a:cubicBezTo>
                  <a:close/>
                  <a:moveTo>
                    <a:pt x="4065" y="2319"/>
                  </a:moveTo>
                  <a:cubicBezTo>
                    <a:pt x="4116" y="2319"/>
                    <a:pt x="4166" y="2325"/>
                    <a:pt x="4214" y="2331"/>
                  </a:cubicBezTo>
                  <a:cubicBezTo>
                    <a:pt x="4493" y="2342"/>
                    <a:pt x="4761" y="2423"/>
                    <a:pt x="5029" y="2515"/>
                  </a:cubicBezTo>
                  <a:cubicBezTo>
                    <a:pt x="5217" y="2585"/>
                    <a:pt x="5401" y="2644"/>
                    <a:pt x="5588" y="2714"/>
                  </a:cubicBezTo>
                  <a:cubicBezTo>
                    <a:pt x="5728" y="2761"/>
                    <a:pt x="5867" y="2809"/>
                    <a:pt x="6007" y="2853"/>
                  </a:cubicBezTo>
                  <a:cubicBezTo>
                    <a:pt x="6030" y="2853"/>
                    <a:pt x="6043" y="2878"/>
                    <a:pt x="6066" y="2890"/>
                  </a:cubicBezTo>
                  <a:cubicBezTo>
                    <a:pt x="6368" y="3121"/>
                    <a:pt x="6577" y="3423"/>
                    <a:pt x="6728" y="3772"/>
                  </a:cubicBezTo>
                  <a:cubicBezTo>
                    <a:pt x="6915" y="4205"/>
                    <a:pt x="7021" y="4658"/>
                    <a:pt x="7021" y="5147"/>
                  </a:cubicBezTo>
                  <a:cubicBezTo>
                    <a:pt x="7021" y="5253"/>
                    <a:pt x="6996" y="5368"/>
                    <a:pt x="6974" y="5474"/>
                  </a:cubicBezTo>
                  <a:cubicBezTo>
                    <a:pt x="6960" y="5518"/>
                    <a:pt x="6940" y="5539"/>
                    <a:pt x="6912" y="5539"/>
                  </a:cubicBezTo>
                  <a:cubicBezTo>
                    <a:pt x="6896" y="5539"/>
                    <a:pt x="6878" y="5532"/>
                    <a:pt x="6856" y="5518"/>
                  </a:cubicBezTo>
                  <a:cubicBezTo>
                    <a:pt x="6812" y="5496"/>
                    <a:pt x="6775" y="5462"/>
                    <a:pt x="6742" y="5426"/>
                  </a:cubicBezTo>
                  <a:cubicBezTo>
                    <a:pt x="6653" y="5340"/>
                    <a:pt x="6548" y="5292"/>
                    <a:pt x="6422" y="5292"/>
                  </a:cubicBezTo>
                  <a:cubicBezTo>
                    <a:pt x="6397" y="5292"/>
                    <a:pt x="6372" y="5294"/>
                    <a:pt x="6345" y="5298"/>
                  </a:cubicBezTo>
                  <a:cubicBezTo>
                    <a:pt x="6345" y="5239"/>
                    <a:pt x="6334" y="5194"/>
                    <a:pt x="6345" y="5136"/>
                  </a:cubicBezTo>
                  <a:cubicBezTo>
                    <a:pt x="6404" y="4507"/>
                    <a:pt x="6217" y="3960"/>
                    <a:pt x="5809" y="3471"/>
                  </a:cubicBezTo>
                  <a:cubicBezTo>
                    <a:pt x="5356" y="2934"/>
                    <a:pt x="4772" y="2610"/>
                    <a:pt x="4099" y="2434"/>
                  </a:cubicBezTo>
                  <a:cubicBezTo>
                    <a:pt x="4052" y="2423"/>
                    <a:pt x="4018" y="2412"/>
                    <a:pt x="3971" y="2412"/>
                  </a:cubicBezTo>
                  <a:cubicBezTo>
                    <a:pt x="3934" y="2401"/>
                    <a:pt x="3923" y="2389"/>
                    <a:pt x="3923" y="2342"/>
                  </a:cubicBezTo>
                  <a:cubicBezTo>
                    <a:pt x="3969" y="2324"/>
                    <a:pt x="4017" y="2319"/>
                    <a:pt x="4065" y="2319"/>
                  </a:cubicBezTo>
                  <a:close/>
                  <a:moveTo>
                    <a:pt x="3574" y="2353"/>
                  </a:moveTo>
                  <a:cubicBezTo>
                    <a:pt x="3585" y="2412"/>
                    <a:pt x="3563" y="2423"/>
                    <a:pt x="3529" y="2434"/>
                  </a:cubicBezTo>
                  <a:cubicBezTo>
                    <a:pt x="3085" y="2574"/>
                    <a:pt x="2691" y="2795"/>
                    <a:pt x="2353" y="3088"/>
                  </a:cubicBezTo>
                  <a:cubicBezTo>
                    <a:pt x="1898" y="3471"/>
                    <a:pt x="1560" y="3948"/>
                    <a:pt x="1445" y="4541"/>
                  </a:cubicBezTo>
                  <a:cubicBezTo>
                    <a:pt x="1386" y="4845"/>
                    <a:pt x="1398" y="5136"/>
                    <a:pt x="1467" y="5426"/>
                  </a:cubicBezTo>
                  <a:cubicBezTo>
                    <a:pt x="1479" y="5462"/>
                    <a:pt x="1467" y="5507"/>
                    <a:pt x="1467" y="5555"/>
                  </a:cubicBezTo>
                  <a:cubicBezTo>
                    <a:pt x="1455" y="5554"/>
                    <a:pt x="1444" y="5554"/>
                    <a:pt x="1432" y="5554"/>
                  </a:cubicBezTo>
                  <a:cubicBezTo>
                    <a:pt x="1278" y="5554"/>
                    <a:pt x="1170" y="5622"/>
                    <a:pt x="1071" y="5742"/>
                  </a:cubicBezTo>
                  <a:cubicBezTo>
                    <a:pt x="1048" y="5775"/>
                    <a:pt x="1015" y="5798"/>
                    <a:pt x="990" y="5823"/>
                  </a:cubicBezTo>
                  <a:cubicBezTo>
                    <a:pt x="966" y="5841"/>
                    <a:pt x="946" y="5850"/>
                    <a:pt x="929" y="5850"/>
                  </a:cubicBezTo>
                  <a:cubicBezTo>
                    <a:pt x="905" y="5850"/>
                    <a:pt x="888" y="5832"/>
                    <a:pt x="875" y="5798"/>
                  </a:cubicBezTo>
                  <a:cubicBezTo>
                    <a:pt x="839" y="5694"/>
                    <a:pt x="805" y="5588"/>
                    <a:pt x="791" y="5496"/>
                  </a:cubicBezTo>
                  <a:cubicBezTo>
                    <a:pt x="722" y="4974"/>
                    <a:pt x="791" y="4471"/>
                    <a:pt x="967" y="3982"/>
                  </a:cubicBezTo>
                  <a:cubicBezTo>
                    <a:pt x="1085" y="3658"/>
                    <a:pt x="1247" y="3353"/>
                    <a:pt x="1515" y="3110"/>
                  </a:cubicBezTo>
                  <a:cubicBezTo>
                    <a:pt x="1537" y="3099"/>
                    <a:pt x="1560" y="3088"/>
                    <a:pt x="1574" y="3074"/>
                  </a:cubicBezTo>
                  <a:cubicBezTo>
                    <a:pt x="1596" y="3063"/>
                    <a:pt x="1629" y="3052"/>
                    <a:pt x="1655" y="3040"/>
                  </a:cubicBezTo>
                  <a:cubicBezTo>
                    <a:pt x="1853" y="2948"/>
                    <a:pt x="2062" y="2853"/>
                    <a:pt x="2272" y="2750"/>
                  </a:cubicBezTo>
                  <a:cubicBezTo>
                    <a:pt x="2526" y="2633"/>
                    <a:pt x="2772" y="2504"/>
                    <a:pt x="3040" y="2434"/>
                  </a:cubicBezTo>
                  <a:cubicBezTo>
                    <a:pt x="3166" y="2401"/>
                    <a:pt x="3306" y="2376"/>
                    <a:pt x="3434" y="2353"/>
                  </a:cubicBezTo>
                  <a:close/>
                  <a:moveTo>
                    <a:pt x="4063" y="4356"/>
                  </a:moveTo>
                  <a:cubicBezTo>
                    <a:pt x="4133" y="4356"/>
                    <a:pt x="4202" y="4356"/>
                    <a:pt x="4272" y="4367"/>
                  </a:cubicBezTo>
                  <a:cubicBezTo>
                    <a:pt x="4353" y="4379"/>
                    <a:pt x="4412" y="4426"/>
                    <a:pt x="4459" y="4496"/>
                  </a:cubicBezTo>
                  <a:cubicBezTo>
                    <a:pt x="4471" y="4529"/>
                    <a:pt x="4493" y="4529"/>
                    <a:pt x="4529" y="4529"/>
                  </a:cubicBezTo>
                  <a:cubicBezTo>
                    <a:pt x="4547" y="4527"/>
                    <a:pt x="4565" y="4526"/>
                    <a:pt x="4581" y="4526"/>
                  </a:cubicBezTo>
                  <a:cubicBezTo>
                    <a:pt x="4715" y="4526"/>
                    <a:pt x="4805" y="4602"/>
                    <a:pt x="4867" y="4717"/>
                  </a:cubicBezTo>
                  <a:cubicBezTo>
                    <a:pt x="4890" y="4739"/>
                    <a:pt x="4901" y="4750"/>
                    <a:pt x="4937" y="4750"/>
                  </a:cubicBezTo>
                  <a:cubicBezTo>
                    <a:pt x="4968" y="4745"/>
                    <a:pt x="4997" y="4742"/>
                    <a:pt x="5025" y="4742"/>
                  </a:cubicBezTo>
                  <a:cubicBezTo>
                    <a:pt x="5167" y="4742"/>
                    <a:pt x="5281" y="4811"/>
                    <a:pt x="5379" y="4937"/>
                  </a:cubicBezTo>
                  <a:cubicBezTo>
                    <a:pt x="5390" y="4948"/>
                    <a:pt x="5415" y="4960"/>
                    <a:pt x="5426" y="4960"/>
                  </a:cubicBezTo>
                  <a:cubicBezTo>
                    <a:pt x="5496" y="4974"/>
                    <a:pt x="5555" y="4974"/>
                    <a:pt x="5610" y="4974"/>
                  </a:cubicBezTo>
                  <a:cubicBezTo>
                    <a:pt x="5728" y="4985"/>
                    <a:pt x="5786" y="5066"/>
                    <a:pt x="5845" y="5147"/>
                  </a:cubicBezTo>
                  <a:cubicBezTo>
                    <a:pt x="5856" y="5169"/>
                    <a:pt x="5879" y="5183"/>
                    <a:pt x="5890" y="5183"/>
                  </a:cubicBezTo>
                  <a:cubicBezTo>
                    <a:pt x="5921" y="5178"/>
                    <a:pt x="5952" y="5176"/>
                    <a:pt x="5982" y="5176"/>
                  </a:cubicBezTo>
                  <a:cubicBezTo>
                    <a:pt x="6107" y="5176"/>
                    <a:pt x="6214" y="5221"/>
                    <a:pt x="6298" y="5334"/>
                  </a:cubicBezTo>
                  <a:cubicBezTo>
                    <a:pt x="6309" y="5345"/>
                    <a:pt x="6345" y="5356"/>
                    <a:pt x="6368" y="5356"/>
                  </a:cubicBezTo>
                  <a:cubicBezTo>
                    <a:pt x="6389" y="5353"/>
                    <a:pt x="6411" y="5351"/>
                    <a:pt x="6431" y="5351"/>
                  </a:cubicBezTo>
                  <a:cubicBezTo>
                    <a:pt x="6532" y="5351"/>
                    <a:pt x="6620" y="5395"/>
                    <a:pt x="6706" y="5474"/>
                  </a:cubicBezTo>
                  <a:cubicBezTo>
                    <a:pt x="6753" y="5532"/>
                    <a:pt x="6823" y="5566"/>
                    <a:pt x="6904" y="5625"/>
                  </a:cubicBezTo>
                  <a:cubicBezTo>
                    <a:pt x="6845" y="5694"/>
                    <a:pt x="6787" y="5775"/>
                    <a:pt x="6728" y="5845"/>
                  </a:cubicBezTo>
                  <a:cubicBezTo>
                    <a:pt x="6706" y="5882"/>
                    <a:pt x="6672" y="5904"/>
                    <a:pt x="6647" y="5926"/>
                  </a:cubicBezTo>
                  <a:cubicBezTo>
                    <a:pt x="6606" y="5961"/>
                    <a:pt x="6583" y="5979"/>
                    <a:pt x="6562" y="5979"/>
                  </a:cubicBezTo>
                  <a:cubicBezTo>
                    <a:pt x="6540" y="5979"/>
                    <a:pt x="6520" y="5961"/>
                    <a:pt x="6485" y="5926"/>
                  </a:cubicBezTo>
                  <a:cubicBezTo>
                    <a:pt x="6287" y="5775"/>
                    <a:pt x="6077" y="5658"/>
                    <a:pt x="5856" y="5577"/>
                  </a:cubicBezTo>
                  <a:cubicBezTo>
                    <a:pt x="5728" y="5532"/>
                    <a:pt x="5599" y="5496"/>
                    <a:pt x="5471" y="5474"/>
                  </a:cubicBezTo>
                  <a:cubicBezTo>
                    <a:pt x="5286" y="5426"/>
                    <a:pt x="5122" y="5356"/>
                    <a:pt x="4971" y="5217"/>
                  </a:cubicBezTo>
                  <a:cubicBezTo>
                    <a:pt x="4703" y="4960"/>
                    <a:pt x="4412" y="4739"/>
                    <a:pt x="4099" y="4529"/>
                  </a:cubicBezTo>
                  <a:cubicBezTo>
                    <a:pt x="4052" y="4496"/>
                    <a:pt x="4018" y="4460"/>
                    <a:pt x="3971" y="4426"/>
                  </a:cubicBezTo>
                  <a:cubicBezTo>
                    <a:pt x="3982" y="4367"/>
                    <a:pt x="4018" y="4356"/>
                    <a:pt x="4063" y="4356"/>
                  </a:cubicBezTo>
                  <a:close/>
                  <a:moveTo>
                    <a:pt x="3680" y="4379"/>
                  </a:moveTo>
                  <a:cubicBezTo>
                    <a:pt x="3702" y="4379"/>
                    <a:pt x="3725" y="4401"/>
                    <a:pt x="3761" y="4426"/>
                  </a:cubicBezTo>
                  <a:cubicBezTo>
                    <a:pt x="3669" y="4507"/>
                    <a:pt x="3585" y="4588"/>
                    <a:pt x="3493" y="4658"/>
                  </a:cubicBezTo>
                  <a:cubicBezTo>
                    <a:pt x="3236" y="4879"/>
                    <a:pt x="3004" y="5124"/>
                    <a:pt x="2783" y="5379"/>
                  </a:cubicBezTo>
                  <a:cubicBezTo>
                    <a:pt x="2677" y="5507"/>
                    <a:pt x="2526" y="5577"/>
                    <a:pt x="2364" y="5625"/>
                  </a:cubicBezTo>
                  <a:cubicBezTo>
                    <a:pt x="2026" y="5717"/>
                    <a:pt x="1747" y="5904"/>
                    <a:pt x="1479" y="6125"/>
                  </a:cubicBezTo>
                  <a:cubicBezTo>
                    <a:pt x="1434" y="6161"/>
                    <a:pt x="1398" y="6194"/>
                    <a:pt x="1364" y="6231"/>
                  </a:cubicBezTo>
                  <a:cubicBezTo>
                    <a:pt x="1346" y="6239"/>
                    <a:pt x="1324" y="6247"/>
                    <a:pt x="1304" y="6247"/>
                  </a:cubicBezTo>
                  <a:cubicBezTo>
                    <a:pt x="1296" y="6247"/>
                    <a:pt x="1288" y="6245"/>
                    <a:pt x="1280" y="6242"/>
                  </a:cubicBezTo>
                  <a:cubicBezTo>
                    <a:pt x="1155" y="6161"/>
                    <a:pt x="1037" y="6055"/>
                    <a:pt x="956" y="5926"/>
                  </a:cubicBezTo>
                  <a:cubicBezTo>
                    <a:pt x="1026" y="5856"/>
                    <a:pt x="1096" y="5798"/>
                    <a:pt x="1166" y="5728"/>
                  </a:cubicBezTo>
                  <a:cubicBezTo>
                    <a:pt x="1236" y="5647"/>
                    <a:pt x="1328" y="5613"/>
                    <a:pt x="1434" y="5613"/>
                  </a:cubicBezTo>
                  <a:cubicBezTo>
                    <a:pt x="1479" y="5613"/>
                    <a:pt x="1504" y="5602"/>
                    <a:pt x="1537" y="5555"/>
                  </a:cubicBezTo>
                  <a:cubicBezTo>
                    <a:pt x="1618" y="5426"/>
                    <a:pt x="1747" y="5379"/>
                    <a:pt x="1909" y="5379"/>
                  </a:cubicBezTo>
                  <a:cubicBezTo>
                    <a:pt x="1923" y="5379"/>
                    <a:pt x="1945" y="5379"/>
                    <a:pt x="1956" y="5368"/>
                  </a:cubicBezTo>
                  <a:cubicBezTo>
                    <a:pt x="2004" y="5228"/>
                    <a:pt x="2096" y="5147"/>
                    <a:pt x="2236" y="5147"/>
                  </a:cubicBezTo>
                  <a:cubicBezTo>
                    <a:pt x="2236" y="5136"/>
                    <a:pt x="2247" y="5136"/>
                    <a:pt x="2258" y="5136"/>
                  </a:cubicBezTo>
                  <a:cubicBezTo>
                    <a:pt x="2328" y="5136"/>
                    <a:pt x="2387" y="5113"/>
                    <a:pt x="2434" y="5043"/>
                  </a:cubicBezTo>
                  <a:cubicBezTo>
                    <a:pt x="2509" y="4924"/>
                    <a:pt x="2626" y="4855"/>
                    <a:pt x="2772" y="4855"/>
                  </a:cubicBezTo>
                  <a:cubicBezTo>
                    <a:pt x="2783" y="4855"/>
                    <a:pt x="2794" y="4855"/>
                    <a:pt x="2806" y="4856"/>
                  </a:cubicBezTo>
                  <a:cubicBezTo>
                    <a:pt x="2812" y="4858"/>
                    <a:pt x="2818" y="4859"/>
                    <a:pt x="2824" y="4859"/>
                  </a:cubicBezTo>
                  <a:cubicBezTo>
                    <a:pt x="2850" y="4859"/>
                    <a:pt x="2868" y="4839"/>
                    <a:pt x="2887" y="4809"/>
                  </a:cubicBezTo>
                  <a:cubicBezTo>
                    <a:pt x="2942" y="4687"/>
                    <a:pt x="3017" y="4598"/>
                    <a:pt x="3165" y="4598"/>
                  </a:cubicBezTo>
                  <a:cubicBezTo>
                    <a:pt x="3173" y="4598"/>
                    <a:pt x="3182" y="4599"/>
                    <a:pt x="3191" y="4599"/>
                  </a:cubicBezTo>
                  <a:cubicBezTo>
                    <a:pt x="3225" y="4599"/>
                    <a:pt x="3250" y="4588"/>
                    <a:pt x="3272" y="4555"/>
                  </a:cubicBezTo>
                  <a:cubicBezTo>
                    <a:pt x="3306" y="4485"/>
                    <a:pt x="3364" y="4426"/>
                    <a:pt x="3434" y="4415"/>
                  </a:cubicBezTo>
                  <a:cubicBezTo>
                    <a:pt x="3515" y="4390"/>
                    <a:pt x="3599" y="4379"/>
                    <a:pt x="3680" y="4379"/>
                  </a:cubicBezTo>
                  <a:close/>
                  <a:moveTo>
                    <a:pt x="6694" y="1"/>
                  </a:moveTo>
                  <a:cubicBezTo>
                    <a:pt x="6404" y="26"/>
                    <a:pt x="6113" y="71"/>
                    <a:pt x="5834" y="166"/>
                  </a:cubicBezTo>
                  <a:cubicBezTo>
                    <a:pt x="5088" y="434"/>
                    <a:pt x="4437" y="839"/>
                    <a:pt x="3864" y="1398"/>
                  </a:cubicBezTo>
                  <a:cubicBezTo>
                    <a:pt x="3853" y="1398"/>
                    <a:pt x="3853" y="1398"/>
                    <a:pt x="3842" y="1412"/>
                  </a:cubicBezTo>
                  <a:cubicBezTo>
                    <a:pt x="3831" y="1364"/>
                    <a:pt x="3820" y="1317"/>
                    <a:pt x="3809" y="1272"/>
                  </a:cubicBezTo>
                  <a:cubicBezTo>
                    <a:pt x="3795" y="1247"/>
                    <a:pt x="3795" y="1225"/>
                    <a:pt x="3809" y="1202"/>
                  </a:cubicBezTo>
                  <a:cubicBezTo>
                    <a:pt x="3878" y="1026"/>
                    <a:pt x="3923" y="853"/>
                    <a:pt x="3959" y="666"/>
                  </a:cubicBezTo>
                  <a:cubicBezTo>
                    <a:pt x="3982" y="526"/>
                    <a:pt x="4052" y="420"/>
                    <a:pt x="4158" y="350"/>
                  </a:cubicBezTo>
                  <a:cubicBezTo>
                    <a:pt x="4180" y="339"/>
                    <a:pt x="4180" y="317"/>
                    <a:pt x="4191" y="305"/>
                  </a:cubicBezTo>
                  <a:cubicBezTo>
                    <a:pt x="4169" y="305"/>
                    <a:pt x="4158" y="294"/>
                    <a:pt x="4133" y="294"/>
                  </a:cubicBezTo>
                  <a:cubicBezTo>
                    <a:pt x="4121" y="294"/>
                    <a:pt x="4110" y="305"/>
                    <a:pt x="4099" y="317"/>
                  </a:cubicBezTo>
                  <a:cubicBezTo>
                    <a:pt x="4004" y="409"/>
                    <a:pt x="3923" y="504"/>
                    <a:pt x="3901" y="643"/>
                  </a:cubicBezTo>
                  <a:cubicBezTo>
                    <a:pt x="3890" y="736"/>
                    <a:pt x="3878" y="817"/>
                    <a:pt x="3853" y="898"/>
                  </a:cubicBezTo>
                  <a:cubicBezTo>
                    <a:pt x="3831" y="1004"/>
                    <a:pt x="3795" y="1107"/>
                    <a:pt x="3761" y="1202"/>
                  </a:cubicBezTo>
                  <a:cubicBezTo>
                    <a:pt x="3761" y="1202"/>
                    <a:pt x="3750" y="1202"/>
                    <a:pt x="3739" y="1188"/>
                  </a:cubicBezTo>
                  <a:cubicBezTo>
                    <a:pt x="3702" y="1202"/>
                    <a:pt x="3669" y="1202"/>
                    <a:pt x="3621" y="1202"/>
                  </a:cubicBezTo>
                  <a:cubicBezTo>
                    <a:pt x="3610" y="1166"/>
                    <a:pt x="3574" y="1118"/>
                    <a:pt x="3563" y="1085"/>
                  </a:cubicBezTo>
                  <a:cubicBezTo>
                    <a:pt x="3515" y="945"/>
                    <a:pt x="3471" y="817"/>
                    <a:pt x="3434" y="677"/>
                  </a:cubicBezTo>
                  <a:cubicBezTo>
                    <a:pt x="3389" y="537"/>
                    <a:pt x="3306" y="445"/>
                    <a:pt x="3191" y="364"/>
                  </a:cubicBezTo>
                  <a:cubicBezTo>
                    <a:pt x="3180" y="350"/>
                    <a:pt x="3166" y="350"/>
                    <a:pt x="3155" y="350"/>
                  </a:cubicBezTo>
                  <a:cubicBezTo>
                    <a:pt x="3144" y="350"/>
                    <a:pt x="3121" y="350"/>
                    <a:pt x="3096" y="364"/>
                  </a:cubicBezTo>
                  <a:cubicBezTo>
                    <a:pt x="3110" y="375"/>
                    <a:pt x="3121" y="398"/>
                    <a:pt x="3132" y="398"/>
                  </a:cubicBezTo>
                  <a:cubicBezTo>
                    <a:pt x="3250" y="467"/>
                    <a:pt x="3331" y="560"/>
                    <a:pt x="3364" y="688"/>
                  </a:cubicBezTo>
                  <a:cubicBezTo>
                    <a:pt x="3423" y="875"/>
                    <a:pt x="3493" y="1049"/>
                    <a:pt x="3585" y="1225"/>
                  </a:cubicBezTo>
                  <a:cubicBezTo>
                    <a:pt x="3585" y="1236"/>
                    <a:pt x="3599" y="1247"/>
                    <a:pt x="3599" y="1258"/>
                  </a:cubicBezTo>
                  <a:cubicBezTo>
                    <a:pt x="3585" y="1317"/>
                    <a:pt x="3574" y="1364"/>
                    <a:pt x="3552" y="1423"/>
                  </a:cubicBezTo>
                  <a:cubicBezTo>
                    <a:pt x="3504" y="1375"/>
                    <a:pt x="3459" y="1342"/>
                    <a:pt x="3401" y="1294"/>
                  </a:cubicBezTo>
                  <a:cubicBezTo>
                    <a:pt x="3144" y="1107"/>
                    <a:pt x="2875" y="956"/>
                    <a:pt x="2585" y="805"/>
                  </a:cubicBezTo>
                  <a:cubicBezTo>
                    <a:pt x="2085" y="560"/>
                    <a:pt x="1560" y="375"/>
                    <a:pt x="1001" y="328"/>
                  </a:cubicBezTo>
                  <a:cubicBezTo>
                    <a:pt x="912" y="321"/>
                    <a:pt x="824" y="317"/>
                    <a:pt x="737" y="317"/>
                  </a:cubicBezTo>
                  <a:cubicBezTo>
                    <a:pt x="529" y="317"/>
                    <a:pt x="326" y="343"/>
                    <a:pt x="129" y="434"/>
                  </a:cubicBezTo>
                  <a:cubicBezTo>
                    <a:pt x="37" y="479"/>
                    <a:pt x="1" y="537"/>
                    <a:pt x="23" y="643"/>
                  </a:cubicBezTo>
                  <a:cubicBezTo>
                    <a:pt x="23" y="688"/>
                    <a:pt x="37" y="736"/>
                    <a:pt x="48" y="783"/>
                  </a:cubicBezTo>
                  <a:cubicBezTo>
                    <a:pt x="82" y="993"/>
                    <a:pt x="118" y="1202"/>
                    <a:pt x="163" y="1412"/>
                  </a:cubicBezTo>
                  <a:cubicBezTo>
                    <a:pt x="247" y="1736"/>
                    <a:pt x="372" y="2051"/>
                    <a:pt x="526" y="2342"/>
                  </a:cubicBezTo>
                  <a:cubicBezTo>
                    <a:pt x="629" y="2540"/>
                    <a:pt x="758" y="2725"/>
                    <a:pt x="931" y="2853"/>
                  </a:cubicBezTo>
                  <a:cubicBezTo>
                    <a:pt x="1096" y="2971"/>
                    <a:pt x="1247" y="3088"/>
                    <a:pt x="1445" y="3110"/>
                  </a:cubicBezTo>
                  <a:cubicBezTo>
                    <a:pt x="1445" y="3110"/>
                    <a:pt x="1434" y="3110"/>
                    <a:pt x="1434" y="3121"/>
                  </a:cubicBezTo>
                  <a:cubicBezTo>
                    <a:pt x="1166" y="3390"/>
                    <a:pt x="979" y="3728"/>
                    <a:pt x="861" y="4088"/>
                  </a:cubicBezTo>
                  <a:cubicBezTo>
                    <a:pt x="747" y="4471"/>
                    <a:pt x="688" y="4856"/>
                    <a:pt x="710" y="5253"/>
                  </a:cubicBezTo>
                  <a:cubicBezTo>
                    <a:pt x="722" y="5496"/>
                    <a:pt x="736" y="5742"/>
                    <a:pt x="909" y="5951"/>
                  </a:cubicBezTo>
                  <a:cubicBezTo>
                    <a:pt x="1015" y="6055"/>
                    <a:pt x="1107" y="6183"/>
                    <a:pt x="1224" y="6264"/>
                  </a:cubicBezTo>
                  <a:cubicBezTo>
                    <a:pt x="1263" y="6287"/>
                    <a:pt x="1290" y="6299"/>
                    <a:pt x="1316" y="6299"/>
                  </a:cubicBezTo>
                  <a:cubicBezTo>
                    <a:pt x="1345" y="6299"/>
                    <a:pt x="1372" y="6284"/>
                    <a:pt x="1409" y="6253"/>
                  </a:cubicBezTo>
                  <a:cubicBezTo>
                    <a:pt x="1456" y="6217"/>
                    <a:pt x="1490" y="6183"/>
                    <a:pt x="1537" y="6147"/>
                  </a:cubicBezTo>
                  <a:cubicBezTo>
                    <a:pt x="1794" y="5937"/>
                    <a:pt x="2062" y="5764"/>
                    <a:pt x="2375" y="5683"/>
                  </a:cubicBezTo>
                  <a:cubicBezTo>
                    <a:pt x="2574" y="5625"/>
                    <a:pt x="2736" y="5532"/>
                    <a:pt x="2864" y="5368"/>
                  </a:cubicBezTo>
                  <a:cubicBezTo>
                    <a:pt x="3144" y="5055"/>
                    <a:pt x="3459" y="4764"/>
                    <a:pt x="3772" y="4496"/>
                  </a:cubicBezTo>
                  <a:cubicBezTo>
                    <a:pt x="3805" y="4469"/>
                    <a:pt x="3838" y="4454"/>
                    <a:pt x="3870" y="4454"/>
                  </a:cubicBezTo>
                  <a:cubicBezTo>
                    <a:pt x="3896" y="4454"/>
                    <a:pt x="3922" y="4464"/>
                    <a:pt x="3948" y="4485"/>
                  </a:cubicBezTo>
                  <a:cubicBezTo>
                    <a:pt x="3982" y="4507"/>
                    <a:pt x="4018" y="4541"/>
                    <a:pt x="4063" y="4566"/>
                  </a:cubicBezTo>
                  <a:cubicBezTo>
                    <a:pt x="4367" y="4775"/>
                    <a:pt x="4658" y="5007"/>
                    <a:pt x="4926" y="5264"/>
                  </a:cubicBezTo>
                  <a:cubicBezTo>
                    <a:pt x="5088" y="5415"/>
                    <a:pt x="5261" y="5496"/>
                    <a:pt x="5471" y="5532"/>
                  </a:cubicBezTo>
                  <a:cubicBezTo>
                    <a:pt x="5834" y="5588"/>
                    <a:pt x="6158" y="5753"/>
                    <a:pt x="6449" y="5974"/>
                  </a:cubicBezTo>
                  <a:cubicBezTo>
                    <a:pt x="6499" y="6014"/>
                    <a:pt x="6535" y="6030"/>
                    <a:pt x="6566" y="6030"/>
                  </a:cubicBezTo>
                  <a:cubicBezTo>
                    <a:pt x="6606" y="6030"/>
                    <a:pt x="6637" y="6002"/>
                    <a:pt x="6683" y="5963"/>
                  </a:cubicBezTo>
                  <a:cubicBezTo>
                    <a:pt x="6823" y="5845"/>
                    <a:pt x="6915" y="5694"/>
                    <a:pt x="7007" y="5532"/>
                  </a:cubicBezTo>
                  <a:cubicBezTo>
                    <a:pt x="7066" y="5437"/>
                    <a:pt x="7077" y="5298"/>
                    <a:pt x="7077" y="5183"/>
                  </a:cubicBezTo>
                  <a:cubicBezTo>
                    <a:pt x="7091" y="4647"/>
                    <a:pt x="6974" y="4147"/>
                    <a:pt x="6742" y="3669"/>
                  </a:cubicBezTo>
                  <a:cubicBezTo>
                    <a:pt x="6602" y="3367"/>
                    <a:pt x="6404" y="3088"/>
                    <a:pt x="6136" y="2878"/>
                  </a:cubicBezTo>
                  <a:lnTo>
                    <a:pt x="6124" y="2864"/>
                  </a:lnTo>
                  <a:cubicBezTo>
                    <a:pt x="6183" y="2842"/>
                    <a:pt x="6228" y="2831"/>
                    <a:pt x="6275" y="2809"/>
                  </a:cubicBezTo>
                  <a:cubicBezTo>
                    <a:pt x="6625" y="2599"/>
                    <a:pt x="6856" y="2306"/>
                    <a:pt x="6996" y="1923"/>
                  </a:cubicBezTo>
                  <a:cubicBezTo>
                    <a:pt x="7136" y="1504"/>
                    <a:pt x="7242" y="1085"/>
                    <a:pt x="7264" y="643"/>
                  </a:cubicBezTo>
                  <a:cubicBezTo>
                    <a:pt x="7264" y="504"/>
                    <a:pt x="7275" y="375"/>
                    <a:pt x="7287" y="247"/>
                  </a:cubicBezTo>
                  <a:cubicBezTo>
                    <a:pt x="7287" y="155"/>
                    <a:pt x="7253" y="118"/>
                    <a:pt x="7183" y="85"/>
                  </a:cubicBezTo>
                  <a:cubicBezTo>
                    <a:pt x="7032" y="26"/>
                    <a:pt x="6868" y="1"/>
                    <a:pt x="669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6688409" y="1422349"/>
              <a:ext cx="47655" cy="20045"/>
            </a:xfrm>
            <a:custGeom>
              <a:avLst/>
              <a:gdLst/>
              <a:ahLst/>
              <a:cxnLst/>
              <a:rect l="l" t="t" r="r" b="b"/>
              <a:pathLst>
                <a:path w="630" h="265" extrusionOk="0">
                  <a:moveTo>
                    <a:pt x="269" y="44"/>
                  </a:moveTo>
                  <a:cubicBezTo>
                    <a:pt x="375" y="55"/>
                    <a:pt x="467" y="67"/>
                    <a:pt x="548" y="125"/>
                  </a:cubicBezTo>
                  <a:cubicBezTo>
                    <a:pt x="560" y="136"/>
                    <a:pt x="571" y="150"/>
                    <a:pt x="585" y="161"/>
                  </a:cubicBezTo>
                  <a:cubicBezTo>
                    <a:pt x="560" y="173"/>
                    <a:pt x="548" y="195"/>
                    <a:pt x="526" y="195"/>
                  </a:cubicBezTo>
                  <a:cubicBezTo>
                    <a:pt x="490" y="206"/>
                    <a:pt x="456" y="220"/>
                    <a:pt x="420" y="220"/>
                  </a:cubicBezTo>
                  <a:lnTo>
                    <a:pt x="420" y="231"/>
                  </a:lnTo>
                  <a:cubicBezTo>
                    <a:pt x="328" y="206"/>
                    <a:pt x="247" y="195"/>
                    <a:pt x="152" y="173"/>
                  </a:cubicBezTo>
                  <a:cubicBezTo>
                    <a:pt x="129" y="173"/>
                    <a:pt x="118" y="161"/>
                    <a:pt x="96" y="136"/>
                  </a:cubicBezTo>
                  <a:cubicBezTo>
                    <a:pt x="60" y="114"/>
                    <a:pt x="71" y="80"/>
                    <a:pt x="107" y="80"/>
                  </a:cubicBezTo>
                  <a:cubicBezTo>
                    <a:pt x="166" y="55"/>
                    <a:pt x="222" y="44"/>
                    <a:pt x="269" y="44"/>
                  </a:cubicBezTo>
                  <a:close/>
                  <a:moveTo>
                    <a:pt x="275" y="1"/>
                  </a:moveTo>
                  <a:cubicBezTo>
                    <a:pt x="212" y="1"/>
                    <a:pt x="147" y="11"/>
                    <a:pt x="82" y="33"/>
                  </a:cubicBezTo>
                  <a:cubicBezTo>
                    <a:pt x="26" y="44"/>
                    <a:pt x="1" y="114"/>
                    <a:pt x="48" y="161"/>
                  </a:cubicBezTo>
                  <a:cubicBezTo>
                    <a:pt x="71" y="184"/>
                    <a:pt x="96" y="195"/>
                    <a:pt x="118" y="206"/>
                  </a:cubicBezTo>
                  <a:cubicBezTo>
                    <a:pt x="222" y="243"/>
                    <a:pt x="328" y="265"/>
                    <a:pt x="431" y="265"/>
                  </a:cubicBezTo>
                  <a:cubicBezTo>
                    <a:pt x="479" y="254"/>
                    <a:pt x="515" y="254"/>
                    <a:pt x="560" y="243"/>
                  </a:cubicBezTo>
                  <a:cubicBezTo>
                    <a:pt x="585" y="231"/>
                    <a:pt x="618" y="206"/>
                    <a:pt x="630" y="184"/>
                  </a:cubicBezTo>
                  <a:cubicBezTo>
                    <a:pt x="630" y="150"/>
                    <a:pt x="607" y="114"/>
                    <a:pt x="585" y="92"/>
                  </a:cubicBezTo>
                  <a:cubicBezTo>
                    <a:pt x="488" y="32"/>
                    <a:pt x="383" y="1"/>
                    <a:pt x="27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6751870" y="1432635"/>
              <a:ext cx="42284" cy="18684"/>
            </a:xfrm>
            <a:custGeom>
              <a:avLst/>
              <a:gdLst/>
              <a:ahLst/>
              <a:cxnLst/>
              <a:rect l="l" t="t" r="r" b="b"/>
              <a:pathLst>
                <a:path w="559" h="247" extrusionOk="0">
                  <a:moveTo>
                    <a:pt x="165" y="48"/>
                  </a:moveTo>
                  <a:cubicBezTo>
                    <a:pt x="257" y="70"/>
                    <a:pt x="360" y="107"/>
                    <a:pt x="455" y="140"/>
                  </a:cubicBezTo>
                  <a:cubicBezTo>
                    <a:pt x="478" y="140"/>
                    <a:pt x="489" y="165"/>
                    <a:pt x="514" y="176"/>
                  </a:cubicBezTo>
                  <a:cubicBezTo>
                    <a:pt x="490" y="191"/>
                    <a:pt x="453" y="198"/>
                    <a:pt x="410" y="198"/>
                  </a:cubicBezTo>
                  <a:cubicBezTo>
                    <a:pt x="285" y="198"/>
                    <a:pt x="108" y="141"/>
                    <a:pt x="48" y="70"/>
                  </a:cubicBezTo>
                  <a:cubicBezTo>
                    <a:pt x="95" y="59"/>
                    <a:pt x="129" y="48"/>
                    <a:pt x="165" y="48"/>
                  </a:cubicBezTo>
                  <a:close/>
                  <a:moveTo>
                    <a:pt x="117" y="0"/>
                  </a:moveTo>
                  <a:cubicBezTo>
                    <a:pt x="81" y="0"/>
                    <a:pt x="25" y="14"/>
                    <a:pt x="11" y="59"/>
                  </a:cubicBezTo>
                  <a:cubicBezTo>
                    <a:pt x="0" y="107"/>
                    <a:pt x="36" y="129"/>
                    <a:pt x="70" y="154"/>
                  </a:cubicBezTo>
                  <a:cubicBezTo>
                    <a:pt x="198" y="210"/>
                    <a:pt x="316" y="235"/>
                    <a:pt x="444" y="246"/>
                  </a:cubicBezTo>
                  <a:cubicBezTo>
                    <a:pt x="489" y="246"/>
                    <a:pt x="536" y="235"/>
                    <a:pt x="548" y="188"/>
                  </a:cubicBezTo>
                  <a:cubicBezTo>
                    <a:pt x="559" y="140"/>
                    <a:pt x="514" y="118"/>
                    <a:pt x="489" y="107"/>
                  </a:cubicBezTo>
                  <a:cubicBezTo>
                    <a:pt x="374" y="37"/>
                    <a:pt x="246" y="14"/>
                    <a:pt x="1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6809129" y="1446780"/>
              <a:ext cx="33434" cy="18684"/>
            </a:xfrm>
            <a:custGeom>
              <a:avLst/>
              <a:gdLst/>
              <a:ahLst/>
              <a:cxnLst/>
              <a:rect l="l" t="t" r="r" b="b"/>
              <a:pathLst>
                <a:path w="442" h="247" extrusionOk="0">
                  <a:moveTo>
                    <a:pt x="124" y="62"/>
                  </a:moveTo>
                  <a:cubicBezTo>
                    <a:pt x="219" y="62"/>
                    <a:pt x="369" y="128"/>
                    <a:pt x="397" y="199"/>
                  </a:cubicBezTo>
                  <a:cubicBezTo>
                    <a:pt x="386" y="202"/>
                    <a:pt x="373" y="203"/>
                    <a:pt x="359" y="203"/>
                  </a:cubicBezTo>
                  <a:cubicBezTo>
                    <a:pt x="261" y="203"/>
                    <a:pt x="88" y="142"/>
                    <a:pt x="59" y="82"/>
                  </a:cubicBezTo>
                  <a:cubicBezTo>
                    <a:pt x="72" y="68"/>
                    <a:pt x="96" y="62"/>
                    <a:pt x="124" y="62"/>
                  </a:cubicBezTo>
                  <a:close/>
                  <a:moveTo>
                    <a:pt x="70" y="1"/>
                  </a:moveTo>
                  <a:cubicBezTo>
                    <a:pt x="48" y="23"/>
                    <a:pt x="11" y="37"/>
                    <a:pt x="11" y="48"/>
                  </a:cubicBezTo>
                  <a:cubicBezTo>
                    <a:pt x="0" y="70"/>
                    <a:pt x="11" y="118"/>
                    <a:pt x="36" y="129"/>
                  </a:cubicBezTo>
                  <a:cubicBezTo>
                    <a:pt x="140" y="210"/>
                    <a:pt x="257" y="246"/>
                    <a:pt x="386" y="246"/>
                  </a:cubicBezTo>
                  <a:cubicBezTo>
                    <a:pt x="408" y="246"/>
                    <a:pt x="430" y="221"/>
                    <a:pt x="442" y="210"/>
                  </a:cubicBezTo>
                  <a:cubicBezTo>
                    <a:pt x="442" y="188"/>
                    <a:pt x="430" y="151"/>
                    <a:pt x="419" y="140"/>
                  </a:cubicBezTo>
                  <a:cubicBezTo>
                    <a:pt x="316" y="70"/>
                    <a:pt x="210" y="23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6995655" y="1406237"/>
              <a:ext cx="46823" cy="21180"/>
            </a:xfrm>
            <a:custGeom>
              <a:avLst/>
              <a:gdLst/>
              <a:ahLst/>
              <a:cxnLst/>
              <a:rect l="l" t="t" r="r" b="b"/>
              <a:pathLst>
                <a:path w="619" h="280" extrusionOk="0">
                  <a:moveTo>
                    <a:pt x="389" y="43"/>
                  </a:moveTo>
                  <a:cubicBezTo>
                    <a:pt x="424" y="43"/>
                    <a:pt x="460" y="48"/>
                    <a:pt x="490" y="48"/>
                  </a:cubicBezTo>
                  <a:cubicBezTo>
                    <a:pt x="515" y="59"/>
                    <a:pt x="537" y="70"/>
                    <a:pt x="537" y="84"/>
                  </a:cubicBezTo>
                  <a:cubicBezTo>
                    <a:pt x="548" y="106"/>
                    <a:pt x="526" y="129"/>
                    <a:pt x="515" y="140"/>
                  </a:cubicBezTo>
                  <a:cubicBezTo>
                    <a:pt x="434" y="165"/>
                    <a:pt x="350" y="198"/>
                    <a:pt x="269" y="224"/>
                  </a:cubicBezTo>
                  <a:cubicBezTo>
                    <a:pt x="247" y="235"/>
                    <a:pt x="236" y="235"/>
                    <a:pt x="210" y="235"/>
                  </a:cubicBezTo>
                  <a:cubicBezTo>
                    <a:pt x="166" y="235"/>
                    <a:pt x="129" y="235"/>
                    <a:pt x="85" y="224"/>
                  </a:cubicBezTo>
                  <a:cubicBezTo>
                    <a:pt x="37" y="210"/>
                    <a:pt x="37" y="187"/>
                    <a:pt x="71" y="165"/>
                  </a:cubicBezTo>
                  <a:cubicBezTo>
                    <a:pt x="141" y="84"/>
                    <a:pt x="236" y="59"/>
                    <a:pt x="339" y="48"/>
                  </a:cubicBezTo>
                  <a:cubicBezTo>
                    <a:pt x="355" y="44"/>
                    <a:pt x="372" y="43"/>
                    <a:pt x="389" y="43"/>
                  </a:cubicBezTo>
                  <a:close/>
                  <a:moveTo>
                    <a:pt x="328" y="0"/>
                  </a:moveTo>
                  <a:cubicBezTo>
                    <a:pt x="224" y="25"/>
                    <a:pt x="118" y="48"/>
                    <a:pt x="37" y="129"/>
                  </a:cubicBezTo>
                  <a:cubicBezTo>
                    <a:pt x="15" y="154"/>
                    <a:pt x="1" y="187"/>
                    <a:pt x="1" y="210"/>
                  </a:cubicBezTo>
                  <a:cubicBezTo>
                    <a:pt x="15" y="235"/>
                    <a:pt x="48" y="257"/>
                    <a:pt x="71" y="268"/>
                  </a:cubicBezTo>
                  <a:cubicBezTo>
                    <a:pt x="118" y="280"/>
                    <a:pt x="166" y="280"/>
                    <a:pt x="210" y="280"/>
                  </a:cubicBezTo>
                  <a:cubicBezTo>
                    <a:pt x="280" y="268"/>
                    <a:pt x="350" y="246"/>
                    <a:pt x="434" y="224"/>
                  </a:cubicBezTo>
                  <a:cubicBezTo>
                    <a:pt x="479" y="210"/>
                    <a:pt x="526" y="187"/>
                    <a:pt x="560" y="154"/>
                  </a:cubicBezTo>
                  <a:cubicBezTo>
                    <a:pt x="618" y="95"/>
                    <a:pt x="596" y="25"/>
                    <a:pt x="5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6938623" y="1421743"/>
              <a:ext cx="41301" cy="21558"/>
            </a:xfrm>
            <a:custGeom>
              <a:avLst/>
              <a:gdLst/>
              <a:ahLst/>
              <a:cxnLst/>
              <a:rect l="l" t="t" r="r" b="b"/>
              <a:pathLst>
                <a:path w="546" h="285" extrusionOk="0">
                  <a:moveTo>
                    <a:pt x="415" y="59"/>
                  </a:moveTo>
                  <a:cubicBezTo>
                    <a:pt x="445" y="59"/>
                    <a:pt x="471" y="64"/>
                    <a:pt x="490" y="75"/>
                  </a:cubicBezTo>
                  <a:cubicBezTo>
                    <a:pt x="458" y="147"/>
                    <a:pt x="227" y="235"/>
                    <a:pt x="104" y="235"/>
                  </a:cubicBezTo>
                  <a:cubicBezTo>
                    <a:pt x="85" y="235"/>
                    <a:pt x="69" y="233"/>
                    <a:pt x="57" y="228"/>
                  </a:cubicBezTo>
                  <a:cubicBezTo>
                    <a:pt x="95" y="143"/>
                    <a:pt x="291" y="59"/>
                    <a:pt x="415" y="59"/>
                  </a:cubicBezTo>
                  <a:close/>
                  <a:moveTo>
                    <a:pt x="441" y="0"/>
                  </a:moveTo>
                  <a:cubicBezTo>
                    <a:pt x="433" y="0"/>
                    <a:pt x="426" y="1"/>
                    <a:pt x="420" y="5"/>
                  </a:cubicBezTo>
                  <a:cubicBezTo>
                    <a:pt x="314" y="41"/>
                    <a:pt x="221" y="75"/>
                    <a:pt x="126" y="111"/>
                  </a:cubicBezTo>
                  <a:cubicBezTo>
                    <a:pt x="93" y="122"/>
                    <a:pt x="57" y="144"/>
                    <a:pt x="34" y="181"/>
                  </a:cubicBezTo>
                  <a:cubicBezTo>
                    <a:pt x="1" y="214"/>
                    <a:pt x="12" y="262"/>
                    <a:pt x="57" y="273"/>
                  </a:cubicBezTo>
                  <a:cubicBezTo>
                    <a:pt x="82" y="273"/>
                    <a:pt x="104" y="273"/>
                    <a:pt x="115" y="284"/>
                  </a:cubicBezTo>
                  <a:cubicBezTo>
                    <a:pt x="255" y="262"/>
                    <a:pt x="383" y="214"/>
                    <a:pt x="490" y="144"/>
                  </a:cubicBezTo>
                  <a:cubicBezTo>
                    <a:pt x="512" y="133"/>
                    <a:pt x="523" y="122"/>
                    <a:pt x="534" y="100"/>
                  </a:cubicBezTo>
                  <a:cubicBezTo>
                    <a:pt x="545" y="75"/>
                    <a:pt x="545" y="41"/>
                    <a:pt x="512" y="19"/>
                  </a:cubicBezTo>
                  <a:cubicBezTo>
                    <a:pt x="486" y="9"/>
                    <a:pt x="461" y="0"/>
                    <a:pt x="44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6891953" y="1442015"/>
              <a:ext cx="32602" cy="20726"/>
            </a:xfrm>
            <a:custGeom>
              <a:avLst/>
              <a:gdLst/>
              <a:ahLst/>
              <a:cxnLst/>
              <a:rect l="l" t="t" r="r" b="b"/>
              <a:pathLst>
                <a:path w="431" h="274" extrusionOk="0">
                  <a:moveTo>
                    <a:pt x="345" y="56"/>
                  </a:moveTo>
                  <a:cubicBezTo>
                    <a:pt x="360" y="56"/>
                    <a:pt x="373" y="59"/>
                    <a:pt x="383" y="64"/>
                  </a:cubicBezTo>
                  <a:cubicBezTo>
                    <a:pt x="353" y="136"/>
                    <a:pt x="184" y="219"/>
                    <a:pt x="81" y="219"/>
                  </a:cubicBezTo>
                  <a:cubicBezTo>
                    <a:pt x="68" y="219"/>
                    <a:pt x="56" y="217"/>
                    <a:pt x="45" y="214"/>
                  </a:cubicBezTo>
                  <a:cubicBezTo>
                    <a:pt x="95" y="135"/>
                    <a:pt x="256" y="56"/>
                    <a:pt x="345" y="56"/>
                  </a:cubicBezTo>
                  <a:close/>
                  <a:moveTo>
                    <a:pt x="370" y="1"/>
                  </a:moveTo>
                  <a:cubicBezTo>
                    <a:pt x="362" y="1"/>
                    <a:pt x="355" y="2"/>
                    <a:pt x="349" y="5"/>
                  </a:cubicBezTo>
                  <a:cubicBezTo>
                    <a:pt x="221" y="30"/>
                    <a:pt x="115" y="86"/>
                    <a:pt x="23" y="170"/>
                  </a:cubicBezTo>
                  <a:cubicBezTo>
                    <a:pt x="11" y="192"/>
                    <a:pt x="0" y="226"/>
                    <a:pt x="11" y="240"/>
                  </a:cubicBezTo>
                  <a:cubicBezTo>
                    <a:pt x="23" y="251"/>
                    <a:pt x="45" y="262"/>
                    <a:pt x="59" y="273"/>
                  </a:cubicBezTo>
                  <a:cubicBezTo>
                    <a:pt x="162" y="262"/>
                    <a:pt x="338" y="192"/>
                    <a:pt x="394" y="122"/>
                  </a:cubicBezTo>
                  <a:cubicBezTo>
                    <a:pt x="419" y="111"/>
                    <a:pt x="430" y="64"/>
                    <a:pt x="430" y="41"/>
                  </a:cubicBezTo>
                  <a:cubicBezTo>
                    <a:pt x="422" y="14"/>
                    <a:pt x="393" y="1"/>
                    <a:pt x="3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7067966" y="1639509"/>
              <a:ext cx="31770" cy="64750"/>
            </a:xfrm>
            <a:custGeom>
              <a:avLst/>
              <a:gdLst/>
              <a:ahLst/>
              <a:cxnLst/>
              <a:rect l="l" t="t" r="r" b="b"/>
              <a:pathLst>
                <a:path w="420" h="856" extrusionOk="0">
                  <a:moveTo>
                    <a:pt x="120" y="57"/>
                  </a:moveTo>
                  <a:cubicBezTo>
                    <a:pt x="152" y="57"/>
                    <a:pt x="190" y="87"/>
                    <a:pt x="210" y="107"/>
                  </a:cubicBezTo>
                  <a:cubicBezTo>
                    <a:pt x="280" y="213"/>
                    <a:pt x="327" y="327"/>
                    <a:pt x="350" y="456"/>
                  </a:cubicBezTo>
                  <a:lnTo>
                    <a:pt x="350" y="537"/>
                  </a:lnTo>
                  <a:lnTo>
                    <a:pt x="361" y="537"/>
                  </a:lnTo>
                  <a:cubicBezTo>
                    <a:pt x="361" y="595"/>
                    <a:pt x="361" y="665"/>
                    <a:pt x="350" y="735"/>
                  </a:cubicBezTo>
                  <a:cubicBezTo>
                    <a:pt x="350" y="757"/>
                    <a:pt x="316" y="783"/>
                    <a:pt x="302" y="805"/>
                  </a:cubicBezTo>
                  <a:cubicBezTo>
                    <a:pt x="280" y="794"/>
                    <a:pt x="246" y="771"/>
                    <a:pt x="232" y="746"/>
                  </a:cubicBezTo>
                  <a:cubicBezTo>
                    <a:pt x="210" y="688"/>
                    <a:pt x="199" y="632"/>
                    <a:pt x="176" y="584"/>
                  </a:cubicBezTo>
                  <a:cubicBezTo>
                    <a:pt x="140" y="492"/>
                    <a:pt x="107" y="397"/>
                    <a:pt x="70" y="305"/>
                  </a:cubicBezTo>
                  <a:cubicBezTo>
                    <a:pt x="59" y="257"/>
                    <a:pt x="48" y="213"/>
                    <a:pt x="37" y="165"/>
                  </a:cubicBezTo>
                  <a:cubicBezTo>
                    <a:pt x="37" y="118"/>
                    <a:pt x="59" y="59"/>
                    <a:pt x="107" y="59"/>
                  </a:cubicBezTo>
                  <a:cubicBezTo>
                    <a:pt x="111" y="58"/>
                    <a:pt x="115" y="57"/>
                    <a:pt x="120" y="57"/>
                  </a:cubicBezTo>
                  <a:close/>
                  <a:moveTo>
                    <a:pt x="142" y="0"/>
                  </a:moveTo>
                  <a:cubicBezTo>
                    <a:pt x="134" y="0"/>
                    <a:pt x="126" y="1"/>
                    <a:pt x="118" y="3"/>
                  </a:cubicBezTo>
                  <a:cubicBezTo>
                    <a:pt x="59" y="25"/>
                    <a:pt x="0" y="59"/>
                    <a:pt x="0" y="129"/>
                  </a:cubicBezTo>
                  <a:cubicBezTo>
                    <a:pt x="0" y="188"/>
                    <a:pt x="0" y="257"/>
                    <a:pt x="23" y="316"/>
                  </a:cubicBezTo>
                  <a:cubicBezTo>
                    <a:pt x="59" y="422"/>
                    <a:pt x="93" y="526"/>
                    <a:pt x="140" y="632"/>
                  </a:cubicBezTo>
                  <a:cubicBezTo>
                    <a:pt x="162" y="688"/>
                    <a:pt x="188" y="757"/>
                    <a:pt x="221" y="805"/>
                  </a:cubicBezTo>
                  <a:cubicBezTo>
                    <a:pt x="230" y="835"/>
                    <a:pt x="264" y="855"/>
                    <a:pt x="296" y="855"/>
                  </a:cubicBezTo>
                  <a:cubicBezTo>
                    <a:pt x="303" y="855"/>
                    <a:pt x="310" y="854"/>
                    <a:pt x="316" y="852"/>
                  </a:cubicBezTo>
                  <a:cubicBezTo>
                    <a:pt x="338" y="852"/>
                    <a:pt x="372" y="816"/>
                    <a:pt x="386" y="783"/>
                  </a:cubicBezTo>
                  <a:cubicBezTo>
                    <a:pt x="408" y="724"/>
                    <a:pt x="408" y="654"/>
                    <a:pt x="419" y="584"/>
                  </a:cubicBezTo>
                  <a:lnTo>
                    <a:pt x="408" y="584"/>
                  </a:lnTo>
                  <a:cubicBezTo>
                    <a:pt x="408" y="514"/>
                    <a:pt x="397" y="456"/>
                    <a:pt x="386" y="397"/>
                  </a:cubicBezTo>
                  <a:cubicBezTo>
                    <a:pt x="372" y="283"/>
                    <a:pt x="316" y="165"/>
                    <a:pt x="246" y="73"/>
                  </a:cubicBezTo>
                  <a:cubicBezTo>
                    <a:pt x="215" y="32"/>
                    <a:pt x="186" y="0"/>
                    <a:pt x="14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7036273" y="1579451"/>
              <a:ext cx="36233" cy="47050"/>
            </a:xfrm>
            <a:custGeom>
              <a:avLst/>
              <a:gdLst/>
              <a:ahLst/>
              <a:cxnLst/>
              <a:rect l="l" t="t" r="r" b="b"/>
              <a:pathLst>
                <a:path w="479" h="622" extrusionOk="0">
                  <a:moveTo>
                    <a:pt x="108" y="58"/>
                  </a:moveTo>
                  <a:cubicBezTo>
                    <a:pt x="132" y="58"/>
                    <a:pt x="162" y="66"/>
                    <a:pt x="187" y="74"/>
                  </a:cubicBezTo>
                  <a:cubicBezTo>
                    <a:pt x="199" y="74"/>
                    <a:pt x="199" y="85"/>
                    <a:pt x="210" y="99"/>
                  </a:cubicBezTo>
                  <a:cubicBezTo>
                    <a:pt x="302" y="213"/>
                    <a:pt x="372" y="342"/>
                    <a:pt x="419" y="481"/>
                  </a:cubicBezTo>
                  <a:cubicBezTo>
                    <a:pt x="431" y="504"/>
                    <a:pt x="419" y="551"/>
                    <a:pt x="408" y="562"/>
                  </a:cubicBezTo>
                  <a:cubicBezTo>
                    <a:pt x="404" y="567"/>
                    <a:pt x="393" y="570"/>
                    <a:pt x="380" y="570"/>
                  </a:cubicBezTo>
                  <a:cubicBezTo>
                    <a:pt x="362" y="570"/>
                    <a:pt x="340" y="564"/>
                    <a:pt x="327" y="551"/>
                  </a:cubicBezTo>
                  <a:cubicBezTo>
                    <a:pt x="187" y="459"/>
                    <a:pt x="93" y="319"/>
                    <a:pt x="37" y="143"/>
                  </a:cubicBezTo>
                  <a:cubicBezTo>
                    <a:pt x="48" y="110"/>
                    <a:pt x="59" y="74"/>
                    <a:pt x="81" y="62"/>
                  </a:cubicBezTo>
                  <a:cubicBezTo>
                    <a:pt x="89" y="59"/>
                    <a:pt x="98" y="58"/>
                    <a:pt x="108" y="58"/>
                  </a:cubicBezTo>
                  <a:close/>
                  <a:moveTo>
                    <a:pt x="137" y="0"/>
                  </a:moveTo>
                  <a:cubicBezTo>
                    <a:pt x="116" y="0"/>
                    <a:pt x="94" y="6"/>
                    <a:pt x="70" y="15"/>
                  </a:cubicBezTo>
                  <a:cubicBezTo>
                    <a:pt x="23" y="40"/>
                    <a:pt x="0" y="85"/>
                    <a:pt x="0" y="143"/>
                  </a:cubicBezTo>
                  <a:cubicBezTo>
                    <a:pt x="37" y="353"/>
                    <a:pt x="151" y="504"/>
                    <a:pt x="327" y="610"/>
                  </a:cubicBezTo>
                  <a:lnTo>
                    <a:pt x="338" y="610"/>
                  </a:lnTo>
                  <a:cubicBezTo>
                    <a:pt x="356" y="617"/>
                    <a:pt x="373" y="621"/>
                    <a:pt x="389" y="621"/>
                  </a:cubicBezTo>
                  <a:cubicBezTo>
                    <a:pt x="443" y="621"/>
                    <a:pt x="478" y="578"/>
                    <a:pt x="478" y="504"/>
                  </a:cubicBezTo>
                  <a:lnTo>
                    <a:pt x="478" y="493"/>
                  </a:lnTo>
                  <a:cubicBezTo>
                    <a:pt x="419" y="319"/>
                    <a:pt x="338" y="169"/>
                    <a:pt x="221" y="40"/>
                  </a:cubicBezTo>
                  <a:cubicBezTo>
                    <a:pt x="194" y="12"/>
                    <a:pt x="167" y="0"/>
                    <a:pt x="13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6659514" y="1660310"/>
              <a:ext cx="29879" cy="66036"/>
            </a:xfrm>
            <a:custGeom>
              <a:avLst/>
              <a:gdLst/>
              <a:ahLst/>
              <a:cxnLst/>
              <a:rect l="l" t="t" r="r" b="b"/>
              <a:pathLst>
                <a:path w="395" h="873" extrusionOk="0">
                  <a:moveTo>
                    <a:pt x="245" y="50"/>
                  </a:moveTo>
                  <a:cubicBezTo>
                    <a:pt x="249" y="50"/>
                    <a:pt x="252" y="51"/>
                    <a:pt x="254" y="52"/>
                  </a:cubicBezTo>
                  <a:cubicBezTo>
                    <a:pt x="291" y="63"/>
                    <a:pt x="313" y="100"/>
                    <a:pt x="324" y="133"/>
                  </a:cubicBezTo>
                  <a:cubicBezTo>
                    <a:pt x="338" y="170"/>
                    <a:pt x="338" y="228"/>
                    <a:pt x="324" y="273"/>
                  </a:cubicBezTo>
                  <a:cubicBezTo>
                    <a:pt x="291" y="427"/>
                    <a:pt x="243" y="577"/>
                    <a:pt x="210" y="728"/>
                  </a:cubicBezTo>
                  <a:cubicBezTo>
                    <a:pt x="199" y="762"/>
                    <a:pt x="185" y="820"/>
                    <a:pt x="140" y="820"/>
                  </a:cubicBezTo>
                  <a:cubicBezTo>
                    <a:pt x="115" y="809"/>
                    <a:pt x="81" y="762"/>
                    <a:pt x="81" y="717"/>
                  </a:cubicBezTo>
                  <a:cubicBezTo>
                    <a:pt x="59" y="670"/>
                    <a:pt x="59" y="611"/>
                    <a:pt x="59" y="552"/>
                  </a:cubicBezTo>
                  <a:cubicBezTo>
                    <a:pt x="45" y="413"/>
                    <a:pt x="81" y="287"/>
                    <a:pt x="140" y="158"/>
                  </a:cubicBezTo>
                  <a:cubicBezTo>
                    <a:pt x="151" y="133"/>
                    <a:pt x="151" y="111"/>
                    <a:pt x="173" y="100"/>
                  </a:cubicBezTo>
                  <a:cubicBezTo>
                    <a:pt x="195" y="80"/>
                    <a:pt x="224" y="50"/>
                    <a:pt x="245" y="50"/>
                  </a:cubicBezTo>
                  <a:close/>
                  <a:moveTo>
                    <a:pt x="241" y="1"/>
                  </a:moveTo>
                  <a:cubicBezTo>
                    <a:pt x="201" y="1"/>
                    <a:pt x="160" y="21"/>
                    <a:pt x="129" y="63"/>
                  </a:cubicBezTo>
                  <a:cubicBezTo>
                    <a:pt x="115" y="89"/>
                    <a:pt x="104" y="100"/>
                    <a:pt x="92" y="122"/>
                  </a:cubicBezTo>
                  <a:cubicBezTo>
                    <a:pt x="11" y="273"/>
                    <a:pt x="0" y="438"/>
                    <a:pt x="0" y="600"/>
                  </a:cubicBezTo>
                  <a:cubicBezTo>
                    <a:pt x="11" y="670"/>
                    <a:pt x="23" y="751"/>
                    <a:pt x="59" y="820"/>
                  </a:cubicBezTo>
                  <a:cubicBezTo>
                    <a:pt x="76" y="855"/>
                    <a:pt x="104" y="873"/>
                    <a:pt x="135" y="873"/>
                  </a:cubicBezTo>
                  <a:cubicBezTo>
                    <a:pt x="165" y="873"/>
                    <a:pt x="197" y="855"/>
                    <a:pt x="221" y="820"/>
                  </a:cubicBezTo>
                  <a:cubicBezTo>
                    <a:pt x="232" y="798"/>
                    <a:pt x="243" y="762"/>
                    <a:pt x="254" y="728"/>
                  </a:cubicBezTo>
                  <a:cubicBezTo>
                    <a:pt x="291" y="577"/>
                    <a:pt x="338" y="438"/>
                    <a:pt x="372" y="287"/>
                  </a:cubicBezTo>
                  <a:cubicBezTo>
                    <a:pt x="383" y="228"/>
                    <a:pt x="394" y="158"/>
                    <a:pt x="361" y="89"/>
                  </a:cubicBezTo>
                  <a:cubicBezTo>
                    <a:pt x="335" y="31"/>
                    <a:pt x="289" y="1"/>
                    <a:pt x="2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6679786" y="1597453"/>
              <a:ext cx="33434" cy="48638"/>
            </a:xfrm>
            <a:custGeom>
              <a:avLst/>
              <a:gdLst/>
              <a:ahLst/>
              <a:cxnLst/>
              <a:rect l="l" t="t" r="r" b="b"/>
              <a:pathLst>
                <a:path w="442" h="643" extrusionOk="0">
                  <a:moveTo>
                    <a:pt x="350" y="45"/>
                  </a:moveTo>
                  <a:cubicBezTo>
                    <a:pt x="372" y="56"/>
                    <a:pt x="383" y="104"/>
                    <a:pt x="405" y="126"/>
                  </a:cubicBezTo>
                  <a:lnTo>
                    <a:pt x="394" y="140"/>
                  </a:lnTo>
                  <a:cubicBezTo>
                    <a:pt x="394" y="162"/>
                    <a:pt x="394" y="185"/>
                    <a:pt x="383" y="210"/>
                  </a:cubicBezTo>
                  <a:cubicBezTo>
                    <a:pt x="350" y="336"/>
                    <a:pt x="291" y="442"/>
                    <a:pt x="185" y="545"/>
                  </a:cubicBezTo>
                  <a:cubicBezTo>
                    <a:pt x="162" y="570"/>
                    <a:pt x="104" y="593"/>
                    <a:pt x="81" y="593"/>
                  </a:cubicBezTo>
                  <a:cubicBezTo>
                    <a:pt x="34" y="570"/>
                    <a:pt x="45" y="512"/>
                    <a:pt x="56" y="464"/>
                  </a:cubicBezTo>
                  <a:cubicBezTo>
                    <a:pt x="104" y="350"/>
                    <a:pt x="162" y="243"/>
                    <a:pt x="210" y="126"/>
                  </a:cubicBezTo>
                  <a:cubicBezTo>
                    <a:pt x="221" y="104"/>
                    <a:pt x="232" y="93"/>
                    <a:pt x="243" y="81"/>
                  </a:cubicBezTo>
                  <a:cubicBezTo>
                    <a:pt x="280" y="56"/>
                    <a:pt x="313" y="45"/>
                    <a:pt x="350" y="45"/>
                  </a:cubicBezTo>
                  <a:close/>
                  <a:moveTo>
                    <a:pt x="291" y="0"/>
                  </a:moveTo>
                  <a:cubicBezTo>
                    <a:pt x="232" y="0"/>
                    <a:pt x="196" y="34"/>
                    <a:pt x="174" y="81"/>
                  </a:cubicBezTo>
                  <a:cubicBezTo>
                    <a:pt x="115" y="210"/>
                    <a:pt x="70" y="336"/>
                    <a:pt x="12" y="464"/>
                  </a:cubicBezTo>
                  <a:cubicBezTo>
                    <a:pt x="0" y="500"/>
                    <a:pt x="0" y="523"/>
                    <a:pt x="0" y="559"/>
                  </a:cubicBezTo>
                  <a:cubicBezTo>
                    <a:pt x="9" y="610"/>
                    <a:pt x="42" y="642"/>
                    <a:pt x="87" y="642"/>
                  </a:cubicBezTo>
                  <a:cubicBezTo>
                    <a:pt x="104" y="642"/>
                    <a:pt x="121" y="638"/>
                    <a:pt x="140" y="629"/>
                  </a:cubicBezTo>
                  <a:cubicBezTo>
                    <a:pt x="185" y="615"/>
                    <a:pt x="232" y="581"/>
                    <a:pt x="255" y="545"/>
                  </a:cubicBezTo>
                  <a:cubicBezTo>
                    <a:pt x="313" y="453"/>
                    <a:pt x="372" y="350"/>
                    <a:pt x="419" y="243"/>
                  </a:cubicBezTo>
                  <a:cubicBezTo>
                    <a:pt x="431" y="210"/>
                    <a:pt x="431" y="174"/>
                    <a:pt x="442" y="140"/>
                  </a:cubicBezTo>
                  <a:cubicBezTo>
                    <a:pt x="431" y="45"/>
                    <a:pt x="383" y="0"/>
                    <a:pt x="29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7015094" y="1744269"/>
              <a:ext cx="30635" cy="22617"/>
            </a:xfrm>
            <a:custGeom>
              <a:avLst/>
              <a:gdLst/>
              <a:ahLst/>
              <a:cxnLst/>
              <a:rect l="l" t="t" r="r" b="b"/>
              <a:pathLst>
                <a:path w="405" h="299" extrusionOk="0">
                  <a:moveTo>
                    <a:pt x="129" y="48"/>
                  </a:moveTo>
                  <a:cubicBezTo>
                    <a:pt x="222" y="60"/>
                    <a:pt x="280" y="71"/>
                    <a:pt x="317" y="141"/>
                  </a:cubicBezTo>
                  <a:cubicBezTo>
                    <a:pt x="328" y="166"/>
                    <a:pt x="328" y="199"/>
                    <a:pt x="317" y="236"/>
                  </a:cubicBezTo>
                  <a:cubicBezTo>
                    <a:pt x="317" y="244"/>
                    <a:pt x="293" y="251"/>
                    <a:pt x="271" y="251"/>
                  </a:cubicBezTo>
                  <a:cubicBezTo>
                    <a:pt x="262" y="251"/>
                    <a:pt x="253" y="250"/>
                    <a:pt x="247" y="247"/>
                  </a:cubicBezTo>
                  <a:cubicBezTo>
                    <a:pt x="199" y="236"/>
                    <a:pt x="141" y="211"/>
                    <a:pt x="107" y="177"/>
                  </a:cubicBezTo>
                  <a:cubicBezTo>
                    <a:pt x="82" y="166"/>
                    <a:pt x="60" y="130"/>
                    <a:pt x="71" y="107"/>
                  </a:cubicBezTo>
                  <a:cubicBezTo>
                    <a:pt x="82" y="85"/>
                    <a:pt x="118" y="60"/>
                    <a:pt x="129" y="48"/>
                  </a:cubicBezTo>
                  <a:close/>
                  <a:moveTo>
                    <a:pt x="152" y="1"/>
                  </a:moveTo>
                  <a:cubicBezTo>
                    <a:pt x="82" y="1"/>
                    <a:pt x="37" y="37"/>
                    <a:pt x="12" y="96"/>
                  </a:cubicBezTo>
                  <a:cubicBezTo>
                    <a:pt x="1" y="141"/>
                    <a:pt x="12" y="188"/>
                    <a:pt x="82" y="236"/>
                  </a:cubicBezTo>
                  <a:cubicBezTo>
                    <a:pt x="129" y="258"/>
                    <a:pt x="188" y="280"/>
                    <a:pt x="247" y="294"/>
                  </a:cubicBezTo>
                  <a:cubicBezTo>
                    <a:pt x="259" y="297"/>
                    <a:pt x="270" y="298"/>
                    <a:pt x="280" y="298"/>
                  </a:cubicBezTo>
                  <a:cubicBezTo>
                    <a:pt x="362" y="298"/>
                    <a:pt x="405" y="225"/>
                    <a:pt x="373" y="141"/>
                  </a:cubicBezTo>
                  <a:cubicBezTo>
                    <a:pt x="339" y="48"/>
                    <a:pt x="247" y="1"/>
                    <a:pt x="15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7064335" y="1763255"/>
              <a:ext cx="23979" cy="25265"/>
            </a:xfrm>
            <a:custGeom>
              <a:avLst/>
              <a:gdLst/>
              <a:ahLst/>
              <a:cxnLst/>
              <a:rect l="l" t="t" r="r" b="b"/>
              <a:pathLst>
                <a:path w="317" h="334" extrusionOk="0">
                  <a:moveTo>
                    <a:pt x="96" y="55"/>
                  </a:moveTo>
                  <a:cubicBezTo>
                    <a:pt x="107" y="55"/>
                    <a:pt x="118" y="58"/>
                    <a:pt x="129" y="66"/>
                  </a:cubicBezTo>
                  <a:cubicBezTo>
                    <a:pt x="199" y="113"/>
                    <a:pt x="247" y="169"/>
                    <a:pt x="247" y="217"/>
                  </a:cubicBezTo>
                  <a:cubicBezTo>
                    <a:pt x="247" y="254"/>
                    <a:pt x="224" y="282"/>
                    <a:pt x="193" y="282"/>
                  </a:cubicBezTo>
                  <a:cubicBezTo>
                    <a:pt x="185" y="282"/>
                    <a:pt x="175" y="280"/>
                    <a:pt x="166" y="275"/>
                  </a:cubicBezTo>
                  <a:cubicBezTo>
                    <a:pt x="107" y="264"/>
                    <a:pt x="48" y="158"/>
                    <a:pt x="60" y="99"/>
                  </a:cubicBezTo>
                  <a:cubicBezTo>
                    <a:pt x="60" y="69"/>
                    <a:pt x="76" y="55"/>
                    <a:pt x="96" y="55"/>
                  </a:cubicBezTo>
                  <a:close/>
                  <a:moveTo>
                    <a:pt x="102" y="1"/>
                  </a:moveTo>
                  <a:cubicBezTo>
                    <a:pt x="46" y="1"/>
                    <a:pt x="1" y="43"/>
                    <a:pt x="1" y="113"/>
                  </a:cubicBezTo>
                  <a:cubicBezTo>
                    <a:pt x="1" y="205"/>
                    <a:pt x="48" y="275"/>
                    <a:pt x="129" y="323"/>
                  </a:cubicBezTo>
                  <a:cubicBezTo>
                    <a:pt x="155" y="334"/>
                    <a:pt x="166" y="334"/>
                    <a:pt x="177" y="334"/>
                  </a:cubicBezTo>
                  <a:cubicBezTo>
                    <a:pt x="269" y="334"/>
                    <a:pt x="317" y="275"/>
                    <a:pt x="294" y="194"/>
                  </a:cubicBezTo>
                  <a:cubicBezTo>
                    <a:pt x="280" y="124"/>
                    <a:pt x="236" y="66"/>
                    <a:pt x="166" y="18"/>
                  </a:cubicBezTo>
                  <a:cubicBezTo>
                    <a:pt x="144" y="6"/>
                    <a:pt x="122" y="1"/>
                    <a:pt x="10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6976442" y="1731108"/>
              <a:ext cx="23752" cy="20575"/>
            </a:xfrm>
            <a:custGeom>
              <a:avLst/>
              <a:gdLst/>
              <a:ahLst/>
              <a:cxnLst/>
              <a:rect l="l" t="t" r="r" b="b"/>
              <a:pathLst>
                <a:path w="314" h="272" extrusionOk="0">
                  <a:moveTo>
                    <a:pt x="116" y="45"/>
                  </a:moveTo>
                  <a:cubicBezTo>
                    <a:pt x="123" y="45"/>
                    <a:pt x="131" y="47"/>
                    <a:pt x="140" y="49"/>
                  </a:cubicBezTo>
                  <a:cubicBezTo>
                    <a:pt x="210" y="60"/>
                    <a:pt x="255" y="105"/>
                    <a:pt x="269" y="164"/>
                  </a:cubicBezTo>
                  <a:cubicBezTo>
                    <a:pt x="269" y="175"/>
                    <a:pt x="255" y="200"/>
                    <a:pt x="244" y="211"/>
                  </a:cubicBezTo>
                  <a:cubicBezTo>
                    <a:pt x="233" y="228"/>
                    <a:pt x="212" y="236"/>
                    <a:pt x="189" y="236"/>
                  </a:cubicBezTo>
                  <a:cubicBezTo>
                    <a:pt x="166" y="236"/>
                    <a:pt x="139" y="228"/>
                    <a:pt x="115" y="211"/>
                  </a:cubicBezTo>
                  <a:cubicBezTo>
                    <a:pt x="71" y="189"/>
                    <a:pt x="45" y="153"/>
                    <a:pt x="59" y="94"/>
                  </a:cubicBezTo>
                  <a:cubicBezTo>
                    <a:pt x="68" y="67"/>
                    <a:pt x="85" y="45"/>
                    <a:pt x="116" y="45"/>
                  </a:cubicBezTo>
                  <a:close/>
                  <a:moveTo>
                    <a:pt x="133" y="1"/>
                  </a:moveTo>
                  <a:cubicBezTo>
                    <a:pt x="127" y="1"/>
                    <a:pt x="121" y="1"/>
                    <a:pt x="115" y="2"/>
                  </a:cubicBezTo>
                  <a:cubicBezTo>
                    <a:pt x="45" y="2"/>
                    <a:pt x="1" y="60"/>
                    <a:pt x="12" y="130"/>
                  </a:cubicBezTo>
                  <a:cubicBezTo>
                    <a:pt x="12" y="206"/>
                    <a:pt x="82" y="271"/>
                    <a:pt x="177" y="271"/>
                  </a:cubicBezTo>
                  <a:cubicBezTo>
                    <a:pt x="184" y="271"/>
                    <a:pt x="192" y="271"/>
                    <a:pt x="199" y="270"/>
                  </a:cubicBezTo>
                  <a:cubicBezTo>
                    <a:pt x="280" y="270"/>
                    <a:pt x="314" y="222"/>
                    <a:pt x="314" y="153"/>
                  </a:cubicBezTo>
                  <a:cubicBezTo>
                    <a:pt x="303" y="77"/>
                    <a:pt x="221" y="1"/>
                    <a:pt x="13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6722068" y="1759321"/>
              <a:ext cx="29879" cy="23979"/>
            </a:xfrm>
            <a:custGeom>
              <a:avLst/>
              <a:gdLst/>
              <a:ahLst/>
              <a:cxnLst/>
              <a:rect l="l" t="t" r="r" b="b"/>
              <a:pathLst>
                <a:path w="395" h="317" extrusionOk="0">
                  <a:moveTo>
                    <a:pt x="224" y="50"/>
                  </a:moveTo>
                  <a:cubicBezTo>
                    <a:pt x="239" y="50"/>
                    <a:pt x="253" y="53"/>
                    <a:pt x="266" y="59"/>
                  </a:cubicBezTo>
                  <a:cubicBezTo>
                    <a:pt x="313" y="70"/>
                    <a:pt x="324" y="118"/>
                    <a:pt x="302" y="151"/>
                  </a:cubicBezTo>
                  <a:cubicBezTo>
                    <a:pt x="254" y="210"/>
                    <a:pt x="196" y="246"/>
                    <a:pt x="126" y="257"/>
                  </a:cubicBezTo>
                  <a:cubicBezTo>
                    <a:pt x="121" y="258"/>
                    <a:pt x="117" y="259"/>
                    <a:pt x="113" y="259"/>
                  </a:cubicBezTo>
                  <a:cubicBezTo>
                    <a:pt x="74" y="259"/>
                    <a:pt x="46" y="217"/>
                    <a:pt x="56" y="176"/>
                  </a:cubicBezTo>
                  <a:cubicBezTo>
                    <a:pt x="68" y="110"/>
                    <a:pt x="155" y="50"/>
                    <a:pt x="224" y="50"/>
                  </a:cubicBezTo>
                  <a:close/>
                  <a:moveTo>
                    <a:pt x="230" y="0"/>
                  </a:moveTo>
                  <a:cubicBezTo>
                    <a:pt x="129" y="0"/>
                    <a:pt x="9" y="81"/>
                    <a:pt x="0" y="188"/>
                  </a:cubicBezTo>
                  <a:cubicBezTo>
                    <a:pt x="0" y="257"/>
                    <a:pt x="45" y="316"/>
                    <a:pt x="115" y="316"/>
                  </a:cubicBezTo>
                  <a:cubicBezTo>
                    <a:pt x="210" y="291"/>
                    <a:pt x="291" y="257"/>
                    <a:pt x="349" y="188"/>
                  </a:cubicBezTo>
                  <a:cubicBezTo>
                    <a:pt x="394" y="118"/>
                    <a:pt x="372" y="37"/>
                    <a:pt x="291" y="12"/>
                  </a:cubicBezTo>
                  <a:cubicBezTo>
                    <a:pt x="272" y="4"/>
                    <a:pt x="252" y="0"/>
                    <a:pt x="23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6681450" y="1782391"/>
              <a:ext cx="22920" cy="26702"/>
            </a:xfrm>
            <a:custGeom>
              <a:avLst/>
              <a:gdLst/>
              <a:ahLst/>
              <a:cxnLst/>
              <a:rect l="l" t="t" r="r" b="b"/>
              <a:pathLst>
                <a:path w="303" h="353" extrusionOk="0">
                  <a:moveTo>
                    <a:pt x="191" y="49"/>
                  </a:moveTo>
                  <a:cubicBezTo>
                    <a:pt x="216" y="49"/>
                    <a:pt x="244" y="81"/>
                    <a:pt x="244" y="126"/>
                  </a:cubicBezTo>
                  <a:lnTo>
                    <a:pt x="258" y="140"/>
                  </a:lnTo>
                  <a:cubicBezTo>
                    <a:pt x="221" y="184"/>
                    <a:pt x="199" y="232"/>
                    <a:pt x="163" y="279"/>
                  </a:cubicBezTo>
                  <a:cubicBezTo>
                    <a:pt x="157" y="285"/>
                    <a:pt x="143" y="288"/>
                    <a:pt x="126" y="288"/>
                  </a:cubicBezTo>
                  <a:cubicBezTo>
                    <a:pt x="110" y="288"/>
                    <a:pt x="93" y="285"/>
                    <a:pt x="82" y="279"/>
                  </a:cubicBezTo>
                  <a:cubicBezTo>
                    <a:pt x="71" y="265"/>
                    <a:pt x="59" y="232"/>
                    <a:pt x="59" y="209"/>
                  </a:cubicBezTo>
                  <a:cubicBezTo>
                    <a:pt x="71" y="140"/>
                    <a:pt x="118" y="92"/>
                    <a:pt x="174" y="56"/>
                  </a:cubicBezTo>
                  <a:cubicBezTo>
                    <a:pt x="179" y="51"/>
                    <a:pt x="185" y="49"/>
                    <a:pt x="191" y="49"/>
                  </a:cubicBezTo>
                  <a:close/>
                  <a:moveTo>
                    <a:pt x="200" y="1"/>
                  </a:moveTo>
                  <a:cubicBezTo>
                    <a:pt x="172" y="1"/>
                    <a:pt x="142" y="18"/>
                    <a:pt x="118" y="33"/>
                  </a:cubicBezTo>
                  <a:cubicBezTo>
                    <a:pt x="59" y="81"/>
                    <a:pt x="23" y="140"/>
                    <a:pt x="12" y="221"/>
                  </a:cubicBezTo>
                  <a:cubicBezTo>
                    <a:pt x="1" y="265"/>
                    <a:pt x="23" y="302"/>
                    <a:pt x="59" y="335"/>
                  </a:cubicBezTo>
                  <a:cubicBezTo>
                    <a:pt x="80" y="347"/>
                    <a:pt x="101" y="353"/>
                    <a:pt x="121" y="353"/>
                  </a:cubicBezTo>
                  <a:cubicBezTo>
                    <a:pt x="145" y="353"/>
                    <a:pt x="168" y="344"/>
                    <a:pt x="188" y="324"/>
                  </a:cubicBezTo>
                  <a:cubicBezTo>
                    <a:pt x="258" y="279"/>
                    <a:pt x="291" y="209"/>
                    <a:pt x="302" y="103"/>
                  </a:cubicBezTo>
                  <a:cubicBezTo>
                    <a:pt x="280" y="81"/>
                    <a:pt x="269" y="33"/>
                    <a:pt x="233" y="11"/>
                  </a:cubicBezTo>
                  <a:cubicBezTo>
                    <a:pt x="223" y="4"/>
                    <a:pt x="212" y="1"/>
                    <a:pt x="20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6764275" y="1741697"/>
              <a:ext cx="23752" cy="21256"/>
            </a:xfrm>
            <a:custGeom>
              <a:avLst/>
              <a:gdLst/>
              <a:ahLst/>
              <a:cxnLst/>
              <a:rect l="l" t="t" r="r" b="b"/>
              <a:pathLst>
                <a:path w="314" h="281" extrusionOk="0">
                  <a:moveTo>
                    <a:pt x="198" y="46"/>
                  </a:moveTo>
                  <a:cubicBezTo>
                    <a:pt x="229" y="46"/>
                    <a:pt x="255" y="88"/>
                    <a:pt x="255" y="130"/>
                  </a:cubicBezTo>
                  <a:cubicBezTo>
                    <a:pt x="255" y="180"/>
                    <a:pt x="179" y="239"/>
                    <a:pt x="121" y="239"/>
                  </a:cubicBezTo>
                  <a:cubicBezTo>
                    <a:pt x="111" y="239"/>
                    <a:pt x="101" y="237"/>
                    <a:pt x="93" y="233"/>
                  </a:cubicBezTo>
                  <a:cubicBezTo>
                    <a:pt x="46" y="222"/>
                    <a:pt x="34" y="164"/>
                    <a:pt x="71" y="130"/>
                  </a:cubicBezTo>
                  <a:cubicBezTo>
                    <a:pt x="93" y="94"/>
                    <a:pt x="141" y="71"/>
                    <a:pt x="185" y="49"/>
                  </a:cubicBezTo>
                  <a:cubicBezTo>
                    <a:pt x="190" y="47"/>
                    <a:pt x="194" y="46"/>
                    <a:pt x="198" y="46"/>
                  </a:cubicBezTo>
                  <a:close/>
                  <a:moveTo>
                    <a:pt x="191" y="0"/>
                  </a:moveTo>
                  <a:cubicBezTo>
                    <a:pt x="186" y="0"/>
                    <a:pt x="180" y="1"/>
                    <a:pt x="174" y="1"/>
                  </a:cubicBezTo>
                  <a:cubicBezTo>
                    <a:pt x="82" y="1"/>
                    <a:pt x="1" y="82"/>
                    <a:pt x="12" y="175"/>
                  </a:cubicBezTo>
                  <a:cubicBezTo>
                    <a:pt x="12" y="245"/>
                    <a:pt x="57" y="281"/>
                    <a:pt x="127" y="281"/>
                  </a:cubicBezTo>
                  <a:cubicBezTo>
                    <a:pt x="233" y="281"/>
                    <a:pt x="314" y="200"/>
                    <a:pt x="303" y="119"/>
                  </a:cubicBezTo>
                  <a:cubicBezTo>
                    <a:pt x="303" y="55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14" y="1683903"/>
            <a:ext cx="1681302" cy="8295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p39"/>
          <p:cNvSpPr txBox="1">
            <a:spLocks noGrp="1"/>
          </p:cNvSpPr>
          <p:nvPr>
            <p:ph type="title"/>
          </p:nvPr>
        </p:nvSpPr>
        <p:spPr>
          <a:xfrm>
            <a:off x="720010" y="5400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pt-BR" b="0" dirty="0"/>
              <a:t>pada suatu segitiga juga berlaku: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147" name="Google Shape;3147;p39"/>
          <p:cNvGrpSpPr/>
          <p:nvPr/>
        </p:nvGrpSpPr>
        <p:grpSpPr>
          <a:xfrm>
            <a:off x="7174081" y="3252295"/>
            <a:ext cx="921841" cy="1174563"/>
            <a:chOff x="7279301" y="2177455"/>
            <a:chExt cx="459679" cy="585700"/>
          </a:xfrm>
        </p:grpSpPr>
        <p:sp>
          <p:nvSpPr>
            <p:cNvPr id="3148" name="Google Shape;3148;p39"/>
            <p:cNvSpPr/>
            <p:nvPr/>
          </p:nvSpPr>
          <p:spPr>
            <a:xfrm>
              <a:off x="7279301" y="2177455"/>
              <a:ext cx="459679" cy="585700"/>
            </a:xfrm>
            <a:custGeom>
              <a:avLst/>
              <a:gdLst/>
              <a:ahLst/>
              <a:cxnLst/>
              <a:rect l="l" t="t" r="r" b="b"/>
              <a:pathLst>
                <a:path w="6077" h="7743" extrusionOk="0">
                  <a:moveTo>
                    <a:pt x="2945" y="1"/>
                  </a:moveTo>
                  <a:cubicBezTo>
                    <a:pt x="2933" y="1"/>
                    <a:pt x="2933" y="1"/>
                    <a:pt x="2922" y="15"/>
                  </a:cubicBezTo>
                  <a:cubicBezTo>
                    <a:pt x="2481" y="26"/>
                    <a:pt x="2062" y="155"/>
                    <a:pt x="1687" y="375"/>
                  </a:cubicBezTo>
                  <a:cubicBezTo>
                    <a:pt x="1327" y="596"/>
                    <a:pt x="1059" y="875"/>
                    <a:pt x="897" y="1213"/>
                  </a:cubicBezTo>
                  <a:cubicBezTo>
                    <a:pt x="757" y="1504"/>
                    <a:pt x="687" y="1831"/>
                    <a:pt x="687" y="2202"/>
                  </a:cubicBezTo>
                  <a:lnTo>
                    <a:pt x="687" y="4309"/>
                  </a:lnTo>
                  <a:lnTo>
                    <a:pt x="687" y="5683"/>
                  </a:lnTo>
                  <a:lnTo>
                    <a:pt x="687" y="5694"/>
                  </a:lnTo>
                  <a:cubicBezTo>
                    <a:pt x="617" y="5728"/>
                    <a:pt x="559" y="5775"/>
                    <a:pt x="500" y="5834"/>
                  </a:cubicBezTo>
                  <a:cubicBezTo>
                    <a:pt x="268" y="5938"/>
                    <a:pt x="151" y="6125"/>
                    <a:pt x="70" y="6287"/>
                  </a:cubicBezTo>
                  <a:cubicBezTo>
                    <a:pt x="48" y="6334"/>
                    <a:pt x="11" y="6404"/>
                    <a:pt x="11" y="6485"/>
                  </a:cubicBezTo>
                  <a:cubicBezTo>
                    <a:pt x="11" y="6731"/>
                    <a:pt x="0" y="6985"/>
                    <a:pt x="0" y="7301"/>
                  </a:cubicBezTo>
                  <a:cubicBezTo>
                    <a:pt x="0" y="7404"/>
                    <a:pt x="0" y="7533"/>
                    <a:pt x="106" y="7639"/>
                  </a:cubicBezTo>
                  <a:cubicBezTo>
                    <a:pt x="198" y="7731"/>
                    <a:pt x="302" y="7742"/>
                    <a:pt x="372" y="7742"/>
                  </a:cubicBezTo>
                  <a:lnTo>
                    <a:pt x="2503" y="7742"/>
                  </a:lnTo>
                  <a:lnTo>
                    <a:pt x="3621" y="7731"/>
                  </a:lnTo>
                  <a:cubicBezTo>
                    <a:pt x="3959" y="7731"/>
                    <a:pt x="4283" y="7731"/>
                    <a:pt x="4621" y="7742"/>
                  </a:cubicBezTo>
                  <a:lnTo>
                    <a:pt x="5680" y="7742"/>
                  </a:lnTo>
                  <a:cubicBezTo>
                    <a:pt x="5749" y="7742"/>
                    <a:pt x="5878" y="7742"/>
                    <a:pt x="5973" y="7639"/>
                  </a:cubicBezTo>
                  <a:cubicBezTo>
                    <a:pt x="6076" y="7533"/>
                    <a:pt x="6076" y="7404"/>
                    <a:pt x="6076" y="7334"/>
                  </a:cubicBezTo>
                  <a:lnTo>
                    <a:pt x="6076" y="7021"/>
                  </a:lnTo>
                  <a:lnTo>
                    <a:pt x="6076" y="6544"/>
                  </a:lnTo>
                  <a:cubicBezTo>
                    <a:pt x="6076" y="6440"/>
                    <a:pt x="6054" y="6345"/>
                    <a:pt x="5995" y="6253"/>
                  </a:cubicBezTo>
                  <a:cubicBezTo>
                    <a:pt x="5914" y="6102"/>
                    <a:pt x="5786" y="5926"/>
                    <a:pt x="5576" y="5834"/>
                  </a:cubicBezTo>
                  <a:cubicBezTo>
                    <a:pt x="5518" y="5775"/>
                    <a:pt x="5459" y="5728"/>
                    <a:pt x="5389" y="5694"/>
                  </a:cubicBezTo>
                  <a:lnTo>
                    <a:pt x="5389" y="4309"/>
                  </a:lnTo>
                  <a:lnTo>
                    <a:pt x="5389" y="2331"/>
                  </a:lnTo>
                  <a:cubicBezTo>
                    <a:pt x="5389" y="2155"/>
                    <a:pt x="5378" y="1971"/>
                    <a:pt x="5355" y="1783"/>
                  </a:cubicBezTo>
                  <a:cubicBezTo>
                    <a:pt x="5308" y="1468"/>
                    <a:pt x="5216" y="1213"/>
                    <a:pt x="5051" y="993"/>
                  </a:cubicBezTo>
                  <a:cubicBezTo>
                    <a:pt x="4691" y="468"/>
                    <a:pt x="4168" y="166"/>
                    <a:pt x="3445" y="37"/>
                  </a:cubicBezTo>
                  <a:cubicBezTo>
                    <a:pt x="3364" y="26"/>
                    <a:pt x="3283" y="15"/>
                    <a:pt x="3202" y="15"/>
                  </a:cubicBezTo>
                  <a:cubicBezTo>
                    <a:pt x="3179" y="1"/>
                    <a:pt x="314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7357663" y="2204307"/>
              <a:ext cx="302873" cy="404763"/>
            </a:xfrm>
            <a:custGeom>
              <a:avLst/>
              <a:gdLst/>
              <a:ahLst/>
              <a:cxnLst/>
              <a:rect l="l" t="t" r="r" b="b"/>
              <a:pathLst>
                <a:path w="4004" h="5351" extrusionOk="0">
                  <a:moveTo>
                    <a:pt x="2024" y="0"/>
                  </a:moveTo>
                  <a:cubicBezTo>
                    <a:pt x="1956" y="0"/>
                    <a:pt x="1886" y="3"/>
                    <a:pt x="1816" y="9"/>
                  </a:cubicBezTo>
                  <a:cubicBezTo>
                    <a:pt x="1445" y="43"/>
                    <a:pt x="1096" y="160"/>
                    <a:pt x="769" y="358"/>
                  </a:cubicBezTo>
                  <a:cubicBezTo>
                    <a:pt x="453" y="568"/>
                    <a:pt x="199" y="847"/>
                    <a:pt x="93" y="1230"/>
                  </a:cubicBezTo>
                  <a:cubicBezTo>
                    <a:pt x="34" y="1462"/>
                    <a:pt x="0" y="1697"/>
                    <a:pt x="0" y="1928"/>
                  </a:cubicBezTo>
                  <a:lnTo>
                    <a:pt x="0" y="5281"/>
                  </a:lnTo>
                  <a:lnTo>
                    <a:pt x="0" y="5351"/>
                  </a:lnTo>
                  <a:lnTo>
                    <a:pt x="244" y="5351"/>
                  </a:lnTo>
                  <a:cubicBezTo>
                    <a:pt x="257" y="5351"/>
                    <a:pt x="269" y="5351"/>
                    <a:pt x="280" y="5339"/>
                  </a:cubicBezTo>
                  <a:cubicBezTo>
                    <a:pt x="397" y="5270"/>
                    <a:pt x="512" y="5200"/>
                    <a:pt x="629" y="5130"/>
                  </a:cubicBezTo>
                  <a:cubicBezTo>
                    <a:pt x="640" y="5119"/>
                    <a:pt x="651" y="5119"/>
                    <a:pt x="663" y="5119"/>
                  </a:cubicBezTo>
                  <a:cubicBezTo>
                    <a:pt x="758" y="5094"/>
                    <a:pt x="861" y="5108"/>
                    <a:pt x="931" y="5013"/>
                  </a:cubicBezTo>
                  <a:cubicBezTo>
                    <a:pt x="942" y="5001"/>
                    <a:pt x="967" y="5001"/>
                    <a:pt x="978" y="4990"/>
                  </a:cubicBezTo>
                  <a:cubicBezTo>
                    <a:pt x="1026" y="4954"/>
                    <a:pt x="1070" y="4932"/>
                    <a:pt x="1096" y="4898"/>
                  </a:cubicBezTo>
                  <a:cubicBezTo>
                    <a:pt x="1269" y="4722"/>
                    <a:pt x="1305" y="4524"/>
                    <a:pt x="1258" y="4292"/>
                  </a:cubicBezTo>
                  <a:cubicBezTo>
                    <a:pt x="1246" y="4244"/>
                    <a:pt x="1221" y="4244"/>
                    <a:pt x="1177" y="4244"/>
                  </a:cubicBezTo>
                  <a:cubicBezTo>
                    <a:pt x="1070" y="4256"/>
                    <a:pt x="967" y="4269"/>
                    <a:pt x="861" y="4281"/>
                  </a:cubicBezTo>
                  <a:cubicBezTo>
                    <a:pt x="816" y="4281"/>
                    <a:pt x="780" y="4269"/>
                    <a:pt x="769" y="4222"/>
                  </a:cubicBezTo>
                  <a:cubicBezTo>
                    <a:pt x="746" y="4175"/>
                    <a:pt x="780" y="4152"/>
                    <a:pt x="816" y="4130"/>
                  </a:cubicBezTo>
                  <a:cubicBezTo>
                    <a:pt x="839" y="4105"/>
                    <a:pt x="872" y="4093"/>
                    <a:pt x="897" y="4093"/>
                  </a:cubicBezTo>
                  <a:cubicBezTo>
                    <a:pt x="956" y="4082"/>
                    <a:pt x="978" y="4046"/>
                    <a:pt x="989" y="4001"/>
                  </a:cubicBezTo>
                  <a:cubicBezTo>
                    <a:pt x="1047" y="3811"/>
                    <a:pt x="1252" y="3662"/>
                    <a:pt x="1461" y="3662"/>
                  </a:cubicBezTo>
                  <a:cubicBezTo>
                    <a:pt x="1547" y="3662"/>
                    <a:pt x="1633" y="3687"/>
                    <a:pt x="1710" y="3744"/>
                  </a:cubicBezTo>
                  <a:cubicBezTo>
                    <a:pt x="1758" y="3781"/>
                    <a:pt x="1805" y="3792"/>
                    <a:pt x="1864" y="3814"/>
                  </a:cubicBezTo>
                  <a:cubicBezTo>
                    <a:pt x="1875" y="3593"/>
                    <a:pt x="1886" y="3395"/>
                    <a:pt x="1864" y="3186"/>
                  </a:cubicBezTo>
                  <a:cubicBezTo>
                    <a:pt x="1828" y="3186"/>
                    <a:pt x="1794" y="3186"/>
                    <a:pt x="1758" y="3197"/>
                  </a:cubicBezTo>
                  <a:cubicBezTo>
                    <a:pt x="1553" y="3229"/>
                    <a:pt x="1341" y="3234"/>
                    <a:pt x="1128" y="3234"/>
                  </a:cubicBezTo>
                  <a:cubicBezTo>
                    <a:pt x="1028" y="3234"/>
                    <a:pt x="928" y="3233"/>
                    <a:pt x="827" y="3233"/>
                  </a:cubicBezTo>
                  <a:cubicBezTo>
                    <a:pt x="802" y="3233"/>
                    <a:pt x="791" y="3233"/>
                    <a:pt x="769" y="3222"/>
                  </a:cubicBezTo>
                  <a:cubicBezTo>
                    <a:pt x="721" y="3208"/>
                    <a:pt x="688" y="3186"/>
                    <a:pt x="688" y="3127"/>
                  </a:cubicBezTo>
                  <a:cubicBezTo>
                    <a:pt x="688" y="3068"/>
                    <a:pt x="721" y="3035"/>
                    <a:pt x="769" y="3035"/>
                  </a:cubicBezTo>
                  <a:cubicBezTo>
                    <a:pt x="897" y="3024"/>
                    <a:pt x="967" y="2906"/>
                    <a:pt x="1070" y="2848"/>
                  </a:cubicBezTo>
                  <a:cubicBezTo>
                    <a:pt x="1096" y="2836"/>
                    <a:pt x="1096" y="2814"/>
                    <a:pt x="1107" y="2789"/>
                  </a:cubicBezTo>
                  <a:cubicBezTo>
                    <a:pt x="1118" y="2767"/>
                    <a:pt x="1118" y="2733"/>
                    <a:pt x="1129" y="2697"/>
                  </a:cubicBezTo>
                  <a:cubicBezTo>
                    <a:pt x="1188" y="2417"/>
                    <a:pt x="1316" y="2185"/>
                    <a:pt x="1537" y="2021"/>
                  </a:cubicBezTo>
                  <a:cubicBezTo>
                    <a:pt x="1754" y="1876"/>
                    <a:pt x="1999" y="1823"/>
                    <a:pt x="2258" y="1823"/>
                  </a:cubicBezTo>
                  <a:cubicBezTo>
                    <a:pt x="2289" y="1823"/>
                    <a:pt x="2321" y="1824"/>
                    <a:pt x="2353" y="1825"/>
                  </a:cubicBezTo>
                  <a:cubicBezTo>
                    <a:pt x="2562" y="1836"/>
                    <a:pt x="2735" y="1928"/>
                    <a:pt x="2898" y="2057"/>
                  </a:cubicBezTo>
                  <a:cubicBezTo>
                    <a:pt x="2992" y="2138"/>
                    <a:pt x="3074" y="2208"/>
                    <a:pt x="3155" y="2278"/>
                  </a:cubicBezTo>
                  <a:cubicBezTo>
                    <a:pt x="3194" y="2309"/>
                    <a:pt x="3238" y="2330"/>
                    <a:pt x="3284" y="2330"/>
                  </a:cubicBezTo>
                  <a:cubicBezTo>
                    <a:pt x="3307" y="2330"/>
                    <a:pt x="3330" y="2325"/>
                    <a:pt x="3353" y="2314"/>
                  </a:cubicBezTo>
                  <a:cubicBezTo>
                    <a:pt x="3375" y="2300"/>
                    <a:pt x="3412" y="2289"/>
                    <a:pt x="3434" y="2289"/>
                  </a:cubicBezTo>
                  <a:cubicBezTo>
                    <a:pt x="3470" y="2300"/>
                    <a:pt x="3515" y="2300"/>
                    <a:pt x="3526" y="2325"/>
                  </a:cubicBezTo>
                  <a:cubicBezTo>
                    <a:pt x="3545" y="2378"/>
                    <a:pt x="3575" y="2384"/>
                    <a:pt x="3614" y="2384"/>
                  </a:cubicBezTo>
                  <a:cubicBezTo>
                    <a:pt x="3627" y="2384"/>
                    <a:pt x="3640" y="2384"/>
                    <a:pt x="3655" y="2384"/>
                  </a:cubicBezTo>
                  <a:cubicBezTo>
                    <a:pt x="3662" y="2384"/>
                    <a:pt x="3676" y="2378"/>
                    <a:pt x="3687" y="2378"/>
                  </a:cubicBezTo>
                  <a:cubicBezTo>
                    <a:pt x="3693" y="2378"/>
                    <a:pt x="3698" y="2379"/>
                    <a:pt x="3702" y="2384"/>
                  </a:cubicBezTo>
                  <a:cubicBezTo>
                    <a:pt x="3724" y="2384"/>
                    <a:pt x="3761" y="2395"/>
                    <a:pt x="3761" y="2417"/>
                  </a:cubicBezTo>
                  <a:cubicBezTo>
                    <a:pt x="3772" y="2428"/>
                    <a:pt x="3761" y="2465"/>
                    <a:pt x="3750" y="2487"/>
                  </a:cubicBezTo>
                  <a:cubicBezTo>
                    <a:pt x="3713" y="2509"/>
                    <a:pt x="3680" y="2535"/>
                    <a:pt x="3643" y="2546"/>
                  </a:cubicBezTo>
                  <a:cubicBezTo>
                    <a:pt x="3493" y="2593"/>
                    <a:pt x="3342" y="2674"/>
                    <a:pt x="3213" y="2767"/>
                  </a:cubicBezTo>
                  <a:cubicBezTo>
                    <a:pt x="3191" y="2778"/>
                    <a:pt x="3177" y="2789"/>
                    <a:pt x="3155" y="2803"/>
                  </a:cubicBezTo>
                  <a:cubicBezTo>
                    <a:pt x="3037" y="2848"/>
                    <a:pt x="2934" y="2895"/>
                    <a:pt x="2816" y="2954"/>
                  </a:cubicBezTo>
                  <a:cubicBezTo>
                    <a:pt x="2816" y="2965"/>
                    <a:pt x="2828" y="2987"/>
                    <a:pt x="2828" y="3012"/>
                  </a:cubicBezTo>
                  <a:cubicBezTo>
                    <a:pt x="2842" y="3093"/>
                    <a:pt x="2875" y="3174"/>
                    <a:pt x="2875" y="3255"/>
                  </a:cubicBezTo>
                  <a:cubicBezTo>
                    <a:pt x="2898" y="3501"/>
                    <a:pt x="2898" y="3733"/>
                    <a:pt x="2911" y="3965"/>
                  </a:cubicBezTo>
                  <a:cubicBezTo>
                    <a:pt x="2923" y="4303"/>
                    <a:pt x="2886" y="4630"/>
                    <a:pt x="2724" y="4954"/>
                  </a:cubicBezTo>
                  <a:cubicBezTo>
                    <a:pt x="2758" y="4954"/>
                    <a:pt x="2794" y="4968"/>
                    <a:pt x="2816" y="4979"/>
                  </a:cubicBezTo>
                  <a:cubicBezTo>
                    <a:pt x="2898" y="4990"/>
                    <a:pt x="2967" y="5013"/>
                    <a:pt x="3051" y="5024"/>
                  </a:cubicBezTo>
                  <a:cubicBezTo>
                    <a:pt x="3121" y="5049"/>
                    <a:pt x="3202" y="5082"/>
                    <a:pt x="3272" y="5108"/>
                  </a:cubicBezTo>
                  <a:cubicBezTo>
                    <a:pt x="3434" y="5130"/>
                    <a:pt x="3562" y="5200"/>
                    <a:pt x="3621" y="5351"/>
                  </a:cubicBezTo>
                  <a:lnTo>
                    <a:pt x="4004" y="5351"/>
                  </a:lnTo>
                  <a:lnTo>
                    <a:pt x="4004" y="5270"/>
                  </a:lnTo>
                  <a:lnTo>
                    <a:pt x="4004" y="1965"/>
                  </a:lnTo>
                  <a:cubicBezTo>
                    <a:pt x="4004" y="1811"/>
                    <a:pt x="3993" y="1671"/>
                    <a:pt x="3970" y="1521"/>
                  </a:cubicBezTo>
                  <a:cubicBezTo>
                    <a:pt x="3923" y="1043"/>
                    <a:pt x="3691" y="671"/>
                    <a:pt x="3294" y="403"/>
                  </a:cubicBezTo>
                  <a:cubicBezTo>
                    <a:pt x="2909" y="140"/>
                    <a:pt x="2488" y="0"/>
                    <a:pt x="2024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7306531" y="2668808"/>
              <a:ext cx="406049" cy="67019"/>
            </a:xfrm>
            <a:custGeom>
              <a:avLst/>
              <a:gdLst/>
              <a:ahLst/>
              <a:cxnLst/>
              <a:rect l="l" t="t" r="r" b="b"/>
              <a:pathLst>
                <a:path w="5368" h="886" extrusionOk="0">
                  <a:moveTo>
                    <a:pt x="2107" y="419"/>
                  </a:moveTo>
                  <a:cubicBezTo>
                    <a:pt x="2132" y="419"/>
                    <a:pt x="2143" y="433"/>
                    <a:pt x="2165" y="444"/>
                  </a:cubicBezTo>
                  <a:cubicBezTo>
                    <a:pt x="2143" y="444"/>
                    <a:pt x="2132" y="467"/>
                    <a:pt x="2107" y="467"/>
                  </a:cubicBezTo>
                  <a:lnTo>
                    <a:pt x="933" y="467"/>
                  </a:lnTo>
                  <a:cubicBezTo>
                    <a:pt x="920" y="467"/>
                    <a:pt x="908" y="456"/>
                    <a:pt x="897" y="456"/>
                  </a:cubicBezTo>
                  <a:cubicBezTo>
                    <a:pt x="897" y="444"/>
                    <a:pt x="897" y="444"/>
                    <a:pt x="886" y="433"/>
                  </a:cubicBezTo>
                  <a:cubicBezTo>
                    <a:pt x="908" y="433"/>
                    <a:pt x="933" y="419"/>
                    <a:pt x="945" y="419"/>
                  </a:cubicBezTo>
                  <a:close/>
                  <a:moveTo>
                    <a:pt x="4412" y="419"/>
                  </a:moveTo>
                  <a:cubicBezTo>
                    <a:pt x="4437" y="419"/>
                    <a:pt x="4448" y="433"/>
                    <a:pt x="4470" y="433"/>
                  </a:cubicBezTo>
                  <a:lnTo>
                    <a:pt x="4470" y="456"/>
                  </a:lnTo>
                  <a:cubicBezTo>
                    <a:pt x="4448" y="456"/>
                    <a:pt x="4426" y="467"/>
                    <a:pt x="4412" y="467"/>
                  </a:cubicBezTo>
                  <a:lnTo>
                    <a:pt x="3249" y="467"/>
                  </a:lnTo>
                  <a:cubicBezTo>
                    <a:pt x="3224" y="456"/>
                    <a:pt x="3213" y="456"/>
                    <a:pt x="3202" y="444"/>
                  </a:cubicBezTo>
                  <a:cubicBezTo>
                    <a:pt x="3213" y="433"/>
                    <a:pt x="3238" y="419"/>
                    <a:pt x="3249" y="419"/>
                  </a:cubicBezTo>
                  <a:close/>
                  <a:moveTo>
                    <a:pt x="2143" y="537"/>
                  </a:moveTo>
                  <a:cubicBezTo>
                    <a:pt x="2154" y="537"/>
                    <a:pt x="2154" y="548"/>
                    <a:pt x="2177" y="559"/>
                  </a:cubicBezTo>
                  <a:cubicBezTo>
                    <a:pt x="2143" y="573"/>
                    <a:pt x="2132" y="584"/>
                    <a:pt x="2107" y="584"/>
                  </a:cubicBezTo>
                  <a:lnTo>
                    <a:pt x="1911" y="584"/>
                  </a:lnTo>
                  <a:cubicBezTo>
                    <a:pt x="1897" y="584"/>
                    <a:pt x="1886" y="559"/>
                    <a:pt x="1875" y="559"/>
                  </a:cubicBezTo>
                  <a:cubicBezTo>
                    <a:pt x="1886" y="548"/>
                    <a:pt x="1886" y="537"/>
                    <a:pt x="1897" y="537"/>
                  </a:cubicBezTo>
                  <a:close/>
                  <a:moveTo>
                    <a:pt x="3341" y="528"/>
                  </a:moveTo>
                  <a:cubicBezTo>
                    <a:pt x="3378" y="528"/>
                    <a:pt x="3413" y="531"/>
                    <a:pt x="3448" y="537"/>
                  </a:cubicBezTo>
                  <a:cubicBezTo>
                    <a:pt x="3459" y="537"/>
                    <a:pt x="3470" y="548"/>
                    <a:pt x="3481" y="559"/>
                  </a:cubicBezTo>
                  <a:cubicBezTo>
                    <a:pt x="3470" y="559"/>
                    <a:pt x="3459" y="573"/>
                    <a:pt x="3448" y="584"/>
                  </a:cubicBezTo>
                  <a:lnTo>
                    <a:pt x="3238" y="584"/>
                  </a:lnTo>
                  <a:cubicBezTo>
                    <a:pt x="3224" y="584"/>
                    <a:pt x="3213" y="559"/>
                    <a:pt x="3202" y="559"/>
                  </a:cubicBezTo>
                  <a:cubicBezTo>
                    <a:pt x="3213" y="548"/>
                    <a:pt x="3224" y="537"/>
                    <a:pt x="3224" y="537"/>
                  </a:cubicBezTo>
                  <a:cubicBezTo>
                    <a:pt x="3266" y="531"/>
                    <a:pt x="3305" y="528"/>
                    <a:pt x="3341" y="528"/>
                  </a:cubicBezTo>
                  <a:close/>
                  <a:moveTo>
                    <a:pt x="2683" y="78"/>
                  </a:moveTo>
                  <a:cubicBezTo>
                    <a:pt x="2786" y="78"/>
                    <a:pt x="2889" y="119"/>
                    <a:pt x="2970" y="199"/>
                  </a:cubicBezTo>
                  <a:cubicBezTo>
                    <a:pt x="3062" y="294"/>
                    <a:pt x="3085" y="456"/>
                    <a:pt x="3029" y="573"/>
                  </a:cubicBezTo>
                  <a:cubicBezTo>
                    <a:pt x="2970" y="724"/>
                    <a:pt x="2830" y="769"/>
                    <a:pt x="2691" y="769"/>
                  </a:cubicBezTo>
                  <a:cubicBezTo>
                    <a:pt x="2573" y="769"/>
                    <a:pt x="2481" y="757"/>
                    <a:pt x="2400" y="676"/>
                  </a:cubicBezTo>
                  <a:cubicBezTo>
                    <a:pt x="2272" y="559"/>
                    <a:pt x="2260" y="338"/>
                    <a:pt x="2386" y="210"/>
                  </a:cubicBezTo>
                  <a:cubicBezTo>
                    <a:pt x="2470" y="122"/>
                    <a:pt x="2577" y="78"/>
                    <a:pt x="2683" y="78"/>
                  </a:cubicBezTo>
                  <a:close/>
                  <a:moveTo>
                    <a:pt x="0" y="0"/>
                  </a:moveTo>
                  <a:lnTo>
                    <a:pt x="0" y="886"/>
                  </a:lnTo>
                  <a:lnTo>
                    <a:pt x="5367" y="886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7413031" y="2345677"/>
              <a:ext cx="224734" cy="98789"/>
            </a:xfrm>
            <a:custGeom>
              <a:avLst/>
              <a:gdLst/>
              <a:ahLst/>
              <a:cxnLst/>
              <a:rect l="l" t="t" r="r" b="b"/>
              <a:pathLst>
                <a:path w="2971" h="1306" extrusionOk="0">
                  <a:moveTo>
                    <a:pt x="1586" y="102"/>
                  </a:moveTo>
                  <a:cubicBezTo>
                    <a:pt x="1589" y="102"/>
                    <a:pt x="1592" y="104"/>
                    <a:pt x="1596" y="107"/>
                  </a:cubicBezTo>
                  <a:cubicBezTo>
                    <a:pt x="1643" y="118"/>
                    <a:pt x="1691" y="140"/>
                    <a:pt x="1735" y="166"/>
                  </a:cubicBezTo>
                  <a:cubicBezTo>
                    <a:pt x="1735" y="166"/>
                    <a:pt x="1735" y="177"/>
                    <a:pt x="1746" y="188"/>
                  </a:cubicBezTo>
                  <a:cubicBezTo>
                    <a:pt x="1735" y="188"/>
                    <a:pt x="1713" y="199"/>
                    <a:pt x="1713" y="199"/>
                  </a:cubicBezTo>
                  <a:cubicBezTo>
                    <a:pt x="1665" y="188"/>
                    <a:pt x="1621" y="166"/>
                    <a:pt x="1584" y="140"/>
                  </a:cubicBezTo>
                  <a:cubicBezTo>
                    <a:pt x="1573" y="140"/>
                    <a:pt x="1573" y="129"/>
                    <a:pt x="1573" y="118"/>
                  </a:cubicBezTo>
                  <a:cubicBezTo>
                    <a:pt x="1573" y="110"/>
                    <a:pt x="1579" y="102"/>
                    <a:pt x="1586" y="102"/>
                  </a:cubicBezTo>
                  <a:close/>
                  <a:moveTo>
                    <a:pt x="1434" y="152"/>
                  </a:moveTo>
                  <a:cubicBezTo>
                    <a:pt x="1481" y="177"/>
                    <a:pt x="1526" y="199"/>
                    <a:pt x="1562" y="221"/>
                  </a:cubicBezTo>
                  <a:cubicBezTo>
                    <a:pt x="1573" y="221"/>
                    <a:pt x="1573" y="235"/>
                    <a:pt x="1584" y="258"/>
                  </a:cubicBezTo>
                  <a:cubicBezTo>
                    <a:pt x="1573" y="258"/>
                    <a:pt x="1551" y="269"/>
                    <a:pt x="1551" y="269"/>
                  </a:cubicBezTo>
                  <a:cubicBezTo>
                    <a:pt x="1503" y="247"/>
                    <a:pt x="1456" y="221"/>
                    <a:pt x="1422" y="199"/>
                  </a:cubicBezTo>
                  <a:cubicBezTo>
                    <a:pt x="1411" y="188"/>
                    <a:pt x="1411" y="177"/>
                    <a:pt x="1411" y="166"/>
                  </a:cubicBezTo>
                  <a:cubicBezTo>
                    <a:pt x="1411" y="152"/>
                    <a:pt x="1434" y="152"/>
                    <a:pt x="1434" y="152"/>
                  </a:cubicBezTo>
                  <a:close/>
                  <a:moveTo>
                    <a:pt x="1294" y="177"/>
                  </a:moveTo>
                  <a:cubicBezTo>
                    <a:pt x="1316" y="210"/>
                    <a:pt x="1341" y="247"/>
                    <a:pt x="1364" y="269"/>
                  </a:cubicBezTo>
                  <a:cubicBezTo>
                    <a:pt x="1353" y="291"/>
                    <a:pt x="1353" y="305"/>
                    <a:pt x="1341" y="305"/>
                  </a:cubicBezTo>
                  <a:cubicBezTo>
                    <a:pt x="1341" y="305"/>
                    <a:pt x="1316" y="305"/>
                    <a:pt x="1316" y="291"/>
                  </a:cubicBezTo>
                  <a:cubicBezTo>
                    <a:pt x="1294" y="269"/>
                    <a:pt x="1272" y="235"/>
                    <a:pt x="1258" y="210"/>
                  </a:cubicBezTo>
                  <a:lnTo>
                    <a:pt x="1258" y="177"/>
                  </a:lnTo>
                  <a:close/>
                  <a:moveTo>
                    <a:pt x="1143" y="221"/>
                  </a:moveTo>
                  <a:cubicBezTo>
                    <a:pt x="1143" y="280"/>
                    <a:pt x="1132" y="328"/>
                    <a:pt x="1132" y="361"/>
                  </a:cubicBezTo>
                  <a:cubicBezTo>
                    <a:pt x="1132" y="375"/>
                    <a:pt x="1118" y="386"/>
                    <a:pt x="1107" y="386"/>
                  </a:cubicBezTo>
                  <a:cubicBezTo>
                    <a:pt x="1096" y="386"/>
                    <a:pt x="1084" y="375"/>
                    <a:pt x="1084" y="375"/>
                  </a:cubicBezTo>
                  <a:cubicBezTo>
                    <a:pt x="1073" y="339"/>
                    <a:pt x="1096" y="258"/>
                    <a:pt x="1143" y="221"/>
                  </a:cubicBezTo>
                  <a:close/>
                  <a:moveTo>
                    <a:pt x="967" y="291"/>
                  </a:moveTo>
                  <a:cubicBezTo>
                    <a:pt x="956" y="339"/>
                    <a:pt x="933" y="386"/>
                    <a:pt x="922" y="431"/>
                  </a:cubicBezTo>
                  <a:cubicBezTo>
                    <a:pt x="922" y="445"/>
                    <a:pt x="897" y="445"/>
                    <a:pt x="897" y="445"/>
                  </a:cubicBezTo>
                  <a:cubicBezTo>
                    <a:pt x="886" y="445"/>
                    <a:pt x="875" y="431"/>
                    <a:pt x="875" y="420"/>
                  </a:cubicBezTo>
                  <a:cubicBezTo>
                    <a:pt x="875" y="397"/>
                    <a:pt x="933" y="305"/>
                    <a:pt x="956" y="291"/>
                  </a:cubicBezTo>
                  <a:close/>
                  <a:moveTo>
                    <a:pt x="794" y="316"/>
                  </a:moveTo>
                  <a:lnTo>
                    <a:pt x="794" y="316"/>
                  </a:lnTo>
                  <a:cubicBezTo>
                    <a:pt x="805" y="375"/>
                    <a:pt x="746" y="467"/>
                    <a:pt x="699" y="478"/>
                  </a:cubicBezTo>
                  <a:cubicBezTo>
                    <a:pt x="688" y="445"/>
                    <a:pt x="746" y="339"/>
                    <a:pt x="794" y="316"/>
                  </a:cubicBezTo>
                  <a:close/>
                  <a:moveTo>
                    <a:pt x="1537" y="1"/>
                  </a:moveTo>
                  <a:cubicBezTo>
                    <a:pt x="1364" y="12"/>
                    <a:pt x="1177" y="37"/>
                    <a:pt x="1015" y="107"/>
                  </a:cubicBezTo>
                  <a:cubicBezTo>
                    <a:pt x="933" y="140"/>
                    <a:pt x="839" y="188"/>
                    <a:pt x="783" y="247"/>
                  </a:cubicBezTo>
                  <a:cubicBezTo>
                    <a:pt x="618" y="397"/>
                    <a:pt x="514" y="585"/>
                    <a:pt x="467" y="805"/>
                  </a:cubicBezTo>
                  <a:cubicBezTo>
                    <a:pt x="445" y="920"/>
                    <a:pt x="408" y="1026"/>
                    <a:pt x="280" y="1096"/>
                  </a:cubicBezTo>
                  <a:cubicBezTo>
                    <a:pt x="210" y="1143"/>
                    <a:pt x="154" y="1199"/>
                    <a:pt x="59" y="1213"/>
                  </a:cubicBezTo>
                  <a:cubicBezTo>
                    <a:pt x="48" y="1213"/>
                    <a:pt x="26" y="1236"/>
                    <a:pt x="0" y="1258"/>
                  </a:cubicBezTo>
                  <a:cubicBezTo>
                    <a:pt x="26" y="1269"/>
                    <a:pt x="48" y="1294"/>
                    <a:pt x="70" y="1294"/>
                  </a:cubicBezTo>
                  <a:cubicBezTo>
                    <a:pt x="129" y="1305"/>
                    <a:pt x="188" y="1305"/>
                    <a:pt x="257" y="1305"/>
                  </a:cubicBezTo>
                  <a:cubicBezTo>
                    <a:pt x="489" y="1294"/>
                    <a:pt x="724" y="1294"/>
                    <a:pt x="956" y="1269"/>
                  </a:cubicBezTo>
                  <a:cubicBezTo>
                    <a:pt x="1434" y="1247"/>
                    <a:pt x="1864" y="1107"/>
                    <a:pt x="2294" y="920"/>
                  </a:cubicBezTo>
                  <a:cubicBezTo>
                    <a:pt x="2389" y="886"/>
                    <a:pt x="2481" y="828"/>
                    <a:pt x="2562" y="769"/>
                  </a:cubicBezTo>
                  <a:cubicBezTo>
                    <a:pt x="2632" y="724"/>
                    <a:pt x="2691" y="688"/>
                    <a:pt x="2772" y="666"/>
                  </a:cubicBezTo>
                  <a:cubicBezTo>
                    <a:pt x="2842" y="654"/>
                    <a:pt x="2900" y="618"/>
                    <a:pt x="2970" y="596"/>
                  </a:cubicBezTo>
                  <a:cubicBezTo>
                    <a:pt x="2959" y="585"/>
                    <a:pt x="2959" y="585"/>
                    <a:pt x="2959" y="571"/>
                  </a:cubicBezTo>
                  <a:lnTo>
                    <a:pt x="2864" y="571"/>
                  </a:lnTo>
                  <a:cubicBezTo>
                    <a:pt x="2819" y="571"/>
                    <a:pt x="2783" y="559"/>
                    <a:pt x="2761" y="515"/>
                  </a:cubicBezTo>
                  <a:cubicBezTo>
                    <a:pt x="2749" y="501"/>
                    <a:pt x="2724" y="490"/>
                    <a:pt x="2702" y="478"/>
                  </a:cubicBezTo>
                  <a:cubicBezTo>
                    <a:pt x="2668" y="478"/>
                    <a:pt x="2643" y="490"/>
                    <a:pt x="2610" y="501"/>
                  </a:cubicBezTo>
                  <a:cubicBezTo>
                    <a:pt x="2580" y="511"/>
                    <a:pt x="2553" y="518"/>
                    <a:pt x="2527" y="518"/>
                  </a:cubicBezTo>
                  <a:cubicBezTo>
                    <a:pt x="2490" y="518"/>
                    <a:pt x="2456" y="506"/>
                    <a:pt x="2423" y="478"/>
                  </a:cubicBezTo>
                  <a:cubicBezTo>
                    <a:pt x="2375" y="445"/>
                    <a:pt x="2330" y="409"/>
                    <a:pt x="2283" y="375"/>
                  </a:cubicBezTo>
                  <a:cubicBezTo>
                    <a:pt x="2213" y="316"/>
                    <a:pt x="2143" y="247"/>
                    <a:pt x="2073" y="199"/>
                  </a:cubicBezTo>
                  <a:cubicBezTo>
                    <a:pt x="1911" y="82"/>
                    <a:pt x="1735" y="1"/>
                    <a:pt x="153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>
            <a:xfrm>
              <a:off x="7308422" y="2641502"/>
              <a:ext cx="401586" cy="23147"/>
            </a:xfrm>
            <a:custGeom>
              <a:avLst/>
              <a:gdLst/>
              <a:ahLst/>
              <a:cxnLst/>
              <a:rect l="l" t="t" r="r" b="b"/>
              <a:pathLst>
                <a:path w="5309" h="306" extrusionOk="0">
                  <a:moveTo>
                    <a:pt x="420" y="1"/>
                  </a:moveTo>
                  <a:cubicBezTo>
                    <a:pt x="361" y="1"/>
                    <a:pt x="302" y="1"/>
                    <a:pt x="255" y="37"/>
                  </a:cubicBezTo>
                  <a:cubicBezTo>
                    <a:pt x="126" y="82"/>
                    <a:pt x="70" y="188"/>
                    <a:pt x="1" y="305"/>
                  </a:cubicBezTo>
                  <a:lnTo>
                    <a:pt x="5309" y="305"/>
                  </a:lnTo>
                  <a:cubicBezTo>
                    <a:pt x="5261" y="210"/>
                    <a:pt x="5214" y="141"/>
                    <a:pt x="5144" y="82"/>
                  </a:cubicBezTo>
                  <a:cubicBezTo>
                    <a:pt x="5074" y="26"/>
                    <a:pt x="5004" y="1"/>
                    <a:pt x="492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7383230" y="2581520"/>
              <a:ext cx="223675" cy="27534"/>
            </a:xfrm>
            <a:custGeom>
              <a:avLst/>
              <a:gdLst/>
              <a:ahLst/>
              <a:cxnLst/>
              <a:rect l="l" t="t" r="r" b="b"/>
              <a:pathLst>
                <a:path w="2957" h="364" extrusionOk="0">
                  <a:moveTo>
                    <a:pt x="871" y="0"/>
                  </a:moveTo>
                  <a:cubicBezTo>
                    <a:pt x="753" y="0"/>
                    <a:pt x="640" y="38"/>
                    <a:pt x="548" y="132"/>
                  </a:cubicBezTo>
                  <a:cubicBezTo>
                    <a:pt x="534" y="143"/>
                    <a:pt x="501" y="154"/>
                    <a:pt x="478" y="154"/>
                  </a:cubicBezTo>
                  <a:cubicBezTo>
                    <a:pt x="291" y="154"/>
                    <a:pt x="151" y="260"/>
                    <a:pt x="12" y="352"/>
                  </a:cubicBezTo>
                  <a:lnTo>
                    <a:pt x="1" y="364"/>
                  </a:lnTo>
                  <a:lnTo>
                    <a:pt x="2945" y="364"/>
                  </a:lnTo>
                  <a:cubicBezTo>
                    <a:pt x="2945" y="352"/>
                    <a:pt x="2956" y="352"/>
                    <a:pt x="2956" y="341"/>
                  </a:cubicBezTo>
                  <a:cubicBezTo>
                    <a:pt x="2898" y="330"/>
                    <a:pt x="2839" y="316"/>
                    <a:pt x="2794" y="305"/>
                  </a:cubicBezTo>
                  <a:cubicBezTo>
                    <a:pt x="2758" y="305"/>
                    <a:pt x="2724" y="305"/>
                    <a:pt x="2699" y="294"/>
                  </a:cubicBezTo>
                  <a:cubicBezTo>
                    <a:pt x="2596" y="213"/>
                    <a:pt x="2478" y="190"/>
                    <a:pt x="2350" y="176"/>
                  </a:cubicBezTo>
                  <a:cubicBezTo>
                    <a:pt x="2294" y="176"/>
                    <a:pt x="2224" y="154"/>
                    <a:pt x="2166" y="143"/>
                  </a:cubicBezTo>
                  <a:cubicBezTo>
                    <a:pt x="2115" y="127"/>
                    <a:pt x="2070" y="115"/>
                    <a:pt x="2027" y="115"/>
                  </a:cubicBezTo>
                  <a:cubicBezTo>
                    <a:pt x="2011" y="115"/>
                    <a:pt x="1995" y="117"/>
                    <a:pt x="1978" y="121"/>
                  </a:cubicBezTo>
                  <a:cubicBezTo>
                    <a:pt x="1955" y="126"/>
                    <a:pt x="1929" y="129"/>
                    <a:pt x="1903" y="129"/>
                  </a:cubicBezTo>
                  <a:cubicBezTo>
                    <a:pt x="1877" y="129"/>
                    <a:pt x="1851" y="126"/>
                    <a:pt x="1828" y="121"/>
                  </a:cubicBezTo>
                  <a:cubicBezTo>
                    <a:pt x="1780" y="114"/>
                    <a:pt x="1734" y="109"/>
                    <a:pt x="1691" y="109"/>
                  </a:cubicBezTo>
                  <a:cubicBezTo>
                    <a:pt x="1638" y="109"/>
                    <a:pt x="1587" y="117"/>
                    <a:pt x="1537" y="143"/>
                  </a:cubicBezTo>
                  <a:cubicBezTo>
                    <a:pt x="1531" y="144"/>
                    <a:pt x="1521" y="145"/>
                    <a:pt x="1508" y="145"/>
                  </a:cubicBezTo>
                  <a:cubicBezTo>
                    <a:pt x="1430" y="145"/>
                    <a:pt x="1251" y="117"/>
                    <a:pt x="1210" y="95"/>
                  </a:cubicBezTo>
                  <a:cubicBezTo>
                    <a:pt x="1140" y="73"/>
                    <a:pt x="1070" y="37"/>
                    <a:pt x="1001" y="14"/>
                  </a:cubicBezTo>
                  <a:cubicBezTo>
                    <a:pt x="957" y="5"/>
                    <a:pt x="914" y="0"/>
                    <a:pt x="87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7338224" y="2626525"/>
              <a:ext cx="342585" cy="10666"/>
            </a:xfrm>
            <a:custGeom>
              <a:avLst/>
              <a:gdLst/>
              <a:ahLst/>
              <a:cxnLst/>
              <a:rect l="l" t="t" r="r" b="b"/>
              <a:pathLst>
                <a:path w="4529" h="141" extrusionOk="0">
                  <a:moveTo>
                    <a:pt x="4238" y="1"/>
                  </a:moveTo>
                  <a:cubicBezTo>
                    <a:pt x="3029" y="14"/>
                    <a:pt x="1805" y="14"/>
                    <a:pt x="596" y="14"/>
                  </a:cubicBezTo>
                  <a:lnTo>
                    <a:pt x="235" y="14"/>
                  </a:lnTo>
                  <a:cubicBezTo>
                    <a:pt x="140" y="14"/>
                    <a:pt x="70" y="70"/>
                    <a:pt x="0" y="129"/>
                  </a:cubicBezTo>
                  <a:lnTo>
                    <a:pt x="0" y="140"/>
                  </a:lnTo>
                  <a:lnTo>
                    <a:pt x="4518" y="140"/>
                  </a:lnTo>
                  <a:lnTo>
                    <a:pt x="4529" y="129"/>
                  </a:lnTo>
                  <a:cubicBezTo>
                    <a:pt x="4448" y="59"/>
                    <a:pt x="4367" y="1"/>
                    <a:pt x="423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7355999" y="2614272"/>
              <a:ext cx="306428" cy="8094"/>
            </a:xfrm>
            <a:custGeom>
              <a:avLst/>
              <a:gdLst/>
              <a:ahLst/>
              <a:cxnLst/>
              <a:rect l="l" t="t" r="r" b="b"/>
              <a:pathLst>
                <a:path w="4051" h="107" extrusionOk="0">
                  <a:moveTo>
                    <a:pt x="11" y="0"/>
                  </a:moveTo>
                  <a:cubicBezTo>
                    <a:pt x="11" y="37"/>
                    <a:pt x="0" y="70"/>
                    <a:pt x="0" y="107"/>
                  </a:cubicBezTo>
                  <a:lnTo>
                    <a:pt x="4051" y="107"/>
                  </a:lnTo>
                  <a:cubicBezTo>
                    <a:pt x="4051" y="70"/>
                    <a:pt x="4051" y="37"/>
                    <a:pt x="4037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7512572" y="2435536"/>
              <a:ext cx="33661" cy="143494"/>
            </a:xfrm>
            <a:custGeom>
              <a:avLst/>
              <a:gdLst/>
              <a:ahLst/>
              <a:cxnLst/>
              <a:rect l="l" t="t" r="r" b="b"/>
              <a:pathLst>
                <a:path w="445" h="1897" extrusionOk="0">
                  <a:moveTo>
                    <a:pt x="444" y="0"/>
                  </a:moveTo>
                  <a:lnTo>
                    <a:pt x="444" y="0"/>
                  </a:lnTo>
                  <a:cubicBezTo>
                    <a:pt x="397" y="11"/>
                    <a:pt x="375" y="25"/>
                    <a:pt x="338" y="36"/>
                  </a:cubicBezTo>
                  <a:cubicBezTo>
                    <a:pt x="305" y="36"/>
                    <a:pt x="291" y="59"/>
                    <a:pt x="291" y="95"/>
                  </a:cubicBezTo>
                  <a:cubicBezTo>
                    <a:pt x="305" y="268"/>
                    <a:pt x="280" y="455"/>
                    <a:pt x="235" y="629"/>
                  </a:cubicBezTo>
                  <a:cubicBezTo>
                    <a:pt x="165" y="849"/>
                    <a:pt x="165" y="1084"/>
                    <a:pt x="48" y="1282"/>
                  </a:cubicBezTo>
                  <a:cubicBezTo>
                    <a:pt x="37" y="1316"/>
                    <a:pt x="37" y="1338"/>
                    <a:pt x="37" y="1375"/>
                  </a:cubicBezTo>
                  <a:cubicBezTo>
                    <a:pt x="25" y="1548"/>
                    <a:pt x="11" y="1735"/>
                    <a:pt x="0" y="1897"/>
                  </a:cubicBezTo>
                  <a:cubicBezTo>
                    <a:pt x="81" y="1886"/>
                    <a:pt x="176" y="1863"/>
                    <a:pt x="268" y="1852"/>
                  </a:cubicBezTo>
                  <a:cubicBezTo>
                    <a:pt x="280" y="1794"/>
                    <a:pt x="291" y="1735"/>
                    <a:pt x="305" y="1676"/>
                  </a:cubicBezTo>
                  <a:cubicBezTo>
                    <a:pt x="305" y="1618"/>
                    <a:pt x="316" y="1562"/>
                    <a:pt x="316" y="1503"/>
                  </a:cubicBezTo>
                  <a:cubicBezTo>
                    <a:pt x="327" y="1386"/>
                    <a:pt x="349" y="1282"/>
                    <a:pt x="361" y="1176"/>
                  </a:cubicBezTo>
                  <a:cubicBezTo>
                    <a:pt x="375" y="1106"/>
                    <a:pt x="375" y="1025"/>
                    <a:pt x="386" y="955"/>
                  </a:cubicBezTo>
                  <a:cubicBezTo>
                    <a:pt x="386" y="838"/>
                    <a:pt x="375" y="710"/>
                    <a:pt x="375" y="584"/>
                  </a:cubicBezTo>
                  <a:cubicBezTo>
                    <a:pt x="386" y="500"/>
                    <a:pt x="408" y="408"/>
                    <a:pt x="419" y="327"/>
                  </a:cubicBezTo>
                  <a:cubicBezTo>
                    <a:pt x="430" y="221"/>
                    <a:pt x="430" y="117"/>
                    <a:pt x="444" y="0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7538138" y="2432133"/>
              <a:ext cx="22012" cy="143569"/>
            </a:xfrm>
            <a:custGeom>
              <a:avLst/>
              <a:gdLst/>
              <a:ahLst/>
              <a:cxnLst/>
              <a:rect l="l" t="t" r="r" b="b"/>
              <a:pathLst>
                <a:path w="291" h="1898" extrusionOk="0">
                  <a:moveTo>
                    <a:pt x="221" y="0"/>
                  </a:moveTo>
                  <a:cubicBezTo>
                    <a:pt x="199" y="12"/>
                    <a:pt x="176" y="23"/>
                    <a:pt x="162" y="23"/>
                  </a:cubicBezTo>
                  <a:cubicBezTo>
                    <a:pt x="140" y="196"/>
                    <a:pt x="129" y="361"/>
                    <a:pt x="106" y="523"/>
                  </a:cubicBezTo>
                  <a:cubicBezTo>
                    <a:pt x="92" y="651"/>
                    <a:pt x="70" y="769"/>
                    <a:pt x="81" y="894"/>
                  </a:cubicBezTo>
                  <a:cubicBezTo>
                    <a:pt x="106" y="1048"/>
                    <a:pt x="106" y="1188"/>
                    <a:pt x="59" y="1327"/>
                  </a:cubicBezTo>
                  <a:cubicBezTo>
                    <a:pt x="48" y="1361"/>
                    <a:pt x="48" y="1397"/>
                    <a:pt x="37" y="1431"/>
                  </a:cubicBezTo>
                  <a:cubicBezTo>
                    <a:pt x="23" y="1570"/>
                    <a:pt x="11" y="1699"/>
                    <a:pt x="0" y="1839"/>
                  </a:cubicBezTo>
                  <a:lnTo>
                    <a:pt x="0" y="1897"/>
                  </a:lnTo>
                  <a:cubicBezTo>
                    <a:pt x="37" y="1886"/>
                    <a:pt x="70" y="1886"/>
                    <a:pt x="106" y="1872"/>
                  </a:cubicBezTo>
                  <a:cubicBezTo>
                    <a:pt x="118" y="1872"/>
                    <a:pt x="129" y="1861"/>
                    <a:pt x="140" y="1850"/>
                  </a:cubicBezTo>
                  <a:cubicBezTo>
                    <a:pt x="187" y="1677"/>
                    <a:pt x="246" y="1501"/>
                    <a:pt x="246" y="1313"/>
                  </a:cubicBezTo>
                  <a:cubicBezTo>
                    <a:pt x="257" y="1129"/>
                    <a:pt x="257" y="942"/>
                    <a:pt x="268" y="755"/>
                  </a:cubicBezTo>
                  <a:cubicBezTo>
                    <a:pt x="280" y="545"/>
                    <a:pt x="291" y="350"/>
                    <a:pt x="257" y="151"/>
                  </a:cubicBezTo>
                  <a:cubicBezTo>
                    <a:pt x="246" y="104"/>
                    <a:pt x="232" y="56"/>
                    <a:pt x="221" y="0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7477476" y="2439923"/>
              <a:ext cx="54614" cy="149016"/>
            </a:xfrm>
            <a:custGeom>
              <a:avLst/>
              <a:gdLst/>
              <a:ahLst/>
              <a:cxnLst/>
              <a:rect l="l" t="t" r="r" b="b"/>
              <a:pathLst>
                <a:path w="722" h="1970" extrusionOk="0">
                  <a:moveTo>
                    <a:pt x="710" y="1"/>
                  </a:moveTo>
                  <a:cubicBezTo>
                    <a:pt x="663" y="12"/>
                    <a:pt x="615" y="23"/>
                    <a:pt x="582" y="23"/>
                  </a:cubicBezTo>
                  <a:lnTo>
                    <a:pt x="582" y="280"/>
                  </a:lnTo>
                  <a:cubicBezTo>
                    <a:pt x="570" y="571"/>
                    <a:pt x="475" y="839"/>
                    <a:pt x="394" y="1107"/>
                  </a:cubicBezTo>
                  <a:cubicBezTo>
                    <a:pt x="372" y="1210"/>
                    <a:pt x="336" y="1317"/>
                    <a:pt x="302" y="1409"/>
                  </a:cubicBezTo>
                  <a:cubicBezTo>
                    <a:pt x="280" y="1504"/>
                    <a:pt x="244" y="1585"/>
                    <a:pt x="210" y="1666"/>
                  </a:cubicBezTo>
                  <a:cubicBezTo>
                    <a:pt x="174" y="1769"/>
                    <a:pt x="104" y="1853"/>
                    <a:pt x="0" y="1934"/>
                  </a:cubicBezTo>
                  <a:cubicBezTo>
                    <a:pt x="23" y="1934"/>
                    <a:pt x="23" y="1945"/>
                    <a:pt x="34" y="1945"/>
                  </a:cubicBezTo>
                  <a:cubicBezTo>
                    <a:pt x="93" y="1956"/>
                    <a:pt x="151" y="1967"/>
                    <a:pt x="210" y="1967"/>
                  </a:cubicBezTo>
                  <a:cubicBezTo>
                    <a:pt x="218" y="1969"/>
                    <a:pt x="227" y="1969"/>
                    <a:pt x="235" y="1969"/>
                  </a:cubicBezTo>
                  <a:cubicBezTo>
                    <a:pt x="307" y="1969"/>
                    <a:pt x="373" y="1926"/>
                    <a:pt x="383" y="1853"/>
                  </a:cubicBezTo>
                  <a:cubicBezTo>
                    <a:pt x="406" y="1747"/>
                    <a:pt x="431" y="1643"/>
                    <a:pt x="431" y="1526"/>
                  </a:cubicBezTo>
                  <a:cubicBezTo>
                    <a:pt x="442" y="1364"/>
                    <a:pt x="453" y="1199"/>
                    <a:pt x="534" y="1048"/>
                  </a:cubicBezTo>
                  <a:cubicBezTo>
                    <a:pt x="545" y="1015"/>
                    <a:pt x="559" y="990"/>
                    <a:pt x="559" y="956"/>
                  </a:cubicBezTo>
                  <a:cubicBezTo>
                    <a:pt x="604" y="780"/>
                    <a:pt x="640" y="618"/>
                    <a:pt x="674" y="442"/>
                  </a:cubicBezTo>
                  <a:cubicBezTo>
                    <a:pt x="710" y="302"/>
                    <a:pt x="721" y="152"/>
                    <a:pt x="710" y="1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7463331" y="2442722"/>
              <a:ext cx="56505" cy="141603"/>
            </a:xfrm>
            <a:custGeom>
              <a:avLst/>
              <a:gdLst/>
              <a:ahLst/>
              <a:cxnLst/>
              <a:rect l="l" t="t" r="r" b="b"/>
              <a:pathLst>
                <a:path w="747" h="1872" extrusionOk="0">
                  <a:moveTo>
                    <a:pt x="710" y="0"/>
                  </a:moveTo>
                  <a:lnTo>
                    <a:pt x="710" y="0"/>
                  </a:lnTo>
                  <a:cubicBezTo>
                    <a:pt x="640" y="11"/>
                    <a:pt x="581" y="22"/>
                    <a:pt x="523" y="22"/>
                  </a:cubicBezTo>
                  <a:cubicBezTo>
                    <a:pt x="548" y="265"/>
                    <a:pt x="537" y="500"/>
                    <a:pt x="512" y="732"/>
                  </a:cubicBezTo>
                  <a:cubicBezTo>
                    <a:pt x="467" y="1048"/>
                    <a:pt x="383" y="1349"/>
                    <a:pt x="174" y="1592"/>
                  </a:cubicBezTo>
                  <a:cubicBezTo>
                    <a:pt x="129" y="1662"/>
                    <a:pt x="59" y="1746"/>
                    <a:pt x="0" y="1816"/>
                  </a:cubicBezTo>
                  <a:cubicBezTo>
                    <a:pt x="59" y="1838"/>
                    <a:pt x="104" y="1849"/>
                    <a:pt x="151" y="1872"/>
                  </a:cubicBezTo>
                  <a:cubicBezTo>
                    <a:pt x="174" y="1849"/>
                    <a:pt x="187" y="1827"/>
                    <a:pt x="199" y="1816"/>
                  </a:cubicBezTo>
                  <a:cubicBezTo>
                    <a:pt x="338" y="1699"/>
                    <a:pt x="408" y="1537"/>
                    <a:pt x="453" y="1361"/>
                  </a:cubicBezTo>
                  <a:cubicBezTo>
                    <a:pt x="467" y="1313"/>
                    <a:pt x="478" y="1257"/>
                    <a:pt x="489" y="1199"/>
                  </a:cubicBezTo>
                  <a:cubicBezTo>
                    <a:pt x="559" y="978"/>
                    <a:pt x="629" y="768"/>
                    <a:pt x="688" y="545"/>
                  </a:cubicBezTo>
                  <a:cubicBezTo>
                    <a:pt x="732" y="372"/>
                    <a:pt x="746" y="184"/>
                    <a:pt x="710" y="0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7552283" y="2428502"/>
              <a:ext cx="21180" cy="147049"/>
            </a:xfrm>
            <a:custGeom>
              <a:avLst/>
              <a:gdLst/>
              <a:ahLst/>
              <a:cxnLst/>
              <a:rect l="l" t="t" r="r" b="b"/>
              <a:pathLst>
                <a:path w="280" h="1944" extrusionOk="0">
                  <a:moveTo>
                    <a:pt x="199" y="1"/>
                  </a:moveTo>
                  <a:cubicBezTo>
                    <a:pt x="151" y="12"/>
                    <a:pt x="115" y="23"/>
                    <a:pt x="81" y="34"/>
                  </a:cubicBezTo>
                  <a:cubicBezTo>
                    <a:pt x="174" y="350"/>
                    <a:pt x="129" y="663"/>
                    <a:pt x="129" y="979"/>
                  </a:cubicBezTo>
                  <a:cubicBezTo>
                    <a:pt x="129" y="1305"/>
                    <a:pt x="104" y="1618"/>
                    <a:pt x="0" y="1920"/>
                  </a:cubicBezTo>
                  <a:cubicBezTo>
                    <a:pt x="42" y="1935"/>
                    <a:pt x="67" y="1943"/>
                    <a:pt x="84" y="1943"/>
                  </a:cubicBezTo>
                  <a:cubicBezTo>
                    <a:pt x="110" y="1943"/>
                    <a:pt x="118" y="1924"/>
                    <a:pt x="140" y="1875"/>
                  </a:cubicBezTo>
                  <a:cubicBezTo>
                    <a:pt x="232" y="1699"/>
                    <a:pt x="269" y="1501"/>
                    <a:pt x="280" y="1317"/>
                  </a:cubicBezTo>
                  <a:cubicBezTo>
                    <a:pt x="280" y="990"/>
                    <a:pt x="269" y="652"/>
                    <a:pt x="255" y="328"/>
                  </a:cubicBezTo>
                  <a:cubicBezTo>
                    <a:pt x="243" y="222"/>
                    <a:pt x="210" y="104"/>
                    <a:pt x="199" y="1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7419385" y="2485307"/>
              <a:ext cx="78214" cy="38351"/>
            </a:xfrm>
            <a:custGeom>
              <a:avLst/>
              <a:gdLst/>
              <a:ahLst/>
              <a:cxnLst/>
              <a:rect l="l" t="t" r="r" b="b"/>
              <a:pathLst>
                <a:path w="1034" h="507" extrusionOk="0">
                  <a:moveTo>
                    <a:pt x="710" y="66"/>
                  </a:moveTo>
                  <a:cubicBezTo>
                    <a:pt x="743" y="110"/>
                    <a:pt x="791" y="158"/>
                    <a:pt x="824" y="205"/>
                  </a:cubicBezTo>
                  <a:cubicBezTo>
                    <a:pt x="802" y="216"/>
                    <a:pt x="791" y="228"/>
                    <a:pt x="780" y="228"/>
                  </a:cubicBezTo>
                  <a:cubicBezTo>
                    <a:pt x="743" y="191"/>
                    <a:pt x="710" y="158"/>
                    <a:pt x="685" y="121"/>
                  </a:cubicBezTo>
                  <a:cubicBezTo>
                    <a:pt x="673" y="110"/>
                    <a:pt x="685" y="88"/>
                    <a:pt x="685" y="77"/>
                  </a:cubicBezTo>
                  <a:cubicBezTo>
                    <a:pt x="699" y="77"/>
                    <a:pt x="710" y="77"/>
                    <a:pt x="710" y="66"/>
                  </a:cubicBezTo>
                  <a:close/>
                  <a:moveTo>
                    <a:pt x="534" y="147"/>
                  </a:moveTo>
                  <a:cubicBezTo>
                    <a:pt x="545" y="169"/>
                    <a:pt x="559" y="191"/>
                    <a:pt x="570" y="205"/>
                  </a:cubicBezTo>
                  <a:lnTo>
                    <a:pt x="559" y="216"/>
                  </a:lnTo>
                  <a:lnTo>
                    <a:pt x="559" y="228"/>
                  </a:lnTo>
                  <a:cubicBezTo>
                    <a:pt x="545" y="250"/>
                    <a:pt x="545" y="261"/>
                    <a:pt x="534" y="286"/>
                  </a:cubicBezTo>
                  <a:cubicBezTo>
                    <a:pt x="523" y="261"/>
                    <a:pt x="511" y="250"/>
                    <a:pt x="500" y="228"/>
                  </a:cubicBezTo>
                  <a:cubicBezTo>
                    <a:pt x="500" y="228"/>
                    <a:pt x="500" y="216"/>
                    <a:pt x="511" y="216"/>
                  </a:cubicBezTo>
                  <a:cubicBezTo>
                    <a:pt x="511" y="191"/>
                    <a:pt x="523" y="169"/>
                    <a:pt x="534" y="147"/>
                  </a:cubicBezTo>
                  <a:close/>
                  <a:moveTo>
                    <a:pt x="383" y="169"/>
                  </a:moveTo>
                  <a:lnTo>
                    <a:pt x="383" y="169"/>
                  </a:lnTo>
                  <a:cubicBezTo>
                    <a:pt x="405" y="216"/>
                    <a:pt x="383" y="286"/>
                    <a:pt x="324" y="309"/>
                  </a:cubicBezTo>
                  <a:cubicBezTo>
                    <a:pt x="313" y="250"/>
                    <a:pt x="335" y="191"/>
                    <a:pt x="383" y="169"/>
                  </a:cubicBezTo>
                  <a:close/>
                  <a:moveTo>
                    <a:pt x="632" y="0"/>
                  </a:moveTo>
                  <a:cubicBezTo>
                    <a:pt x="444" y="0"/>
                    <a:pt x="271" y="140"/>
                    <a:pt x="221" y="297"/>
                  </a:cubicBezTo>
                  <a:cubicBezTo>
                    <a:pt x="210" y="367"/>
                    <a:pt x="162" y="401"/>
                    <a:pt x="104" y="426"/>
                  </a:cubicBezTo>
                  <a:cubicBezTo>
                    <a:pt x="56" y="437"/>
                    <a:pt x="34" y="460"/>
                    <a:pt x="0" y="485"/>
                  </a:cubicBezTo>
                  <a:lnTo>
                    <a:pt x="0" y="507"/>
                  </a:lnTo>
                  <a:lnTo>
                    <a:pt x="70" y="507"/>
                  </a:lnTo>
                  <a:cubicBezTo>
                    <a:pt x="173" y="496"/>
                    <a:pt x="280" y="496"/>
                    <a:pt x="383" y="485"/>
                  </a:cubicBezTo>
                  <a:cubicBezTo>
                    <a:pt x="581" y="460"/>
                    <a:pt x="780" y="390"/>
                    <a:pt x="953" y="297"/>
                  </a:cubicBezTo>
                  <a:cubicBezTo>
                    <a:pt x="1023" y="261"/>
                    <a:pt x="1034" y="216"/>
                    <a:pt x="1034" y="158"/>
                  </a:cubicBezTo>
                  <a:cubicBezTo>
                    <a:pt x="978" y="135"/>
                    <a:pt x="908" y="110"/>
                    <a:pt x="861" y="77"/>
                  </a:cubicBezTo>
                  <a:cubicBezTo>
                    <a:pt x="787" y="23"/>
                    <a:pt x="708" y="0"/>
                    <a:pt x="632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7512572" y="2577889"/>
              <a:ext cx="113766" cy="31165"/>
            </a:xfrm>
            <a:custGeom>
              <a:avLst/>
              <a:gdLst/>
              <a:ahLst/>
              <a:cxnLst/>
              <a:rect l="l" t="t" r="r" b="b"/>
              <a:pathLst>
                <a:path w="1504" h="412" extrusionOk="0">
                  <a:moveTo>
                    <a:pt x="457" y="1"/>
                  </a:moveTo>
                  <a:cubicBezTo>
                    <a:pt x="445" y="1"/>
                    <a:pt x="432" y="2"/>
                    <a:pt x="419" y="4"/>
                  </a:cubicBezTo>
                  <a:cubicBezTo>
                    <a:pt x="327" y="29"/>
                    <a:pt x="235" y="29"/>
                    <a:pt x="151" y="40"/>
                  </a:cubicBezTo>
                  <a:cubicBezTo>
                    <a:pt x="95" y="40"/>
                    <a:pt x="48" y="62"/>
                    <a:pt x="0" y="74"/>
                  </a:cubicBezTo>
                  <a:lnTo>
                    <a:pt x="0" y="99"/>
                  </a:lnTo>
                  <a:cubicBezTo>
                    <a:pt x="25" y="99"/>
                    <a:pt x="48" y="99"/>
                    <a:pt x="81" y="110"/>
                  </a:cubicBezTo>
                  <a:cubicBezTo>
                    <a:pt x="111" y="119"/>
                    <a:pt x="140" y="123"/>
                    <a:pt x="170" y="123"/>
                  </a:cubicBezTo>
                  <a:cubicBezTo>
                    <a:pt x="210" y="123"/>
                    <a:pt x="250" y="116"/>
                    <a:pt x="291" y="110"/>
                  </a:cubicBezTo>
                  <a:cubicBezTo>
                    <a:pt x="300" y="108"/>
                    <a:pt x="310" y="107"/>
                    <a:pt x="320" y="107"/>
                  </a:cubicBezTo>
                  <a:cubicBezTo>
                    <a:pt x="361" y="107"/>
                    <a:pt x="406" y="121"/>
                    <a:pt x="444" y="121"/>
                  </a:cubicBezTo>
                  <a:cubicBezTo>
                    <a:pt x="514" y="132"/>
                    <a:pt x="584" y="155"/>
                    <a:pt x="654" y="169"/>
                  </a:cubicBezTo>
                  <a:cubicBezTo>
                    <a:pt x="757" y="202"/>
                    <a:pt x="863" y="213"/>
                    <a:pt x="956" y="261"/>
                  </a:cubicBezTo>
                  <a:cubicBezTo>
                    <a:pt x="1026" y="283"/>
                    <a:pt x="1084" y="308"/>
                    <a:pt x="1143" y="319"/>
                  </a:cubicBezTo>
                  <a:cubicBezTo>
                    <a:pt x="1213" y="319"/>
                    <a:pt x="1269" y="378"/>
                    <a:pt x="1338" y="400"/>
                  </a:cubicBezTo>
                  <a:cubicBezTo>
                    <a:pt x="1338" y="412"/>
                    <a:pt x="1352" y="412"/>
                    <a:pt x="1364" y="412"/>
                  </a:cubicBezTo>
                  <a:lnTo>
                    <a:pt x="1503" y="412"/>
                  </a:lnTo>
                  <a:cubicBezTo>
                    <a:pt x="1503" y="400"/>
                    <a:pt x="1492" y="389"/>
                    <a:pt x="1492" y="378"/>
                  </a:cubicBezTo>
                  <a:cubicBezTo>
                    <a:pt x="1433" y="283"/>
                    <a:pt x="1327" y="250"/>
                    <a:pt x="1235" y="224"/>
                  </a:cubicBezTo>
                  <a:cubicBezTo>
                    <a:pt x="1143" y="191"/>
                    <a:pt x="1048" y="169"/>
                    <a:pt x="967" y="132"/>
                  </a:cubicBezTo>
                  <a:cubicBezTo>
                    <a:pt x="919" y="121"/>
                    <a:pt x="875" y="99"/>
                    <a:pt x="816" y="85"/>
                  </a:cubicBezTo>
                  <a:cubicBezTo>
                    <a:pt x="757" y="74"/>
                    <a:pt x="687" y="62"/>
                    <a:pt x="629" y="40"/>
                  </a:cubicBezTo>
                  <a:cubicBezTo>
                    <a:pt x="572" y="20"/>
                    <a:pt x="515" y="1"/>
                    <a:pt x="45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7383230" y="2581520"/>
              <a:ext cx="223675" cy="27534"/>
            </a:xfrm>
            <a:custGeom>
              <a:avLst/>
              <a:gdLst/>
              <a:ahLst/>
              <a:cxnLst/>
              <a:rect l="l" t="t" r="r" b="b"/>
              <a:pathLst>
                <a:path w="2957" h="364" extrusionOk="0">
                  <a:moveTo>
                    <a:pt x="871" y="0"/>
                  </a:moveTo>
                  <a:cubicBezTo>
                    <a:pt x="753" y="0"/>
                    <a:pt x="640" y="38"/>
                    <a:pt x="548" y="132"/>
                  </a:cubicBezTo>
                  <a:cubicBezTo>
                    <a:pt x="534" y="143"/>
                    <a:pt x="501" y="154"/>
                    <a:pt x="478" y="154"/>
                  </a:cubicBezTo>
                  <a:cubicBezTo>
                    <a:pt x="291" y="154"/>
                    <a:pt x="151" y="260"/>
                    <a:pt x="12" y="352"/>
                  </a:cubicBezTo>
                  <a:lnTo>
                    <a:pt x="1" y="364"/>
                  </a:lnTo>
                  <a:lnTo>
                    <a:pt x="2945" y="364"/>
                  </a:lnTo>
                  <a:cubicBezTo>
                    <a:pt x="2945" y="352"/>
                    <a:pt x="2956" y="352"/>
                    <a:pt x="2956" y="341"/>
                  </a:cubicBezTo>
                  <a:cubicBezTo>
                    <a:pt x="2898" y="330"/>
                    <a:pt x="2839" y="316"/>
                    <a:pt x="2794" y="305"/>
                  </a:cubicBezTo>
                  <a:cubicBezTo>
                    <a:pt x="2758" y="305"/>
                    <a:pt x="2724" y="305"/>
                    <a:pt x="2699" y="294"/>
                  </a:cubicBezTo>
                  <a:cubicBezTo>
                    <a:pt x="2596" y="213"/>
                    <a:pt x="2478" y="190"/>
                    <a:pt x="2350" y="176"/>
                  </a:cubicBezTo>
                  <a:cubicBezTo>
                    <a:pt x="2294" y="176"/>
                    <a:pt x="2224" y="154"/>
                    <a:pt x="2166" y="143"/>
                  </a:cubicBezTo>
                  <a:cubicBezTo>
                    <a:pt x="2115" y="127"/>
                    <a:pt x="2070" y="115"/>
                    <a:pt x="2027" y="115"/>
                  </a:cubicBezTo>
                  <a:cubicBezTo>
                    <a:pt x="2011" y="115"/>
                    <a:pt x="1995" y="117"/>
                    <a:pt x="1978" y="121"/>
                  </a:cubicBezTo>
                  <a:cubicBezTo>
                    <a:pt x="1955" y="126"/>
                    <a:pt x="1929" y="129"/>
                    <a:pt x="1903" y="129"/>
                  </a:cubicBezTo>
                  <a:cubicBezTo>
                    <a:pt x="1877" y="129"/>
                    <a:pt x="1851" y="126"/>
                    <a:pt x="1828" y="121"/>
                  </a:cubicBezTo>
                  <a:cubicBezTo>
                    <a:pt x="1780" y="114"/>
                    <a:pt x="1734" y="109"/>
                    <a:pt x="1691" y="109"/>
                  </a:cubicBezTo>
                  <a:cubicBezTo>
                    <a:pt x="1638" y="109"/>
                    <a:pt x="1587" y="117"/>
                    <a:pt x="1537" y="143"/>
                  </a:cubicBezTo>
                  <a:cubicBezTo>
                    <a:pt x="1531" y="144"/>
                    <a:pt x="1521" y="145"/>
                    <a:pt x="1508" y="145"/>
                  </a:cubicBezTo>
                  <a:cubicBezTo>
                    <a:pt x="1430" y="145"/>
                    <a:pt x="1251" y="117"/>
                    <a:pt x="1210" y="95"/>
                  </a:cubicBezTo>
                  <a:cubicBezTo>
                    <a:pt x="1140" y="73"/>
                    <a:pt x="1070" y="37"/>
                    <a:pt x="1001" y="14"/>
                  </a:cubicBezTo>
                  <a:cubicBezTo>
                    <a:pt x="957" y="5"/>
                    <a:pt x="914" y="0"/>
                    <a:pt x="87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7512572" y="2577889"/>
              <a:ext cx="113766" cy="31165"/>
            </a:xfrm>
            <a:custGeom>
              <a:avLst/>
              <a:gdLst/>
              <a:ahLst/>
              <a:cxnLst/>
              <a:rect l="l" t="t" r="r" b="b"/>
              <a:pathLst>
                <a:path w="1504" h="412" extrusionOk="0">
                  <a:moveTo>
                    <a:pt x="457" y="1"/>
                  </a:moveTo>
                  <a:cubicBezTo>
                    <a:pt x="445" y="1"/>
                    <a:pt x="432" y="2"/>
                    <a:pt x="419" y="4"/>
                  </a:cubicBezTo>
                  <a:cubicBezTo>
                    <a:pt x="327" y="29"/>
                    <a:pt x="235" y="29"/>
                    <a:pt x="151" y="40"/>
                  </a:cubicBezTo>
                  <a:cubicBezTo>
                    <a:pt x="95" y="40"/>
                    <a:pt x="48" y="62"/>
                    <a:pt x="0" y="74"/>
                  </a:cubicBezTo>
                  <a:lnTo>
                    <a:pt x="0" y="99"/>
                  </a:lnTo>
                  <a:cubicBezTo>
                    <a:pt x="25" y="99"/>
                    <a:pt x="48" y="99"/>
                    <a:pt x="81" y="110"/>
                  </a:cubicBezTo>
                  <a:cubicBezTo>
                    <a:pt x="111" y="119"/>
                    <a:pt x="140" y="123"/>
                    <a:pt x="170" y="123"/>
                  </a:cubicBezTo>
                  <a:cubicBezTo>
                    <a:pt x="210" y="123"/>
                    <a:pt x="250" y="116"/>
                    <a:pt x="291" y="110"/>
                  </a:cubicBezTo>
                  <a:cubicBezTo>
                    <a:pt x="300" y="108"/>
                    <a:pt x="310" y="107"/>
                    <a:pt x="320" y="107"/>
                  </a:cubicBezTo>
                  <a:cubicBezTo>
                    <a:pt x="361" y="107"/>
                    <a:pt x="406" y="121"/>
                    <a:pt x="444" y="121"/>
                  </a:cubicBezTo>
                  <a:cubicBezTo>
                    <a:pt x="514" y="132"/>
                    <a:pt x="584" y="155"/>
                    <a:pt x="654" y="169"/>
                  </a:cubicBezTo>
                  <a:cubicBezTo>
                    <a:pt x="757" y="202"/>
                    <a:pt x="863" y="213"/>
                    <a:pt x="956" y="261"/>
                  </a:cubicBezTo>
                  <a:cubicBezTo>
                    <a:pt x="1026" y="283"/>
                    <a:pt x="1084" y="308"/>
                    <a:pt x="1143" y="319"/>
                  </a:cubicBezTo>
                  <a:cubicBezTo>
                    <a:pt x="1213" y="319"/>
                    <a:pt x="1269" y="378"/>
                    <a:pt x="1338" y="400"/>
                  </a:cubicBezTo>
                  <a:cubicBezTo>
                    <a:pt x="1338" y="412"/>
                    <a:pt x="1352" y="412"/>
                    <a:pt x="1364" y="412"/>
                  </a:cubicBezTo>
                  <a:lnTo>
                    <a:pt x="1503" y="412"/>
                  </a:lnTo>
                  <a:cubicBezTo>
                    <a:pt x="1503" y="400"/>
                    <a:pt x="1492" y="389"/>
                    <a:pt x="1492" y="378"/>
                  </a:cubicBezTo>
                  <a:cubicBezTo>
                    <a:pt x="1433" y="283"/>
                    <a:pt x="1327" y="250"/>
                    <a:pt x="1235" y="224"/>
                  </a:cubicBezTo>
                  <a:cubicBezTo>
                    <a:pt x="1143" y="191"/>
                    <a:pt x="1048" y="169"/>
                    <a:pt x="967" y="132"/>
                  </a:cubicBezTo>
                  <a:cubicBezTo>
                    <a:pt x="919" y="121"/>
                    <a:pt x="875" y="99"/>
                    <a:pt x="816" y="85"/>
                  </a:cubicBezTo>
                  <a:cubicBezTo>
                    <a:pt x="757" y="74"/>
                    <a:pt x="687" y="62"/>
                    <a:pt x="629" y="40"/>
                  </a:cubicBezTo>
                  <a:cubicBezTo>
                    <a:pt x="572" y="20"/>
                    <a:pt x="515" y="1"/>
                    <a:pt x="45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7454406" y="2522748"/>
              <a:ext cx="16793" cy="55446"/>
            </a:xfrm>
            <a:custGeom>
              <a:avLst/>
              <a:gdLst/>
              <a:ahLst/>
              <a:cxnLst/>
              <a:rect l="l" t="t" r="r" b="b"/>
              <a:pathLst>
                <a:path w="222" h="733" extrusionOk="0">
                  <a:moveTo>
                    <a:pt x="141" y="1"/>
                  </a:moveTo>
                  <a:cubicBezTo>
                    <a:pt x="129" y="12"/>
                    <a:pt x="129" y="23"/>
                    <a:pt x="129" y="46"/>
                  </a:cubicBezTo>
                  <a:cubicBezTo>
                    <a:pt x="177" y="291"/>
                    <a:pt x="141" y="512"/>
                    <a:pt x="1" y="733"/>
                  </a:cubicBezTo>
                  <a:cubicBezTo>
                    <a:pt x="26" y="733"/>
                    <a:pt x="48" y="733"/>
                    <a:pt x="71" y="722"/>
                  </a:cubicBezTo>
                  <a:cubicBezTo>
                    <a:pt x="141" y="663"/>
                    <a:pt x="188" y="593"/>
                    <a:pt x="199" y="490"/>
                  </a:cubicBezTo>
                  <a:cubicBezTo>
                    <a:pt x="210" y="339"/>
                    <a:pt x="222" y="185"/>
                    <a:pt x="177" y="34"/>
                  </a:cubicBezTo>
                  <a:cubicBezTo>
                    <a:pt x="177" y="12"/>
                    <a:pt x="152" y="12"/>
                    <a:pt x="141" y="1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7442152" y="2523807"/>
              <a:ext cx="23752" cy="55219"/>
            </a:xfrm>
            <a:custGeom>
              <a:avLst/>
              <a:gdLst/>
              <a:ahLst/>
              <a:cxnLst/>
              <a:rect l="l" t="t" r="r" b="b"/>
              <a:pathLst>
                <a:path w="314" h="730" extrusionOk="0">
                  <a:moveTo>
                    <a:pt x="213" y="0"/>
                  </a:moveTo>
                  <a:cubicBezTo>
                    <a:pt x="202" y="0"/>
                    <a:pt x="189" y="6"/>
                    <a:pt x="174" y="20"/>
                  </a:cubicBezTo>
                  <a:cubicBezTo>
                    <a:pt x="233" y="277"/>
                    <a:pt x="210" y="509"/>
                    <a:pt x="1" y="708"/>
                  </a:cubicBezTo>
                  <a:cubicBezTo>
                    <a:pt x="12" y="719"/>
                    <a:pt x="12" y="719"/>
                    <a:pt x="12" y="730"/>
                  </a:cubicBezTo>
                  <a:cubicBezTo>
                    <a:pt x="48" y="719"/>
                    <a:pt x="82" y="719"/>
                    <a:pt x="93" y="696"/>
                  </a:cubicBezTo>
                  <a:cubicBezTo>
                    <a:pt x="258" y="498"/>
                    <a:pt x="314" y="289"/>
                    <a:pt x="244" y="32"/>
                  </a:cubicBezTo>
                  <a:cubicBezTo>
                    <a:pt x="237" y="12"/>
                    <a:pt x="227" y="0"/>
                    <a:pt x="213" y="0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7478308" y="2510344"/>
              <a:ext cx="16793" cy="36157"/>
            </a:xfrm>
            <a:custGeom>
              <a:avLst/>
              <a:gdLst/>
              <a:ahLst/>
              <a:cxnLst/>
              <a:rect l="l" t="t" r="r" b="b"/>
              <a:pathLst>
                <a:path w="222" h="478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40" y="36"/>
                    <a:pt x="70" y="70"/>
                    <a:pt x="1" y="106"/>
                  </a:cubicBezTo>
                  <a:cubicBezTo>
                    <a:pt x="70" y="223"/>
                    <a:pt x="59" y="338"/>
                    <a:pt x="59" y="478"/>
                  </a:cubicBezTo>
                  <a:cubicBezTo>
                    <a:pt x="152" y="327"/>
                    <a:pt x="185" y="165"/>
                    <a:pt x="22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7470290" y="2520479"/>
              <a:ext cx="9758" cy="41074"/>
            </a:xfrm>
            <a:custGeom>
              <a:avLst/>
              <a:gdLst/>
              <a:ahLst/>
              <a:cxnLst/>
              <a:rect l="l" t="t" r="r" b="b"/>
              <a:pathLst>
                <a:path w="129" h="543" extrusionOk="0">
                  <a:moveTo>
                    <a:pt x="28" y="1"/>
                  </a:moveTo>
                  <a:cubicBezTo>
                    <a:pt x="22" y="1"/>
                    <a:pt x="16" y="2"/>
                    <a:pt x="12" y="6"/>
                  </a:cubicBezTo>
                  <a:cubicBezTo>
                    <a:pt x="12" y="6"/>
                    <a:pt x="0" y="31"/>
                    <a:pt x="12" y="31"/>
                  </a:cubicBezTo>
                  <a:cubicBezTo>
                    <a:pt x="48" y="193"/>
                    <a:pt x="59" y="355"/>
                    <a:pt x="37" y="542"/>
                  </a:cubicBezTo>
                  <a:cubicBezTo>
                    <a:pt x="59" y="520"/>
                    <a:pt x="70" y="495"/>
                    <a:pt x="70" y="483"/>
                  </a:cubicBezTo>
                  <a:cubicBezTo>
                    <a:pt x="107" y="355"/>
                    <a:pt x="129" y="240"/>
                    <a:pt x="107" y="112"/>
                  </a:cubicBezTo>
                  <a:cubicBezTo>
                    <a:pt x="95" y="76"/>
                    <a:pt x="70" y="42"/>
                    <a:pt x="59" y="6"/>
                  </a:cubicBezTo>
                  <a:cubicBezTo>
                    <a:pt x="52" y="6"/>
                    <a:pt x="39" y="1"/>
                    <a:pt x="28" y="1"/>
                  </a:cubicBezTo>
                  <a:close/>
                </a:path>
              </a:pathLst>
            </a:custGeom>
            <a:solidFill>
              <a:srgbClr val="E8D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7413031" y="2345677"/>
              <a:ext cx="224734" cy="98789"/>
            </a:xfrm>
            <a:custGeom>
              <a:avLst/>
              <a:gdLst/>
              <a:ahLst/>
              <a:cxnLst/>
              <a:rect l="l" t="t" r="r" b="b"/>
              <a:pathLst>
                <a:path w="2971" h="1306" extrusionOk="0">
                  <a:moveTo>
                    <a:pt x="1586" y="102"/>
                  </a:moveTo>
                  <a:cubicBezTo>
                    <a:pt x="1589" y="102"/>
                    <a:pt x="1592" y="104"/>
                    <a:pt x="1596" y="107"/>
                  </a:cubicBezTo>
                  <a:cubicBezTo>
                    <a:pt x="1643" y="118"/>
                    <a:pt x="1691" y="140"/>
                    <a:pt x="1735" y="166"/>
                  </a:cubicBezTo>
                  <a:cubicBezTo>
                    <a:pt x="1735" y="166"/>
                    <a:pt x="1735" y="177"/>
                    <a:pt x="1746" y="188"/>
                  </a:cubicBezTo>
                  <a:cubicBezTo>
                    <a:pt x="1735" y="188"/>
                    <a:pt x="1713" y="199"/>
                    <a:pt x="1713" y="199"/>
                  </a:cubicBezTo>
                  <a:cubicBezTo>
                    <a:pt x="1665" y="188"/>
                    <a:pt x="1621" y="166"/>
                    <a:pt x="1584" y="140"/>
                  </a:cubicBezTo>
                  <a:cubicBezTo>
                    <a:pt x="1573" y="140"/>
                    <a:pt x="1573" y="129"/>
                    <a:pt x="1573" y="118"/>
                  </a:cubicBezTo>
                  <a:cubicBezTo>
                    <a:pt x="1573" y="110"/>
                    <a:pt x="1579" y="102"/>
                    <a:pt x="1586" y="102"/>
                  </a:cubicBezTo>
                  <a:close/>
                  <a:moveTo>
                    <a:pt x="1434" y="152"/>
                  </a:moveTo>
                  <a:cubicBezTo>
                    <a:pt x="1481" y="177"/>
                    <a:pt x="1526" y="199"/>
                    <a:pt x="1562" y="221"/>
                  </a:cubicBezTo>
                  <a:cubicBezTo>
                    <a:pt x="1573" y="221"/>
                    <a:pt x="1573" y="235"/>
                    <a:pt x="1584" y="258"/>
                  </a:cubicBezTo>
                  <a:cubicBezTo>
                    <a:pt x="1573" y="258"/>
                    <a:pt x="1551" y="269"/>
                    <a:pt x="1551" y="269"/>
                  </a:cubicBezTo>
                  <a:cubicBezTo>
                    <a:pt x="1503" y="247"/>
                    <a:pt x="1456" y="221"/>
                    <a:pt x="1422" y="199"/>
                  </a:cubicBezTo>
                  <a:cubicBezTo>
                    <a:pt x="1411" y="188"/>
                    <a:pt x="1411" y="177"/>
                    <a:pt x="1411" y="166"/>
                  </a:cubicBezTo>
                  <a:cubicBezTo>
                    <a:pt x="1411" y="152"/>
                    <a:pt x="1434" y="152"/>
                    <a:pt x="1434" y="152"/>
                  </a:cubicBezTo>
                  <a:close/>
                  <a:moveTo>
                    <a:pt x="1294" y="177"/>
                  </a:moveTo>
                  <a:cubicBezTo>
                    <a:pt x="1316" y="210"/>
                    <a:pt x="1341" y="247"/>
                    <a:pt x="1364" y="269"/>
                  </a:cubicBezTo>
                  <a:cubicBezTo>
                    <a:pt x="1353" y="291"/>
                    <a:pt x="1353" y="305"/>
                    <a:pt x="1341" y="305"/>
                  </a:cubicBezTo>
                  <a:cubicBezTo>
                    <a:pt x="1341" y="305"/>
                    <a:pt x="1316" y="305"/>
                    <a:pt x="1316" y="291"/>
                  </a:cubicBezTo>
                  <a:cubicBezTo>
                    <a:pt x="1294" y="269"/>
                    <a:pt x="1272" y="235"/>
                    <a:pt x="1258" y="210"/>
                  </a:cubicBezTo>
                  <a:lnTo>
                    <a:pt x="1258" y="177"/>
                  </a:lnTo>
                  <a:close/>
                  <a:moveTo>
                    <a:pt x="1143" y="221"/>
                  </a:moveTo>
                  <a:cubicBezTo>
                    <a:pt x="1143" y="280"/>
                    <a:pt x="1132" y="328"/>
                    <a:pt x="1132" y="361"/>
                  </a:cubicBezTo>
                  <a:cubicBezTo>
                    <a:pt x="1132" y="375"/>
                    <a:pt x="1118" y="386"/>
                    <a:pt x="1107" y="386"/>
                  </a:cubicBezTo>
                  <a:cubicBezTo>
                    <a:pt x="1096" y="386"/>
                    <a:pt x="1084" y="375"/>
                    <a:pt x="1084" y="375"/>
                  </a:cubicBezTo>
                  <a:cubicBezTo>
                    <a:pt x="1073" y="339"/>
                    <a:pt x="1096" y="258"/>
                    <a:pt x="1143" y="221"/>
                  </a:cubicBezTo>
                  <a:close/>
                  <a:moveTo>
                    <a:pt x="967" y="291"/>
                  </a:moveTo>
                  <a:cubicBezTo>
                    <a:pt x="956" y="339"/>
                    <a:pt x="933" y="386"/>
                    <a:pt x="922" y="431"/>
                  </a:cubicBezTo>
                  <a:cubicBezTo>
                    <a:pt x="922" y="445"/>
                    <a:pt x="897" y="445"/>
                    <a:pt x="897" y="445"/>
                  </a:cubicBezTo>
                  <a:cubicBezTo>
                    <a:pt x="886" y="445"/>
                    <a:pt x="875" y="431"/>
                    <a:pt x="875" y="420"/>
                  </a:cubicBezTo>
                  <a:cubicBezTo>
                    <a:pt x="875" y="397"/>
                    <a:pt x="933" y="305"/>
                    <a:pt x="956" y="291"/>
                  </a:cubicBezTo>
                  <a:close/>
                  <a:moveTo>
                    <a:pt x="794" y="316"/>
                  </a:moveTo>
                  <a:lnTo>
                    <a:pt x="794" y="316"/>
                  </a:lnTo>
                  <a:cubicBezTo>
                    <a:pt x="805" y="375"/>
                    <a:pt x="746" y="467"/>
                    <a:pt x="699" y="478"/>
                  </a:cubicBezTo>
                  <a:cubicBezTo>
                    <a:pt x="688" y="445"/>
                    <a:pt x="746" y="339"/>
                    <a:pt x="794" y="316"/>
                  </a:cubicBezTo>
                  <a:close/>
                  <a:moveTo>
                    <a:pt x="1537" y="1"/>
                  </a:moveTo>
                  <a:cubicBezTo>
                    <a:pt x="1364" y="12"/>
                    <a:pt x="1177" y="37"/>
                    <a:pt x="1015" y="107"/>
                  </a:cubicBezTo>
                  <a:cubicBezTo>
                    <a:pt x="933" y="140"/>
                    <a:pt x="839" y="188"/>
                    <a:pt x="783" y="247"/>
                  </a:cubicBezTo>
                  <a:cubicBezTo>
                    <a:pt x="618" y="397"/>
                    <a:pt x="514" y="585"/>
                    <a:pt x="467" y="805"/>
                  </a:cubicBezTo>
                  <a:cubicBezTo>
                    <a:pt x="445" y="920"/>
                    <a:pt x="408" y="1026"/>
                    <a:pt x="280" y="1096"/>
                  </a:cubicBezTo>
                  <a:cubicBezTo>
                    <a:pt x="210" y="1143"/>
                    <a:pt x="154" y="1199"/>
                    <a:pt x="59" y="1213"/>
                  </a:cubicBezTo>
                  <a:cubicBezTo>
                    <a:pt x="48" y="1213"/>
                    <a:pt x="26" y="1236"/>
                    <a:pt x="0" y="1258"/>
                  </a:cubicBezTo>
                  <a:cubicBezTo>
                    <a:pt x="26" y="1269"/>
                    <a:pt x="48" y="1294"/>
                    <a:pt x="70" y="1294"/>
                  </a:cubicBezTo>
                  <a:cubicBezTo>
                    <a:pt x="129" y="1305"/>
                    <a:pt x="188" y="1305"/>
                    <a:pt x="257" y="1305"/>
                  </a:cubicBezTo>
                  <a:cubicBezTo>
                    <a:pt x="489" y="1294"/>
                    <a:pt x="724" y="1294"/>
                    <a:pt x="956" y="1269"/>
                  </a:cubicBezTo>
                  <a:cubicBezTo>
                    <a:pt x="1434" y="1247"/>
                    <a:pt x="1864" y="1107"/>
                    <a:pt x="2294" y="920"/>
                  </a:cubicBezTo>
                  <a:cubicBezTo>
                    <a:pt x="2389" y="886"/>
                    <a:pt x="2481" y="828"/>
                    <a:pt x="2562" y="769"/>
                  </a:cubicBezTo>
                  <a:cubicBezTo>
                    <a:pt x="2632" y="724"/>
                    <a:pt x="2691" y="688"/>
                    <a:pt x="2772" y="666"/>
                  </a:cubicBezTo>
                  <a:cubicBezTo>
                    <a:pt x="2842" y="654"/>
                    <a:pt x="2900" y="618"/>
                    <a:pt x="2970" y="596"/>
                  </a:cubicBezTo>
                  <a:cubicBezTo>
                    <a:pt x="2959" y="585"/>
                    <a:pt x="2959" y="585"/>
                    <a:pt x="2959" y="571"/>
                  </a:cubicBezTo>
                  <a:lnTo>
                    <a:pt x="2864" y="571"/>
                  </a:lnTo>
                  <a:cubicBezTo>
                    <a:pt x="2819" y="571"/>
                    <a:pt x="2783" y="559"/>
                    <a:pt x="2761" y="515"/>
                  </a:cubicBezTo>
                  <a:cubicBezTo>
                    <a:pt x="2749" y="501"/>
                    <a:pt x="2724" y="490"/>
                    <a:pt x="2702" y="478"/>
                  </a:cubicBezTo>
                  <a:cubicBezTo>
                    <a:pt x="2668" y="478"/>
                    <a:pt x="2643" y="490"/>
                    <a:pt x="2610" y="501"/>
                  </a:cubicBezTo>
                  <a:cubicBezTo>
                    <a:pt x="2580" y="511"/>
                    <a:pt x="2553" y="518"/>
                    <a:pt x="2527" y="518"/>
                  </a:cubicBezTo>
                  <a:cubicBezTo>
                    <a:pt x="2490" y="518"/>
                    <a:pt x="2456" y="506"/>
                    <a:pt x="2423" y="478"/>
                  </a:cubicBezTo>
                  <a:cubicBezTo>
                    <a:pt x="2375" y="445"/>
                    <a:pt x="2330" y="409"/>
                    <a:pt x="2283" y="375"/>
                  </a:cubicBezTo>
                  <a:cubicBezTo>
                    <a:pt x="2213" y="316"/>
                    <a:pt x="2143" y="247"/>
                    <a:pt x="2073" y="199"/>
                  </a:cubicBezTo>
                  <a:cubicBezTo>
                    <a:pt x="1911" y="82"/>
                    <a:pt x="1735" y="1"/>
                    <a:pt x="1537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7512572" y="2435536"/>
              <a:ext cx="33661" cy="143494"/>
            </a:xfrm>
            <a:custGeom>
              <a:avLst/>
              <a:gdLst/>
              <a:ahLst/>
              <a:cxnLst/>
              <a:rect l="l" t="t" r="r" b="b"/>
              <a:pathLst>
                <a:path w="445" h="1897" extrusionOk="0">
                  <a:moveTo>
                    <a:pt x="444" y="0"/>
                  </a:moveTo>
                  <a:lnTo>
                    <a:pt x="444" y="0"/>
                  </a:lnTo>
                  <a:cubicBezTo>
                    <a:pt x="397" y="11"/>
                    <a:pt x="375" y="25"/>
                    <a:pt x="338" y="36"/>
                  </a:cubicBezTo>
                  <a:cubicBezTo>
                    <a:pt x="305" y="36"/>
                    <a:pt x="291" y="59"/>
                    <a:pt x="291" y="95"/>
                  </a:cubicBezTo>
                  <a:cubicBezTo>
                    <a:pt x="305" y="268"/>
                    <a:pt x="280" y="455"/>
                    <a:pt x="235" y="629"/>
                  </a:cubicBezTo>
                  <a:cubicBezTo>
                    <a:pt x="165" y="849"/>
                    <a:pt x="165" y="1084"/>
                    <a:pt x="48" y="1282"/>
                  </a:cubicBezTo>
                  <a:cubicBezTo>
                    <a:pt x="37" y="1316"/>
                    <a:pt x="37" y="1338"/>
                    <a:pt x="37" y="1375"/>
                  </a:cubicBezTo>
                  <a:cubicBezTo>
                    <a:pt x="25" y="1548"/>
                    <a:pt x="11" y="1735"/>
                    <a:pt x="0" y="1897"/>
                  </a:cubicBezTo>
                  <a:cubicBezTo>
                    <a:pt x="81" y="1886"/>
                    <a:pt x="176" y="1863"/>
                    <a:pt x="268" y="1852"/>
                  </a:cubicBezTo>
                  <a:cubicBezTo>
                    <a:pt x="280" y="1794"/>
                    <a:pt x="291" y="1735"/>
                    <a:pt x="305" y="1676"/>
                  </a:cubicBezTo>
                  <a:cubicBezTo>
                    <a:pt x="305" y="1618"/>
                    <a:pt x="316" y="1562"/>
                    <a:pt x="316" y="1503"/>
                  </a:cubicBezTo>
                  <a:cubicBezTo>
                    <a:pt x="327" y="1386"/>
                    <a:pt x="349" y="1282"/>
                    <a:pt x="361" y="1176"/>
                  </a:cubicBezTo>
                  <a:cubicBezTo>
                    <a:pt x="375" y="1106"/>
                    <a:pt x="375" y="1025"/>
                    <a:pt x="386" y="955"/>
                  </a:cubicBezTo>
                  <a:cubicBezTo>
                    <a:pt x="386" y="838"/>
                    <a:pt x="375" y="710"/>
                    <a:pt x="375" y="584"/>
                  </a:cubicBezTo>
                  <a:cubicBezTo>
                    <a:pt x="386" y="500"/>
                    <a:pt x="408" y="408"/>
                    <a:pt x="419" y="327"/>
                  </a:cubicBezTo>
                  <a:cubicBezTo>
                    <a:pt x="430" y="221"/>
                    <a:pt x="430" y="117"/>
                    <a:pt x="444" y="0"/>
                  </a:cubicBezTo>
                  <a:close/>
                </a:path>
              </a:pathLst>
            </a:custGeom>
            <a:solidFill>
              <a:srgbClr val="F7E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7538138" y="2432133"/>
              <a:ext cx="22012" cy="143569"/>
            </a:xfrm>
            <a:custGeom>
              <a:avLst/>
              <a:gdLst/>
              <a:ahLst/>
              <a:cxnLst/>
              <a:rect l="l" t="t" r="r" b="b"/>
              <a:pathLst>
                <a:path w="291" h="1898" extrusionOk="0">
                  <a:moveTo>
                    <a:pt x="221" y="0"/>
                  </a:moveTo>
                  <a:cubicBezTo>
                    <a:pt x="199" y="12"/>
                    <a:pt x="176" y="23"/>
                    <a:pt x="162" y="23"/>
                  </a:cubicBezTo>
                  <a:cubicBezTo>
                    <a:pt x="140" y="196"/>
                    <a:pt x="129" y="361"/>
                    <a:pt x="106" y="523"/>
                  </a:cubicBezTo>
                  <a:cubicBezTo>
                    <a:pt x="92" y="651"/>
                    <a:pt x="70" y="769"/>
                    <a:pt x="81" y="894"/>
                  </a:cubicBezTo>
                  <a:cubicBezTo>
                    <a:pt x="106" y="1048"/>
                    <a:pt x="106" y="1188"/>
                    <a:pt x="59" y="1327"/>
                  </a:cubicBezTo>
                  <a:cubicBezTo>
                    <a:pt x="48" y="1361"/>
                    <a:pt x="48" y="1397"/>
                    <a:pt x="37" y="1431"/>
                  </a:cubicBezTo>
                  <a:cubicBezTo>
                    <a:pt x="23" y="1570"/>
                    <a:pt x="11" y="1699"/>
                    <a:pt x="0" y="1839"/>
                  </a:cubicBezTo>
                  <a:lnTo>
                    <a:pt x="0" y="1897"/>
                  </a:lnTo>
                  <a:cubicBezTo>
                    <a:pt x="37" y="1886"/>
                    <a:pt x="70" y="1886"/>
                    <a:pt x="106" y="1872"/>
                  </a:cubicBezTo>
                  <a:cubicBezTo>
                    <a:pt x="118" y="1872"/>
                    <a:pt x="129" y="1861"/>
                    <a:pt x="140" y="1850"/>
                  </a:cubicBezTo>
                  <a:cubicBezTo>
                    <a:pt x="187" y="1677"/>
                    <a:pt x="246" y="1501"/>
                    <a:pt x="246" y="1313"/>
                  </a:cubicBezTo>
                  <a:cubicBezTo>
                    <a:pt x="257" y="1129"/>
                    <a:pt x="257" y="942"/>
                    <a:pt x="268" y="755"/>
                  </a:cubicBezTo>
                  <a:cubicBezTo>
                    <a:pt x="280" y="545"/>
                    <a:pt x="291" y="350"/>
                    <a:pt x="257" y="151"/>
                  </a:cubicBezTo>
                  <a:cubicBezTo>
                    <a:pt x="246" y="104"/>
                    <a:pt x="232" y="56"/>
                    <a:pt x="221" y="0"/>
                  </a:cubicBezTo>
                  <a:close/>
                </a:path>
              </a:pathLst>
            </a:custGeom>
            <a:solidFill>
              <a:srgbClr val="F7E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7477476" y="2439923"/>
              <a:ext cx="54614" cy="149016"/>
            </a:xfrm>
            <a:custGeom>
              <a:avLst/>
              <a:gdLst/>
              <a:ahLst/>
              <a:cxnLst/>
              <a:rect l="l" t="t" r="r" b="b"/>
              <a:pathLst>
                <a:path w="722" h="1970" extrusionOk="0">
                  <a:moveTo>
                    <a:pt x="710" y="1"/>
                  </a:moveTo>
                  <a:cubicBezTo>
                    <a:pt x="663" y="12"/>
                    <a:pt x="615" y="23"/>
                    <a:pt x="582" y="23"/>
                  </a:cubicBezTo>
                  <a:lnTo>
                    <a:pt x="582" y="280"/>
                  </a:lnTo>
                  <a:cubicBezTo>
                    <a:pt x="570" y="571"/>
                    <a:pt x="475" y="839"/>
                    <a:pt x="394" y="1107"/>
                  </a:cubicBezTo>
                  <a:cubicBezTo>
                    <a:pt x="372" y="1210"/>
                    <a:pt x="336" y="1317"/>
                    <a:pt x="302" y="1409"/>
                  </a:cubicBezTo>
                  <a:cubicBezTo>
                    <a:pt x="280" y="1504"/>
                    <a:pt x="244" y="1585"/>
                    <a:pt x="210" y="1666"/>
                  </a:cubicBezTo>
                  <a:cubicBezTo>
                    <a:pt x="174" y="1769"/>
                    <a:pt x="104" y="1853"/>
                    <a:pt x="0" y="1934"/>
                  </a:cubicBezTo>
                  <a:cubicBezTo>
                    <a:pt x="23" y="1934"/>
                    <a:pt x="23" y="1945"/>
                    <a:pt x="34" y="1945"/>
                  </a:cubicBezTo>
                  <a:cubicBezTo>
                    <a:pt x="93" y="1956"/>
                    <a:pt x="151" y="1967"/>
                    <a:pt x="210" y="1967"/>
                  </a:cubicBezTo>
                  <a:cubicBezTo>
                    <a:pt x="218" y="1969"/>
                    <a:pt x="227" y="1969"/>
                    <a:pt x="235" y="1969"/>
                  </a:cubicBezTo>
                  <a:cubicBezTo>
                    <a:pt x="307" y="1969"/>
                    <a:pt x="373" y="1926"/>
                    <a:pt x="383" y="1853"/>
                  </a:cubicBezTo>
                  <a:cubicBezTo>
                    <a:pt x="406" y="1747"/>
                    <a:pt x="431" y="1643"/>
                    <a:pt x="431" y="1526"/>
                  </a:cubicBezTo>
                  <a:cubicBezTo>
                    <a:pt x="442" y="1364"/>
                    <a:pt x="453" y="1199"/>
                    <a:pt x="534" y="1048"/>
                  </a:cubicBezTo>
                  <a:cubicBezTo>
                    <a:pt x="545" y="1015"/>
                    <a:pt x="559" y="990"/>
                    <a:pt x="559" y="956"/>
                  </a:cubicBezTo>
                  <a:cubicBezTo>
                    <a:pt x="604" y="780"/>
                    <a:pt x="640" y="618"/>
                    <a:pt x="674" y="442"/>
                  </a:cubicBezTo>
                  <a:cubicBezTo>
                    <a:pt x="710" y="302"/>
                    <a:pt x="721" y="152"/>
                    <a:pt x="710" y="1"/>
                  </a:cubicBezTo>
                  <a:close/>
                </a:path>
              </a:pathLst>
            </a:custGeom>
            <a:solidFill>
              <a:srgbClr val="F7E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7463331" y="2442722"/>
              <a:ext cx="56505" cy="141603"/>
            </a:xfrm>
            <a:custGeom>
              <a:avLst/>
              <a:gdLst/>
              <a:ahLst/>
              <a:cxnLst/>
              <a:rect l="l" t="t" r="r" b="b"/>
              <a:pathLst>
                <a:path w="747" h="1872" extrusionOk="0">
                  <a:moveTo>
                    <a:pt x="710" y="0"/>
                  </a:moveTo>
                  <a:lnTo>
                    <a:pt x="710" y="0"/>
                  </a:lnTo>
                  <a:cubicBezTo>
                    <a:pt x="640" y="11"/>
                    <a:pt x="581" y="22"/>
                    <a:pt x="523" y="22"/>
                  </a:cubicBezTo>
                  <a:cubicBezTo>
                    <a:pt x="548" y="265"/>
                    <a:pt x="537" y="500"/>
                    <a:pt x="512" y="732"/>
                  </a:cubicBezTo>
                  <a:cubicBezTo>
                    <a:pt x="467" y="1048"/>
                    <a:pt x="383" y="1349"/>
                    <a:pt x="174" y="1592"/>
                  </a:cubicBezTo>
                  <a:cubicBezTo>
                    <a:pt x="129" y="1662"/>
                    <a:pt x="59" y="1746"/>
                    <a:pt x="0" y="1816"/>
                  </a:cubicBezTo>
                  <a:cubicBezTo>
                    <a:pt x="59" y="1838"/>
                    <a:pt x="104" y="1849"/>
                    <a:pt x="151" y="1872"/>
                  </a:cubicBezTo>
                  <a:cubicBezTo>
                    <a:pt x="174" y="1849"/>
                    <a:pt x="187" y="1827"/>
                    <a:pt x="199" y="1816"/>
                  </a:cubicBezTo>
                  <a:cubicBezTo>
                    <a:pt x="338" y="1699"/>
                    <a:pt x="408" y="1537"/>
                    <a:pt x="453" y="1361"/>
                  </a:cubicBezTo>
                  <a:cubicBezTo>
                    <a:pt x="467" y="1313"/>
                    <a:pt x="478" y="1257"/>
                    <a:pt x="489" y="1199"/>
                  </a:cubicBezTo>
                  <a:cubicBezTo>
                    <a:pt x="559" y="978"/>
                    <a:pt x="629" y="768"/>
                    <a:pt x="688" y="545"/>
                  </a:cubicBezTo>
                  <a:cubicBezTo>
                    <a:pt x="732" y="372"/>
                    <a:pt x="746" y="184"/>
                    <a:pt x="710" y="0"/>
                  </a:cubicBezTo>
                  <a:close/>
                </a:path>
              </a:pathLst>
            </a:custGeom>
            <a:solidFill>
              <a:srgbClr val="F7E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7552283" y="2428502"/>
              <a:ext cx="21180" cy="147049"/>
            </a:xfrm>
            <a:custGeom>
              <a:avLst/>
              <a:gdLst/>
              <a:ahLst/>
              <a:cxnLst/>
              <a:rect l="l" t="t" r="r" b="b"/>
              <a:pathLst>
                <a:path w="280" h="1944" extrusionOk="0">
                  <a:moveTo>
                    <a:pt x="199" y="1"/>
                  </a:moveTo>
                  <a:cubicBezTo>
                    <a:pt x="151" y="12"/>
                    <a:pt x="115" y="23"/>
                    <a:pt x="81" y="34"/>
                  </a:cubicBezTo>
                  <a:cubicBezTo>
                    <a:pt x="174" y="350"/>
                    <a:pt x="129" y="663"/>
                    <a:pt x="129" y="979"/>
                  </a:cubicBezTo>
                  <a:cubicBezTo>
                    <a:pt x="129" y="1305"/>
                    <a:pt x="104" y="1618"/>
                    <a:pt x="0" y="1920"/>
                  </a:cubicBezTo>
                  <a:cubicBezTo>
                    <a:pt x="42" y="1935"/>
                    <a:pt x="67" y="1943"/>
                    <a:pt x="84" y="1943"/>
                  </a:cubicBezTo>
                  <a:cubicBezTo>
                    <a:pt x="110" y="1943"/>
                    <a:pt x="118" y="1924"/>
                    <a:pt x="140" y="1875"/>
                  </a:cubicBezTo>
                  <a:cubicBezTo>
                    <a:pt x="232" y="1699"/>
                    <a:pt x="269" y="1501"/>
                    <a:pt x="280" y="1317"/>
                  </a:cubicBezTo>
                  <a:cubicBezTo>
                    <a:pt x="280" y="990"/>
                    <a:pt x="269" y="652"/>
                    <a:pt x="255" y="328"/>
                  </a:cubicBezTo>
                  <a:cubicBezTo>
                    <a:pt x="243" y="222"/>
                    <a:pt x="210" y="104"/>
                    <a:pt x="199" y="1"/>
                  </a:cubicBezTo>
                  <a:close/>
                </a:path>
              </a:pathLst>
            </a:custGeom>
            <a:solidFill>
              <a:srgbClr val="F7E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7419385" y="2485307"/>
              <a:ext cx="78214" cy="38351"/>
            </a:xfrm>
            <a:custGeom>
              <a:avLst/>
              <a:gdLst/>
              <a:ahLst/>
              <a:cxnLst/>
              <a:rect l="l" t="t" r="r" b="b"/>
              <a:pathLst>
                <a:path w="1034" h="507" extrusionOk="0">
                  <a:moveTo>
                    <a:pt x="710" y="66"/>
                  </a:moveTo>
                  <a:cubicBezTo>
                    <a:pt x="743" y="110"/>
                    <a:pt x="791" y="158"/>
                    <a:pt x="824" y="205"/>
                  </a:cubicBezTo>
                  <a:cubicBezTo>
                    <a:pt x="802" y="216"/>
                    <a:pt x="791" y="228"/>
                    <a:pt x="780" y="228"/>
                  </a:cubicBezTo>
                  <a:cubicBezTo>
                    <a:pt x="743" y="191"/>
                    <a:pt x="710" y="158"/>
                    <a:pt x="685" y="121"/>
                  </a:cubicBezTo>
                  <a:cubicBezTo>
                    <a:pt x="673" y="110"/>
                    <a:pt x="685" y="88"/>
                    <a:pt x="685" y="77"/>
                  </a:cubicBezTo>
                  <a:cubicBezTo>
                    <a:pt x="699" y="77"/>
                    <a:pt x="710" y="77"/>
                    <a:pt x="710" y="66"/>
                  </a:cubicBezTo>
                  <a:close/>
                  <a:moveTo>
                    <a:pt x="534" y="147"/>
                  </a:moveTo>
                  <a:cubicBezTo>
                    <a:pt x="545" y="169"/>
                    <a:pt x="559" y="191"/>
                    <a:pt x="570" y="205"/>
                  </a:cubicBezTo>
                  <a:lnTo>
                    <a:pt x="559" y="216"/>
                  </a:lnTo>
                  <a:lnTo>
                    <a:pt x="559" y="228"/>
                  </a:lnTo>
                  <a:cubicBezTo>
                    <a:pt x="545" y="250"/>
                    <a:pt x="545" y="261"/>
                    <a:pt x="534" y="286"/>
                  </a:cubicBezTo>
                  <a:cubicBezTo>
                    <a:pt x="523" y="261"/>
                    <a:pt x="511" y="250"/>
                    <a:pt x="500" y="228"/>
                  </a:cubicBezTo>
                  <a:cubicBezTo>
                    <a:pt x="500" y="228"/>
                    <a:pt x="500" y="216"/>
                    <a:pt x="511" y="216"/>
                  </a:cubicBezTo>
                  <a:cubicBezTo>
                    <a:pt x="511" y="191"/>
                    <a:pt x="523" y="169"/>
                    <a:pt x="534" y="147"/>
                  </a:cubicBezTo>
                  <a:close/>
                  <a:moveTo>
                    <a:pt x="383" y="169"/>
                  </a:moveTo>
                  <a:lnTo>
                    <a:pt x="383" y="169"/>
                  </a:lnTo>
                  <a:cubicBezTo>
                    <a:pt x="405" y="216"/>
                    <a:pt x="383" y="286"/>
                    <a:pt x="324" y="309"/>
                  </a:cubicBezTo>
                  <a:cubicBezTo>
                    <a:pt x="313" y="250"/>
                    <a:pt x="335" y="191"/>
                    <a:pt x="383" y="169"/>
                  </a:cubicBezTo>
                  <a:close/>
                  <a:moveTo>
                    <a:pt x="632" y="0"/>
                  </a:moveTo>
                  <a:cubicBezTo>
                    <a:pt x="444" y="0"/>
                    <a:pt x="271" y="140"/>
                    <a:pt x="221" y="297"/>
                  </a:cubicBezTo>
                  <a:cubicBezTo>
                    <a:pt x="210" y="367"/>
                    <a:pt x="162" y="401"/>
                    <a:pt x="104" y="426"/>
                  </a:cubicBezTo>
                  <a:cubicBezTo>
                    <a:pt x="56" y="437"/>
                    <a:pt x="34" y="460"/>
                    <a:pt x="0" y="485"/>
                  </a:cubicBezTo>
                  <a:lnTo>
                    <a:pt x="0" y="507"/>
                  </a:lnTo>
                  <a:lnTo>
                    <a:pt x="70" y="507"/>
                  </a:lnTo>
                  <a:cubicBezTo>
                    <a:pt x="173" y="496"/>
                    <a:pt x="280" y="496"/>
                    <a:pt x="383" y="485"/>
                  </a:cubicBezTo>
                  <a:cubicBezTo>
                    <a:pt x="581" y="460"/>
                    <a:pt x="780" y="390"/>
                    <a:pt x="953" y="297"/>
                  </a:cubicBezTo>
                  <a:cubicBezTo>
                    <a:pt x="1023" y="261"/>
                    <a:pt x="1034" y="216"/>
                    <a:pt x="1034" y="158"/>
                  </a:cubicBezTo>
                  <a:cubicBezTo>
                    <a:pt x="978" y="135"/>
                    <a:pt x="908" y="110"/>
                    <a:pt x="861" y="77"/>
                  </a:cubicBezTo>
                  <a:cubicBezTo>
                    <a:pt x="787" y="23"/>
                    <a:pt x="708" y="0"/>
                    <a:pt x="632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7454406" y="2522748"/>
              <a:ext cx="16793" cy="55446"/>
            </a:xfrm>
            <a:custGeom>
              <a:avLst/>
              <a:gdLst/>
              <a:ahLst/>
              <a:cxnLst/>
              <a:rect l="l" t="t" r="r" b="b"/>
              <a:pathLst>
                <a:path w="222" h="733" extrusionOk="0">
                  <a:moveTo>
                    <a:pt x="141" y="1"/>
                  </a:moveTo>
                  <a:cubicBezTo>
                    <a:pt x="129" y="12"/>
                    <a:pt x="129" y="23"/>
                    <a:pt x="129" y="46"/>
                  </a:cubicBezTo>
                  <a:cubicBezTo>
                    <a:pt x="177" y="291"/>
                    <a:pt x="141" y="512"/>
                    <a:pt x="1" y="733"/>
                  </a:cubicBezTo>
                  <a:cubicBezTo>
                    <a:pt x="26" y="733"/>
                    <a:pt x="48" y="733"/>
                    <a:pt x="71" y="722"/>
                  </a:cubicBezTo>
                  <a:cubicBezTo>
                    <a:pt x="141" y="663"/>
                    <a:pt x="188" y="593"/>
                    <a:pt x="199" y="490"/>
                  </a:cubicBezTo>
                  <a:cubicBezTo>
                    <a:pt x="210" y="339"/>
                    <a:pt x="222" y="185"/>
                    <a:pt x="177" y="34"/>
                  </a:cubicBezTo>
                  <a:cubicBezTo>
                    <a:pt x="177" y="12"/>
                    <a:pt x="152" y="12"/>
                    <a:pt x="141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7442152" y="2523807"/>
              <a:ext cx="23752" cy="55219"/>
            </a:xfrm>
            <a:custGeom>
              <a:avLst/>
              <a:gdLst/>
              <a:ahLst/>
              <a:cxnLst/>
              <a:rect l="l" t="t" r="r" b="b"/>
              <a:pathLst>
                <a:path w="314" h="730" extrusionOk="0">
                  <a:moveTo>
                    <a:pt x="213" y="0"/>
                  </a:moveTo>
                  <a:cubicBezTo>
                    <a:pt x="202" y="0"/>
                    <a:pt x="189" y="6"/>
                    <a:pt x="174" y="20"/>
                  </a:cubicBezTo>
                  <a:cubicBezTo>
                    <a:pt x="233" y="277"/>
                    <a:pt x="210" y="509"/>
                    <a:pt x="1" y="708"/>
                  </a:cubicBezTo>
                  <a:cubicBezTo>
                    <a:pt x="12" y="719"/>
                    <a:pt x="12" y="719"/>
                    <a:pt x="12" y="730"/>
                  </a:cubicBezTo>
                  <a:cubicBezTo>
                    <a:pt x="48" y="719"/>
                    <a:pt x="82" y="719"/>
                    <a:pt x="93" y="696"/>
                  </a:cubicBezTo>
                  <a:cubicBezTo>
                    <a:pt x="258" y="498"/>
                    <a:pt x="314" y="289"/>
                    <a:pt x="244" y="32"/>
                  </a:cubicBezTo>
                  <a:cubicBezTo>
                    <a:pt x="237" y="12"/>
                    <a:pt x="227" y="0"/>
                    <a:pt x="21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7470290" y="2520479"/>
              <a:ext cx="9758" cy="41074"/>
            </a:xfrm>
            <a:custGeom>
              <a:avLst/>
              <a:gdLst/>
              <a:ahLst/>
              <a:cxnLst/>
              <a:rect l="l" t="t" r="r" b="b"/>
              <a:pathLst>
                <a:path w="129" h="543" extrusionOk="0">
                  <a:moveTo>
                    <a:pt x="28" y="1"/>
                  </a:moveTo>
                  <a:cubicBezTo>
                    <a:pt x="22" y="1"/>
                    <a:pt x="16" y="2"/>
                    <a:pt x="12" y="6"/>
                  </a:cubicBezTo>
                  <a:cubicBezTo>
                    <a:pt x="12" y="6"/>
                    <a:pt x="0" y="31"/>
                    <a:pt x="12" y="31"/>
                  </a:cubicBezTo>
                  <a:cubicBezTo>
                    <a:pt x="48" y="193"/>
                    <a:pt x="59" y="355"/>
                    <a:pt x="37" y="542"/>
                  </a:cubicBezTo>
                  <a:cubicBezTo>
                    <a:pt x="59" y="520"/>
                    <a:pt x="70" y="495"/>
                    <a:pt x="70" y="483"/>
                  </a:cubicBezTo>
                  <a:cubicBezTo>
                    <a:pt x="107" y="355"/>
                    <a:pt x="129" y="240"/>
                    <a:pt x="107" y="112"/>
                  </a:cubicBezTo>
                  <a:cubicBezTo>
                    <a:pt x="95" y="76"/>
                    <a:pt x="70" y="42"/>
                    <a:pt x="59" y="6"/>
                  </a:cubicBezTo>
                  <a:cubicBezTo>
                    <a:pt x="52" y="6"/>
                    <a:pt x="39" y="1"/>
                    <a:pt x="2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7483603" y="2679246"/>
              <a:ext cx="50983" cy="42435"/>
            </a:xfrm>
            <a:custGeom>
              <a:avLst/>
              <a:gdLst/>
              <a:ahLst/>
              <a:cxnLst/>
              <a:rect l="l" t="t" r="r" b="b"/>
              <a:pathLst>
                <a:path w="674" h="561" extrusionOk="0">
                  <a:moveTo>
                    <a:pt x="337" y="0"/>
                  </a:moveTo>
                  <a:cubicBezTo>
                    <a:pt x="188" y="0"/>
                    <a:pt x="48" y="107"/>
                    <a:pt x="23" y="270"/>
                  </a:cubicBezTo>
                  <a:cubicBezTo>
                    <a:pt x="0" y="446"/>
                    <a:pt x="140" y="561"/>
                    <a:pt x="339" y="561"/>
                  </a:cubicBezTo>
                  <a:lnTo>
                    <a:pt x="372" y="561"/>
                  </a:lnTo>
                  <a:cubicBezTo>
                    <a:pt x="501" y="561"/>
                    <a:pt x="604" y="491"/>
                    <a:pt x="640" y="387"/>
                  </a:cubicBezTo>
                  <a:cubicBezTo>
                    <a:pt x="674" y="259"/>
                    <a:pt x="640" y="142"/>
                    <a:pt x="523" y="61"/>
                  </a:cubicBezTo>
                  <a:cubicBezTo>
                    <a:pt x="464" y="19"/>
                    <a:pt x="400" y="0"/>
                    <a:pt x="337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7302069" y="2199693"/>
              <a:ext cx="414899" cy="540693"/>
            </a:xfrm>
            <a:custGeom>
              <a:avLst/>
              <a:gdLst/>
              <a:ahLst/>
              <a:cxnLst/>
              <a:rect l="l" t="t" r="r" b="b"/>
              <a:pathLst>
                <a:path w="5485" h="7148" extrusionOk="0">
                  <a:moveTo>
                    <a:pt x="3004" y="1931"/>
                  </a:moveTo>
                  <a:cubicBezTo>
                    <a:pt x="3202" y="1931"/>
                    <a:pt x="3378" y="2012"/>
                    <a:pt x="3540" y="2129"/>
                  </a:cubicBezTo>
                  <a:cubicBezTo>
                    <a:pt x="3610" y="2177"/>
                    <a:pt x="3680" y="2246"/>
                    <a:pt x="3750" y="2305"/>
                  </a:cubicBezTo>
                  <a:cubicBezTo>
                    <a:pt x="3797" y="2339"/>
                    <a:pt x="3842" y="2375"/>
                    <a:pt x="3890" y="2408"/>
                  </a:cubicBezTo>
                  <a:cubicBezTo>
                    <a:pt x="3923" y="2436"/>
                    <a:pt x="3957" y="2448"/>
                    <a:pt x="3994" y="2448"/>
                  </a:cubicBezTo>
                  <a:cubicBezTo>
                    <a:pt x="4020" y="2448"/>
                    <a:pt x="4047" y="2441"/>
                    <a:pt x="4077" y="2431"/>
                  </a:cubicBezTo>
                  <a:cubicBezTo>
                    <a:pt x="4110" y="2420"/>
                    <a:pt x="4135" y="2408"/>
                    <a:pt x="4169" y="2408"/>
                  </a:cubicBezTo>
                  <a:cubicBezTo>
                    <a:pt x="4191" y="2420"/>
                    <a:pt x="4216" y="2431"/>
                    <a:pt x="4228" y="2445"/>
                  </a:cubicBezTo>
                  <a:cubicBezTo>
                    <a:pt x="4250" y="2489"/>
                    <a:pt x="4286" y="2501"/>
                    <a:pt x="4331" y="2501"/>
                  </a:cubicBezTo>
                  <a:lnTo>
                    <a:pt x="4426" y="2501"/>
                  </a:lnTo>
                  <a:cubicBezTo>
                    <a:pt x="4426" y="2515"/>
                    <a:pt x="4426" y="2515"/>
                    <a:pt x="4437" y="2526"/>
                  </a:cubicBezTo>
                  <a:cubicBezTo>
                    <a:pt x="4367" y="2548"/>
                    <a:pt x="4309" y="2584"/>
                    <a:pt x="4239" y="2596"/>
                  </a:cubicBezTo>
                  <a:cubicBezTo>
                    <a:pt x="4158" y="2618"/>
                    <a:pt x="4099" y="2654"/>
                    <a:pt x="4029" y="2699"/>
                  </a:cubicBezTo>
                  <a:cubicBezTo>
                    <a:pt x="3948" y="2758"/>
                    <a:pt x="3856" y="2816"/>
                    <a:pt x="3761" y="2850"/>
                  </a:cubicBezTo>
                  <a:cubicBezTo>
                    <a:pt x="3331" y="3037"/>
                    <a:pt x="2901" y="3177"/>
                    <a:pt x="2423" y="3199"/>
                  </a:cubicBezTo>
                  <a:cubicBezTo>
                    <a:pt x="2191" y="3224"/>
                    <a:pt x="1956" y="3224"/>
                    <a:pt x="1724" y="3235"/>
                  </a:cubicBezTo>
                  <a:cubicBezTo>
                    <a:pt x="1655" y="3235"/>
                    <a:pt x="1596" y="3235"/>
                    <a:pt x="1537" y="3224"/>
                  </a:cubicBezTo>
                  <a:cubicBezTo>
                    <a:pt x="1515" y="3224"/>
                    <a:pt x="1493" y="3199"/>
                    <a:pt x="1467" y="3188"/>
                  </a:cubicBezTo>
                  <a:cubicBezTo>
                    <a:pt x="1493" y="3166"/>
                    <a:pt x="1515" y="3143"/>
                    <a:pt x="1526" y="3143"/>
                  </a:cubicBezTo>
                  <a:cubicBezTo>
                    <a:pt x="1621" y="3129"/>
                    <a:pt x="1677" y="3073"/>
                    <a:pt x="1747" y="3026"/>
                  </a:cubicBezTo>
                  <a:cubicBezTo>
                    <a:pt x="1875" y="2956"/>
                    <a:pt x="1912" y="2850"/>
                    <a:pt x="1934" y="2735"/>
                  </a:cubicBezTo>
                  <a:cubicBezTo>
                    <a:pt x="1981" y="2515"/>
                    <a:pt x="2085" y="2327"/>
                    <a:pt x="2250" y="2177"/>
                  </a:cubicBezTo>
                  <a:cubicBezTo>
                    <a:pt x="2306" y="2118"/>
                    <a:pt x="2400" y="2070"/>
                    <a:pt x="2482" y="2037"/>
                  </a:cubicBezTo>
                  <a:cubicBezTo>
                    <a:pt x="2644" y="1967"/>
                    <a:pt x="2831" y="1942"/>
                    <a:pt x="3004" y="1931"/>
                  </a:cubicBezTo>
                  <a:close/>
                  <a:moveTo>
                    <a:pt x="2183" y="3776"/>
                  </a:moveTo>
                  <a:cubicBezTo>
                    <a:pt x="2259" y="3776"/>
                    <a:pt x="2338" y="3799"/>
                    <a:pt x="2412" y="3853"/>
                  </a:cubicBezTo>
                  <a:cubicBezTo>
                    <a:pt x="2459" y="3886"/>
                    <a:pt x="2529" y="3911"/>
                    <a:pt x="2585" y="3934"/>
                  </a:cubicBezTo>
                  <a:cubicBezTo>
                    <a:pt x="2585" y="3992"/>
                    <a:pt x="2574" y="4037"/>
                    <a:pt x="2504" y="4073"/>
                  </a:cubicBezTo>
                  <a:cubicBezTo>
                    <a:pt x="2331" y="4166"/>
                    <a:pt x="2132" y="4236"/>
                    <a:pt x="1934" y="4261"/>
                  </a:cubicBezTo>
                  <a:cubicBezTo>
                    <a:pt x="1831" y="4272"/>
                    <a:pt x="1724" y="4272"/>
                    <a:pt x="1621" y="4283"/>
                  </a:cubicBezTo>
                  <a:lnTo>
                    <a:pt x="1551" y="4283"/>
                  </a:lnTo>
                  <a:lnTo>
                    <a:pt x="1551" y="4261"/>
                  </a:lnTo>
                  <a:cubicBezTo>
                    <a:pt x="1585" y="4236"/>
                    <a:pt x="1607" y="4213"/>
                    <a:pt x="1655" y="4202"/>
                  </a:cubicBezTo>
                  <a:cubicBezTo>
                    <a:pt x="1713" y="4177"/>
                    <a:pt x="1761" y="4143"/>
                    <a:pt x="1772" y="4073"/>
                  </a:cubicBezTo>
                  <a:cubicBezTo>
                    <a:pt x="1822" y="3916"/>
                    <a:pt x="1995" y="3776"/>
                    <a:pt x="2183" y="3776"/>
                  </a:cubicBezTo>
                  <a:close/>
                  <a:moveTo>
                    <a:pt x="2551" y="4107"/>
                  </a:moveTo>
                  <a:cubicBezTo>
                    <a:pt x="2515" y="4272"/>
                    <a:pt x="2482" y="4434"/>
                    <a:pt x="2389" y="4585"/>
                  </a:cubicBezTo>
                  <a:cubicBezTo>
                    <a:pt x="2389" y="4445"/>
                    <a:pt x="2400" y="4330"/>
                    <a:pt x="2331" y="4213"/>
                  </a:cubicBezTo>
                  <a:cubicBezTo>
                    <a:pt x="2400" y="4177"/>
                    <a:pt x="2470" y="4143"/>
                    <a:pt x="2551" y="4107"/>
                  </a:cubicBezTo>
                  <a:close/>
                  <a:moveTo>
                    <a:pt x="2252" y="4242"/>
                  </a:moveTo>
                  <a:cubicBezTo>
                    <a:pt x="2263" y="4242"/>
                    <a:pt x="2276" y="4247"/>
                    <a:pt x="2283" y="4247"/>
                  </a:cubicBezTo>
                  <a:cubicBezTo>
                    <a:pt x="2294" y="4283"/>
                    <a:pt x="2319" y="4317"/>
                    <a:pt x="2331" y="4353"/>
                  </a:cubicBezTo>
                  <a:cubicBezTo>
                    <a:pt x="2353" y="4481"/>
                    <a:pt x="2331" y="4596"/>
                    <a:pt x="2294" y="4724"/>
                  </a:cubicBezTo>
                  <a:cubicBezTo>
                    <a:pt x="2294" y="4736"/>
                    <a:pt x="2283" y="4761"/>
                    <a:pt x="2261" y="4783"/>
                  </a:cubicBezTo>
                  <a:cubicBezTo>
                    <a:pt x="2283" y="4596"/>
                    <a:pt x="2272" y="4434"/>
                    <a:pt x="2236" y="4272"/>
                  </a:cubicBezTo>
                  <a:cubicBezTo>
                    <a:pt x="2224" y="4272"/>
                    <a:pt x="2236" y="4247"/>
                    <a:pt x="2236" y="4247"/>
                  </a:cubicBezTo>
                  <a:cubicBezTo>
                    <a:pt x="2240" y="4243"/>
                    <a:pt x="2246" y="4242"/>
                    <a:pt x="2252" y="4242"/>
                  </a:cubicBezTo>
                  <a:close/>
                  <a:moveTo>
                    <a:pt x="3507" y="3026"/>
                  </a:moveTo>
                  <a:cubicBezTo>
                    <a:pt x="3518" y="3129"/>
                    <a:pt x="3551" y="3247"/>
                    <a:pt x="3563" y="3353"/>
                  </a:cubicBezTo>
                  <a:cubicBezTo>
                    <a:pt x="3577" y="3677"/>
                    <a:pt x="3588" y="4015"/>
                    <a:pt x="3588" y="4342"/>
                  </a:cubicBezTo>
                  <a:cubicBezTo>
                    <a:pt x="3577" y="4526"/>
                    <a:pt x="3540" y="4724"/>
                    <a:pt x="3448" y="4900"/>
                  </a:cubicBezTo>
                  <a:cubicBezTo>
                    <a:pt x="3426" y="4949"/>
                    <a:pt x="3418" y="4968"/>
                    <a:pt x="3392" y="4968"/>
                  </a:cubicBezTo>
                  <a:cubicBezTo>
                    <a:pt x="3375" y="4968"/>
                    <a:pt x="3350" y="4960"/>
                    <a:pt x="3308" y="4945"/>
                  </a:cubicBezTo>
                  <a:cubicBezTo>
                    <a:pt x="3412" y="4643"/>
                    <a:pt x="3437" y="4330"/>
                    <a:pt x="3437" y="4004"/>
                  </a:cubicBezTo>
                  <a:cubicBezTo>
                    <a:pt x="3437" y="3688"/>
                    <a:pt x="3482" y="3375"/>
                    <a:pt x="3389" y="3059"/>
                  </a:cubicBezTo>
                  <a:cubicBezTo>
                    <a:pt x="3423" y="3048"/>
                    <a:pt x="3459" y="3037"/>
                    <a:pt x="3507" y="3026"/>
                  </a:cubicBezTo>
                  <a:close/>
                  <a:moveTo>
                    <a:pt x="3342" y="3073"/>
                  </a:moveTo>
                  <a:cubicBezTo>
                    <a:pt x="3353" y="3129"/>
                    <a:pt x="3367" y="3177"/>
                    <a:pt x="3378" y="3224"/>
                  </a:cubicBezTo>
                  <a:cubicBezTo>
                    <a:pt x="3412" y="3423"/>
                    <a:pt x="3401" y="3618"/>
                    <a:pt x="3389" y="3828"/>
                  </a:cubicBezTo>
                  <a:cubicBezTo>
                    <a:pt x="3378" y="4015"/>
                    <a:pt x="3378" y="4202"/>
                    <a:pt x="3367" y="4386"/>
                  </a:cubicBezTo>
                  <a:cubicBezTo>
                    <a:pt x="3367" y="4574"/>
                    <a:pt x="3308" y="4750"/>
                    <a:pt x="3261" y="4923"/>
                  </a:cubicBezTo>
                  <a:cubicBezTo>
                    <a:pt x="3250" y="4934"/>
                    <a:pt x="3239" y="4945"/>
                    <a:pt x="3227" y="4945"/>
                  </a:cubicBezTo>
                  <a:cubicBezTo>
                    <a:pt x="3191" y="4959"/>
                    <a:pt x="3158" y="4959"/>
                    <a:pt x="3121" y="4970"/>
                  </a:cubicBezTo>
                  <a:lnTo>
                    <a:pt x="3121" y="4912"/>
                  </a:lnTo>
                  <a:cubicBezTo>
                    <a:pt x="3132" y="4772"/>
                    <a:pt x="3144" y="4643"/>
                    <a:pt x="3158" y="4504"/>
                  </a:cubicBezTo>
                  <a:cubicBezTo>
                    <a:pt x="3169" y="4470"/>
                    <a:pt x="3169" y="4434"/>
                    <a:pt x="3180" y="4400"/>
                  </a:cubicBezTo>
                  <a:cubicBezTo>
                    <a:pt x="3227" y="4261"/>
                    <a:pt x="3227" y="4121"/>
                    <a:pt x="3202" y="3967"/>
                  </a:cubicBezTo>
                  <a:cubicBezTo>
                    <a:pt x="3191" y="3842"/>
                    <a:pt x="3213" y="3724"/>
                    <a:pt x="3227" y="3596"/>
                  </a:cubicBezTo>
                  <a:cubicBezTo>
                    <a:pt x="3250" y="3434"/>
                    <a:pt x="3261" y="3269"/>
                    <a:pt x="3283" y="3096"/>
                  </a:cubicBezTo>
                  <a:cubicBezTo>
                    <a:pt x="3297" y="3096"/>
                    <a:pt x="3320" y="3085"/>
                    <a:pt x="3342" y="3073"/>
                  </a:cubicBezTo>
                  <a:close/>
                  <a:moveTo>
                    <a:pt x="2155" y="4272"/>
                  </a:moveTo>
                  <a:cubicBezTo>
                    <a:pt x="2166" y="4283"/>
                    <a:pt x="2191" y="4283"/>
                    <a:pt x="2191" y="4305"/>
                  </a:cubicBezTo>
                  <a:cubicBezTo>
                    <a:pt x="2236" y="4456"/>
                    <a:pt x="2224" y="4610"/>
                    <a:pt x="2213" y="4761"/>
                  </a:cubicBezTo>
                  <a:cubicBezTo>
                    <a:pt x="2202" y="4864"/>
                    <a:pt x="2155" y="4934"/>
                    <a:pt x="2085" y="4993"/>
                  </a:cubicBezTo>
                  <a:cubicBezTo>
                    <a:pt x="2062" y="5004"/>
                    <a:pt x="2040" y="5004"/>
                    <a:pt x="2015" y="5004"/>
                  </a:cubicBezTo>
                  <a:cubicBezTo>
                    <a:pt x="2155" y="4783"/>
                    <a:pt x="2191" y="4562"/>
                    <a:pt x="2143" y="4317"/>
                  </a:cubicBezTo>
                  <a:cubicBezTo>
                    <a:pt x="2143" y="4294"/>
                    <a:pt x="2143" y="4283"/>
                    <a:pt x="2155" y="4272"/>
                  </a:cubicBezTo>
                  <a:close/>
                  <a:moveTo>
                    <a:pt x="2065" y="4285"/>
                  </a:moveTo>
                  <a:cubicBezTo>
                    <a:pt x="2079" y="4285"/>
                    <a:pt x="2089" y="4297"/>
                    <a:pt x="2096" y="4317"/>
                  </a:cubicBezTo>
                  <a:cubicBezTo>
                    <a:pt x="2166" y="4574"/>
                    <a:pt x="2110" y="4783"/>
                    <a:pt x="1945" y="4981"/>
                  </a:cubicBezTo>
                  <a:cubicBezTo>
                    <a:pt x="1934" y="5004"/>
                    <a:pt x="1900" y="5004"/>
                    <a:pt x="1864" y="5015"/>
                  </a:cubicBezTo>
                  <a:cubicBezTo>
                    <a:pt x="1864" y="5004"/>
                    <a:pt x="1864" y="5004"/>
                    <a:pt x="1853" y="4993"/>
                  </a:cubicBezTo>
                  <a:cubicBezTo>
                    <a:pt x="2062" y="4794"/>
                    <a:pt x="2085" y="4562"/>
                    <a:pt x="2026" y="4305"/>
                  </a:cubicBezTo>
                  <a:cubicBezTo>
                    <a:pt x="2041" y="4291"/>
                    <a:pt x="2054" y="4285"/>
                    <a:pt x="2065" y="4285"/>
                  </a:cubicBezTo>
                  <a:close/>
                  <a:moveTo>
                    <a:pt x="3227" y="3118"/>
                  </a:moveTo>
                  <a:lnTo>
                    <a:pt x="3227" y="3118"/>
                  </a:lnTo>
                  <a:cubicBezTo>
                    <a:pt x="3213" y="3235"/>
                    <a:pt x="3213" y="3339"/>
                    <a:pt x="3202" y="3445"/>
                  </a:cubicBezTo>
                  <a:cubicBezTo>
                    <a:pt x="3191" y="3526"/>
                    <a:pt x="3169" y="3618"/>
                    <a:pt x="3158" y="3702"/>
                  </a:cubicBezTo>
                  <a:cubicBezTo>
                    <a:pt x="3158" y="3828"/>
                    <a:pt x="3169" y="3956"/>
                    <a:pt x="3169" y="4073"/>
                  </a:cubicBezTo>
                  <a:cubicBezTo>
                    <a:pt x="3158" y="4143"/>
                    <a:pt x="3158" y="4224"/>
                    <a:pt x="3144" y="4294"/>
                  </a:cubicBezTo>
                  <a:cubicBezTo>
                    <a:pt x="3132" y="4400"/>
                    <a:pt x="3110" y="4504"/>
                    <a:pt x="3099" y="4621"/>
                  </a:cubicBezTo>
                  <a:cubicBezTo>
                    <a:pt x="3099" y="4680"/>
                    <a:pt x="3088" y="4736"/>
                    <a:pt x="3088" y="4794"/>
                  </a:cubicBezTo>
                  <a:cubicBezTo>
                    <a:pt x="3074" y="4853"/>
                    <a:pt x="3063" y="4912"/>
                    <a:pt x="3051" y="4970"/>
                  </a:cubicBezTo>
                  <a:cubicBezTo>
                    <a:pt x="2959" y="4981"/>
                    <a:pt x="2864" y="5004"/>
                    <a:pt x="2783" y="5015"/>
                  </a:cubicBezTo>
                  <a:cubicBezTo>
                    <a:pt x="2794" y="4853"/>
                    <a:pt x="2808" y="4666"/>
                    <a:pt x="2820" y="4493"/>
                  </a:cubicBezTo>
                  <a:cubicBezTo>
                    <a:pt x="2820" y="4456"/>
                    <a:pt x="2820" y="4434"/>
                    <a:pt x="2831" y="4400"/>
                  </a:cubicBezTo>
                  <a:cubicBezTo>
                    <a:pt x="2948" y="4202"/>
                    <a:pt x="2948" y="3967"/>
                    <a:pt x="3018" y="3747"/>
                  </a:cubicBezTo>
                  <a:cubicBezTo>
                    <a:pt x="3063" y="3573"/>
                    <a:pt x="3088" y="3386"/>
                    <a:pt x="3074" y="3213"/>
                  </a:cubicBezTo>
                  <a:cubicBezTo>
                    <a:pt x="3074" y="3177"/>
                    <a:pt x="3088" y="3154"/>
                    <a:pt x="3121" y="3154"/>
                  </a:cubicBezTo>
                  <a:cubicBezTo>
                    <a:pt x="3158" y="3143"/>
                    <a:pt x="3180" y="3129"/>
                    <a:pt x="3227" y="3118"/>
                  </a:cubicBezTo>
                  <a:close/>
                  <a:moveTo>
                    <a:pt x="2842" y="3213"/>
                  </a:moveTo>
                  <a:lnTo>
                    <a:pt x="2842" y="3213"/>
                  </a:lnTo>
                  <a:cubicBezTo>
                    <a:pt x="2878" y="3397"/>
                    <a:pt x="2864" y="3585"/>
                    <a:pt x="2820" y="3758"/>
                  </a:cubicBezTo>
                  <a:cubicBezTo>
                    <a:pt x="2761" y="3981"/>
                    <a:pt x="2691" y="4191"/>
                    <a:pt x="2621" y="4412"/>
                  </a:cubicBezTo>
                  <a:cubicBezTo>
                    <a:pt x="2610" y="4470"/>
                    <a:pt x="2599" y="4526"/>
                    <a:pt x="2585" y="4574"/>
                  </a:cubicBezTo>
                  <a:cubicBezTo>
                    <a:pt x="2540" y="4750"/>
                    <a:pt x="2470" y="4912"/>
                    <a:pt x="2331" y="5029"/>
                  </a:cubicBezTo>
                  <a:cubicBezTo>
                    <a:pt x="2319" y="5040"/>
                    <a:pt x="2306" y="5062"/>
                    <a:pt x="2283" y="5085"/>
                  </a:cubicBezTo>
                  <a:cubicBezTo>
                    <a:pt x="2236" y="5062"/>
                    <a:pt x="2191" y="5051"/>
                    <a:pt x="2132" y="5029"/>
                  </a:cubicBezTo>
                  <a:cubicBezTo>
                    <a:pt x="2191" y="4959"/>
                    <a:pt x="2261" y="4875"/>
                    <a:pt x="2306" y="4805"/>
                  </a:cubicBezTo>
                  <a:cubicBezTo>
                    <a:pt x="2515" y="4562"/>
                    <a:pt x="2599" y="4261"/>
                    <a:pt x="2644" y="3945"/>
                  </a:cubicBezTo>
                  <a:cubicBezTo>
                    <a:pt x="2669" y="3713"/>
                    <a:pt x="2680" y="3478"/>
                    <a:pt x="2655" y="3235"/>
                  </a:cubicBezTo>
                  <a:cubicBezTo>
                    <a:pt x="2713" y="3235"/>
                    <a:pt x="2772" y="3224"/>
                    <a:pt x="2842" y="3213"/>
                  </a:cubicBezTo>
                  <a:close/>
                  <a:moveTo>
                    <a:pt x="3029" y="3177"/>
                  </a:moveTo>
                  <a:cubicBezTo>
                    <a:pt x="3040" y="3328"/>
                    <a:pt x="3029" y="3478"/>
                    <a:pt x="2993" y="3618"/>
                  </a:cubicBezTo>
                  <a:cubicBezTo>
                    <a:pt x="2959" y="3794"/>
                    <a:pt x="2923" y="3956"/>
                    <a:pt x="2878" y="4132"/>
                  </a:cubicBezTo>
                  <a:cubicBezTo>
                    <a:pt x="2878" y="4166"/>
                    <a:pt x="2864" y="4191"/>
                    <a:pt x="2853" y="4224"/>
                  </a:cubicBezTo>
                  <a:cubicBezTo>
                    <a:pt x="2772" y="4375"/>
                    <a:pt x="2761" y="4540"/>
                    <a:pt x="2750" y="4702"/>
                  </a:cubicBezTo>
                  <a:cubicBezTo>
                    <a:pt x="2750" y="4819"/>
                    <a:pt x="2725" y="4923"/>
                    <a:pt x="2702" y="5029"/>
                  </a:cubicBezTo>
                  <a:cubicBezTo>
                    <a:pt x="2692" y="5102"/>
                    <a:pt x="2626" y="5145"/>
                    <a:pt x="2554" y="5145"/>
                  </a:cubicBezTo>
                  <a:cubicBezTo>
                    <a:pt x="2546" y="5145"/>
                    <a:pt x="2537" y="5145"/>
                    <a:pt x="2529" y="5143"/>
                  </a:cubicBezTo>
                  <a:cubicBezTo>
                    <a:pt x="2470" y="5143"/>
                    <a:pt x="2412" y="5132"/>
                    <a:pt x="2353" y="5121"/>
                  </a:cubicBezTo>
                  <a:cubicBezTo>
                    <a:pt x="2342" y="5121"/>
                    <a:pt x="2342" y="5110"/>
                    <a:pt x="2319" y="5110"/>
                  </a:cubicBezTo>
                  <a:cubicBezTo>
                    <a:pt x="2423" y="5029"/>
                    <a:pt x="2493" y="4945"/>
                    <a:pt x="2529" y="4842"/>
                  </a:cubicBezTo>
                  <a:cubicBezTo>
                    <a:pt x="2563" y="4761"/>
                    <a:pt x="2599" y="4680"/>
                    <a:pt x="2621" y="4585"/>
                  </a:cubicBezTo>
                  <a:cubicBezTo>
                    <a:pt x="2655" y="4493"/>
                    <a:pt x="2691" y="4386"/>
                    <a:pt x="2713" y="4283"/>
                  </a:cubicBezTo>
                  <a:cubicBezTo>
                    <a:pt x="2794" y="4015"/>
                    <a:pt x="2889" y="3747"/>
                    <a:pt x="2901" y="3456"/>
                  </a:cubicBezTo>
                  <a:lnTo>
                    <a:pt x="2901" y="3199"/>
                  </a:lnTo>
                  <a:cubicBezTo>
                    <a:pt x="2934" y="3199"/>
                    <a:pt x="2982" y="3188"/>
                    <a:pt x="3029" y="3177"/>
                  </a:cubicBezTo>
                  <a:close/>
                  <a:moveTo>
                    <a:pt x="1944" y="5048"/>
                  </a:moveTo>
                  <a:cubicBezTo>
                    <a:pt x="1987" y="5048"/>
                    <a:pt x="2030" y="5053"/>
                    <a:pt x="2074" y="5062"/>
                  </a:cubicBezTo>
                  <a:cubicBezTo>
                    <a:pt x="2143" y="5085"/>
                    <a:pt x="2213" y="5121"/>
                    <a:pt x="2283" y="5143"/>
                  </a:cubicBezTo>
                  <a:cubicBezTo>
                    <a:pt x="2324" y="5165"/>
                    <a:pt x="2503" y="5193"/>
                    <a:pt x="2581" y="5193"/>
                  </a:cubicBezTo>
                  <a:cubicBezTo>
                    <a:pt x="2594" y="5193"/>
                    <a:pt x="2604" y="5192"/>
                    <a:pt x="2610" y="5191"/>
                  </a:cubicBezTo>
                  <a:cubicBezTo>
                    <a:pt x="2660" y="5165"/>
                    <a:pt x="2711" y="5157"/>
                    <a:pt x="2764" y="5157"/>
                  </a:cubicBezTo>
                  <a:cubicBezTo>
                    <a:pt x="2807" y="5157"/>
                    <a:pt x="2853" y="5162"/>
                    <a:pt x="2901" y="5169"/>
                  </a:cubicBezTo>
                  <a:cubicBezTo>
                    <a:pt x="2924" y="5174"/>
                    <a:pt x="2950" y="5177"/>
                    <a:pt x="2976" y="5177"/>
                  </a:cubicBezTo>
                  <a:cubicBezTo>
                    <a:pt x="3002" y="5177"/>
                    <a:pt x="3028" y="5174"/>
                    <a:pt x="3051" y="5169"/>
                  </a:cubicBezTo>
                  <a:cubicBezTo>
                    <a:pt x="3068" y="5165"/>
                    <a:pt x="3084" y="5163"/>
                    <a:pt x="3100" y="5163"/>
                  </a:cubicBezTo>
                  <a:cubicBezTo>
                    <a:pt x="3143" y="5163"/>
                    <a:pt x="3188" y="5175"/>
                    <a:pt x="3239" y="5191"/>
                  </a:cubicBezTo>
                  <a:cubicBezTo>
                    <a:pt x="3297" y="5202"/>
                    <a:pt x="3367" y="5224"/>
                    <a:pt x="3423" y="5224"/>
                  </a:cubicBezTo>
                  <a:cubicBezTo>
                    <a:pt x="3551" y="5238"/>
                    <a:pt x="3669" y="5261"/>
                    <a:pt x="3772" y="5342"/>
                  </a:cubicBezTo>
                  <a:cubicBezTo>
                    <a:pt x="3797" y="5353"/>
                    <a:pt x="3831" y="5353"/>
                    <a:pt x="3867" y="5353"/>
                  </a:cubicBezTo>
                  <a:cubicBezTo>
                    <a:pt x="3912" y="5364"/>
                    <a:pt x="3971" y="5378"/>
                    <a:pt x="4029" y="5389"/>
                  </a:cubicBezTo>
                  <a:cubicBezTo>
                    <a:pt x="4029" y="5400"/>
                    <a:pt x="4018" y="5400"/>
                    <a:pt x="4018" y="5412"/>
                  </a:cubicBezTo>
                  <a:lnTo>
                    <a:pt x="1074" y="5412"/>
                  </a:lnTo>
                  <a:lnTo>
                    <a:pt x="1085" y="5400"/>
                  </a:lnTo>
                  <a:cubicBezTo>
                    <a:pt x="1224" y="5308"/>
                    <a:pt x="1364" y="5202"/>
                    <a:pt x="1551" y="5202"/>
                  </a:cubicBezTo>
                  <a:cubicBezTo>
                    <a:pt x="1574" y="5202"/>
                    <a:pt x="1607" y="5191"/>
                    <a:pt x="1621" y="5180"/>
                  </a:cubicBezTo>
                  <a:cubicBezTo>
                    <a:pt x="1713" y="5086"/>
                    <a:pt x="1826" y="5048"/>
                    <a:pt x="1944" y="5048"/>
                  </a:cubicBezTo>
                  <a:close/>
                  <a:moveTo>
                    <a:pt x="3240" y="5001"/>
                  </a:moveTo>
                  <a:cubicBezTo>
                    <a:pt x="3298" y="5001"/>
                    <a:pt x="3355" y="5020"/>
                    <a:pt x="3412" y="5040"/>
                  </a:cubicBezTo>
                  <a:cubicBezTo>
                    <a:pt x="3470" y="5062"/>
                    <a:pt x="3540" y="5074"/>
                    <a:pt x="3599" y="5085"/>
                  </a:cubicBezTo>
                  <a:cubicBezTo>
                    <a:pt x="3658" y="5099"/>
                    <a:pt x="3702" y="5121"/>
                    <a:pt x="3750" y="5132"/>
                  </a:cubicBezTo>
                  <a:cubicBezTo>
                    <a:pt x="3831" y="5169"/>
                    <a:pt x="3926" y="5191"/>
                    <a:pt x="4018" y="5224"/>
                  </a:cubicBezTo>
                  <a:cubicBezTo>
                    <a:pt x="4110" y="5250"/>
                    <a:pt x="4216" y="5283"/>
                    <a:pt x="4275" y="5378"/>
                  </a:cubicBezTo>
                  <a:cubicBezTo>
                    <a:pt x="4275" y="5389"/>
                    <a:pt x="4286" y="5400"/>
                    <a:pt x="4286" y="5412"/>
                  </a:cubicBezTo>
                  <a:lnTo>
                    <a:pt x="4147" y="5412"/>
                  </a:lnTo>
                  <a:cubicBezTo>
                    <a:pt x="4135" y="5412"/>
                    <a:pt x="4121" y="5412"/>
                    <a:pt x="4121" y="5400"/>
                  </a:cubicBezTo>
                  <a:cubicBezTo>
                    <a:pt x="4052" y="5378"/>
                    <a:pt x="3996" y="5319"/>
                    <a:pt x="3926" y="5319"/>
                  </a:cubicBezTo>
                  <a:cubicBezTo>
                    <a:pt x="3867" y="5308"/>
                    <a:pt x="3809" y="5283"/>
                    <a:pt x="3739" y="5261"/>
                  </a:cubicBezTo>
                  <a:cubicBezTo>
                    <a:pt x="3646" y="5213"/>
                    <a:pt x="3540" y="5202"/>
                    <a:pt x="3437" y="5169"/>
                  </a:cubicBezTo>
                  <a:cubicBezTo>
                    <a:pt x="3367" y="5155"/>
                    <a:pt x="3297" y="5132"/>
                    <a:pt x="3227" y="5121"/>
                  </a:cubicBezTo>
                  <a:cubicBezTo>
                    <a:pt x="3189" y="5121"/>
                    <a:pt x="3144" y="5107"/>
                    <a:pt x="3103" y="5107"/>
                  </a:cubicBezTo>
                  <a:cubicBezTo>
                    <a:pt x="3093" y="5107"/>
                    <a:pt x="3083" y="5108"/>
                    <a:pt x="3074" y="5110"/>
                  </a:cubicBezTo>
                  <a:cubicBezTo>
                    <a:pt x="3033" y="5116"/>
                    <a:pt x="2993" y="5123"/>
                    <a:pt x="2953" y="5123"/>
                  </a:cubicBezTo>
                  <a:cubicBezTo>
                    <a:pt x="2923" y="5123"/>
                    <a:pt x="2894" y="5119"/>
                    <a:pt x="2864" y="5110"/>
                  </a:cubicBezTo>
                  <a:cubicBezTo>
                    <a:pt x="2831" y="5099"/>
                    <a:pt x="2808" y="5099"/>
                    <a:pt x="2783" y="5099"/>
                  </a:cubicBezTo>
                  <a:lnTo>
                    <a:pt x="2783" y="5074"/>
                  </a:lnTo>
                  <a:cubicBezTo>
                    <a:pt x="2831" y="5062"/>
                    <a:pt x="2878" y="5040"/>
                    <a:pt x="2934" y="5040"/>
                  </a:cubicBezTo>
                  <a:cubicBezTo>
                    <a:pt x="3018" y="5029"/>
                    <a:pt x="3110" y="5029"/>
                    <a:pt x="3202" y="5004"/>
                  </a:cubicBezTo>
                  <a:cubicBezTo>
                    <a:pt x="3215" y="5002"/>
                    <a:pt x="3228" y="5001"/>
                    <a:pt x="3240" y="5001"/>
                  </a:cubicBezTo>
                  <a:close/>
                  <a:moveTo>
                    <a:pt x="2759" y="61"/>
                  </a:moveTo>
                  <a:cubicBezTo>
                    <a:pt x="3223" y="61"/>
                    <a:pt x="3644" y="201"/>
                    <a:pt x="4029" y="464"/>
                  </a:cubicBezTo>
                  <a:cubicBezTo>
                    <a:pt x="4426" y="732"/>
                    <a:pt x="4658" y="1104"/>
                    <a:pt x="4705" y="1582"/>
                  </a:cubicBezTo>
                  <a:cubicBezTo>
                    <a:pt x="4728" y="1732"/>
                    <a:pt x="4739" y="1872"/>
                    <a:pt x="4739" y="2026"/>
                  </a:cubicBezTo>
                  <a:lnTo>
                    <a:pt x="4739" y="5331"/>
                  </a:lnTo>
                  <a:lnTo>
                    <a:pt x="4739" y="5412"/>
                  </a:lnTo>
                  <a:lnTo>
                    <a:pt x="4356" y="5412"/>
                  </a:lnTo>
                  <a:cubicBezTo>
                    <a:pt x="4297" y="5261"/>
                    <a:pt x="4169" y="5191"/>
                    <a:pt x="4007" y="5169"/>
                  </a:cubicBezTo>
                  <a:cubicBezTo>
                    <a:pt x="3937" y="5143"/>
                    <a:pt x="3856" y="5110"/>
                    <a:pt x="3786" y="5085"/>
                  </a:cubicBezTo>
                  <a:cubicBezTo>
                    <a:pt x="3702" y="5074"/>
                    <a:pt x="3633" y="5051"/>
                    <a:pt x="3551" y="5040"/>
                  </a:cubicBezTo>
                  <a:cubicBezTo>
                    <a:pt x="3529" y="5029"/>
                    <a:pt x="3493" y="5015"/>
                    <a:pt x="3459" y="5015"/>
                  </a:cubicBezTo>
                  <a:cubicBezTo>
                    <a:pt x="3621" y="4691"/>
                    <a:pt x="3658" y="4364"/>
                    <a:pt x="3646" y="4026"/>
                  </a:cubicBezTo>
                  <a:cubicBezTo>
                    <a:pt x="3633" y="3794"/>
                    <a:pt x="3633" y="3562"/>
                    <a:pt x="3610" y="3316"/>
                  </a:cubicBezTo>
                  <a:cubicBezTo>
                    <a:pt x="3610" y="3235"/>
                    <a:pt x="3577" y="3154"/>
                    <a:pt x="3563" y="3073"/>
                  </a:cubicBezTo>
                  <a:cubicBezTo>
                    <a:pt x="3563" y="3048"/>
                    <a:pt x="3551" y="3026"/>
                    <a:pt x="3551" y="3015"/>
                  </a:cubicBezTo>
                  <a:cubicBezTo>
                    <a:pt x="3669" y="2956"/>
                    <a:pt x="3772" y="2909"/>
                    <a:pt x="3890" y="2864"/>
                  </a:cubicBezTo>
                  <a:cubicBezTo>
                    <a:pt x="3912" y="2850"/>
                    <a:pt x="3926" y="2839"/>
                    <a:pt x="3948" y="2828"/>
                  </a:cubicBezTo>
                  <a:cubicBezTo>
                    <a:pt x="4077" y="2735"/>
                    <a:pt x="4228" y="2654"/>
                    <a:pt x="4378" y="2607"/>
                  </a:cubicBezTo>
                  <a:cubicBezTo>
                    <a:pt x="4415" y="2596"/>
                    <a:pt x="4448" y="2570"/>
                    <a:pt x="4485" y="2548"/>
                  </a:cubicBezTo>
                  <a:cubicBezTo>
                    <a:pt x="4496" y="2526"/>
                    <a:pt x="4507" y="2489"/>
                    <a:pt x="4496" y="2478"/>
                  </a:cubicBezTo>
                  <a:cubicBezTo>
                    <a:pt x="4496" y="2456"/>
                    <a:pt x="4459" y="2445"/>
                    <a:pt x="4437" y="2445"/>
                  </a:cubicBezTo>
                  <a:cubicBezTo>
                    <a:pt x="4433" y="2440"/>
                    <a:pt x="4428" y="2439"/>
                    <a:pt x="4422" y="2439"/>
                  </a:cubicBezTo>
                  <a:cubicBezTo>
                    <a:pt x="4411" y="2439"/>
                    <a:pt x="4397" y="2445"/>
                    <a:pt x="4390" y="2445"/>
                  </a:cubicBezTo>
                  <a:cubicBezTo>
                    <a:pt x="4375" y="2445"/>
                    <a:pt x="4362" y="2445"/>
                    <a:pt x="4349" y="2445"/>
                  </a:cubicBezTo>
                  <a:cubicBezTo>
                    <a:pt x="4310" y="2445"/>
                    <a:pt x="4280" y="2439"/>
                    <a:pt x="4261" y="2386"/>
                  </a:cubicBezTo>
                  <a:cubicBezTo>
                    <a:pt x="4250" y="2361"/>
                    <a:pt x="4205" y="2361"/>
                    <a:pt x="4169" y="2350"/>
                  </a:cubicBezTo>
                  <a:cubicBezTo>
                    <a:pt x="4147" y="2350"/>
                    <a:pt x="4110" y="2361"/>
                    <a:pt x="4088" y="2375"/>
                  </a:cubicBezTo>
                  <a:cubicBezTo>
                    <a:pt x="4065" y="2386"/>
                    <a:pt x="4042" y="2391"/>
                    <a:pt x="4019" y="2391"/>
                  </a:cubicBezTo>
                  <a:cubicBezTo>
                    <a:pt x="3973" y="2391"/>
                    <a:pt x="3929" y="2370"/>
                    <a:pt x="3890" y="2339"/>
                  </a:cubicBezTo>
                  <a:cubicBezTo>
                    <a:pt x="3809" y="2269"/>
                    <a:pt x="3727" y="2199"/>
                    <a:pt x="3633" y="2118"/>
                  </a:cubicBezTo>
                  <a:cubicBezTo>
                    <a:pt x="3470" y="1989"/>
                    <a:pt x="3297" y="1897"/>
                    <a:pt x="3088" y="1886"/>
                  </a:cubicBezTo>
                  <a:cubicBezTo>
                    <a:pt x="3056" y="1885"/>
                    <a:pt x="3024" y="1884"/>
                    <a:pt x="2993" y="1884"/>
                  </a:cubicBezTo>
                  <a:cubicBezTo>
                    <a:pt x="2734" y="1884"/>
                    <a:pt x="2489" y="1937"/>
                    <a:pt x="2272" y="2082"/>
                  </a:cubicBezTo>
                  <a:cubicBezTo>
                    <a:pt x="2051" y="2246"/>
                    <a:pt x="1923" y="2478"/>
                    <a:pt x="1864" y="2758"/>
                  </a:cubicBezTo>
                  <a:cubicBezTo>
                    <a:pt x="1853" y="2794"/>
                    <a:pt x="1853" y="2828"/>
                    <a:pt x="1842" y="2850"/>
                  </a:cubicBezTo>
                  <a:cubicBezTo>
                    <a:pt x="1831" y="2875"/>
                    <a:pt x="1831" y="2897"/>
                    <a:pt x="1805" y="2909"/>
                  </a:cubicBezTo>
                  <a:cubicBezTo>
                    <a:pt x="1702" y="2967"/>
                    <a:pt x="1632" y="3085"/>
                    <a:pt x="1504" y="3096"/>
                  </a:cubicBezTo>
                  <a:cubicBezTo>
                    <a:pt x="1456" y="3096"/>
                    <a:pt x="1423" y="3129"/>
                    <a:pt x="1423" y="3188"/>
                  </a:cubicBezTo>
                  <a:cubicBezTo>
                    <a:pt x="1423" y="3247"/>
                    <a:pt x="1456" y="3269"/>
                    <a:pt x="1504" y="3283"/>
                  </a:cubicBezTo>
                  <a:cubicBezTo>
                    <a:pt x="1526" y="3294"/>
                    <a:pt x="1537" y="3294"/>
                    <a:pt x="1562" y="3294"/>
                  </a:cubicBezTo>
                  <a:cubicBezTo>
                    <a:pt x="1663" y="3294"/>
                    <a:pt x="1763" y="3295"/>
                    <a:pt x="1863" y="3295"/>
                  </a:cubicBezTo>
                  <a:cubicBezTo>
                    <a:pt x="2076" y="3295"/>
                    <a:pt x="2288" y="3290"/>
                    <a:pt x="2493" y="3258"/>
                  </a:cubicBezTo>
                  <a:cubicBezTo>
                    <a:pt x="2529" y="3247"/>
                    <a:pt x="2563" y="3247"/>
                    <a:pt x="2599" y="3247"/>
                  </a:cubicBezTo>
                  <a:cubicBezTo>
                    <a:pt x="2621" y="3456"/>
                    <a:pt x="2610" y="3654"/>
                    <a:pt x="2599" y="3875"/>
                  </a:cubicBezTo>
                  <a:cubicBezTo>
                    <a:pt x="2540" y="3853"/>
                    <a:pt x="2493" y="3842"/>
                    <a:pt x="2445" y="3805"/>
                  </a:cubicBezTo>
                  <a:cubicBezTo>
                    <a:pt x="2368" y="3748"/>
                    <a:pt x="2282" y="3723"/>
                    <a:pt x="2196" y="3723"/>
                  </a:cubicBezTo>
                  <a:cubicBezTo>
                    <a:pt x="1987" y="3723"/>
                    <a:pt x="1782" y="3872"/>
                    <a:pt x="1724" y="4062"/>
                  </a:cubicBezTo>
                  <a:cubicBezTo>
                    <a:pt x="1713" y="4107"/>
                    <a:pt x="1691" y="4143"/>
                    <a:pt x="1632" y="4154"/>
                  </a:cubicBezTo>
                  <a:cubicBezTo>
                    <a:pt x="1607" y="4154"/>
                    <a:pt x="1574" y="4166"/>
                    <a:pt x="1551" y="4191"/>
                  </a:cubicBezTo>
                  <a:cubicBezTo>
                    <a:pt x="1515" y="4213"/>
                    <a:pt x="1481" y="4236"/>
                    <a:pt x="1504" y="4283"/>
                  </a:cubicBezTo>
                  <a:cubicBezTo>
                    <a:pt x="1515" y="4330"/>
                    <a:pt x="1551" y="4342"/>
                    <a:pt x="1596" y="4342"/>
                  </a:cubicBezTo>
                  <a:cubicBezTo>
                    <a:pt x="1702" y="4330"/>
                    <a:pt x="1805" y="4317"/>
                    <a:pt x="1912" y="4305"/>
                  </a:cubicBezTo>
                  <a:cubicBezTo>
                    <a:pt x="1956" y="4305"/>
                    <a:pt x="1981" y="4305"/>
                    <a:pt x="1993" y="4353"/>
                  </a:cubicBezTo>
                  <a:cubicBezTo>
                    <a:pt x="2040" y="4585"/>
                    <a:pt x="2004" y="4783"/>
                    <a:pt x="1831" y="4959"/>
                  </a:cubicBezTo>
                  <a:cubicBezTo>
                    <a:pt x="1805" y="4993"/>
                    <a:pt x="1761" y="5015"/>
                    <a:pt x="1713" y="5051"/>
                  </a:cubicBezTo>
                  <a:cubicBezTo>
                    <a:pt x="1702" y="5062"/>
                    <a:pt x="1677" y="5062"/>
                    <a:pt x="1666" y="5074"/>
                  </a:cubicBezTo>
                  <a:cubicBezTo>
                    <a:pt x="1596" y="5169"/>
                    <a:pt x="1493" y="5155"/>
                    <a:pt x="1398" y="5180"/>
                  </a:cubicBezTo>
                  <a:cubicBezTo>
                    <a:pt x="1386" y="5180"/>
                    <a:pt x="1375" y="5180"/>
                    <a:pt x="1364" y="5191"/>
                  </a:cubicBezTo>
                  <a:cubicBezTo>
                    <a:pt x="1247" y="5261"/>
                    <a:pt x="1132" y="5331"/>
                    <a:pt x="1015" y="5400"/>
                  </a:cubicBezTo>
                  <a:cubicBezTo>
                    <a:pt x="1004" y="5412"/>
                    <a:pt x="992" y="5412"/>
                    <a:pt x="979" y="5412"/>
                  </a:cubicBezTo>
                  <a:lnTo>
                    <a:pt x="735" y="5412"/>
                  </a:lnTo>
                  <a:lnTo>
                    <a:pt x="735" y="5342"/>
                  </a:lnTo>
                  <a:lnTo>
                    <a:pt x="735" y="1989"/>
                  </a:lnTo>
                  <a:cubicBezTo>
                    <a:pt x="735" y="1758"/>
                    <a:pt x="769" y="1523"/>
                    <a:pt x="828" y="1291"/>
                  </a:cubicBezTo>
                  <a:cubicBezTo>
                    <a:pt x="934" y="908"/>
                    <a:pt x="1188" y="629"/>
                    <a:pt x="1504" y="419"/>
                  </a:cubicBezTo>
                  <a:cubicBezTo>
                    <a:pt x="1831" y="221"/>
                    <a:pt x="2180" y="104"/>
                    <a:pt x="2551" y="70"/>
                  </a:cubicBezTo>
                  <a:cubicBezTo>
                    <a:pt x="2621" y="64"/>
                    <a:pt x="2691" y="61"/>
                    <a:pt x="2759" y="61"/>
                  </a:cubicBezTo>
                  <a:close/>
                  <a:moveTo>
                    <a:pt x="4750" y="5481"/>
                  </a:moveTo>
                  <a:cubicBezTo>
                    <a:pt x="4764" y="5518"/>
                    <a:pt x="4764" y="5551"/>
                    <a:pt x="4764" y="5588"/>
                  </a:cubicBezTo>
                  <a:lnTo>
                    <a:pt x="713" y="5588"/>
                  </a:lnTo>
                  <a:cubicBezTo>
                    <a:pt x="713" y="5551"/>
                    <a:pt x="724" y="5518"/>
                    <a:pt x="724" y="5481"/>
                  </a:cubicBezTo>
                  <a:close/>
                  <a:moveTo>
                    <a:pt x="4716" y="5644"/>
                  </a:moveTo>
                  <a:cubicBezTo>
                    <a:pt x="4845" y="5644"/>
                    <a:pt x="4926" y="5702"/>
                    <a:pt x="5007" y="5772"/>
                  </a:cubicBezTo>
                  <a:lnTo>
                    <a:pt x="4996" y="5783"/>
                  </a:lnTo>
                  <a:lnTo>
                    <a:pt x="478" y="5783"/>
                  </a:lnTo>
                  <a:lnTo>
                    <a:pt x="478" y="5772"/>
                  </a:lnTo>
                  <a:cubicBezTo>
                    <a:pt x="548" y="5713"/>
                    <a:pt x="618" y="5657"/>
                    <a:pt x="713" y="5657"/>
                  </a:cubicBezTo>
                  <a:lnTo>
                    <a:pt x="1074" y="5657"/>
                  </a:lnTo>
                  <a:cubicBezTo>
                    <a:pt x="2283" y="5657"/>
                    <a:pt x="3507" y="5657"/>
                    <a:pt x="4716" y="5644"/>
                  </a:cubicBezTo>
                  <a:close/>
                  <a:moveTo>
                    <a:pt x="5007" y="5842"/>
                  </a:moveTo>
                  <a:cubicBezTo>
                    <a:pt x="5088" y="5842"/>
                    <a:pt x="5158" y="5867"/>
                    <a:pt x="5228" y="5923"/>
                  </a:cubicBezTo>
                  <a:cubicBezTo>
                    <a:pt x="5298" y="5982"/>
                    <a:pt x="5345" y="6051"/>
                    <a:pt x="5393" y="6146"/>
                  </a:cubicBezTo>
                  <a:lnTo>
                    <a:pt x="85" y="6146"/>
                  </a:lnTo>
                  <a:cubicBezTo>
                    <a:pt x="154" y="6029"/>
                    <a:pt x="210" y="5923"/>
                    <a:pt x="339" y="5878"/>
                  </a:cubicBezTo>
                  <a:cubicBezTo>
                    <a:pt x="386" y="5842"/>
                    <a:pt x="445" y="5842"/>
                    <a:pt x="504" y="5842"/>
                  </a:cubicBezTo>
                  <a:close/>
                  <a:moveTo>
                    <a:pt x="5426" y="6202"/>
                  </a:moveTo>
                  <a:lnTo>
                    <a:pt x="5426" y="7088"/>
                  </a:lnTo>
                  <a:lnTo>
                    <a:pt x="59" y="7088"/>
                  </a:lnTo>
                  <a:lnTo>
                    <a:pt x="59" y="6202"/>
                  </a:lnTo>
                  <a:close/>
                  <a:moveTo>
                    <a:pt x="2702" y="0"/>
                  </a:moveTo>
                  <a:cubicBezTo>
                    <a:pt x="2680" y="0"/>
                    <a:pt x="2655" y="12"/>
                    <a:pt x="2644" y="12"/>
                  </a:cubicBezTo>
                  <a:cubicBezTo>
                    <a:pt x="2250" y="23"/>
                    <a:pt x="1875" y="140"/>
                    <a:pt x="1537" y="336"/>
                  </a:cubicBezTo>
                  <a:cubicBezTo>
                    <a:pt x="1247" y="512"/>
                    <a:pt x="1015" y="732"/>
                    <a:pt x="864" y="1048"/>
                  </a:cubicBezTo>
                  <a:cubicBezTo>
                    <a:pt x="735" y="1313"/>
                    <a:pt x="688" y="1618"/>
                    <a:pt x="688" y="1908"/>
                  </a:cubicBezTo>
                  <a:cubicBezTo>
                    <a:pt x="677" y="3073"/>
                    <a:pt x="688" y="4236"/>
                    <a:pt x="688" y="5389"/>
                  </a:cubicBezTo>
                  <a:cubicBezTo>
                    <a:pt x="688" y="5459"/>
                    <a:pt x="666" y="5518"/>
                    <a:pt x="654" y="5574"/>
                  </a:cubicBezTo>
                  <a:cubicBezTo>
                    <a:pt x="654" y="5588"/>
                    <a:pt x="643" y="5599"/>
                    <a:pt x="643" y="5599"/>
                  </a:cubicBezTo>
                  <a:cubicBezTo>
                    <a:pt x="537" y="5644"/>
                    <a:pt x="456" y="5702"/>
                    <a:pt x="386" y="5783"/>
                  </a:cubicBezTo>
                  <a:cubicBezTo>
                    <a:pt x="375" y="5797"/>
                    <a:pt x="364" y="5797"/>
                    <a:pt x="364" y="5797"/>
                  </a:cubicBezTo>
                  <a:cubicBezTo>
                    <a:pt x="199" y="5853"/>
                    <a:pt x="107" y="5982"/>
                    <a:pt x="26" y="6121"/>
                  </a:cubicBezTo>
                  <a:cubicBezTo>
                    <a:pt x="15" y="6146"/>
                    <a:pt x="1" y="6180"/>
                    <a:pt x="1" y="6202"/>
                  </a:cubicBezTo>
                  <a:lnTo>
                    <a:pt x="1" y="7007"/>
                  </a:lnTo>
                  <a:cubicBezTo>
                    <a:pt x="1" y="7134"/>
                    <a:pt x="1" y="7148"/>
                    <a:pt x="68" y="7148"/>
                  </a:cubicBezTo>
                  <a:cubicBezTo>
                    <a:pt x="87" y="7148"/>
                    <a:pt x="110" y="7147"/>
                    <a:pt x="140" y="7147"/>
                  </a:cubicBezTo>
                  <a:lnTo>
                    <a:pt x="5379" y="7147"/>
                  </a:lnTo>
                  <a:cubicBezTo>
                    <a:pt x="5474" y="7147"/>
                    <a:pt x="5485" y="7147"/>
                    <a:pt x="5485" y="7040"/>
                  </a:cubicBezTo>
                  <a:cubicBezTo>
                    <a:pt x="5485" y="6775"/>
                    <a:pt x="5474" y="6507"/>
                    <a:pt x="5474" y="6250"/>
                  </a:cubicBezTo>
                  <a:cubicBezTo>
                    <a:pt x="5474" y="6191"/>
                    <a:pt x="5462" y="6146"/>
                    <a:pt x="5437" y="6099"/>
                  </a:cubicBezTo>
                  <a:cubicBezTo>
                    <a:pt x="5356" y="5970"/>
                    <a:pt x="5275" y="5853"/>
                    <a:pt x="5113" y="5797"/>
                  </a:cubicBezTo>
                  <a:cubicBezTo>
                    <a:pt x="5099" y="5797"/>
                    <a:pt x="5088" y="5783"/>
                    <a:pt x="5077" y="5772"/>
                  </a:cubicBezTo>
                  <a:cubicBezTo>
                    <a:pt x="5018" y="5691"/>
                    <a:pt x="4937" y="5644"/>
                    <a:pt x="4856" y="5610"/>
                  </a:cubicBezTo>
                  <a:cubicBezTo>
                    <a:pt x="4845" y="5599"/>
                    <a:pt x="4820" y="5588"/>
                    <a:pt x="4820" y="5574"/>
                  </a:cubicBezTo>
                  <a:cubicBezTo>
                    <a:pt x="4809" y="5518"/>
                    <a:pt x="4797" y="5459"/>
                    <a:pt x="4797" y="5400"/>
                  </a:cubicBezTo>
                  <a:lnTo>
                    <a:pt x="4797" y="2037"/>
                  </a:lnTo>
                  <a:cubicBezTo>
                    <a:pt x="4786" y="1861"/>
                    <a:pt x="4775" y="1699"/>
                    <a:pt x="4750" y="1537"/>
                  </a:cubicBezTo>
                  <a:cubicBezTo>
                    <a:pt x="4728" y="1291"/>
                    <a:pt x="4658" y="1070"/>
                    <a:pt x="4518" y="872"/>
                  </a:cubicBezTo>
                  <a:cubicBezTo>
                    <a:pt x="4169" y="383"/>
                    <a:pt x="3669" y="140"/>
                    <a:pt x="3099" y="34"/>
                  </a:cubicBezTo>
                  <a:cubicBezTo>
                    <a:pt x="2993" y="23"/>
                    <a:pt x="2889" y="12"/>
                    <a:pt x="278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7643806" y="2471616"/>
              <a:ext cx="4463" cy="74054"/>
            </a:xfrm>
            <a:custGeom>
              <a:avLst/>
              <a:gdLst/>
              <a:ahLst/>
              <a:cxnLst/>
              <a:rect l="l" t="t" r="r" b="b"/>
              <a:pathLst>
                <a:path w="59" h="979" extrusionOk="0">
                  <a:moveTo>
                    <a:pt x="11" y="1"/>
                  </a:moveTo>
                  <a:cubicBezTo>
                    <a:pt x="11" y="37"/>
                    <a:pt x="0" y="48"/>
                    <a:pt x="0" y="71"/>
                  </a:cubicBezTo>
                  <a:lnTo>
                    <a:pt x="0" y="920"/>
                  </a:lnTo>
                  <a:cubicBezTo>
                    <a:pt x="0" y="931"/>
                    <a:pt x="11" y="956"/>
                    <a:pt x="11" y="979"/>
                  </a:cubicBezTo>
                  <a:cubicBezTo>
                    <a:pt x="48" y="931"/>
                    <a:pt x="59" y="71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7643806" y="2557845"/>
              <a:ext cx="3631" cy="15053"/>
            </a:xfrm>
            <a:custGeom>
              <a:avLst/>
              <a:gdLst/>
              <a:ahLst/>
              <a:cxnLst/>
              <a:rect l="l" t="t" r="r" b="b"/>
              <a:pathLst>
                <a:path w="48" h="199" extrusionOk="0">
                  <a:moveTo>
                    <a:pt x="48" y="1"/>
                  </a:moveTo>
                  <a:cubicBezTo>
                    <a:pt x="0" y="48"/>
                    <a:pt x="0" y="154"/>
                    <a:pt x="48" y="1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7477476" y="2674708"/>
              <a:ext cx="62405" cy="52269"/>
            </a:xfrm>
            <a:custGeom>
              <a:avLst/>
              <a:gdLst/>
              <a:ahLst/>
              <a:cxnLst/>
              <a:rect l="l" t="t" r="r" b="b"/>
              <a:pathLst>
                <a:path w="825" h="691" extrusionOk="0">
                  <a:moveTo>
                    <a:pt x="418" y="60"/>
                  </a:moveTo>
                  <a:cubicBezTo>
                    <a:pt x="481" y="60"/>
                    <a:pt x="545" y="79"/>
                    <a:pt x="604" y="121"/>
                  </a:cubicBezTo>
                  <a:cubicBezTo>
                    <a:pt x="721" y="202"/>
                    <a:pt x="755" y="319"/>
                    <a:pt x="721" y="447"/>
                  </a:cubicBezTo>
                  <a:cubicBezTo>
                    <a:pt x="685" y="551"/>
                    <a:pt x="582" y="621"/>
                    <a:pt x="453" y="621"/>
                  </a:cubicBezTo>
                  <a:lnTo>
                    <a:pt x="420" y="621"/>
                  </a:lnTo>
                  <a:cubicBezTo>
                    <a:pt x="221" y="621"/>
                    <a:pt x="81" y="506"/>
                    <a:pt x="104" y="330"/>
                  </a:cubicBezTo>
                  <a:cubicBezTo>
                    <a:pt x="129" y="167"/>
                    <a:pt x="269" y="60"/>
                    <a:pt x="418" y="60"/>
                  </a:cubicBezTo>
                  <a:close/>
                  <a:moveTo>
                    <a:pt x="423" y="0"/>
                  </a:moveTo>
                  <a:cubicBezTo>
                    <a:pt x="317" y="0"/>
                    <a:pt x="210" y="44"/>
                    <a:pt x="126" y="132"/>
                  </a:cubicBezTo>
                  <a:cubicBezTo>
                    <a:pt x="0" y="260"/>
                    <a:pt x="12" y="481"/>
                    <a:pt x="140" y="598"/>
                  </a:cubicBezTo>
                  <a:cubicBezTo>
                    <a:pt x="221" y="679"/>
                    <a:pt x="313" y="691"/>
                    <a:pt x="431" y="691"/>
                  </a:cubicBezTo>
                  <a:cubicBezTo>
                    <a:pt x="570" y="691"/>
                    <a:pt x="710" y="646"/>
                    <a:pt x="769" y="495"/>
                  </a:cubicBezTo>
                  <a:cubicBezTo>
                    <a:pt x="825" y="378"/>
                    <a:pt x="802" y="216"/>
                    <a:pt x="710" y="121"/>
                  </a:cubicBezTo>
                  <a:cubicBezTo>
                    <a:pt x="629" y="41"/>
                    <a:pt x="526" y="0"/>
                    <a:pt x="42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7373472" y="2700501"/>
              <a:ext cx="96898" cy="3631"/>
            </a:xfrm>
            <a:custGeom>
              <a:avLst/>
              <a:gdLst/>
              <a:ahLst/>
              <a:cxnLst/>
              <a:rect l="l" t="t" r="r" b="b"/>
              <a:pathLst>
                <a:path w="1281" h="48" extrusionOk="0">
                  <a:moveTo>
                    <a:pt x="60" y="0"/>
                  </a:moveTo>
                  <a:cubicBezTo>
                    <a:pt x="48" y="0"/>
                    <a:pt x="23" y="14"/>
                    <a:pt x="1" y="14"/>
                  </a:cubicBezTo>
                  <a:cubicBezTo>
                    <a:pt x="12" y="25"/>
                    <a:pt x="12" y="25"/>
                    <a:pt x="12" y="37"/>
                  </a:cubicBezTo>
                  <a:cubicBezTo>
                    <a:pt x="23" y="37"/>
                    <a:pt x="35" y="48"/>
                    <a:pt x="48" y="48"/>
                  </a:cubicBezTo>
                  <a:lnTo>
                    <a:pt x="1222" y="48"/>
                  </a:lnTo>
                  <a:cubicBezTo>
                    <a:pt x="1247" y="48"/>
                    <a:pt x="1258" y="25"/>
                    <a:pt x="1280" y="25"/>
                  </a:cubicBezTo>
                  <a:cubicBezTo>
                    <a:pt x="1258" y="14"/>
                    <a:pt x="1247" y="0"/>
                    <a:pt x="122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7548652" y="2700501"/>
              <a:ext cx="96066" cy="3631"/>
            </a:xfrm>
            <a:custGeom>
              <a:avLst/>
              <a:gdLst/>
              <a:ahLst/>
              <a:cxnLst/>
              <a:rect l="l" t="t" r="r" b="b"/>
              <a:pathLst>
                <a:path w="1270" h="48" extrusionOk="0">
                  <a:moveTo>
                    <a:pt x="48" y="0"/>
                  </a:moveTo>
                  <a:cubicBezTo>
                    <a:pt x="37" y="0"/>
                    <a:pt x="12" y="14"/>
                    <a:pt x="1" y="25"/>
                  </a:cubicBezTo>
                  <a:cubicBezTo>
                    <a:pt x="12" y="37"/>
                    <a:pt x="23" y="37"/>
                    <a:pt x="48" y="48"/>
                  </a:cubicBezTo>
                  <a:lnTo>
                    <a:pt x="1211" y="48"/>
                  </a:lnTo>
                  <a:cubicBezTo>
                    <a:pt x="1225" y="48"/>
                    <a:pt x="1247" y="37"/>
                    <a:pt x="1269" y="37"/>
                  </a:cubicBezTo>
                  <a:lnTo>
                    <a:pt x="1269" y="14"/>
                  </a:lnTo>
                  <a:cubicBezTo>
                    <a:pt x="1247" y="14"/>
                    <a:pt x="1236" y="0"/>
                    <a:pt x="121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7548652" y="2708745"/>
              <a:ext cx="21256" cy="4312"/>
            </a:xfrm>
            <a:custGeom>
              <a:avLst/>
              <a:gdLst/>
              <a:ahLst/>
              <a:cxnLst/>
              <a:rect l="l" t="t" r="r" b="b"/>
              <a:pathLst>
                <a:path w="281" h="57" extrusionOk="0">
                  <a:moveTo>
                    <a:pt x="140" y="0"/>
                  </a:moveTo>
                  <a:cubicBezTo>
                    <a:pt x="104" y="0"/>
                    <a:pt x="65" y="3"/>
                    <a:pt x="23" y="9"/>
                  </a:cubicBezTo>
                  <a:cubicBezTo>
                    <a:pt x="23" y="9"/>
                    <a:pt x="12" y="20"/>
                    <a:pt x="1" y="31"/>
                  </a:cubicBezTo>
                  <a:cubicBezTo>
                    <a:pt x="12" y="31"/>
                    <a:pt x="23" y="56"/>
                    <a:pt x="37" y="56"/>
                  </a:cubicBezTo>
                  <a:lnTo>
                    <a:pt x="247" y="56"/>
                  </a:lnTo>
                  <a:cubicBezTo>
                    <a:pt x="258" y="45"/>
                    <a:pt x="269" y="31"/>
                    <a:pt x="280" y="31"/>
                  </a:cubicBezTo>
                  <a:cubicBezTo>
                    <a:pt x="269" y="20"/>
                    <a:pt x="258" y="9"/>
                    <a:pt x="247" y="9"/>
                  </a:cubicBezTo>
                  <a:cubicBezTo>
                    <a:pt x="212" y="3"/>
                    <a:pt x="177" y="0"/>
                    <a:pt x="14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7448279" y="2709350"/>
              <a:ext cx="22920" cy="3706"/>
            </a:xfrm>
            <a:custGeom>
              <a:avLst/>
              <a:gdLst/>
              <a:ahLst/>
              <a:cxnLst/>
              <a:rect l="l" t="t" r="r" b="b"/>
              <a:pathLst>
                <a:path w="303" h="49" extrusionOk="0">
                  <a:moveTo>
                    <a:pt x="23" y="1"/>
                  </a:moveTo>
                  <a:cubicBezTo>
                    <a:pt x="12" y="1"/>
                    <a:pt x="12" y="12"/>
                    <a:pt x="1" y="23"/>
                  </a:cubicBezTo>
                  <a:cubicBezTo>
                    <a:pt x="12" y="23"/>
                    <a:pt x="23" y="48"/>
                    <a:pt x="37" y="48"/>
                  </a:cubicBezTo>
                  <a:lnTo>
                    <a:pt x="233" y="48"/>
                  </a:lnTo>
                  <a:cubicBezTo>
                    <a:pt x="258" y="48"/>
                    <a:pt x="269" y="37"/>
                    <a:pt x="303" y="23"/>
                  </a:cubicBezTo>
                  <a:cubicBezTo>
                    <a:pt x="280" y="12"/>
                    <a:pt x="280" y="1"/>
                    <a:pt x="26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7519758" y="2357098"/>
              <a:ext cx="13162" cy="8926"/>
            </a:xfrm>
            <a:custGeom>
              <a:avLst/>
              <a:gdLst/>
              <a:ahLst/>
              <a:cxnLst/>
              <a:rect l="l" t="t" r="r" b="b"/>
              <a:pathLst>
                <a:path w="174" h="118" extrusionOk="0">
                  <a:moveTo>
                    <a:pt x="23" y="1"/>
                  </a:moveTo>
                  <a:cubicBezTo>
                    <a:pt x="23" y="1"/>
                    <a:pt x="0" y="1"/>
                    <a:pt x="0" y="15"/>
                  </a:cubicBezTo>
                  <a:cubicBezTo>
                    <a:pt x="0" y="26"/>
                    <a:pt x="0" y="37"/>
                    <a:pt x="11" y="48"/>
                  </a:cubicBezTo>
                  <a:cubicBezTo>
                    <a:pt x="45" y="70"/>
                    <a:pt x="92" y="96"/>
                    <a:pt x="140" y="118"/>
                  </a:cubicBezTo>
                  <a:cubicBezTo>
                    <a:pt x="140" y="118"/>
                    <a:pt x="162" y="107"/>
                    <a:pt x="173" y="107"/>
                  </a:cubicBezTo>
                  <a:cubicBezTo>
                    <a:pt x="162" y="84"/>
                    <a:pt x="162" y="70"/>
                    <a:pt x="151" y="70"/>
                  </a:cubicBezTo>
                  <a:cubicBezTo>
                    <a:pt x="115" y="48"/>
                    <a:pt x="70" y="26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7532012" y="2353392"/>
              <a:ext cx="13162" cy="7413"/>
            </a:xfrm>
            <a:custGeom>
              <a:avLst/>
              <a:gdLst/>
              <a:ahLst/>
              <a:cxnLst/>
              <a:rect l="l" t="t" r="r" b="b"/>
              <a:pathLst>
                <a:path w="174" h="98" extrusionOk="0">
                  <a:moveTo>
                    <a:pt x="13" y="0"/>
                  </a:moveTo>
                  <a:cubicBezTo>
                    <a:pt x="6" y="0"/>
                    <a:pt x="0" y="8"/>
                    <a:pt x="0" y="16"/>
                  </a:cubicBezTo>
                  <a:cubicBezTo>
                    <a:pt x="0" y="27"/>
                    <a:pt x="0" y="38"/>
                    <a:pt x="11" y="38"/>
                  </a:cubicBezTo>
                  <a:cubicBezTo>
                    <a:pt x="48" y="64"/>
                    <a:pt x="92" y="86"/>
                    <a:pt x="140" y="97"/>
                  </a:cubicBezTo>
                  <a:cubicBezTo>
                    <a:pt x="140" y="97"/>
                    <a:pt x="162" y="86"/>
                    <a:pt x="173" y="86"/>
                  </a:cubicBezTo>
                  <a:cubicBezTo>
                    <a:pt x="162" y="75"/>
                    <a:pt x="162" y="64"/>
                    <a:pt x="162" y="64"/>
                  </a:cubicBezTo>
                  <a:cubicBezTo>
                    <a:pt x="118" y="38"/>
                    <a:pt x="70" y="16"/>
                    <a:pt x="23" y="5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7464995" y="2369579"/>
              <a:ext cx="8926" cy="12330"/>
            </a:xfrm>
            <a:custGeom>
              <a:avLst/>
              <a:gdLst/>
              <a:ahLst/>
              <a:cxnLst/>
              <a:rect l="l" t="t" r="r" b="b"/>
              <a:pathLst>
                <a:path w="118" h="163" extrusionOk="0">
                  <a:moveTo>
                    <a:pt x="107" y="0"/>
                  </a:moveTo>
                  <a:lnTo>
                    <a:pt x="107" y="0"/>
                  </a:lnTo>
                  <a:cubicBezTo>
                    <a:pt x="59" y="23"/>
                    <a:pt x="1" y="129"/>
                    <a:pt x="12" y="162"/>
                  </a:cubicBezTo>
                  <a:cubicBezTo>
                    <a:pt x="59" y="151"/>
                    <a:pt x="118" y="59"/>
                    <a:pt x="10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7479140" y="2367688"/>
              <a:ext cx="7110" cy="11649"/>
            </a:xfrm>
            <a:custGeom>
              <a:avLst/>
              <a:gdLst/>
              <a:ahLst/>
              <a:cxnLst/>
              <a:rect l="l" t="t" r="r" b="b"/>
              <a:pathLst>
                <a:path w="94" h="154" extrusionOk="0">
                  <a:moveTo>
                    <a:pt x="82" y="0"/>
                  </a:moveTo>
                  <a:cubicBezTo>
                    <a:pt x="59" y="14"/>
                    <a:pt x="1" y="106"/>
                    <a:pt x="1" y="129"/>
                  </a:cubicBezTo>
                  <a:cubicBezTo>
                    <a:pt x="1" y="140"/>
                    <a:pt x="12" y="154"/>
                    <a:pt x="23" y="154"/>
                  </a:cubicBezTo>
                  <a:cubicBezTo>
                    <a:pt x="23" y="154"/>
                    <a:pt x="48" y="154"/>
                    <a:pt x="48" y="140"/>
                  </a:cubicBezTo>
                  <a:cubicBezTo>
                    <a:pt x="59" y="95"/>
                    <a:pt x="82" y="48"/>
                    <a:pt x="9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7508110" y="2358989"/>
              <a:ext cx="8094" cy="9834"/>
            </a:xfrm>
            <a:custGeom>
              <a:avLst/>
              <a:gdLst/>
              <a:ahLst/>
              <a:cxnLst/>
              <a:rect l="l" t="t" r="r" b="b"/>
              <a:pathLst>
                <a:path w="107" h="130" extrusionOk="0">
                  <a:moveTo>
                    <a:pt x="1" y="1"/>
                  </a:moveTo>
                  <a:lnTo>
                    <a:pt x="1" y="34"/>
                  </a:lnTo>
                  <a:cubicBezTo>
                    <a:pt x="15" y="59"/>
                    <a:pt x="37" y="93"/>
                    <a:pt x="59" y="115"/>
                  </a:cubicBezTo>
                  <a:cubicBezTo>
                    <a:pt x="59" y="129"/>
                    <a:pt x="84" y="129"/>
                    <a:pt x="84" y="129"/>
                  </a:cubicBezTo>
                  <a:cubicBezTo>
                    <a:pt x="96" y="129"/>
                    <a:pt x="96" y="115"/>
                    <a:pt x="107" y="93"/>
                  </a:cubicBezTo>
                  <a:cubicBezTo>
                    <a:pt x="84" y="71"/>
                    <a:pt x="59" y="34"/>
                    <a:pt x="3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7494192" y="2362393"/>
              <a:ext cx="5371" cy="12557"/>
            </a:xfrm>
            <a:custGeom>
              <a:avLst/>
              <a:gdLst/>
              <a:ahLst/>
              <a:cxnLst/>
              <a:rect l="l" t="t" r="r" b="b"/>
              <a:pathLst>
                <a:path w="71" h="166" extrusionOk="0">
                  <a:moveTo>
                    <a:pt x="70" y="0"/>
                  </a:moveTo>
                  <a:cubicBezTo>
                    <a:pt x="23" y="37"/>
                    <a:pt x="0" y="118"/>
                    <a:pt x="11" y="154"/>
                  </a:cubicBezTo>
                  <a:cubicBezTo>
                    <a:pt x="11" y="154"/>
                    <a:pt x="23" y="165"/>
                    <a:pt x="34" y="165"/>
                  </a:cubicBezTo>
                  <a:cubicBezTo>
                    <a:pt x="45" y="165"/>
                    <a:pt x="59" y="154"/>
                    <a:pt x="59" y="140"/>
                  </a:cubicBezTo>
                  <a:cubicBezTo>
                    <a:pt x="59" y="107"/>
                    <a:pt x="70" y="59"/>
                    <a:pt x="7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7470290" y="2490223"/>
              <a:ext cx="11498" cy="12330"/>
            </a:xfrm>
            <a:custGeom>
              <a:avLst/>
              <a:gdLst/>
              <a:ahLst/>
              <a:cxnLst/>
              <a:rect l="l" t="t" r="r" b="b"/>
              <a:pathLst>
                <a:path w="152" h="163" extrusionOk="0">
                  <a:moveTo>
                    <a:pt x="37" y="1"/>
                  </a:moveTo>
                  <a:cubicBezTo>
                    <a:pt x="37" y="12"/>
                    <a:pt x="26" y="12"/>
                    <a:pt x="12" y="12"/>
                  </a:cubicBezTo>
                  <a:cubicBezTo>
                    <a:pt x="12" y="23"/>
                    <a:pt x="0" y="45"/>
                    <a:pt x="12" y="56"/>
                  </a:cubicBezTo>
                  <a:cubicBezTo>
                    <a:pt x="37" y="93"/>
                    <a:pt x="70" y="126"/>
                    <a:pt x="107" y="163"/>
                  </a:cubicBezTo>
                  <a:cubicBezTo>
                    <a:pt x="118" y="163"/>
                    <a:pt x="129" y="151"/>
                    <a:pt x="151" y="140"/>
                  </a:cubicBezTo>
                  <a:cubicBezTo>
                    <a:pt x="118" y="93"/>
                    <a:pt x="70" y="45"/>
                    <a:pt x="3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7443060" y="2498014"/>
              <a:ext cx="7035" cy="10666"/>
            </a:xfrm>
            <a:custGeom>
              <a:avLst/>
              <a:gdLst/>
              <a:ahLst/>
              <a:cxnLst/>
              <a:rect l="l" t="t" r="r" b="b"/>
              <a:pathLst>
                <a:path w="93" h="141" extrusionOk="0">
                  <a:moveTo>
                    <a:pt x="70" y="1"/>
                  </a:moveTo>
                  <a:lnTo>
                    <a:pt x="70" y="1"/>
                  </a:lnTo>
                  <a:cubicBezTo>
                    <a:pt x="22" y="23"/>
                    <a:pt x="0" y="82"/>
                    <a:pt x="11" y="141"/>
                  </a:cubicBezTo>
                  <a:cubicBezTo>
                    <a:pt x="70" y="118"/>
                    <a:pt x="92" y="48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7457205" y="2496350"/>
              <a:ext cx="5371" cy="10666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34" y="1"/>
                  </a:moveTo>
                  <a:cubicBezTo>
                    <a:pt x="23" y="23"/>
                    <a:pt x="11" y="45"/>
                    <a:pt x="11" y="70"/>
                  </a:cubicBezTo>
                  <a:cubicBezTo>
                    <a:pt x="0" y="70"/>
                    <a:pt x="0" y="82"/>
                    <a:pt x="0" y="82"/>
                  </a:cubicBezTo>
                  <a:cubicBezTo>
                    <a:pt x="11" y="104"/>
                    <a:pt x="23" y="115"/>
                    <a:pt x="34" y="140"/>
                  </a:cubicBezTo>
                  <a:cubicBezTo>
                    <a:pt x="45" y="115"/>
                    <a:pt x="45" y="104"/>
                    <a:pt x="59" y="82"/>
                  </a:cubicBezTo>
                  <a:lnTo>
                    <a:pt x="59" y="70"/>
                  </a:lnTo>
                  <a:lnTo>
                    <a:pt x="70" y="59"/>
                  </a:lnTo>
                  <a:cubicBezTo>
                    <a:pt x="59" y="45"/>
                    <a:pt x="45" y="23"/>
                    <a:pt x="3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7374380" y="2237286"/>
              <a:ext cx="105673" cy="116489"/>
            </a:xfrm>
            <a:custGeom>
              <a:avLst/>
              <a:gdLst/>
              <a:ahLst/>
              <a:cxnLst/>
              <a:rect l="l" t="t" r="r" b="b"/>
              <a:pathLst>
                <a:path w="1397" h="1540" extrusionOk="0">
                  <a:moveTo>
                    <a:pt x="983" y="1"/>
                  </a:moveTo>
                  <a:cubicBezTo>
                    <a:pt x="946" y="1"/>
                    <a:pt x="905" y="5"/>
                    <a:pt x="861" y="15"/>
                  </a:cubicBezTo>
                  <a:cubicBezTo>
                    <a:pt x="548" y="84"/>
                    <a:pt x="210" y="562"/>
                    <a:pt x="106" y="853"/>
                  </a:cubicBezTo>
                  <a:cubicBezTo>
                    <a:pt x="0" y="1132"/>
                    <a:pt x="140" y="1540"/>
                    <a:pt x="338" y="1540"/>
                  </a:cubicBezTo>
                  <a:cubicBezTo>
                    <a:pt x="548" y="1529"/>
                    <a:pt x="665" y="1004"/>
                    <a:pt x="849" y="934"/>
                  </a:cubicBezTo>
                  <a:cubicBezTo>
                    <a:pt x="1037" y="864"/>
                    <a:pt x="1397" y="375"/>
                    <a:pt x="1294" y="165"/>
                  </a:cubicBezTo>
                  <a:cubicBezTo>
                    <a:pt x="1294" y="165"/>
                    <a:pt x="1215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7371430" y="2369125"/>
              <a:ext cx="47050" cy="48638"/>
            </a:xfrm>
            <a:custGeom>
              <a:avLst/>
              <a:gdLst/>
              <a:ahLst/>
              <a:cxnLst/>
              <a:rect l="l" t="t" r="r" b="b"/>
              <a:pathLst>
                <a:path w="622" h="643" extrusionOk="0">
                  <a:moveTo>
                    <a:pt x="366" y="0"/>
                  </a:moveTo>
                  <a:cubicBezTo>
                    <a:pt x="351" y="0"/>
                    <a:pt x="335" y="2"/>
                    <a:pt x="319" y="6"/>
                  </a:cubicBezTo>
                  <a:cubicBezTo>
                    <a:pt x="319" y="6"/>
                    <a:pt x="98" y="29"/>
                    <a:pt x="39" y="344"/>
                  </a:cubicBezTo>
                  <a:cubicBezTo>
                    <a:pt x="0" y="552"/>
                    <a:pt x="105" y="643"/>
                    <a:pt x="235" y="643"/>
                  </a:cubicBezTo>
                  <a:cubicBezTo>
                    <a:pt x="301" y="643"/>
                    <a:pt x="373" y="620"/>
                    <a:pt x="436" y="576"/>
                  </a:cubicBezTo>
                  <a:cubicBezTo>
                    <a:pt x="622" y="466"/>
                    <a:pt x="592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7431336" y="2319733"/>
              <a:ext cx="85098" cy="84039"/>
            </a:xfrm>
            <a:custGeom>
              <a:avLst/>
              <a:gdLst/>
              <a:ahLst/>
              <a:cxnLst/>
              <a:rect l="l" t="t" r="r" b="b"/>
              <a:pathLst>
                <a:path w="1125" h="1111" extrusionOk="0">
                  <a:moveTo>
                    <a:pt x="936" y="1"/>
                  </a:moveTo>
                  <a:cubicBezTo>
                    <a:pt x="909" y="1"/>
                    <a:pt x="878" y="7"/>
                    <a:pt x="842" y="20"/>
                  </a:cubicBezTo>
                  <a:cubicBezTo>
                    <a:pt x="842" y="20"/>
                    <a:pt x="247" y="204"/>
                    <a:pt x="108" y="578"/>
                  </a:cubicBezTo>
                  <a:cubicBezTo>
                    <a:pt x="1" y="903"/>
                    <a:pt x="1" y="1111"/>
                    <a:pt x="209" y="1111"/>
                  </a:cubicBezTo>
                  <a:cubicBezTo>
                    <a:pt x="246" y="1111"/>
                    <a:pt x="291" y="1104"/>
                    <a:pt x="342" y="1090"/>
                  </a:cubicBezTo>
                  <a:cubicBezTo>
                    <a:pt x="691" y="997"/>
                    <a:pt x="960" y="718"/>
                    <a:pt x="1030" y="495"/>
                  </a:cubicBezTo>
                  <a:cubicBezTo>
                    <a:pt x="1091" y="301"/>
                    <a:pt x="1124" y="1"/>
                    <a:pt x="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39"/>
          <p:cNvGrpSpPr/>
          <p:nvPr/>
        </p:nvGrpSpPr>
        <p:grpSpPr>
          <a:xfrm>
            <a:off x="6209326" y="2370686"/>
            <a:ext cx="802984" cy="1104748"/>
            <a:chOff x="3365582" y="236401"/>
            <a:chExt cx="411344" cy="565957"/>
          </a:xfrm>
        </p:grpSpPr>
        <p:sp>
          <p:nvSpPr>
            <p:cNvPr id="3201" name="Google Shape;3201;p39"/>
            <p:cNvSpPr/>
            <p:nvPr/>
          </p:nvSpPr>
          <p:spPr>
            <a:xfrm>
              <a:off x="3365582" y="236401"/>
              <a:ext cx="411344" cy="565957"/>
            </a:xfrm>
            <a:custGeom>
              <a:avLst/>
              <a:gdLst/>
              <a:ahLst/>
              <a:cxnLst/>
              <a:rect l="l" t="t" r="r" b="b"/>
              <a:pathLst>
                <a:path w="5438" h="7482" extrusionOk="0">
                  <a:moveTo>
                    <a:pt x="2787" y="1"/>
                  </a:moveTo>
                  <a:cubicBezTo>
                    <a:pt x="2756" y="1"/>
                    <a:pt x="2724" y="3"/>
                    <a:pt x="2691" y="9"/>
                  </a:cubicBezTo>
                  <a:cubicBezTo>
                    <a:pt x="2621" y="31"/>
                    <a:pt x="2540" y="45"/>
                    <a:pt x="2470" y="56"/>
                  </a:cubicBezTo>
                  <a:cubicBezTo>
                    <a:pt x="2423" y="68"/>
                    <a:pt x="2364" y="79"/>
                    <a:pt x="2317" y="90"/>
                  </a:cubicBezTo>
                  <a:cubicBezTo>
                    <a:pt x="1945" y="171"/>
                    <a:pt x="1585" y="255"/>
                    <a:pt x="1213" y="325"/>
                  </a:cubicBezTo>
                  <a:cubicBezTo>
                    <a:pt x="1037" y="369"/>
                    <a:pt x="909" y="498"/>
                    <a:pt x="875" y="660"/>
                  </a:cubicBezTo>
                  <a:lnTo>
                    <a:pt x="875" y="696"/>
                  </a:lnTo>
                  <a:cubicBezTo>
                    <a:pt x="688" y="744"/>
                    <a:pt x="515" y="777"/>
                    <a:pt x="339" y="813"/>
                  </a:cubicBezTo>
                  <a:cubicBezTo>
                    <a:pt x="291" y="825"/>
                    <a:pt x="246" y="836"/>
                    <a:pt x="210" y="858"/>
                  </a:cubicBezTo>
                  <a:cubicBezTo>
                    <a:pt x="48" y="928"/>
                    <a:pt x="12" y="1056"/>
                    <a:pt x="1" y="1126"/>
                  </a:cubicBezTo>
                  <a:cubicBezTo>
                    <a:pt x="1" y="1185"/>
                    <a:pt x="1" y="1313"/>
                    <a:pt x="129" y="1428"/>
                  </a:cubicBezTo>
                  <a:cubicBezTo>
                    <a:pt x="165" y="1453"/>
                    <a:pt x="199" y="1487"/>
                    <a:pt x="246" y="1512"/>
                  </a:cubicBezTo>
                  <a:cubicBezTo>
                    <a:pt x="445" y="2453"/>
                    <a:pt x="640" y="3398"/>
                    <a:pt x="839" y="4339"/>
                  </a:cubicBezTo>
                  <a:lnTo>
                    <a:pt x="990" y="5074"/>
                  </a:lnTo>
                  <a:cubicBezTo>
                    <a:pt x="1118" y="5644"/>
                    <a:pt x="1235" y="6214"/>
                    <a:pt x="1353" y="6783"/>
                  </a:cubicBezTo>
                  <a:cubicBezTo>
                    <a:pt x="1339" y="6806"/>
                    <a:pt x="1328" y="6831"/>
                    <a:pt x="1316" y="6853"/>
                  </a:cubicBezTo>
                  <a:cubicBezTo>
                    <a:pt x="1294" y="6901"/>
                    <a:pt x="1283" y="6945"/>
                    <a:pt x="1283" y="6982"/>
                  </a:cubicBezTo>
                  <a:cubicBezTo>
                    <a:pt x="1269" y="6982"/>
                    <a:pt x="1269" y="6993"/>
                    <a:pt x="1269" y="7004"/>
                  </a:cubicBezTo>
                  <a:cubicBezTo>
                    <a:pt x="1247" y="7085"/>
                    <a:pt x="1258" y="7180"/>
                    <a:pt x="1316" y="7261"/>
                  </a:cubicBezTo>
                  <a:cubicBezTo>
                    <a:pt x="1375" y="7331"/>
                    <a:pt x="1456" y="7379"/>
                    <a:pt x="1537" y="7379"/>
                  </a:cubicBezTo>
                  <a:cubicBezTo>
                    <a:pt x="1548" y="7379"/>
                    <a:pt x="1548" y="7379"/>
                    <a:pt x="1562" y="7390"/>
                  </a:cubicBezTo>
                  <a:cubicBezTo>
                    <a:pt x="1579" y="7390"/>
                    <a:pt x="1602" y="7392"/>
                    <a:pt x="1631" y="7392"/>
                  </a:cubicBezTo>
                  <a:cubicBezTo>
                    <a:pt x="1660" y="7392"/>
                    <a:pt x="1695" y="7390"/>
                    <a:pt x="1735" y="7379"/>
                  </a:cubicBezTo>
                  <a:lnTo>
                    <a:pt x="2261" y="7272"/>
                  </a:lnTo>
                  <a:lnTo>
                    <a:pt x="2272" y="7284"/>
                  </a:lnTo>
                  <a:cubicBezTo>
                    <a:pt x="2353" y="7412"/>
                    <a:pt x="2481" y="7482"/>
                    <a:pt x="2632" y="7482"/>
                  </a:cubicBezTo>
                  <a:cubicBezTo>
                    <a:pt x="2666" y="7482"/>
                    <a:pt x="2702" y="7471"/>
                    <a:pt x="2750" y="7471"/>
                  </a:cubicBezTo>
                  <a:cubicBezTo>
                    <a:pt x="2923" y="7423"/>
                    <a:pt x="3099" y="7390"/>
                    <a:pt x="3272" y="7353"/>
                  </a:cubicBezTo>
                  <a:lnTo>
                    <a:pt x="3680" y="7272"/>
                  </a:lnTo>
                  <a:cubicBezTo>
                    <a:pt x="3853" y="7239"/>
                    <a:pt x="4029" y="7191"/>
                    <a:pt x="4216" y="7155"/>
                  </a:cubicBezTo>
                  <a:cubicBezTo>
                    <a:pt x="4401" y="7121"/>
                    <a:pt x="4529" y="6982"/>
                    <a:pt x="4565" y="6795"/>
                  </a:cubicBezTo>
                  <a:lnTo>
                    <a:pt x="4565" y="6783"/>
                  </a:lnTo>
                  <a:cubicBezTo>
                    <a:pt x="4716" y="6750"/>
                    <a:pt x="4867" y="6714"/>
                    <a:pt x="5018" y="6691"/>
                  </a:cubicBezTo>
                  <a:lnTo>
                    <a:pt x="5099" y="6666"/>
                  </a:lnTo>
                  <a:cubicBezTo>
                    <a:pt x="5146" y="6655"/>
                    <a:pt x="5194" y="6644"/>
                    <a:pt x="5228" y="6633"/>
                  </a:cubicBezTo>
                  <a:cubicBezTo>
                    <a:pt x="5378" y="6552"/>
                    <a:pt x="5426" y="6423"/>
                    <a:pt x="5426" y="6364"/>
                  </a:cubicBezTo>
                  <a:cubicBezTo>
                    <a:pt x="5437" y="6295"/>
                    <a:pt x="5437" y="6166"/>
                    <a:pt x="5297" y="6052"/>
                  </a:cubicBezTo>
                  <a:cubicBezTo>
                    <a:pt x="5275" y="6026"/>
                    <a:pt x="5239" y="5993"/>
                    <a:pt x="5194" y="5968"/>
                  </a:cubicBezTo>
                  <a:cubicBezTo>
                    <a:pt x="5018" y="5107"/>
                    <a:pt x="4831" y="4258"/>
                    <a:pt x="4658" y="3409"/>
                  </a:cubicBezTo>
                  <a:cubicBezTo>
                    <a:pt x="4459" y="2501"/>
                    <a:pt x="4272" y="1604"/>
                    <a:pt x="4077" y="707"/>
                  </a:cubicBezTo>
                  <a:cubicBezTo>
                    <a:pt x="4110" y="660"/>
                    <a:pt x="4121" y="615"/>
                    <a:pt x="4146" y="579"/>
                  </a:cubicBezTo>
                  <a:cubicBezTo>
                    <a:pt x="4202" y="464"/>
                    <a:pt x="4191" y="336"/>
                    <a:pt x="4121" y="230"/>
                  </a:cubicBezTo>
                  <a:cubicBezTo>
                    <a:pt x="4067" y="145"/>
                    <a:pt x="3966" y="89"/>
                    <a:pt x="3851" y="89"/>
                  </a:cubicBezTo>
                  <a:cubicBezTo>
                    <a:pt x="3840" y="89"/>
                    <a:pt x="3830" y="89"/>
                    <a:pt x="3820" y="90"/>
                  </a:cubicBezTo>
                  <a:lnTo>
                    <a:pt x="3808" y="90"/>
                  </a:lnTo>
                  <a:cubicBezTo>
                    <a:pt x="3783" y="90"/>
                    <a:pt x="3750" y="90"/>
                    <a:pt x="3702" y="101"/>
                  </a:cubicBezTo>
                  <a:lnTo>
                    <a:pt x="3643" y="115"/>
                  </a:lnTo>
                  <a:cubicBezTo>
                    <a:pt x="3493" y="149"/>
                    <a:pt x="3331" y="171"/>
                    <a:pt x="3169" y="207"/>
                  </a:cubicBezTo>
                  <a:lnTo>
                    <a:pt x="3169" y="196"/>
                  </a:lnTo>
                  <a:cubicBezTo>
                    <a:pt x="3080" y="70"/>
                    <a:pt x="2945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3500371" y="527612"/>
              <a:ext cx="92435" cy="129576"/>
            </a:xfrm>
            <a:custGeom>
              <a:avLst/>
              <a:gdLst/>
              <a:ahLst/>
              <a:cxnLst/>
              <a:rect l="l" t="t" r="r" b="b"/>
              <a:pathLst>
                <a:path w="1222" h="1713" extrusionOk="0">
                  <a:moveTo>
                    <a:pt x="909" y="0"/>
                  </a:moveTo>
                  <a:cubicBezTo>
                    <a:pt x="839" y="36"/>
                    <a:pt x="780" y="70"/>
                    <a:pt x="711" y="106"/>
                  </a:cubicBezTo>
                  <a:cubicBezTo>
                    <a:pt x="523" y="187"/>
                    <a:pt x="339" y="302"/>
                    <a:pt x="174" y="430"/>
                  </a:cubicBezTo>
                  <a:cubicBezTo>
                    <a:pt x="60" y="537"/>
                    <a:pt x="1" y="665"/>
                    <a:pt x="1" y="816"/>
                  </a:cubicBezTo>
                  <a:cubicBezTo>
                    <a:pt x="1" y="1037"/>
                    <a:pt x="60" y="1246"/>
                    <a:pt x="174" y="1419"/>
                  </a:cubicBezTo>
                  <a:cubicBezTo>
                    <a:pt x="280" y="1573"/>
                    <a:pt x="409" y="1687"/>
                    <a:pt x="593" y="1713"/>
                  </a:cubicBezTo>
                  <a:cubicBezTo>
                    <a:pt x="604" y="1713"/>
                    <a:pt x="629" y="1713"/>
                    <a:pt x="652" y="1699"/>
                  </a:cubicBezTo>
                  <a:cubicBezTo>
                    <a:pt x="814" y="1629"/>
                    <a:pt x="979" y="1559"/>
                    <a:pt x="1141" y="1489"/>
                  </a:cubicBezTo>
                  <a:cubicBezTo>
                    <a:pt x="1222" y="1456"/>
                    <a:pt x="1211" y="1467"/>
                    <a:pt x="1199" y="1386"/>
                  </a:cubicBezTo>
                  <a:cubicBezTo>
                    <a:pt x="1107" y="944"/>
                    <a:pt x="1012" y="489"/>
                    <a:pt x="920" y="48"/>
                  </a:cubicBezTo>
                  <a:cubicBezTo>
                    <a:pt x="909" y="36"/>
                    <a:pt x="909" y="11"/>
                    <a:pt x="90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3470418" y="362643"/>
              <a:ext cx="163010" cy="85779"/>
            </a:xfrm>
            <a:custGeom>
              <a:avLst/>
              <a:gdLst/>
              <a:ahLst/>
              <a:cxnLst/>
              <a:rect l="l" t="t" r="r" b="b"/>
              <a:pathLst>
                <a:path w="2155" h="1134" extrusionOk="0">
                  <a:moveTo>
                    <a:pt x="1002" y="0"/>
                  </a:moveTo>
                  <a:cubicBezTo>
                    <a:pt x="997" y="0"/>
                    <a:pt x="992" y="2"/>
                    <a:pt x="989" y="5"/>
                  </a:cubicBezTo>
                  <a:cubicBezTo>
                    <a:pt x="931" y="5"/>
                    <a:pt x="875" y="27"/>
                    <a:pt x="816" y="38"/>
                  </a:cubicBezTo>
                  <a:cubicBezTo>
                    <a:pt x="780" y="38"/>
                    <a:pt x="780" y="52"/>
                    <a:pt x="780" y="75"/>
                  </a:cubicBezTo>
                  <a:cubicBezTo>
                    <a:pt x="791" y="145"/>
                    <a:pt x="768" y="192"/>
                    <a:pt x="735" y="237"/>
                  </a:cubicBezTo>
                  <a:cubicBezTo>
                    <a:pt x="665" y="354"/>
                    <a:pt x="570" y="413"/>
                    <a:pt x="456" y="457"/>
                  </a:cubicBezTo>
                  <a:cubicBezTo>
                    <a:pt x="221" y="541"/>
                    <a:pt x="81" y="692"/>
                    <a:pt x="23" y="924"/>
                  </a:cubicBezTo>
                  <a:cubicBezTo>
                    <a:pt x="11" y="994"/>
                    <a:pt x="11" y="1052"/>
                    <a:pt x="0" y="1134"/>
                  </a:cubicBezTo>
                  <a:cubicBezTo>
                    <a:pt x="349" y="983"/>
                    <a:pt x="699" y="890"/>
                    <a:pt x="1059" y="807"/>
                  </a:cubicBezTo>
                  <a:cubicBezTo>
                    <a:pt x="1419" y="737"/>
                    <a:pt x="1783" y="656"/>
                    <a:pt x="2154" y="656"/>
                  </a:cubicBezTo>
                  <a:cubicBezTo>
                    <a:pt x="2143" y="645"/>
                    <a:pt x="2143" y="633"/>
                    <a:pt x="2143" y="622"/>
                  </a:cubicBezTo>
                  <a:cubicBezTo>
                    <a:pt x="2019" y="385"/>
                    <a:pt x="1840" y="236"/>
                    <a:pt x="1567" y="236"/>
                  </a:cubicBezTo>
                  <a:cubicBezTo>
                    <a:pt x="1557" y="236"/>
                    <a:pt x="1547" y="236"/>
                    <a:pt x="1537" y="237"/>
                  </a:cubicBezTo>
                  <a:cubicBezTo>
                    <a:pt x="1456" y="237"/>
                    <a:pt x="1375" y="237"/>
                    <a:pt x="1294" y="226"/>
                  </a:cubicBezTo>
                  <a:cubicBezTo>
                    <a:pt x="1176" y="203"/>
                    <a:pt x="1070" y="145"/>
                    <a:pt x="1025" y="16"/>
                  </a:cubicBezTo>
                  <a:cubicBezTo>
                    <a:pt x="1025" y="8"/>
                    <a:pt x="1013" y="0"/>
                    <a:pt x="1002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3407864" y="333824"/>
              <a:ext cx="98713" cy="419286"/>
            </a:xfrm>
            <a:custGeom>
              <a:avLst/>
              <a:gdLst/>
              <a:ahLst/>
              <a:cxnLst/>
              <a:rect l="l" t="t" r="r" b="b"/>
              <a:pathLst>
                <a:path w="1305" h="5543" extrusionOk="0">
                  <a:moveTo>
                    <a:pt x="129" y="0"/>
                  </a:moveTo>
                  <a:cubicBezTo>
                    <a:pt x="95" y="14"/>
                    <a:pt x="48" y="25"/>
                    <a:pt x="0" y="37"/>
                  </a:cubicBezTo>
                  <a:cubicBezTo>
                    <a:pt x="397" y="1875"/>
                    <a:pt x="780" y="3702"/>
                    <a:pt x="1165" y="5543"/>
                  </a:cubicBezTo>
                  <a:cubicBezTo>
                    <a:pt x="1213" y="5532"/>
                    <a:pt x="1257" y="5518"/>
                    <a:pt x="1305" y="5518"/>
                  </a:cubicBezTo>
                  <a:cubicBezTo>
                    <a:pt x="908" y="3680"/>
                    <a:pt x="526" y="1841"/>
                    <a:pt x="12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3635841" y="285415"/>
              <a:ext cx="98789" cy="419362"/>
            </a:xfrm>
            <a:custGeom>
              <a:avLst/>
              <a:gdLst/>
              <a:ahLst/>
              <a:cxnLst/>
              <a:rect l="l" t="t" r="r" b="b"/>
              <a:pathLst>
                <a:path w="1306" h="5544" extrusionOk="0">
                  <a:moveTo>
                    <a:pt x="129" y="1"/>
                  </a:moveTo>
                  <a:cubicBezTo>
                    <a:pt x="96" y="12"/>
                    <a:pt x="48" y="26"/>
                    <a:pt x="1" y="37"/>
                  </a:cubicBezTo>
                  <a:cubicBezTo>
                    <a:pt x="397" y="1875"/>
                    <a:pt x="783" y="3702"/>
                    <a:pt x="1166" y="5543"/>
                  </a:cubicBezTo>
                  <a:cubicBezTo>
                    <a:pt x="1213" y="5529"/>
                    <a:pt x="1258" y="5518"/>
                    <a:pt x="1305" y="5518"/>
                  </a:cubicBezTo>
                  <a:cubicBezTo>
                    <a:pt x="909" y="3680"/>
                    <a:pt x="526" y="1842"/>
                    <a:pt x="129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3393871" y="269606"/>
              <a:ext cx="260664" cy="62178"/>
            </a:xfrm>
            <a:custGeom>
              <a:avLst/>
              <a:gdLst/>
              <a:ahLst/>
              <a:cxnLst/>
              <a:rect l="l" t="t" r="r" b="b"/>
              <a:pathLst>
                <a:path w="3446" h="822" extrusionOk="0">
                  <a:moveTo>
                    <a:pt x="3446" y="0"/>
                  </a:moveTo>
                  <a:cubicBezTo>
                    <a:pt x="2292" y="246"/>
                    <a:pt x="1152" y="489"/>
                    <a:pt x="1" y="735"/>
                  </a:cubicBezTo>
                  <a:cubicBezTo>
                    <a:pt x="58" y="783"/>
                    <a:pt x="106" y="822"/>
                    <a:pt x="180" y="822"/>
                  </a:cubicBezTo>
                  <a:cubicBezTo>
                    <a:pt x="196" y="822"/>
                    <a:pt x="214" y="820"/>
                    <a:pt x="233" y="816"/>
                  </a:cubicBezTo>
                  <a:cubicBezTo>
                    <a:pt x="733" y="698"/>
                    <a:pt x="1233" y="595"/>
                    <a:pt x="1733" y="489"/>
                  </a:cubicBezTo>
                  <a:cubicBezTo>
                    <a:pt x="2269" y="374"/>
                    <a:pt x="2806" y="268"/>
                    <a:pt x="3353" y="151"/>
                  </a:cubicBezTo>
                  <a:cubicBezTo>
                    <a:pt x="3353" y="151"/>
                    <a:pt x="3364" y="151"/>
                    <a:pt x="3376" y="140"/>
                  </a:cubicBezTo>
                  <a:cubicBezTo>
                    <a:pt x="3398" y="95"/>
                    <a:pt x="3423" y="59"/>
                    <a:pt x="344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3487058" y="707028"/>
              <a:ext cx="260891" cy="61951"/>
            </a:xfrm>
            <a:custGeom>
              <a:avLst/>
              <a:gdLst/>
              <a:ahLst/>
              <a:cxnLst/>
              <a:rect l="l" t="t" r="r" b="b"/>
              <a:pathLst>
                <a:path w="3449" h="819" extrusionOk="0">
                  <a:moveTo>
                    <a:pt x="3294" y="0"/>
                  </a:moveTo>
                  <a:cubicBezTo>
                    <a:pt x="3283" y="0"/>
                    <a:pt x="3272" y="1"/>
                    <a:pt x="3261" y="3"/>
                  </a:cubicBezTo>
                  <a:cubicBezTo>
                    <a:pt x="2214" y="223"/>
                    <a:pt x="1166" y="444"/>
                    <a:pt x="107" y="668"/>
                  </a:cubicBezTo>
                  <a:cubicBezTo>
                    <a:pt x="107" y="668"/>
                    <a:pt x="96" y="668"/>
                    <a:pt x="82" y="679"/>
                  </a:cubicBezTo>
                  <a:cubicBezTo>
                    <a:pt x="60" y="723"/>
                    <a:pt x="37" y="771"/>
                    <a:pt x="1" y="818"/>
                  </a:cubicBezTo>
                  <a:cubicBezTo>
                    <a:pt x="1166" y="573"/>
                    <a:pt x="2306" y="330"/>
                    <a:pt x="3448" y="84"/>
                  </a:cubicBezTo>
                  <a:cubicBezTo>
                    <a:pt x="3399" y="25"/>
                    <a:pt x="3350" y="0"/>
                    <a:pt x="3294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3454534" y="262572"/>
              <a:ext cx="136610" cy="44932"/>
            </a:xfrm>
            <a:custGeom>
              <a:avLst/>
              <a:gdLst/>
              <a:ahLst/>
              <a:cxnLst/>
              <a:rect l="l" t="t" r="r" b="b"/>
              <a:pathLst>
                <a:path w="1806" h="594" extrusionOk="0">
                  <a:moveTo>
                    <a:pt x="1629" y="1"/>
                  </a:moveTo>
                  <a:cubicBezTo>
                    <a:pt x="1118" y="118"/>
                    <a:pt x="607" y="222"/>
                    <a:pt x="93" y="328"/>
                  </a:cubicBezTo>
                  <a:cubicBezTo>
                    <a:pt x="82" y="328"/>
                    <a:pt x="59" y="339"/>
                    <a:pt x="59" y="350"/>
                  </a:cubicBezTo>
                  <a:cubicBezTo>
                    <a:pt x="37" y="431"/>
                    <a:pt x="23" y="512"/>
                    <a:pt x="1" y="593"/>
                  </a:cubicBezTo>
                  <a:cubicBezTo>
                    <a:pt x="618" y="467"/>
                    <a:pt x="1199" y="339"/>
                    <a:pt x="1805" y="210"/>
                  </a:cubicBezTo>
                  <a:cubicBezTo>
                    <a:pt x="1758" y="141"/>
                    <a:pt x="1724" y="82"/>
                    <a:pt x="1677" y="23"/>
                  </a:cubicBezTo>
                  <a:cubicBezTo>
                    <a:pt x="1666" y="12"/>
                    <a:pt x="1643" y="1"/>
                    <a:pt x="1629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3550520" y="731913"/>
              <a:ext cx="136535" cy="44024"/>
            </a:xfrm>
            <a:custGeom>
              <a:avLst/>
              <a:gdLst/>
              <a:ahLst/>
              <a:cxnLst/>
              <a:rect l="l" t="t" r="r" b="b"/>
              <a:pathLst>
                <a:path w="1805" h="582" extrusionOk="0">
                  <a:moveTo>
                    <a:pt x="1805" y="1"/>
                  </a:moveTo>
                  <a:lnTo>
                    <a:pt x="1805" y="1"/>
                  </a:lnTo>
                  <a:cubicBezTo>
                    <a:pt x="1198" y="115"/>
                    <a:pt x="606" y="244"/>
                    <a:pt x="0" y="372"/>
                  </a:cubicBezTo>
                  <a:cubicBezTo>
                    <a:pt x="59" y="442"/>
                    <a:pt x="95" y="512"/>
                    <a:pt x="140" y="570"/>
                  </a:cubicBezTo>
                  <a:cubicBezTo>
                    <a:pt x="151" y="582"/>
                    <a:pt x="176" y="582"/>
                    <a:pt x="187" y="582"/>
                  </a:cubicBezTo>
                  <a:cubicBezTo>
                    <a:pt x="698" y="478"/>
                    <a:pt x="1212" y="361"/>
                    <a:pt x="1724" y="255"/>
                  </a:cubicBezTo>
                  <a:cubicBezTo>
                    <a:pt x="1735" y="255"/>
                    <a:pt x="1746" y="244"/>
                    <a:pt x="1757" y="244"/>
                  </a:cubicBezTo>
                  <a:cubicBezTo>
                    <a:pt x="1794" y="163"/>
                    <a:pt x="1794" y="82"/>
                    <a:pt x="180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3432598" y="290710"/>
              <a:ext cx="189409" cy="50000"/>
            </a:xfrm>
            <a:custGeom>
              <a:avLst/>
              <a:gdLst/>
              <a:ahLst/>
              <a:cxnLst/>
              <a:rect l="l" t="t" r="r" b="b"/>
              <a:pathLst>
                <a:path w="2504" h="661" extrusionOk="0">
                  <a:moveTo>
                    <a:pt x="2503" y="0"/>
                  </a:moveTo>
                  <a:cubicBezTo>
                    <a:pt x="1665" y="188"/>
                    <a:pt x="838" y="361"/>
                    <a:pt x="0" y="537"/>
                  </a:cubicBezTo>
                  <a:cubicBezTo>
                    <a:pt x="48" y="570"/>
                    <a:pt x="81" y="595"/>
                    <a:pt x="104" y="629"/>
                  </a:cubicBezTo>
                  <a:cubicBezTo>
                    <a:pt x="127" y="652"/>
                    <a:pt x="144" y="661"/>
                    <a:pt x="164" y="661"/>
                  </a:cubicBezTo>
                  <a:cubicBezTo>
                    <a:pt x="174" y="661"/>
                    <a:pt x="186" y="658"/>
                    <a:pt x="199" y="654"/>
                  </a:cubicBezTo>
                  <a:cubicBezTo>
                    <a:pt x="559" y="584"/>
                    <a:pt x="919" y="501"/>
                    <a:pt x="1280" y="431"/>
                  </a:cubicBezTo>
                  <a:cubicBezTo>
                    <a:pt x="1640" y="350"/>
                    <a:pt x="2003" y="269"/>
                    <a:pt x="2375" y="199"/>
                  </a:cubicBezTo>
                  <a:cubicBezTo>
                    <a:pt x="2386" y="188"/>
                    <a:pt x="2408" y="188"/>
                    <a:pt x="2422" y="176"/>
                  </a:cubicBezTo>
                  <a:cubicBezTo>
                    <a:pt x="2445" y="129"/>
                    <a:pt x="2467" y="70"/>
                    <a:pt x="250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3520718" y="697800"/>
              <a:ext cx="189182" cy="50075"/>
            </a:xfrm>
            <a:custGeom>
              <a:avLst/>
              <a:gdLst/>
              <a:ahLst/>
              <a:cxnLst/>
              <a:rect l="l" t="t" r="r" b="b"/>
              <a:pathLst>
                <a:path w="2501" h="662" extrusionOk="0">
                  <a:moveTo>
                    <a:pt x="2338" y="1"/>
                  </a:moveTo>
                  <a:cubicBezTo>
                    <a:pt x="2327" y="1"/>
                    <a:pt x="2317" y="3"/>
                    <a:pt x="2305" y="7"/>
                  </a:cubicBezTo>
                  <a:cubicBezTo>
                    <a:pt x="1942" y="77"/>
                    <a:pt x="1581" y="161"/>
                    <a:pt x="1221" y="242"/>
                  </a:cubicBezTo>
                  <a:cubicBezTo>
                    <a:pt x="849" y="312"/>
                    <a:pt x="489" y="393"/>
                    <a:pt x="126" y="463"/>
                  </a:cubicBezTo>
                  <a:cubicBezTo>
                    <a:pt x="115" y="474"/>
                    <a:pt x="81" y="474"/>
                    <a:pt x="81" y="496"/>
                  </a:cubicBezTo>
                  <a:cubicBezTo>
                    <a:pt x="56" y="544"/>
                    <a:pt x="34" y="591"/>
                    <a:pt x="0" y="661"/>
                  </a:cubicBezTo>
                  <a:cubicBezTo>
                    <a:pt x="838" y="474"/>
                    <a:pt x="1662" y="312"/>
                    <a:pt x="2500" y="125"/>
                  </a:cubicBezTo>
                  <a:cubicBezTo>
                    <a:pt x="2456" y="91"/>
                    <a:pt x="2419" y="66"/>
                    <a:pt x="2397" y="33"/>
                  </a:cubicBezTo>
                  <a:cubicBezTo>
                    <a:pt x="2374" y="9"/>
                    <a:pt x="2356" y="1"/>
                    <a:pt x="233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3511792" y="325126"/>
              <a:ext cx="49319" cy="39637"/>
            </a:xfrm>
            <a:custGeom>
              <a:avLst/>
              <a:gdLst/>
              <a:ahLst/>
              <a:cxnLst/>
              <a:rect l="l" t="t" r="r" b="b"/>
              <a:pathLst>
                <a:path w="652" h="524" extrusionOk="0">
                  <a:moveTo>
                    <a:pt x="397" y="1"/>
                  </a:moveTo>
                  <a:cubicBezTo>
                    <a:pt x="291" y="23"/>
                    <a:pt x="199" y="46"/>
                    <a:pt x="104" y="59"/>
                  </a:cubicBezTo>
                  <a:cubicBezTo>
                    <a:pt x="104" y="115"/>
                    <a:pt x="104" y="174"/>
                    <a:pt x="93" y="233"/>
                  </a:cubicBezTo>
                  <a:cubicBezTo>
                    <a:pt x="82" y="269"/>
                    <a:pt x="59" y="291"/>
                    <a:pt x="48" y="325"/>
                  </a:cubicBezTo>
                  <a:cubicBezTo>
                    <a:pt x="12" y="384"/>
                    <a:pt x="1" y="453"/>
                    <a:pt x="12" y="523"/>
                  </a:cubicBezTo>
                  <a:cubicBezTo>
                    <a:pt x="233" y="479"/>
                    <a:pt x="442" y="431"/>
                    <a:pt x="652" y="384"/>
                  </a:cubicBezTo>
                  <a:cubicBezTo>
                    <a:pt x="641" y="303"/>
                    <a:pt x="593" y="255"/>
                    <a:pt x="537" y="210"/>
                  </a:cubicBezTo>
                  <a:cubicBezTo>
                    <a:pt x="501" y="174"/>
                    <a:pt x="453" y="140"/>
                    <a:pt x="431" y="93"/>
                  </a:cubicBezTo>
                  <a:cubicBezTo>
                    <a:pt x="409" y="71"/>
                    <a:pt x="409" y="34"/>
                    <a:pt x="397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3580473" y="673823"/>
              <a:ext cx="50151" cy="39561"/>
            </a:xfrm>
            <a:custGeom>
              <a:avLst/>
              <a:gdLst/>
              <a:ahLst/>
              <a:cxnLst/>
              <a:rect l="l" t="t" r="r" b="b"/>
              <a:pathLst>
                <a:path w="663" h="523" extrusionOk="0">
                  <a:moveTo>
                    <a:pt x="640" y="0"/>
                  </a:moveTo>
                  <a:lnTo>
                    <a:pt x="640" y="0"/>
                  </a:lnTo>
                  <a:cubicBezTo>
                    <a:pt x="431" y="45"/>
                    <a:pt x="221" y="93"/>
                    <a:pt x="1" y="140"/>
                  </a:cubicBezTo>
                  <a:cubicBezTo>
                    <a:pt x="12" y="210"/>
                    <a:pt x="48" y="269"/>
                    <a:pt x="104" y="302"/>
                  </a:cubicBezTo>
                  <a:cubicBezTo>
                    <a:pt x="188" y="361"/>
                    <a:pt x="258" y="419"/>
                    <a:pt x="258" y="523"/>
                  </a:cubicBezTo>
                  <a:cubicBezTo>
                    <a:pt x="361" y="500"/>
                    <a:pt x="467" y="489"/>
                    <a:pt x="571" y="464"/>
                  </a:cubicBezTo>
                  <a:cubicBezTo>
                    <a:pt x="537" y="383"/>
                    <a:pt x="548" y="324"/>
                    <a:pt x="582" y="255"/>
                  </a:cubicBezTo>
                  <a:cubicBezTo>
                    <a:pt x="607" y="232"/>
                    <a:pt x="618" y="199"/>
                    <a:pt x="629" y="174"/>
                  </a:cubicBezTo>
                  <a:cubicBezTo>
                    <a:pt x="652" y="115"/>
                    <a:pt x="663" y="59"/>
                    <a:pt x="640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3449239" y="342674"/>
              <a:ext cx="25643" cy="89031"/>
            </a:xfrm>
            <a:custGeom>
              <a:avLst/>
              <a:gdLst/>
              <a:ahLst/>
              <a:cxnLst/>
              <a:rect l="l" t="t" r="r" b="b"/>
              <a:pathLst>
                <a:path w="339" h="1177" extrusionOk="0">
                  <a:moveTo>
                    <a:pt x="141" y="1"/>
                  </a:moveTo>
                  <a:cubicBezTo>
                    <a:pt x="93" y="1"/>
                    <a:pt x="48" y="12"/>
                    <a:pt x="1" y="23"/>
                  </a:cubicBezTo>
                  <a:cubicBezTo>
                    <a:pt x="82" y="409"/>
                    <a:pt x="152" y="791"/>
                    <a:pt x="247" y="1177"/>
                  </a:cubicBezTo>
                  <a:cubicBezTo>
                    <a:pt x="269" y="1107"/>
                    <a:pt x="291" y="1048"/>
                    <a:pt x="317" y="990"/>
                  </a:cubicBezTo>
                  <a:cubicBezTo>
                    <a:pt x="328" y="967"/>
                    <a:pt x="339" y="931"/>
                    <a:pt x="328" y="909"/>
                  </a:cubicBezTo>
                  <a:cubicBezTo>
                    <a:pt x="269" y="618"/>
                    <a:pt x="210" y="328"/>
                    <a:pt x="152" y="37"/>
                  </a:cubicBezTo>
                  <a:cubicBezTo>
                    <a:pt x="141" y="23"/>
                    <a:pt x="141" y="12"/>
                    <a:pt x="141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3601652" y="310149"/>
              <a:ext cx="28971" cy="87140"/>
            </a:xfrm>
            <a:custGeom>
              <a:avLst/>
              <a:gdLst/>
              <a:ahLst/>
              <a:cxnLst/>
              <a:rect l="l" t="t" r="r" b="b"/>
              <a:pathLst>
                <a:path w="383" h="1152" extrusionOk="0">
                  <a:moveTo>
                    <a:pt x="140" y="0"/>
                  </a:moveTo>
                  <a:cubicBezTo>
                    <a:pt x="92" y="12"/>
                    <a:pt x="48" y="23"/>
                    <a:pt x="0" y="23"/>
                  </a:cubicBezTo>
                  <a:lnTo>
                    <a:pt x="0" y="48"/>
                  </a:lnTo>
                  <a:cubicBezTo>
                    <a:pt x="70" y="350"/>
                    <a:pt x="129" y="651"/>
                    <a:pt x="198" y="956"/>
                  </a:cubicBezTo>
                  <a:cubicBezTo>
                    <a:pt x="198" y="978"/>
                    <a:pt x="210" y="989"/>
                    <a:pt x="221" y="1001"/>
                  </a:cubicBezTo>
                  <a:cubicBezTo>
                    <a:pt x="268" y="1048"/>
                    <a:pt x="327" y="1096"/>
                    <a:pt x="383" y="1151"/>
                  </a:cubicBezTo>
                  <a:cubicBezTo>
                    <a:pt x="302" y="769"/>
                    <a:pt x="221" y="383"/>
                    <a:pt x="14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3511792" y="641298"/>
              <a:ext cx="29047" cy="87140"/>
            </a:xfrm>
            <a:custGeom>
              <a:avLst/>
              <a:gdLst/>
              <a:ahLst/>
              <a:cxnLst/>
              <a:rect l="l" t="t" r="r" b="b"/>
              <a:pathLst>
                <a:path w="384" h="1152" extrusionOk="0">
                  <a:moveTo>
                    <a:pt x="1" y="0"/>
                  </a:moveTo>
                  <a:lnTo>
                    <a:pt x="1" y="0"/>
                  </a:lnTo>
                  <a:cubicBezTo>
                    <a:pt x="82" y="394"/>
                    <a:pt x="163" y="768"/>
                    <a:pt x="244" y="1151"/>
                  </a:cubicBezTo>
                  <a:cubicBezTo>
                    <a:pt x="291" y="1151"/>
                    <a:pt x="339" y="1140"/>
                    <a:pt x="384" y="1129"/>
                  </a:cubicBezTo>
                  <a:cubicBezTo>
                    <a:pt x="384" y="1104"/>
                    <a:pt x="384" y="1092"/>
                    <a:pt x="372" y="1081"/>
                  </a:cubicBezTo>
                  <a:cubicBezTo>
                    <a:pt x="314" y="802"/>
                    <a:pt x="258" y="534"/>
                    <a:pt x="210" y="266"/>
                  </a:cubicBezTo>
                  <a:cubicBezTo>
                    <a:pt x="199" y="196"/>
                    <a:pt x="163" y="151"/>
                    <a:pt x="118" y="103"/>
                  </a:cubicBezTo>
                  <a:cubicBezTo>
                    <a:pt x="71" y="81"/>
                    <a:pt x="34" y="45"/>
                    <a:pt x="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3667533" y="606806"/>
              <a:ext cx="26475" cy="89939"/>
            </a:xfrm>
            <a:custGeom>
              <a:avLst/>
              <a:gdLst/>
              <a:ahLst/>
              <a:cxnLst/>
              <a:rect l="l" t="t" r="r" b="b"/>
              <a:pathLst>
                <a:path w="350" h="1189" extrusionOk="0">
                  <a:moveTo>
                    <a:pt x="96" y="1"/>
                  </a:moveTo>
                  <a:cubicBezTo>
                    <a:pt x="71" y="71"/>
                    <a:pt x="48" y="129"/>
                    <a:pt x="26" y="188"/>
                  </a:cubicBezTo>
                  <a:cubicBezTo>
                    <a:pt x="15" y="210"/>
                    <a:pt x="1" y="247"/>
                    <a:pt x="15" y="269"/>
                  </a:cubicBezTo>
                  <a:cubicBezTo>
                    <a:pt x="71" y="559"/>
                    <a:pt x="129" y="850"/>
                    <a:pt x="188" y="1141"/>
                  </a:cubicBezTo>
                  <a:cubicBezTo>
                    <a:pt x="188" y="1155"/>
                    <a:pt x="199" y="1166"/>
                    <a:pt x="199" y="1188"/>
                  </a:cubicBezTo>
                  <a:cubicBezTo>
                    <a:pt x="247" y="1177"/>
                    <a:pt x="294" y="1166"/>
                    <a:pt x="350" y="1155"/>
                  </a:cubicBezTo>
                  <a:cubicBezTo>
                    <a:pt x="258" y="769"/>
                    <a:pt x="188" y="386"/>
                    <a:pt x="9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3470418" y="418313"/>
              <a:ext cx="171860" cy="218607"/>
            </a:xfrm>
            <a:custGeom>
              <a:avLst/>
              <a:gdLst/>
              <a:ahLst/>
              <a:cxnLst/>
              <a:rect l="l" t="t" r="r" b="b"/>
              <a:pathLst>
                <a:path w="2272" h="2890" extrusionOk="0">
                  <a:moveTo>
                    <a:pt x="2003" y="300"/>
                  </a:moveTo>
                  <a:cubicBezTo>
                    <a:pt x="2011" y="300"/>
                    <a:pt x="2018" y="305"/>
                    <a:pt x="2026" y="305"/>
                  </a:cubicBezTo>
                  <a:cubicBezTo>
                    <a:pt x="2037" y="339"/>
                    <a:pt x="2048" y="364"/>
                    <a:pt x="2062" y="398"/>
                  </a:cubicBezTo>
                  <a:cubicBezTo>
                    <a:pt x="2048" y="398"/>
                    <a:pt x="2037" y="409"/>
                    <a:pt x="2026" y="409"/>
                  </a:cubicBezTo>
                  <a:cubicBezTo>
                    <a:pt x="2014" y="386"/>
                    <a:pt x="2003" y="350"/>
                    <a:pt x="1992" y="328"/>
                  </a:cubicBezTo>
                  <a:cubicBezTo>
                    <a:pt x="1978" y="316"/>
                    <a:pt x="1992" y="305"/>
                    <a:pt x="1992" y="305"/>
                  </a:cubicBezTo>
                  <a:cubicBezTo>
                    <a:pt x="1996" y="302"/>
                    <a:pt x="2000" y="300"/>
                    <a:pt x="2003" y="300"/>
                  </a:cubicBezTo>
                  <a:close/>
                  <a:moveTo>
                    <a:pt x="1573" y="526"/>
                  </a:moveTo>
                  <a:cubicBezTo>
                    <a:pt x="1584" y="537"/>
                    <a:pt x="1595" y="560"/>
                    <a:pt x="1607" y="574"/>
                  </a:cubicBezTo>
                  <a:cubicBezTo>
                    <a:pt x="1595" y="596"/>
                    <a:pt x="1595" y="607"/>
                    <a:pt x="1584" y="629"/>
                  </a:cubicBezTo>
                  <a:cubicBezTo>
                    <a:pt x="1573" y="607"/>
                    <a:pt x="1559" y="596"/>
                    <a:pt x="1548" y="585"/>
                  </a:cubicBezTo>
                  <a:cubicBezTo>
                    <a:pt x="1548" y="574"/>
                    <a:pt x="1559" y="548"/>
                    <a:pt x="1573" y="526"/>
                  </a:cubicBezTo>
                  <a:close/>
                  <a:moveTo>
                    <a:pt x="1375" y="805"/>
                  </a:moveTo>
                  <a:cubicBezTo>
                    <a:pt x="1397" y="828"/>
                    <a:pt x="1419" y="839"/>
                    <a:pt x="1456" y="864"/>
                  </a:cubicBezTo>
                  <a:cubicBezTo>
                    <a:pt x="1445" y="875"/>
                    <a:pt x="1445" y="886"/>
                    <a:pt x="1433" y="898"/>
                  </a:cubicBezTo>
                  <a:cubicBezTo>
                    <a:pt x="1408" y="875"/>
                    <a:pt x="1386" y="864"/>
                    <a:pt x="1364" y="839"/>
                  </a:cubicBezTo>
                  <a:cubicBezTo>
                    <a:pt x="1364" y="839"/>
                    <a:pt x="1364" y="817"/>
                    <a:pt x="1375" y="805"/>
                  </a:cubicBezTo>
                  <a:close/>
                  <a:moveTo>
                    <a:pt x="768" y="886"/>
                  </a:moveTo>
                  <a:cubicBezTo>
                    <a:pt x="805" y="898"/>
                    <a:pt x="838" y="909"/>
                    <a:pt x="875" y="923"/>
                  </a:cubicBezTo>
                  <a:cubicBezTo>
                    <a:pt x="875" y="934"/>
                    <a:pt x="886" y="934"/>
                    <a:pt x="886" y="945"/>
                  </a:cubicBezTo>
                  <a:cubicBezTo>
                    <a:pt x="875" y="956"/>
                    <a:pt x="861" y="967"/>
                    <a:pt x="849" y="967"/>
                  </a:cubicBezTo>
                  <a:cubicBezTo>
                    <a:pt x="827" y="945"/>
                    <a:pt x="791" y="923"/>
                    <a:pt x="757" y="909"/>
                  </a:cubicBezTo>
                  <a:lnTo>
                    <a:pt x="768" y="886"/>
                  </a:lnTo>
                  <a:close/>
                  <a:moveTo>
                    <a:pt x="735" y="1004"/>
                  </a:moveTo>
                  <a:cubicBezTo>
                    <a:pt x="757" y="1026"/>
                    <a:pt x="780" y="1037"/>
                    <a:pt x="805" y="1074"/>
                  </a:cubicBezTo>
                  <a:cubicBezTo>
                    <a:pt x="791" y="1085"/>
                    <a:pt x="791" y="1096"/>
                    <a:pt x="780" y="1096"/>
                  </a:cubicBezTo>
                  <a:cubicBezTo>
                    <a:pt x="757" y="1074"/>
                    <a:pt x="735" y="1048"/>
                    <a:pt x="721" y="1026"/>
                  </a:cubicBezTo>
                  <a:cubicBezTo>
                    <a:pt x="710" y="1026"/>
                    <a:pt x="735" y="1015"/>
                    <a:pt x="735" y="1004"/>
                  </a:cubicBezTo>
                  <a:close/>
                  <a:moveTo>
                    <a:pt x="2188" y="1"/>
                  </a:moveTo>
                  <a:cubicBezTo>
                    <a:pt x="2143" y="26"/>
                    <a:pt x="2095" y="59"/>
                    <a:pt x="2048" y="71"/>
                  </a:cubicBezTo>
                  <a:cubicBezTo>
                    <a:pt x="1978" y="96"/>
                    <a:pt x="1897" y="129"/>
                    <a:pt x="1816" y="154"/>
                  </a:cubicBezTo>
                  <a:cubicBezTo>
                    <a:pt x="1769" y="166"/>
                    <a:pt x="1724" y="177"/>
                    <a:pt x="1688" y="188"/>
                  </a:cubicBezTo>
                  <a:cubicBezTo>
                    <a:pt x="1305" y="269"/>
                    <a:pt x="919" y="364"/>
                    <a:pt x="537" y="445"/>
                  </a:cubicBezTo>
                  <a:cubicBezTo>
                    <a:pt x="413" y="469"/>
                    <a:pt x="295" y="494"/>
                    <a:pt x="168" y="494"/>
                  </a:cubicBezTo>
                  <a:cubicBezTo>
                    <a:pt x="114" y="494"/>
                    <a:pt x="59" y="489"/>
                    <a:pt x="0" y="479"/>
                  </a:cubicBezTo>
                  <a:lnTo>
                    <a:pt x="0" y="479"/>
                  </a:lnTo>
                  <a:cubicBezTo>
                    <a:pt x="23" y="574"/>
                    <a:pt x="37" y="666"/>
                    <a:pt x="59" y="758"/>
                  </a:cubicBezTo>
                  <a:cubicBezTo>
                    <a:pt x="118" y="967"/>
                    <a:pt x="246" y="1107"/>
                    <a:pt x="478" y="1166"/>
                  </a:cubicBezTo>
                  <a:cubicBezTo>
                    <a:pt x="665" y="1202"/>
                    <a:pt x="861" y="1236"/>
                    <a:pt x="1059" y="1236"/>
                  </a:cubicBezTo>
                  <a:cubicBezTo>
                    <a:pt x="1107" y="1236"/>
                    <a:pt x="1165" y="1236"/>
                    <a:pt x="1210" y="1247"/>
                  </a:cubicBezTo>
                  <a:cubicBezTo>
                    <a:pt x="1269" y="1258"/>
                    <a:pt x="1305" y="1294"/>
                    <a:pt x="1327" y="1364"/>
                  </a:cubicBezTo>
                  <a:cubicBezTo>
                    <a:pt x="1419" y="1831"/>
                    <a:pt x="1526" y="2294"/>
                    <a:pt x="1618" y="2761"/>
                  </a:cubicBezTo>
                  <a:cubicBezTo>
                    <a:pt x="1629" y="2808"/>
                    <a:pt x="1643" y="2842"/>
                    <a:pt x="1654" y="2889"/>
                  </a:cubicBezTo>
                  <a:lnTo>
                    <a:pt x="1688" y="2889"/>
                  </a:lnTo>
                  <a:cubicBezTo>
                    <a:pt x="1688" y="2889"/>
                    <a:pt x="1699" y="2889"/>
                    <a:pt x="1699" y="2878"/>
                  </a:cubicBezTo>
                  <a:lnTo>
                    <a:pt x="1408" y="1585"/>
                  </a:lnTo>
                  <a:lnTo>
                    <a:pt x="1364" y="1342"/>
                  </a:lnTo>
                  <a:lnTo>
                    <a:pt x="1350" y="1328"/>
                  </a:lnTo>
                  <a:cubicBezTo>
                    <a:pt x="1338" y="1272"/>
                    <a:pt x="1375" y="1224"/>
                    <a:pt x="1419" y="1202"/>
                  </a:cubicBezTo>
                  <a:cubicBezTo>
                    <a:pt x="1456" y="1166"/>
                    <a:pt x="1503" y="1155"/>
                    <a:pt x="1548" y="1132"/>
                  </a:cubicBezTo>
                  <a:cubicBezTo>
                    <a:pt x="1746" y="1037"/>
                    <a:pt x="1933" y="923"/>
                    <a:pt x="2107" y="783"/>
                  </a:cubicBezTo>
                  <a:cubicBezTo>
                    <a:pt x="2202" y="699"/>
                    <a:pt x="2246" y="596"/>
                    <a:pt x="2257" y="479"/>
                  </a:cubicBezTo>
                  <a:cubicBezTo>
                    <a:pt x="2271" y="420"/>
                    <a:pt x="2271" y="364"/>
                    <a:pt x="2257" y="316"/>
                  </a:cubicBezTo>
                  <a:cubicBezTo>
                    <a:pt x="2246" y="210"/>
                    <a:pt x="2235" y="107"/>
                    <a:pt x="218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3470418" y="418313"/>
              <a:ext cx="171860" cy="218607"/>
            </a:xfrm>
            <a:custGeom>
              <a:avLst/>
              <a:gdLst/>
              <a:ahLst/>
              <a:cxnLst/>
              <a:rect l="l" t="t" r="r" b="b"/>
              <a:pathLst>
                <a:path w="2272" h="2890" extrusionOk="0">
                  <a:moveTo>
                    <a:pt x="2003" y="300"/>
                  </a:moveTo>
                  <a:cubicBezTo>
                    <a:pt x="2011" y="300"/>
                    <a:pt x="2018" y="305"/>
                    <a:pt x="2026" y="305"/>
                  </a:cubicBezTo>
                  <a:cubicBezTo>
                    <a:pt x="2037" y="339"/>
                    <a:pt x="2048" y="364"/>
                    <a:pt x="2062" y="398"/>
                  </a:cubicBezTo>
                  <a:cubicBezTo>
                    <a:pt x="2048" y="398"/>
                    <a:pt x="2037" y="409"/>
                    <a:pt x="2026" y="409"/>
                  </a:cubicBezTo>
                  <a:cubicBezTo>
                    <a:pt x="2014" y="386"/>
                    <a:pt x="2003" y="350"/>
                    <a:pt x="1992" y="328"/>
                  </a:cubicBezTo>
                  <a:cubicBezTo>
                    <a:pt x="1978" y="316"/>
                    <a:pt x="1992" y="305"/>
                    <a:pt x="1992" y="305"/>
                  </a:cubicBezTo>
                  <a:cubicBezTo>
                    <a:pt x="1996" y="302"/>
                    <a:pt x="2000" y="300"/>
                    <a:pt x="2003" y="300"/>
                  </a:cubicBezTo>
                  <a:close/>
                  <a:moveTo>
                    <a:pt x="1573" y="526"/>
                  </a:moveTo>
                  <a:cubicBezTo>
                    <a:pt x="1584" y="537"/>
                    <a:pt x="1595" y="560"/>
                    <a:pt x="1607" y="574"/>
                  </a:cubicBezTo>
                  <a:cubicBezTo>
                    <a:pt x="1595" y="596"/>
                    <a:pt x="1595" y="607"/>
                    <a:pt x="1584" y="629"/>
                  </a:cubicBezTo>
                  <a:cubicBezTo>
                    <a:pt x="1573" y="607"/>
                    <a:pt x="1559" y="596"/>
                    <a:pt x="1548" y="585"/>
                  </a:cubicBezTo>
                  <a:cubicBezTo>
                    <a:pt x="1548" y="574"/>
                    <a:pt x="1559" y="548"/>
                    <a:pt x="1573" y="526"/>
                  </a:cubicBezTo>
                  <a:close/>
                  <a:moveTo>
                    <a:pt x="1375" y="805"/>
                  </a:moveTo>
                  <a:cubicBezTo>
                    <a:pt x="1397" y="828"/>
                    <a:pt x="1419" y="839"/>
                    <a:pt x="1456" y="864"/>
                  </a:cubicBezTo>
                  <a:cubicBezTo>
                    <a:pt x="1445" y="875"/>
                    <a:pt x="1445" y="886"/>
                    <a:pt x="1433" y="898"/>
                  </a:cubicBezTo>
                  <a:cubicBezTo>
                    <a:pt x="1408" y="875"/>
                    <a:pt x="1386" y="864"/>
                    <a:pt x="1364" y="839"/>
                  </a:cubicBezTo>
                  <a:cubicBezTo>
                    <a:pt x="1364" y="839"/>
                    <a:pt x="1364" y="817"/>
                    <a:pt x="1375" y="805"/>
                  </a:cubicBezTo>
                  <a:close/>
                  <a:moveTo>
                    <a:pt x="768" y="886"/>
                  </a:moveTo>
                  <a:cubicBezTo>
                    <a:pt x="805" y="898"/>
                    <a:pt x="838" y="909"/>
                    <a:pt x="875" y="923"/>
                  </a:cubicBezTo>
                  <a:cubicBezTo>
                    <a:pt x="875" y="934"/>
                    <a:pt x="886" y="934"/>
                    <a:pt x="886" y="945"/>
                  </a:cubicBezTo>
                  <a:cubicBezTo>
                    <a:pt x="875" y="956"/>
                    <a:pt x="861" y="967"/>
                    <a:pt x="849" y="967"/>
                  </a:cubicBezTo>
                  <a:cubicBezTo>
                    <a:pt x="827" y="945"/>
                    <a:pt x="791" y="923"/>
                    <a:pt x="757" y="909"/>
                  </a:cubicBezTo>
                  <a:lnTo>
                    <a:pt x="768" y="886"/>
                  </a:lnTo>
                  <a:close/>
                  <a:moveTo>
                    <a:pt x="735" y="1004"/>
                  </a:moveTo>
                  <a:cubicBezTo>
                    <a:pt x="757" y="1026"/>
                    <a:pt x="780" y="1037"/>
                    <a:pt x="805" y="1074"/>
                  </a:cubicBezTo>
                  <a:cubicBezTo>
                    <a:pt x="791" y="1085"/>
                    <a:pt x="791" y="1096"/>
                    <a:pt x="780" y="1096"/>
                  </a:cubicBezTo>
                  <a:cubicBezTo>
                    <a:pt x="757" y="1074"/>
                    <a:pt x="735" y="1048"/>
                    <a:pt x="721" y="1026"/>
                  </a:cubicBezTo>
                  <a:cubicBezTo>
                    <a:pt x="710" y="1026"/>
                    <a:pt x="735" y="1015"/>
                    <a:pt x="735" y="1004"/>
                  </a:cubicBezTo>
                  <a:close/>
                  <a:moveTo>
                    <a:pt x="2188" y="1"/>
                  </a:moveTo>
                  <a:cubicBezTo>
                    <a:pt x="2143" y="26"/>
                    <a:pt x="2095" y="59"/>
                    <a:pt x="2048" y="71"/>
                  </a:cubicBezTo>
                  <a:cubicBezTo>
                    <a:pt x="1978" y="96"/>
                    <a:pt x="1897" y="129"/>
                    <a:pt x="1816" y="154"/>
                  </a:cubicBezTo>
                  <a:cubicBezTo>
                    <a:pt x="1769" y="166"/>
                    <a:pt x="1724" y="177"/>
                    <a:pt x="1688" y="188"/>
                  </a:cubicBezTo>
                  <a:cubicBezTo>
                    <a:pt x="1305" y="269"/>
                    <a:pt x="919" y="364"/>
                    <a:pt x="537" y="445"/>
                  </a:cubicBezTo>
                  <a:cubicBezTo>
                    <a:pt x="413" y="469"/>
                    <a:pt x="295" y="494"/>
                    <a:pt x="168" y="494"/>
                  </a:cubicBezTo>
                  <a:cubicBezTo>
                    <a:pt x="114" y="494"/>
                    <a:pt x="59" y="489"/>
                    <a:pt x="0" y="479"/>
                  </a:cubicBezTo>
                  <a:lnTo>
                    <a:pt x="0" y="479"/>
                  </a:lnTo>
                  <a:cubicBezTo>
                    <a:pt x="23" y="574"/>
                    <a:pt x="37" y="666"/>
                    <a:pt x="59" y="758"/>
                  </a:cubicBezTo>
                  <a:cubicBezTo>
                    <a:pt x="118" y="967"/>
                    <a:pt x="246" y="1107"/>
                    <a:pt x="478" y="1166"/>
                  </a:cubicBezTo>
                  <a:cubicBezTo>
                    <a:pt x="665" y="1202"/>
                    <a:pt x="861" y="1236"/>
                    <a:pt x="1059" y="1236"/>
                  </a:cubicBezTo>
                  <a:cubicBezTo>
                    <a:pt x="1107" y="1236"/>
                    <a:pt x="1165" y="1236"/>
                    <a:pt x="1210" y="1247"/>
                  </a:cubicBezTo>
                  <a:cubicBezTo>
                    <a:pt x="1269" y="1258"/>
                    <a:pt x="1305" y="1294"/>
                    <a:pt x="1327" y="1364"/>
                  </a:cubicBezTo>
                  <a:cubicBezTo>
                    <a:pt x="1419" y="1831"/>
                    <a:pt x="1526" y="2294"/>
                    <a:pt x="1618" y="2761"/>
                  </a:cubicBezTo>
                  <a:cubicBezTo>
                    <a:pt x="1629" y="2808"/>
                    <a:pt x="1643" y="2842"/>
                    <a:pt x="1654" y="2889"/>
                  </a:cubicBezTo>
                  <a:lnTo>
                    <a:pt x="1688" y="2889"/>
                  </a:lnTo>
                  <a:cubicBezTo>
                    <a:pt x="1688" y="2889"/>
                    <a:pt x="1699" y="2889"/>
                    <a:pt x="1699" y="2878"/>
                  </a:cubicBezTo>
                  <a:lnTo>
                    <a:pt x="1408" y="1585"/>
                  </a:lnTo>
                  <a:lnTo>
                    <a:pt x="1364" y="1342"/>
                  </a:lnTo>
                  <a:lnTo>
                    <a:pt x="1350" y="1328"/>
                  </a:lnTo>
                  <a:cubicBezTo>
                    <a:pt x="1338" y="1272"/>
                    <a:pt x="1375" y="1224"/>
                    <a:pt x="1419" y="1202"/>
                  </a:cubicBezTo>
                  <a:cubicBezTo>
                    <a:pt x="1456" y="1166"/>
                    <a:pt x="1503" y="1155"/>
                    <a:pt x="1548" y="1132"/>
                  </a:cubicBezTo>
                  <a:cubicBezTo>
                    <a:pt x="1746" y="1037"/>
                    <a:pt x="1933" y="923"/>
                    <a:pt x="2107" y="783"/>
                  </a:cubicBezTo>
                  <a:cubicBezTo>
                    <a:pt x="2202" y="699"/>
                    <a:pt x="2246" y="596"/>
                    <a:pt x="2257" y="479"/>
                  </a:cubicBezTo>
                  <a:cubicBezTo>
                    <a:pt x="2271" y="420"/>
                    <a:pt x="2271" y="364"/>
                    <a:pt x="2257" y="316"/>
                  </a:cubicBezTo>
                  <a:cubicBezTo>
                    <a:pt x="2246" y="210"/>
                    <a:pt x="2235" y="107"/>
                    <a:pt x="218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9"/>
            <p:cNvSpPr/>
            <p:nvPr/>
          </p:nvSpPr>
          <p:spPr>
            <a:xfrm>
              <a:off x="3576086" y="523981"/>
              <a:ext cx="95990" cy="112102"/>
            </a:xfrm>
            <a:custGeom>
              <a:avLst/>
              <a:gdLst/>
              <a:ahLst/>
              <a:cxnLst/>
              <a:rect l="l" t="t" r="r" b="b"/>
              <a:pathLst>
                <a:path w="1269" h="1482" extrusionOk="0">
                  <a:moveTo>
                    <a:pt x="81" y="188"/>
                  </a:moveTo>
                  <a:cubicBezTo>
                    <a:pt x="106" y="210"/>
                    <a:pt x="117" y="224"/>
                    <a:pt x="129" y="246"/>
                  </a:cubicBezTo>
                  <a:lnTo>
                    <a:pt x="129" y="258"/>
                  </a:lnTo>
                  <a:cubicBezTo>
                    <a:pt x="129" y="269"/>
                    <a:pt x="117" y="269"/>
                    <a:pt x="117" y="269"/>
                  </a:cubicBezTo>
                  <a:cubicBezTo>
                    <a:pt x="117" y="280"/>
                    <a:pt x="117" y="294"/>
                    <a:pt x="106" y="305"/>
                  </a:cubicBezTo>
                  <a:cubicBezTo>
                    <a:pt x="92" y="294"/>
                    <a:pt x="81" y="269"/>
                    <a:pt x="70" y="258"/>
                  </a:cubicBezTo>
                  <a:lnTo>
                    <a:pt x="70" y="246"/>
                  </a:lnTo>
                  <a:lnTo>
                    <a:pt x="70" y="235"/>
                  </a:lnTo>
                  <a:cubicBezTo>
                    <a:pt x="81" y="224"/>
                    <a:pt x="81" y="199"/>
                    <a:pt x="81" y="188"/>
                  </a:cubicBezTo>
                  <a:close/>
                  <a:moveTo>
                    <a:pt x="151" y="456"/>
                  </a:moveTo>
                  <a:cubicBezTo>
                    <a:pt x="151" y="467"/>
                    <a:pt x="162" y="478"/>
                    <a:pt x="176" y="503"/>
                  </a:cubicBezTo>
                  <a:lnTo>
                    <a:pt x="176" y="515"/>
                  </a:lnTo>
                  <a:lnTo>
                    <a:pt x="187" y="515"/>
                  </a:lnTo>
                  <a:cubicBezTo>
                    <a:pt x="187" y="537"/>
                    <a:pt x="176" y="559"/>
                    <a:pt x="176" y="573"/>
                  </a:cubicBezTo>
                  <a:cubicBezTo>
                    <a:pt x="162" y="559"/>
                    <a:pt x="151" y="537"/>
                    <a:pt x="140" y="515"/>
                  </a:cubicBezTo>
                  <a:lnTo>
                    <a:pt x="129" y="515"/>
                  </a:lnTo>
                  <a:cubicBezTo>
                    <a:pt x="140" y="490"/>
                    <a:pt x="140" y="478"/>
                    <a:pt x="151" y="456"/>
                  </a:cubicBezTo>
                  <a:close/>
                  <a:moveTo>
                    <a:pt x="0" y="1"/>
                  </a:moveTo>
                  <a:lnTo>
                    <a:pt x="59" y="224"/>
                  </a:lnTo>
                  <a:lnTo>
                    <a:pt x="338" y="1481"/>
                  </a:lnTo>
                  <a:cubicBezTo>
                    <a:pt x="397" y="1467"/>
                    <a:pt x="455" y="1456"/>
                    <a:pt x="511" y="1445"/>
                  </a:cubicBezTo>
                  <a:cubicBezTo>
                    <a:pt x="548" y="1434"/>
                    <a:pt x="595" y="1434"/>
                    <a:pt x="629" y="1434"/>
                  </a:cubicBezTo>
                  <a:cubicBezTo>
                    <a:pt x="690" y="1427"/>
                    <a:pt x="754" y="1421"/>
                    <a:pt x="818" y="1421"/>
                  </a:cubicBezTo>
                  <a:cubicBezTo>
                    <a:pt x="864" y="1421"/>
                    <a:pt x="911" y="1424"/>
                    <a:pt x="955" y="1434"/>
                  </a:cubicBezTo>
                  <a:cubicBezTo>
                    <a:pt x="966" y="1435"/>
                    <a:pt x="976" y="1436"/>
                    <a:pt x="985" y="1436"/>
                  </a:cubicBezTo>
                  <a:cubicBezTo>
                    <a:pt x="1045" y="1436"/>
                    <a:pt x="1075" y="1405"/>
                    <a:pt x="1106" y="1364"/>
                  </a:cubicBezTo>
                  <a:cubicBezTo>
                    <a:pt x="1210" y="1235"/>
                    <a:pt x="1268" y="1085"/>
                    <a:pt x="1257" y="909"/>
                  </a:cubicBezTo>
                  <a:cubicBezTo>
                    <a:pt x="1257" y="794"/>
                    <a:pt x="1246" y="666"/>
                    <a:pt x="1210" y="537"/>
                  </a:cubicBezTo>
                  <a:cubicBezTo>
                    <a:pt x="1154" y="316"/>
                    <a:pt x="1025" y="165"/>
                    <a:pt x="791" y="107"/>
                  </a:cubicBezTo>
                  <a:cubicBezTo>
                    <a:pt x="606" y="70"/>
                    <a:pt x="408" y="37"/>
                    <a:pt x="210" y="37"/>
                  </a:cubicBezTo>
                  <a:cubicBezTo>
                    <a:pt x="162" y="37"/>
                    <a:pt x="117" y="37"/>
                    <a:pt x="70" y="26"/>
                  </a:cubicBezTo>
                  <a:cubicBezTo>
                    <a:pt x="48" y="26"/>
                    <a:pt x="22" y="15"/>
                    <a:pt x="0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9"/>
            <p:cNvSpPr/>
            <p:nvPr/>
          </p:nvSpPr>
          <p:spPr>
            <a:xfrm>
              <a:off x="3472082" y="415439"/>
              <a:ext cx="160438" cy="37443"/>
            </a:xfrm>
            <a:custGeom>
              <a:avLst/>
              <a:gdLst/>
              <a:ahLst/>
              <a:cxnLst/>
              <a:rect l="l" t="t" r="r" b="b"/>
              <a:pathLst>
                <a:path w="2121" h="495" extrusionOk="0">
                  <a:moveTo>
                    <a:pt x="2051" y="0"/>
                  </a:moveTo>
                  <a:cubicBezTo>
                    <a:pt x="1655" y="0"/>
                    <a:pt x="274" y="288"/>
                    <a:pt x="1" y="483"/>
                  </a:cubicBezTo>
                  <a:cubicBezTo>
                    <a:pt x="26" y="483"/>
                    <a:pt x="48" y="494"/>
                    <a:pt x="59" y="494"/>
                  </a:cubicBezTo>
                  <a:cubicBezTo>
                    <a:pt x="100" y="489"/>
                    <a:pt x="137" y="489"/>
                    <a:pt x="176" y="489"/>
                  </a:cubicBezTo>
                  <a:cubicBezTo>
                    <a:pt x="214" y="489"/>
                    <a:pt x="252" y="489"/>
                    <a:pt x="294" y="483"/>
                  </a:cubicBezTo>
                  <a:cubicBezTo>
                    <a:pt x="839" y="388"/>
                    <a:pt x="1386" y="262"/>
                    <a:pt x="1923" y="109"/>
                  </a:cubicBezTo>
                  <a:cubicBezTo>
                    <a:pt x="1992" y="86"/>
                    <a:pt x="2062" y="53"/>
                    <a:pt x="2121" y="28"/>
                  </a:cubicBezTo>
                  <a:lnTo>
                    <a:pt x="2121" y="5"/>
                  </a:lnTo>
                  <a:cubicBezTo>
                    <a:pt x="2103" y="2"/>
                    <a:pt x="2080" y="0"/>
                    <a:pt x="205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3472082" y="415439"/>
              <a:ext cx="160438" cy="37443"/>
            </a:xfrm>
            <a:custGeom>
              <a:avLst/>
              <a:gdLst/>
              <a:ahLst/>
              <a:cxnLst/>
              <a:rect l="l" t="t" r="r" b="b"/>
              <a:pathLst>
                <a:path w="2121" h="495" extrusionOk="0">
                  <a:moveTo>
                    <a:pt x="2051" y="0"/>
                  </a:moveTo>
                  <a:cubicBezTo>
                    <a:pt x="1655" y="0"/>
                    <a:pt x="274" y="288"/>
                    <a:pt x="1" y="483"/>
                  </a:cubicBezTo>
                  <a:cubicBezTo>
                    <a:pt x="26" y="483"/>
                    <a:pt x="48" y="494"/>
                    <a:pt x="59" y="494"/>
                  </a:cubicBezTo>
                  <a:cubicBezTo>
                    <a:pt x="100" y="489"/>
                    <a:pt x="137" y="489"/>
                    <a:pt x="176" y="489"/>
                  </a:cubicBezTo>
                  <a:cubicBezTo>
                    <a:pt x="214" y="489"/>
                    <a:pt x="252" y="489"/>
                    <a:pt x="294" y="483"/>
                  </a:cubicBezTo>
                  <a:cubicBezTo>
                    <a:pt x="839" y="388"/>
                    <a:pt x="1386" y="262"/>
                    <a:pt x="1923" y="109"/>
                  </a:cubicBezTo>
                  <a:cubicBezTo>
                    <a:pt x="1992" y="86"/>
                    <a:pt x="2062" y="53"/>
                    <a:pt x="2121" y="28"/>
                  </a:cubicBezTo>
                  <a:lnTo>
                    <a:pt x="2121" y="5"/>
                  </a:lnTo>
                  <a:cubicBezTo>
                    <a:pt x="2103" y="2"/>
                    <a:pt x="2080" y="0"/>
                    <a:pt x="205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3554075" y="634566"/>
              <a:ext cx="95990" cy="24281"/>
            </a:xfrm>
            <a:custGeom>
              <a:avLst/>
              <a:gdLst/>
              <a:ahLst/>
              <a:cxnLst/>
              <a:rect l="l" t="t" r="r" b="b"/>
              <a:pathLst>
                <a:path w="1269" h="321" extrusionOk="0">
                  <a:moveTo>
                    <a:pt x="1108" y="0"/>
                  </a:moveTo>
                  <a:cubicBezTo>
                    <a:pt x="757" y="0"/>
                    <a:pt x="118" y="173"/>
                    <a:pt x="1" y="321"/>
                  </a:cubicBezTo>
                  <a:cubicBezTo>
                    <a:pt x="82" y="310"/>
                    <a:pt x="163" y="310"/>
                    <a:pt x="232" y="299"/>
                  </a:cubicBezTo>
                  <a:cubicBezTo>
                    <a:pt x="501" y="240"/>
                    <a:pt x="758" y="181"/>
                    <a:pt x="1026" y="123"/>
                  </a:cubicBezTo>
                  <a:cubicBezTo>
                    <a:pt x="1107" y="100"/>
                    <a:pt x="1177" y="53"/>
                    <a:pt x="1269" y="19"/>
                  </a:cubicBezTo>
                  <a:cubicBezTo>
                    <a:pt x="1229" y="6"/>
                    <a:pt x="1173" y="0"/>
                    <a:pt x="110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9"/>
            <p:cNvSpPr/>
            <p:nvPr/>
          </p:nvSpPr>
          <p:spPr>
            <a:xfrm>
              <a:off x="3554075" y="634566"/>
              <a:ext cx="95990" cy="24281"/>
            </a:xfrm>
            <a:custGeom>
              <a:avLst/>
              <a:gdLst/>
              <a:ahLst/>
              <a:cxnLst/>
              <a:rect l="l" t="t" r="r" b="b"/>
              <a:pathLst>
                <a:path w="1269" h="321" extrusionOk="0">
                  <a:moveTo>
                    <a:pt x="1108" y="0"/>
                  </a:moveTo>
                  <a:cubicBezTo>
                    <a:pt x="757" y="0"/>
                    <a:pt x="118" y="173"/>
                    <a:pt x="1" y="321"/>
                  </a:cubicBezTo>
                  <a:cubicBezTo>
                    <a:pt x="82" y="310"/>
                    <a:pt x="163" y="310"/>
                    <a:pt x="232" y="299"/>
                  </a:cubicBezTo>
                  <a:cubicBezTo>
                    <a:pt x="501" y="240"/>
                    <a:pt x="758" y="181"/>
                    <a:pt x="1026" y="123"/>
                  </a:cubicBezTo>
                  <a:cubicBezTo>
                    <a:pt x="1107" y="100"/>
                    <a:pt x="1177" y="53"/>
                    <a:pt x="1269" y="19"/>
                  </a:cubicBezTo>
                  <a:cubicBezTo>
                    <a:pt x="1229" y="6"/>
                    <a:pt x="1173" y="0"/>
                    <a:pt x="110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9"/>
            <p:cNvSpPr/>
            <p:nvPr/>
          </p:nvSpPr>
          <p:spPr>
            <a:xfrm>
              <a:off x="3575178" y="649089"/>
              <a:ext cx="48487" cy="27307"/>
            </a:xfrm>
            <a:custGeom>
              <a:avLst/>
              <a:gdLst/>
              <a:ahLst/>
              <a:cxnLst/>
              <a:rect l="l" t="t" r="r" b="b"/>
              <a:pathLst>
                <a:path w="641" h="361" extrusionOk="0">
                  <a:moveTo>
                    <a:pt x="641" y="0"/>
                  </a:moveTo>
                  <a:lnTo>
                    <a:pt x="641" y="0"/>
                  </a:lnTo>
                  <a:cubicBezTo>
                    <a:pt x="431" y="37"/>
                    <a:pt x="222" y="81"/>
                    <a:pt x="1" y="129"/>
                  </a:cubicBezTo>
                  <a:cubicBezTo>
                    <a:pt x="12" y="140"/>
                    <a:pt x="12" y="140"/>
                    <a:pt x="23" y="140"/>
                  </a:cubicBezTo>
                  <a:cubicBezTo>
                    <a:pt x="129" y="176"/>
                    <a:pt x="222" y="221"/>
                    <a:pt x="258" y="339"/>
                  </a:cubicBezTo>
                  <a:cubicBezTo>
                    <a:pt x="258" y="350"/>
                    <a:pt x="280" y="361"/>
                    <a:pt x="303" y="361"/>
                  </a:cubicBezTo>
                  <a:cubicBezTo>
                    <a:pt x="350" y="350"/>
                    <a:pt x="409" y="339"/>
                    <a:pt x="467" y="327"/>
                  </a:cubicBezTo>
                  <a:cubicBezTo>
                    <a:pt x="490" y="316"/>
                    <a:pt x="501" y="302"/>
                    <a:pt x="501" y="280"/>
                  </a:cubicBezTo>
                  <a:cubicBezTo>
                    <a:pt x="490" y="210"/>
                    <a:pt x="512" y="163"/>
                    <a:pt x="548" y="107"/>
                  </a:cubicBezTo>
                  <a:cubicBezTo>
                    <a:pt x="582" y="70"/>
                    <a:pt x="607" y="37"/>
                    <a:pt x="64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9"/>
            <p:cNvSpPr/>
            <p:nvPr/>
          </p:nvSpPr>
          <p:spPr>
            <a:xfrm>
              <a:off x="3575178" y="649089"/>
              <a:ext cx="48487" cy="27307"/>
            </a:xfrm>
            <a:custGeom>
              <a:avLst/>
              <a:gdLst/>
              <a:ahLst/>
              <a:cxnLst/>
              <a:rect l="l" t="t" r="r" b="b"/>
              <a:pathLst>
                <a:path w="641" h="361" extrusionOk="0">
                  <a:moveTo>
                    <a:pt x="641" y="0"/>
                  </a:moveTo>
                  <a:lnTo>
                    <a:pt x="641" y="0"/>
                  </a:lnTo>
                  <a:cubicBezTo>
                    <a:pt x="431" y="37"/>
                    <a:pt x="222" y="81"/>
                    <a:pt x="1" y="129"/>
                  </a:cubicBezTo>
                  <a:cubicBezTo>
                    <a:pt x="12" y="140"/>
                    <a:pt x="12" y="140"/>
                    <a:pt x="23" y="140"/>
                  </a:cubicBezTo>
                  <a:cubicBezTo>
                    <a:pt x="129" y="176"/>
                    <a:pt x="222" y="221"/>
                    <a:pt x="258" y="339"/>
                  </a:cubicBezTo>
                  <a:cubicBezTo>
                    <a:pt x="258" y="350"/>
                    <a:pt x="280" y="361"/>
                    <a:pt x="303" y="361"/>
                  </a:cubicBezTo>
                  <a:cubicBezTo>
                    <a:pt x="350" y="350"/>
                    <a:pt x="409" y="339"/>
                    <a:pt x="467" y="327"/>
                  </a:cubicBezTo>
                  <a:cubicBezTo>
                    <a:pt x="490" y="316"/>
                    <a:pt x="501" y="302"/>
                    <a:pt x="501" y="280"/>
                  </a:cubicBezTo>
                  <a:cubicBezTo>
                    <a:pt x="490" y="210"/>
                    <a:pt x="512" y="163"/>
                    <a:pt x="548" y="107"/>
                  </a:cubicBezTo>
                  <a:cubicBezTo>
                    <a:pt x="582" y="70"/>
                    <a:pt x="607" y="37"/>
                    <a:pt x="64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9"/>
            <p:cNvSpPr/>
            <p:nvPr/>
          </p:nvSpPr>
          <p:spPr>
            <a:xfrm>
              <a:off x="3484562" y="501138"/>
              <a:ext cx="21180" cy="69667"/>
            </a:xfrm>
            <a:custGeom>
              <a:avLst/>
              <a:gdLst/>
              <a:ahLst/>
              <a:cxnLst/>
              <a:rect l="l" t="t" r="r" b="b"/>
              <a:pathLst>
                <a:path w="280" h="921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303"/>
                    <a:pt x="129" y="618"/>
                    <a:pt x="199" y="920"/>
                  </a:cubicBezTo>
                  <a:cubicBezTo>
                    <a:pt x="221" y="875"/>
                    <a:pt x="255" y="828"/>
                    <a:pt x="280" y="792"/>
                  </a:cubicBezTo>
                  <a:cubicBezTo>
                    <a:pt x="221" y="560"/>
                    <a:pt x="174" y="328"/>
                    <a:pt x="140" y="93"/>
                  </a:cubicBezTo>
                  <a:cubicBezTo>
                    <a:pt x="81" y="60"/>
                    <a:pt x="45" y="37"/>
                    <a:pt x="0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9"/>
            <p:cNvSpPr/>
            <p:nvPr/>
          </p:nvSpPr>
          <p:spPr>
            <a:xfrm>
              <a:off x="3636900" y="466949"/>
              <a:ext cx="21180" cy="70423"/>
            </a:xfrm>
            <a:custGeom>
              <a:avLst/>
              <a:gdLst/>
              <a:ahLst/>
              <a:cxnLst/>
              <a:rect l="l" t="t" r="r" b="b"/>
              <a:pathLst>
                <a:path w="280" h="931" extrusionOk="0">
                  <a:moveTo>
                    <a:pt x="82" y="0"/>
                  </a:moveTo>
                  <a:cubicBezTo>
                    <a:pt x="56" y="23"/>
                    <a:pt x="45" y="56"/>
                    <a:pt x="34" y="70"/>
                  </a:cubicBezTo>
                  <a:cubicBezTo>
                    <a:pt x="23" y="93"/>
                    <a:pt x="1" y="115"/>
                    <a:pt x="1" y="126"/>
                  </a:cubicBezTo>
                  <a:cubicBezTo>
                    <a:pt x="56" y="372"/>
                    <a:pt x="104" y="615"/>
                    <a:pt x="140" y="824"/>
                  </a:cubicBezTo>
                  <a:cubicBezTo>
                    <a:pt x="196" y="872"/>
                    <a:pt x="233" y="908"/>
                    <a:pt x="280" y="931"/>
                  </a:cubicBezTo>
                  <a:cubicBezTo>
                    <a:pt x="210" y="629"/>
                    <a:pt x="151" y="313"/>
                    <a:pt x="82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3387593" y="259017"/>
              <a:ext cx="367320" cy="520874"/>
            </a:xfrm>
            <a:custGeom>
              <a:avLst/>
              <a:gdLst/>
              <a:ahLst/>
              <a:cxnLst/>
              <a:rect l="l" t="t" r="r" b="b"/>
              <a:pathLst>
                <a:path w="4856" h="6886" extrusionOk="0">
                  <a:moveTo>
                    <a:pt x="2514" y="48"/>
                  </a:moveTo>
                  <a:cubicBezTo>
                    <a:pt x="2528" y="48"/>
                    <a:pt x="2551" y="59"/>
                    <a:pt x="2562" y="70"/>
                  </a:cubicBezTo>
                  <a:cubicBezTo>
                    <a:pt x="2609" y="129"/>
                    <a:pt x="2643" y="188"/>
                    <a:pt x="2690" y="257"/>
                  </a:cubicBezTo>
                  <a:cubicBezTo>
                    <a:pt x="2084" y="386"/>
                    <a:pt x="1503" y="514"/>
                    <a:pt x="886" y="640"/>
                  </a:cubicBezTo>
                  <a:cubicBezTo>
                    <a:pt x="908" y="559"/>
                    <a:pt x="922" y="478"/>
                    <a:pt x="944" y="397"/>
                  </a:cubicBezTo>
                  <a:cubicBezTo>
                    <a:pt x="944" y="386"/>
                    <a:pt x="967" y="375"/>
                    <a:pt x="978" y="375"/>
                  </a:cubicBezTo>
                  <a:cubicBezTo>
                    <a:pt x="1492" y="269"/>
                    <a:pt x="2003" y="165"/>
                    <a:pt x="2514" y="48"/>
                  </a:cubicBezTo>
                  <a:close/>
                  <a:moveTo>
                    <a:pt x="3529" y="140"/>
                  </a:moveTo>
                  <a:cubicBezTo>
                    <a:pt x="3506" y="199"/>
                    <a:pt x="3481" y="235"/>
                    <a:pt x="3459" y="280"/>
                  </a:cubicBezTo>
                  <a:cubicBezTo>
                    <a:pt x="3447" y="291"/>
                    <a:pt x="3436" y="291"/>
                    <a:pt x="3436" y="291"/>
                  </a:cubicBezTo>
                  <a:cubicBezTo>
                    <a:pt x="2889" y="408"/>
                    <a:pt x="2352" y="514"/>
                    <a:pt x="1816" y="629"/>
                  </a:cubicBezTo>
                  <a:cubicBezTo>
                    <a:pt x="1316" y="735"/>
                    <a:pt x="816" y="838"/>
                    <a:pt x="316" y="956"/>
                  </a:cubicBezTo>
                  <a:cubicBezTo>
                    <a:pt x="297" y="960"/>
                    <a:pt x="279" y="962"/>
                    <a:pt x="263" y="962"/>
                  </a:cubicBezTo>
                  <a:cubicBezTo>
                    <a:pt x="189" y="962"/>
                    <a:pt x="141" y="923"/>
                    <a:pt x="84" y="875"/>
                  </a:cubicBezTo>
                  <a:cubicBezTo>
                    <a:pt x="1235" y="629"/>
                    <a:pt x="2375" y="386"/>
                    <a:pt x="3529" y="140"/>
                  </a:cubicBezTo>
                  <a:close/>
                  <a:moveTo>
                    <a:pt x="3098" y="419"/>
                  </a:moveTo>
                  <a:lnTo>
                    <a:pt x="3098" y="419"/>
                  </a:lnTo>
                  <a:cubicBezTo>
                    <a:pt x="3062" y="489"/>
                    <a:pt x="3040" y="548"/>
                    <a:pt x="3017" y="595"/>
                  </a:cubicBezTo>
                  <a:cubicBezTo>
                    <a:pt x="3003" y="607"/>
                    <a:pt x="2981" y="607"/>
                    <a:pt x="2970" y="618"/>
                  </a:cubicBezTo>
                  <a:cubicBezTo>
                    <a:pt x="2598" y="688"/>
                    <a:pt x="2235" y="769"/>
                    <a:pt x="1875" y="850"/>
                  </a:cubicBezTo>
                  <a:cubicBezTo>
                    <a:pt x="1514" y="920"/>
                    <a:pt x="1154" y="1003"/>
                    <a:pt x="794" y="1073"/>
                  </a:cubicBezTo>
                  <a:cubicBezTo>
                    <a:pt x="781" y="1077"/>
                    <a:pt x="769" y="1080"/>
                    <a:pt x="759" y="1080"/>
                  </a:cubicBezTo>
                  <a:cubicBezTo>
                    <a:pt x="739" y="1080"/>
                    <a:pt x="722" y="1071"/>
                    <a:pt x="699" y="1048"/>
                  </a:cubicBezTo>
                  <a:cubicBezTo>
                    <a:pt x="676" y="1014"/>
                    <a:pt x="643" y="989"/>
                    <a:pt x="595" y="956"/>
                  </a:cubicBezTo>
                  <a:cubicBezTo>
                    <a:pt x="1433" y="780"/>
                    <a:pt x="2260" y="607"/>
                    <a:pt x="3098" y="419"/>
                  </a:cubicBezTo>
                  <a:close/>
                  <a:moveTo>
                    <a:pt x="2039" y="875"/>
                  </a:moveTo>
                  <a:cubicBezTo>
                    <a:pt x="2051" y="908"/>
                    <a:pt x="2051" y="945"/>
                    <a:pt x="2073" y="967"/>
                  </a:cubicBezTo>
                  <a:cubicBezTo>
                    <a:pt x="2095" y="1014"/>
                    <a:pt x="2143" y="1048"/>
                    <a:pt x="2179" y="1084"/>
                  </a:cubicBezTo>
                  <a:cubicBezTo>
                    <a:pt x="2235" y="1129"/>
                    <a:pt x="2283" y="1177"/>
                    <a:pt x="2294" y="1258"/>
                  </a:cubicBezTo>
                  <a:cubicBezTo>
                    <a:pt x="2084" y="1305"/>
                    <a:pt x="1875" y="1353"/>
                    <a:pt x="1654" y="1397"/>
                  </a:cubicBezTo>
                  <a:cubicBezTo>
                    <a:pt x="1643" y="1327"/>
                    <a:pt x="1654" y="1258"/>
                    <a:pt x="1690" y="1199"/>
                  </a:cubicBezTo>
                  <a:cubicBezTo>
                    <a:pt x="1701" y="1165"/>
                    <a:pt x="1724" y="1143"/>
                    <a:pt x="1735" y="1107"/>
                  </a:cubicBezTo>
                  <a:cubicBezTo>
                    <a:pt x="1746" y="1048"/>
                    <a:pt x="1746" y="989"/>
                    <a:pt x="1746" y="933"/>
                  </a:cubicBezTo>
                  <a:cubicBezTo>
                    <a:pt x="1841" y="920"/>
                    <a:pt x="1933" y="897"/>
                    <a:pt x="2039" y="875"/>
                  </a:cubicBezTo>
                  <a:close/>
                  <a:moveTo>
                    <a:pt x="2760" y="710"/>
                  </a:moveTo>
                  <a:cubicBezTo>
                    <a:pt x="2760" y="710"/>
                    <a:pt x="2771" y="710"/>
                    <a:pt x="2783" y="724"/>
                  </a:cubicBezTo>
                  <a:cubicBezTo>
                    <a:pt x="2841" y="1014"/>
                    <a:pt x="2911" y="1316"/>
                    <a:pt x="2970" y="1607"/>
                  </a:cubicBezTo>
                  <a:cubicBezTo>
                    <a:pt x="2900" y="1596"/>
                    <a:pt x="2841" y="1573"/>
                    <a:pt x="2771" y="1562"/>
                  </a:cubicBezTo>
                  <a:cubicBezTo>
                    <a:pt x="2744" y="1557"/>
                    <a:pt x="2717" y="1556"/>
                    <a:pt x="2690" y="1556"/>
                  </a:cubicBezTo>
                  <a:cubicBezTo>
                    <a:pt x="2636" y="1556"/>
                    <a:pt x="2582" y="1562"/>
                    <a:pt x="2528" y="1562"/>
                  </a:cubicBezTo>
                  <a:cubicBezTo>
                    <a:pt x="2433" y="1548"/>
                    <a:pt x="2341" y="1537"/>
                    <a:pt x="2260" y="1492"/>
                  </a:cubicBezTo>
                  <a:cubicBezTo>
                    <a:pt x="2213" y="1456"/>
                    <a:pt x="2179" y="1408"/>
                    <a:pt x="2154" y="1353"/>
                  </a:cubicBezTo>
                  <a:cubicBezTo>
                    <a:pt x="2213" y="1339"/>
                    <a:pt x="2260" y="1327"/>
                    <a:pt x="2305" y="1316"/>
                  </a:cubicBezTo>
                  <a:cubicBezTo>
                    <a:pt x="2352" y="1305"/>
                    <a:pt x="2364" y="1294"/>
                    <a:pt x="2352" y="1258"/>
                  </a:cubicBezTo>
                  <a:cubicBezTo>
                    <a:pt x="2330" y="1154"/>
                    <a:pt x="2283" y="1084"/>
                    <a:pt x="2202" y="1037"/>
                  </a:cubicBezTo>
                  <a:cubicBezTo>
                    <a:pt x="2143" y="1003"/>
                    <a:pt x="2095" y="967"/>
                    <a:pt x="2095" y="897"/>
                  </a:cubicBezTo>
                  <a:cubicBezTo>
                    <a:pt x="2084" y="875"/>
                    <a:pt x="2095" y="864"/>
                    <a:pt x="2120" y="850"/>
                  </a:cubicBezTo>
                  <a:cubicBezTo>
                    <a:pt x="2341" y="805"/>
                    <a:pt x="2551" y="757"/>
                    <a:pt x="2760" y="710"/>
                  </a:cubicBezTo>
                  <a:close/>
                  <a:moveTo>
                    <a:pt x="2970" y="676"/>
                  </a:moveTo>
                  <a:cubicBezTo>
                    <a:pt x="3051" y="1059"/>
                    <a:pt x="3132" y="1445"/>
                    <a:pt x="3213" y="1827"/>
                  </a:cubicBezTo>
                  <a:cubicBezTo>
                    <a:pt x="3157" y="1772"/>
                    <a:pt x="3098" y="1724"/>
                    <a:pt x="3051" y="1677"/>
                  </a:cubicBezTo>
                  <a:cubicBezTo>
                    <a:pt x="3040" y="1665"/>
                    <a:pt x="3028" y="1654"/>
                    <a:pt x="3028" y="1632"/>
                  </a:cubicBezTo>
                  <a:cubicBezTo>
                    <a:pt x="2959" y="1327"/>
                    <a:pt x="2900" y="1026"/>
                    <a:pt x="2830" y="724"/>
                  </a:cubicBezTo>
                  <a:lnTo>
                    <a:pt x="2830" y="699"/>
                  </a:lnTo>
                  <a:cubicBezTo>
                    <a:pt x="2878" y="699"/>
                    <a:pt x="2922" y="688"/>
                    <a:pt x="2970" y="676"/>
                  </a:cubicBezTo>
                  <a:close/>
                  <a:moveTo>
                    <a:pt x="1675" y="950"/>
                  </a:moveTo>
                  <a:cubicBezTo>
                    <a:pt x="1701" y="950"/>
                    <a:pt x="1709" y="962"/>
                    <a:pt x="1701" y="1003"/>
                  </a:cubicBezTo>
                  <a:cubicBezTo>
                    <a:pt x="1701" y="1048"/>
                    <a:pt x="1690" y="1107"/>
                    <a:pt x="1654" y="1154"/>
                  </a:cubicBezTo>
                  <a:cubicBezTo>
                    <a:pt x="1606" y="1235"/>
                    <a:pt x="1584" y="1316"/>
                    <a:pt x="1606" y="1422"/>
                  </a:cubicBezTo>
                  <a:cubicBezTo>
                    <a:pt x="1620" y="1445"/>
                    <a:pt x="1632" y="1456"/>
                    <a:pt x="1665" y="1456"/>
                  </a:cubicBezTo>
                  <a:cubicBezTo>
                    <a:pt x="1713" y="1445"/>
                    <a:pt x="1771" y="1434"/>
                    <a:pt x="1816" y="1422"/>
                  </a:cubicBezTo>
                  <a:lnTo>
                    <a:pt x="1816" y="1422"/>
                  </a:lnTo>
                  <a:cubicBezTo>
                    <a:pt x="1841" y="1478"/>
                    <a:pt x="1830" y="1537"/>
                    <a:pt x="1794" y="1584"/>
                  </a:cubicBezTo>
                  <a:cubicBezTo>
                    <a:pt x="1735" y="1677"/>
                    <a:pt x="1654" y="1724"/>
                    <a:pt x="1551" y="1772"/>
                  </a:cubicBezTo>
                  <a:cubicBezTo>
                    <a:pt x="1422" y="1827"/>
                    <a:pt x="1294" y="1875"/>
                    <a:pt x="1187" y="2003"/>
                  </a:cubicBezTo>
                  <a:cubicBezTo>
                    <a:pt x="1132" y="1688"/>
                    <a:pt x="1062" y="1397"/>
                    <a:pt x="1003" y="1096"/>
                  </a:cubicBezTo>
                  <a:cubicBezTo>
                    <a:pt x="1014" y="1084"/>
                    <a:pt x="1037" y="1084"/>
                    <a:pt x="1048" y="1084"/>
                  </a:cubicBezTo>
                  <a:cubicBezTo>
                    <a:pt x="1246" y="1037"/>
                    <a:pt x="1444" y="989"/>
                    <a:pt x="1632" y="956"/>
                  </a:cubicBezTo>
                  <a:cubicBezTo>
                    <a:pt x="1649" y="952"/>
                    <a:pt x="1664" y="950"/>
                    <a:pt x="1675" y="950"/>
                  </a:cubicBezTo>
                  <a:close/>
                  <a:moveTo>
                    <a:pt x="956" y="1107"/>
                  </a:moveTo>
                  <a:cubicBezTo>
                    <a:pt x="956" y="1118"/>
                    <a:pt x="956" y="1129"/>
                    <a:pt x="967" y="1143"/>
                  </a:cubicBezTo>
                  <a:cubicBezTo>
                    <a:pt x="1025" y="1434"/>
                    <a:pt x="1084" y="1724"/>
                    <a:pt x="1143" y="2015"/>
                  </a:cubicBezTo>
                  <a:cubicBezTo>
                    <a:pt x="1154" y="2037"/>
                    <a:pt x="1143" y="2073"/>
                    <a:pt x="1132" y="2096"/>
                  </a:cubicBezTo>
                  <a:cubicBezTo>
                    <a:pt x="1106" y="2154"/>
                    <a:pt x="1084" y="2213"/>
                    <a:pt x="1062" y="2283"/>
                  </a:cubicBezTo>
                  <a:cubicBezTo>
                    <a:pt x="967" y="1897"/>
                    <a:pt x="897" y="1515"/>
                    <a:pt x="816" y="1129"/>
                  </a:cubicBezTo>
                  <a:cubicBezTo>
                    <a:pt x="863" y="1118"/>
                    <a:pt x="908" y="1107"/>
                    <a:pt x="956" y="1107"/>
                  </a:cubicBezTo>
                  <a:close/>
                  <a:moveTo>
                    <a:pt x="2097" y="1370"/>
                  </a:moveTo>
                  <a:cubicBezTo>
                    <a:pt x="2108" y="1370"/>
                    <a:pt x="2120" y="1378"/>
                    <a:pt x="2120" y="1386"/>
                  </a:cubicBezTo>
                  <a:cubicBezTo>
                    <a:pt x="2165" y="1515"/>
                    <a:pt x="2271" y="1573"/>
                    <a:pt x="2389" y="1596"/>
                  </a:cubicBezTo>
                  <a:cubicBezTo>
                    <a:pt x="2470" y="1607"/>
                    <a:pt x="2551" y="1607"/>
                    <a:pt x="2632" y="1607"/>
                  </a:cubicBezTo>
                  <a:cubicBezTo>
                    <a:pt x="2642" y="1606"/>
                    <a:pt x="2652" y="1606"/>
                    <a:pt x="2662" y="1606"/>
                  </a:cubicBezTo>
                  <a:cubicBezTo>
                    <a:pt x="2935" y="1606"/>
                    <a:pt x="3114" y="1755"/>
                    <a:pt x="3238" y="1992"/>
                  </a:cubicBezTo>
                  <a:cubicBezTo>
                    <a:pt x="3238" y="2003"/>
                    <a:pt x="3238" y="2015"/>
                    <a:pt x="3249" y="2026"/>
                  </a:cubicBezTo>
                  <a:cubicBezTo>
                    <a:pt x="2878" y="2026"/>
                    <a:pt x="2514" y="2107"/>
                    <a:pt x="2154" y="2177"/>
                  </a:cubicBezTo>
                  <a:cubicBezTo>
                    <a:pt x="1794" y="2260"/>
                    <a:pt x="1444" y="2353"/>
                    <a:pt x="1095" y="2504"/>
                  </a:cubicBezTo>
                  <a:cubicBezTo>
                    <a:pt x="1106" y="2422"/>
                    <a:pt x="1106" y="2364"/>
                    <a:pt x="1118" y="2294"/>
                  </a:cubicBezTo>
                  <a:cubicBezTo>
                    <a:pt x="1176" y="2062"/>
                    <a:pt x="1316" y="1911"/>
                    <a:pt x="1551" y="1827"/>
                  </a:cubicBezTo>
                  <a:cubicBezTo>
                    <a:pt x="1665" y="1783"/>
                    <a:pt x="1760" y="1724"/>
                    <a:pt x="1830" y="1607"/>
                  </a:cubicBezTo>
                  <a:cubicBezTo>
                    <a:pt x="1863" y="1562"/>
                    <a:pt x="1886" y="1515"/>
                    <a:pt x="1875" y="1445"/>
                  </a:cubicBezTo>
                  <a:cubicBezTo>
                    <a:pt x="1875" y="1422"/>
                    <a:pt x="1875" y="1408"/>
                    <a:pt x="1911" y="1408"/>
                  </a:cubicBezTo>
                  <a:cubicBezTo>
                    <a:pt x="1970" y="1397"/>
                    <a:pt x="2026" y="1375"/>
                    <a:pt x="2084" y="1375"/>
                  </a:cubicBezTo>
                  <a:cubicBezTo>
                    <a:pt x="2087" y="1372"/>
                    <a:pt x="2092" y="1370"/>
                    <a:pt x="2097" y="1370"/>
                  </a:cubicBezTo>
                  <a:close/>
                  <a:moveTo>
                    <a:pt x="3168" y="2068"/>
                  </a:moveTo>
                  <a:cubicBezTo>
                    <a:pt x="3197" y="2068"/>
                    <a:pt x="3220" y="2070"/>
                    <a:pt x="3238" y="2073"/>
                  </a:cubicBezTo>
                  <a:lnTo>
                    <a:pt x="3238" y="2096"/>
                  </a:lnTo>
                  <a:cubicBezTo>
                    <a:pt x="3179" y="2121"/>
                    <a:pt x="3109" y="2154"/>
                    <a:pt x="3040" y="2177"/>
                  </a:cubicBezTo>
                  <a:cubicBezTo>
                    <a:pt x="2503" y="2330"/>
                    <a:pt x="1956" y="2456"/>
                    <a:pt x="1411" y="2551"/>
                  </a:cubicBezTo>
                  <a:cubicBezTo>
                    <a:pt x="1369" y="2557"/>
                    <a:pt x="1331" y="2557"/>
                    <a:pt x="1293" y="2557"/>
                  </a:cubicBezTo>
                  <a:cubicBezTo>
                    <a:pt x="1254" y="2557"/>
                    <a:pt x="1217" y="2557"/>
                    <a:pt x="1176" y="2562"/>
                  </a:cubicBezTo>
                  <a:cubicBezTo>
                    <a:pt x="1165" y="2562"/>
                    <a:pt x="1143" y="2551"/>
                    <a:pt x="1118" y="2551"/>
                  </a:cubicBezTo>
                  <a:cubicBezTo>
                    <a:pt x="1391" y="2356"/>
                    <a:pt x="2772" y="2068"/>
                    <a:pt x="3168" y="2068"/>
                  </a:cubicBezTo>
                  <a:close/>
                  <a:moveTo>
                    <a:pt x="3249" y="2923"/>
                  </a:moveTo>
                  <a:cubicBezTo>
                    <a:pt x="3297" y="3143"/>
                    <a:pt x="3341" y="3364"/>
                    <a:pt x="3389" y="3587"/>
                  </a:cubicBezTo>
                  <a:cubicBezTo>
                    <a:pt x="3179" y="3518"/>
                    <a:pt x="2970" y="3492"/>
                    <a:pt x="2760" y="3481"/>
                  </a:cubicBezTo>
                  <a:lnTo>
                    <a:pt x="2609" y="3481"/>
                  </a:lnTo>
                  <a:cubicBezTo>
                    <a:pt x="2551" y="3481"/>
                    <a:pt x="2492" y="3459"/>
                    <a:pt x="2492" y="3423"/>
                  </a:cubicBezTo>
                  <a:cubicBezTo>
                    <a:pt x="2492" y="3378"/>
                    <a:pt x="2528" y="3342"/>
                    <a:pt x="2573" y="3330"/>
                  </a:cubicBezTo>
                  <a:cubicBezTo>
                    <a:pt x="2819" y="3224"/>
                    <a:pt x="3040" y="3099"/>
                    <a:pt x="3238" y="2934"/>
                  </a:cubicBezTo>
                  <a:cubicBezTo>
                    <a:pt x="3238" y="2934"/>
                    <a:pt x="3249" y="2934"/>
                    <a:pt x="3249" y="2923"/>
                  </a:cubicBezTo>
                  <a:close/>
                  <a:moveTo>
                    <a:pt x="3378" y="2749"/>
                  </a:moveTo>
                  <a:cubicBezTo>
                    <a:pt x="3447" y="3062"/>
                    <a:pt x="3506" y="3378"/>
                    <a:pt x="3576" y="3680"/>
                  </a:cubicBezTo>
                  <a:cubicBezTo>
                    <a:pt x="3529" y="3657"/>
                    <a:pt x="3492" y="3621"/>
                    <a:pt x="3436" y="3573"/>
                  </a:cubicBezTo>
                  <a:cubicBezTo>
                    <a:pt x="3400" y="3364"/>
                    <a:pt x="3352" y="3121"/>
                    <a:pt x="3297" y="2875"/>
                  </a:cubicBezTo>
                  <a:cubicBezTo>
                    <a:pt x="3297" y="2864"/>
                    <a:pt x="3319" y="2842"/>
                    <a:pt x="3330" y="2819"/>
                  </a:cubicBezTo>
                  <a:cubicBezTo>
                    <a:pt x="3341" y="2805"/>
                    <a:pt x="3352" y="2772"/>
                    <a:pt x="3378" y="2749"/>
                  </a:cubicBezTo>
                  <a:close/>
                  <a:moveTo>
                    <a:pt x="1467" y="3308"/>
                  </a:moveTo>
                  <a:lnTo>
                    <a:pt x="1467" y="3308"/>
                  </a:lnTo>
                  <a:cubicBezTo>
                    <a:pt x="1537" y="3319"/>
                    <a:pt x="1606" y="3342"/>
                    <a:pt x="1676" y="3353"/>
                  </a:cubicBezTo>
                  <a:cubicBezTo>
                    <a:pt x="1863" y="3389"/>
                    <a:pt x="2051" y="3400"/>
                    <a:pt x="2235" y="3400"/>
                  </a:cubicBezTo>
                  <a:cubicBezTo>
                    <a:pt x="2243" y="3399"/>
                    <a:pt x="2251" y="3398"/>
                    <a:pt x="2258" y="3398"/>
                  </a:cubicBezTo>
                  <a:cubicBezTo>
                    <a:pt x="2309" y="3398"/>
                    <a:pt x="2354" y="3427"/>
                    <a:pt x="2364" y="3459"/>
                  </a:cubicBezTo>
                  <a:cubicBezTo>
                    <a:pt x="2375" y="3481"/>
                    <a:pt x="2330" y="3540"/>
                    <a:pt x="2271" y="3562"/>
                  </a:cubicBezTo>
                  <a:cubicBezTo>
                    <a:pt x="2039" y="3657"/>
                    <a:pt x="1816" y="3783"/>
                    <a:pt x="1620" y="3948"/>
                  </a:cubicBezTo>
                  <a:lnTo>
                    <a:pt x="1606" y="3959"/>
                  </a:lnTo>
                  <a:cubicBezTo>
                    <a:pt x="1562" y="3738"/>
                    <a:pt x="1514" y="3529"/>
                    <a:pt x="1467" y="3308"/>
                  </a:cubicBezTo>
                  <a:close/>
                  <a:moveTo>
                    <a:pt x="1282" y="3202"/>
                  </a:moveTo>
                  <a:cubicBezTo>
                    <a:pt x="1327" y="3238"/>
                    <a:pt x="1363" y="3261"/>
                    <a:pt x="1422" y="3294"/>
                  </a:cubicBezTo>
                  <a:cubicBezTo>
                    <a:pt x="1456" y="3529"/>
                    <a:pt x="1503" y="3761"/>
                    <a:pt x="1562" y="3993"/>
                  </a:cubicBezTo>
                  <a:cubicBezTo>
                    <a:pt x="1537" y="4029"/>
                    <a:pt x="1503" y="4076"/>
                    <a:pt x="1481" y="4121"/>
                  </a:cubicBezTo>
                  <a:cubicBezTo>
                    <a:pt x="1411" y="3819"/>
                    <a:pt x="1352" y="3504"/>
                    <a:pt x="1282" y="3202"/>
                  </a:cubicBezTo>
                  <a:close/>
                  <a:moveTo>
                    <a:pt x="3283" y="2107"/>
                  </a:moveTo>
                  <a:cubicBezTo>
                    <a:pt x="3330" y="2213"/>
                    <a:pt x="3341" y="2316"/>
                    <a:pt x="3352" y="2422"/>
                  </a:cubicBezTo>
                  <a:cubicBezTo>
                    <a:pt x="3366" y="2470"/>
                    <a:pt x="3366" y="2526"/>
                    <a:pt x="3352" y="2585"/>
                  </a:cubicBezTo>
                  <a:cubicBezTo>
                    <a:pt x="3341" y="2702"/>
                    <a:pt x="3297" y="2805"/>
                    <a:pt x="3202" y="2889"/>
                  </a:cubicBezTo>
                  <a:cubicBezTo>
                    <a:pt x="3028" y="3029"/>
                    <a:pt x="2841" y="3143"/>
                    <a:pt x="2643" y="3238"/>
                  </a:cubicBezTo>
                  <a:cubicBezTo>
                    <a:pt x="2598" y="3261"/>
                    <a:pt x="2551" y="3272"/>
                    <a:pt x="2514" y="3308"/>
                  </a:cubicBezTo>
                  <a:cubicBezTo>
                    <a:pt x="2470" y="3330"/>
                    <a:pt x="2433" y="3378"/>
                    <a:pt x="2445" y="3434"/>
                  </a:cubicBezTo>
                  <a:lnTo>
                    <a:pt x="2459" y="3448"/>
                  </a:lnTo>
                  <a:lnTo>
                    <a:pt x="2492" y="3481"/>
                  </a:lnTo>
                  <a:lnTo>
                    <a:pt x="2492" y="3504"/>
                  </a:lnTo>
                  <a:cubicBezTo>
                    <a:pt x="2514" y="3518"/>
                    <a:pt x="2540" y="3529"/>
                    <a:pt x="2562" y="3529"/>
                  </a:cubicBezTo>
                  <a:cubicBezTo>
                    <a:pt x="2609" y="3540"/>
                    <a:pt x="2654" y="3540"/>
                    <a:pt x="2702" y="3540"/>
                  </a:cubicBezTo>
                  <a:cubicBezTo>
                    <a:pt x="2900" y="3540"/>
                    <a:pt x="3098" y="3573"/>
                    <a:pt x="3283" y="3610"/>
                  </a:cubicBezTo>
                  <a:cubicBezTo>
                    <a:pt x="3517" y="3668"/>
                    <a:pt x="3646" y="3819"/>
                    <a:pt x="3702" y="4040"/>
                  </a:cubicBezTo>
                  <a:cubicBezTo>
                    <a:pt x="3738" y="4169"/>
                    <a:pt x="3749" y="4297"/>
                    <a:pt x="3749" y="4412"/>
                  </a:cubicBezTo>
                  <a:cubicBezTo>
                    <a:pt x="3760" y="4588"/>
                    <a:pt x="3702" y="4738"/>
                    <a:pt x="3598" y="4867"/>
                  </a:cubicBezTo>
                  <a:cubicBezTo>
                    <a:pt x="3567" y="4908"/>
                    <a:pt x="3537" y="4939"/>
                    <a:pt x="3477" y="4939"/>
                  </a:cubicBezTo>
                  <a:cubicBezTo>
                    <a:pt x="3468" y="4939"/>
                    <a:pt x="3458" y="4938"/>
                    <a:pt x="3447" y="4937"/>
                  </a:cubicBezTo>
                  <a:cubicBezTo>
                    <a:pt x="3403" y="4927"/>
                    <a:pt x="3356" y="4924"/>
                    <a:pt x="3310" y="4924"/>
                  </a:cubicBezTo>
                  <a:cubicBezTo>
                    <a:pt x="3246" y="4924"/>
                    <a:pt x="3182" y="4930"/>
                    <a:pt x="3121" y="4937"/>
                  </a:cubicBezTo>
                  <a:cubicBezTo>
                    <a:pt x="3028" y="4948"/>
                    <a:pt x="2922" y="4959"/>
                    <a:pt x="2830" y="4984"/>
                  </a:cubicBezTo>
                  <a:lnTo>
                    <a:pt x="2841" y="4995"/>
                  </a:lnTo>
                  <a:lnTo>
                    <a:pt x="2794" y="4995"/>
                  </a:lnTo>
                  <a:lnTo>
                    <a:pt x="2794" y="4984"/>
                  </a:lnTo>
                  <a:cubicBezTo>
                    <a:pt x="2794" y="4995"/>
                    <a:pt x="2783" y="4995"/>
                    <a:pt x="2783" y="4995"/>
                  </a:cubicBezTo>
                  <a:lnTo>
                    <a:pt x="2749" y="4995"/>
                  </a:lnTo>
                  <a:cubicBezTo>
                    <a:pt x="2738" y="4948"/>
                    <a:pt x="2724" y="4914"/>
                    <a:pt x="2713" y="4867"/>
                  </a:cubicBezTo>
                  <a:cubicBezTo>
                    <a:pt x="2621" y="4400"/>
                    <a:pt x="2514" y="3937"/>
                    <a:pt x="2422" y="3470"/>
                  </a:cubicBezTo>
                  <a:cubicBezTo>
                    <a:pt x="2400" y="3400"/>
                    <a:pt x="2364" y="3364"/>
                    <a:pt x="2305" y="3353"/>
                  </a:cubicBezTo>
                  <a:cubicBezTo>
                    <a:pt x="2260" y="3342"/>
                    <a:pt x="2202" y="3342"/>
                    <a:pt x="2154" y="3342"/>
                  </a:cubicBezTo>
                  <a:cubicBezTo>
                    <a:pt x="1956" y="3342"/>
                    <a:pt x="1760" y="3308"/>
                    <a:pt x="1573" y="3272"/>
                  </a:cubicBezTo>
                  <a:cubicBezTo>
                    <a:pt x="1341" y="3213"/>
                    <a:pt x="1213" y="3073"/>
                    <a:pt x="1154" y="2864"/>
                  </a:cubicBezTo>
                  <a:cubicBezTo>
                    <a:pt x="1132" y="2772"/>
                    <a:pt x="1118" y="2680"/>
                    <a:pt x="1095" y="2585"/>
                  </a:cubicBezTo>
                  <a:lnTo>
                    <a:pt x="1095" y="2585"/>
                  </a:lnTo>
                  <a:cubicBezTo>
                    <a:pt x="1154" y="2595"/>
                    <a:pt x="1209" y="2600"/>
                    <a:pt x="1263" y="2600"/>
                  </a:cubicBezTo>
                  <a:cubicBezTo>
                    <a:pt x="1390" y="2600"/>
                    <a:pt x="1508" y="2575"/>
                    <a:pt x="1632" y="2551"/>
                  </a:cubicBezTo>
                  <a:cubicBezTo>
                    <a:pt x="2014" y="2470"/>
                    <a:pt x="2400" y="2375"/>
                    <a:pt x="2783" y="2294"/>
                  </a:cubicBezTo>
                  <a:cubicBezTo>
                    <a:pt x="2900" y="2260"/>
                    <a:pt x="3028" y="2224"/>
                    <a:pt x="3143" y="2177"/>
                  </a:cubicBezTo>
                  <a:cubicBezTo>
                    <a:pt x="3190" y="2165"/>
                    <a:pt x="3238" y="2132"/>
                    <a:pt x="3283" y="2107"/>
                  </a:cubicBezTo>
                  <a:close/>
                  <a:moveTo>
                    <a:pt x="2400" y="3551"/>
                  </a:moveTo>
                  <a:cubicBezTo>
                    <a:pt x="2400" y="3562"/>
                    <a:pt x="2400" y="3587"/>
                    <a:pt x="2411" y="3599"/>
                  </a:cubicBezTo>
                  <a:cubicBezTo>
                    <a:pt x="2503" y="4040"/>
                    <a:pt x="2598" y="4495"/>
                    <a:pt x="2690" y="4937"/>
                  </a:cubicBezTo>
                  <a:cubicBezTo>
                    <a:pt x="2702" y="5018"/>
                    <a:pt x="2713" y="5007"/>
                    <a:pt x="2632" y="5040"/>
                  </a:cubicBezTo>
                  <a:cubicBezTo>
                    <a:pt x="2470" y="5110"/>
                    <a:pt x="2305" y="5180"/>
                    <a:pt x="2143" y="5250"/>
                  </a:cubicBezTo>
                  <a:cubicBezTo>
                    <a:pt x="2120" y="5264"/>
                    <a:pt x="2095" y="5264"/>
                    <a:pt x="2084" y="5264"/>
                  </a:cubicBezTo>
                  <a:cubicBezTo>
                    <a:pt x="1900" y="5238"/>
                    <a:pt x="1771" y="5124"/>
                    <a:pt x="1665" y="4970"/>
                  </a:cubicBezTo>
                  <a:cubicBezTo>
                    <a:pt x="1551" y="4797"/>
                    <a:pt x="1492" y="4588"/>
                    <a:pt x="1492" y="4367"/>
                  </a:cubicBezTo>
                  <a:cubicBezTo>
                    <a:pt x="1492" y="4216"/>
                    <a:pt x="1551" y="4088"/>
                    <a:pt x="1665" y="3981"/>
                  </a:cubicBezTo>
                  <a:cubicBezTo>
                    <a:pt x="1830" y="3853"/>
                    <a:pt x="2014" y="3738"/>
                    <a:pt x="2202" y="3657"/>
                  </a:cubicBezTo>
                  <a:cubicBezTo>
                    <a:pt x="2271" y="3621"/>
                    <a:pt x="2330" y="3587"/>
                    <a:pt x="2400" y="3551"/>
                  </a:cubicBezTo>
                  <a:close/>
                  <a:moveTo>
                    <a:pt x="3309" y="4965"/>
                  </a:moveTo>
                  <a:cubicBezTo>
                    <a:pt x="3374" y="4965"/>
                    <a:pt x="3430" y="4971"/>
                    <a:pt x="3470" y="4984"/>
                  </a:cubicBezTo>
                  <a:cubicBezTo>
                    <a:pt x="3378" y="5018"/>
                    <a:pt x="3308" y="5065"/>
                    <a:pt x="3227" y="5088"/>
                  </a:cubicBezTo>
                  <a:cubicBezTo>
                    <a:pt x="2959" y="5146"/>
                    <a:pt x="2702" y="5205"/>
                    <a:pt x="2433" y="5264"/>
                  </a:cubicBezTo>
                  <a:cubicBezTo>
                    <a:pt x="2364" y="5275"/>
                    <a:pt x="2283" y="5275"/>
                    <a:pt x="2202" y="5286"/>
                  </a:cubicBezTo>
                  <a:cubicBezTo>
                    <a:pt x="2319" y="5138"/>
                    <a:pt x="2958" y="4965"/>
                    <a:pt x="3309" y="4965"/>
                  </a:cubicBezTo>
                  <a:close/>
                  <a:moveTo>
                    <a:pt x="3121" y="5157"/>
                  </a:moveTo>
                  <a:lnTo>
                    <a:pt x="3121" y="5157"/>
                  </a:lnTo>
                  <a:cubicBezTo>
                    <a:pt x="3087" y="5194"/>
                    <a:pt x="3062" y="5227"/>
                    <a:pt x="3028" y="5264"/>
                  </a:cubicBezTo>
                  <a:cubicBezTo>
                    <a:pt x="2992" y="5320"/>
                    <a:pt x="2970" y="5367"/>
                    <a:pt x="2981" y="5437"/>
                  </a:cubicBezTo>
                  <a:cubicBezTo>
                    <a:pt x="2981" y="5459"/>
                    <a:pt x="2970" y="5473"/>
                    <a:pt x="2947" y="5484"/>
                  </a:cubicBezTo>
                  <a:cubicBezTo>
                    <a:pt x="2889" y="5496"/>
                    <a:pt x="2830" y="5507"/>
                    <a:pt x="2783" y="5518"/>
                  </a:cubicBezTo>
                  <a:cubicBezTo>
                    <a:pt x="2760" y="5518"/>
                    <a:pt x="2738" y="5507"/>
                    <a:pt x="2738" y="5496"/>
                  </a:cubicBezTo>
                  <a:cubicBezTo>
                    <a:pt x="2702" y="5378"/>
                    <a:pt x="2609" y="5333"/>
                    <a:pt x="2503" y="5297"/>
                  </a:cubicBezTo>
                  <a:cubicBezTo>
                    <a:pt x="2492" y="5297"/>
                    <a:pt x="2492" y="5297"/>
                    <a:pt x="2481" y="5286"/>
                  </a:cubicBezTo>
                  <a:cubicBezTo>
                    <a:pt x="2702" y="5238"/>
                    <a:pt x="2911" y="5194"/>
                    <a:pt x="3121" y="5157"/>
                  </a:cubicBezTo>
                  <a:close/>
                  <a:moveTo>
                    <a:pt x="3797" y="4599"/>
                  </a:moveTo>
                  <a:cubicBezTo>
                    <a:pt x="3889" y="4984"/>
                    <a:pt x="3959" y="5367"/>
                    <a:pt x="4051" y="5753"/>
                  </a:cubicBezTo>
                  <a:cubicBezTo>
                    <a:pt x="3995" y="5764"/>
                    <a:pt x="3948" y="5775"/>
                    <a:pt x="3900" y="5786"/>
                  </a:cubicBezTo>
                  <a:cubicBezTo>
                    <a:pt x="3900" y="5764"/>
                    <a:pt x="3889" y="5753"/>
                    <a:pt x="3889" y="5739"/>
                  </a:cubicBezTo>
                  <a:cubicBezTo>
                    <a:pt x="3830" y="5448"/>
                    <a:pt x="3772" y="5157"/>
                    <a:pt x="3716" y="4867"/>
                  </a:cubicBezTo>
                  <a:cubicBezTo>
                    <a:pt x="3702" y="4845"/>
                    <a:pt x="3716" y="4808"/>
                    <a:pt x="3727" y="4786"/>
                  </a:cubicBezTo>
                  <a:cubicBezTo>
                    <a:pt x="3749" y="4727"/>
                    <a:pt x="3772" y="4669"/>
                    <a:pt x="3797" y="4599"/>
                  </a:cubicBezTo>
                  <a:close/>
                  <a:moveTo>
                    <a:pt x="3411" y="350"/>
                  </a:moveTo>
                  <a:cubicBezTo>
                    <a:pt x="3808" y="2191"/>
                    <a:pt x="4191" y="4029"/>
                    <a:pt x="4587" y="5867"/>
                  </a:cubicBezTo>
                  <a:cubicBezTo>
                    <a:pt x="4540" y="5867"/>
                    <a:pt x="4495" y="5878"/>
                    <a:pt x="4448" y="5892"/>
                  </a:cubicBezTo>
                  <a:cubicBezTo>
                    <a:pt x="4065" y="4051"/>
                    <a:pt x="3679" y="2224"/>
                    <a:pt x="3283" y="386"/>
                  </a:cubicBezTo>
                  <a:cubicBezTo>
                    <a:pt x="3330" y="375"/>
                    <a:pt x="3378" y="361"/>
                    <a:pt x="3411" y="350"/>
                  </a:cubicBezTo>
                  <a:close/>
                  <a:moveTo>
                    <a:pt x="3238" y="397"/>
                  </a:moveTo>
                  <a:cubicBezTo>
                    <a:pt x="3621" y="2235"/>
                    <a:pt x="4006" y="4062"/>
                    <a:pt x="4400" y="5892"/>
                  </a:cubicBezTo>
                  <a:cubicBezTo>
                    <a:pt x="4368" y="5908"/>
                    <a:pt x="4349" y="5916"/>
                    <a:pt x="4332" y="5916"/>
                  </a:cubicBezTo>
                  <a:cubicBezTo>
                    <a:pt x="4313" y="5916"/>
                    <a:pt x="4299" y="5904"/>
                    <a:pt x="4274" y="5878"/>
                  </a:cubicBezTo>
                  <a:cubicBezTo>
                    <a:pt x="4227" y="5834"/>
                    <a:pt x="4168" y="5786"/>
                    <a:pt x="4110" y="5739"/>
                  </a:cubicBezTo>
                  <a:cubicBezTo>
                    <a:pt x="4098" y="5739"/>
                    <a:pt x="4098" y="5716"/>
                    <a:pt x="4087" y="5705"/>
                  </a:cubicBezTo>
                  <a:cubicBezTo>
                    <a:pt x="4006" y="5286"/>
                    <a:pt x="3911" y="4856"/>
                    <a:pt x="3819" y="4426"/>
                  </a:cubicBezTo>
                  <a:cubicBezTo>
                    <a:pt x="3797" y="4319"/>
                    <a:pt x="3808" y="4202"/>
                    <a:pt x="3772" y="4099"/>
                  </a:cubicBezTo>
                  <a:cubicBezTo>
                    <a:pt x="3749" y="3993"/>
                    <a:pt x="3702" y="3900"/>
                    <a:pt x="3668" y="3808"/>
                  </a:cubicBezTo>
                  <a:cubicBezTo>
                    <a:pt x="3657" y="3783"/>
                    <a:pt x="3646" y="3761"/>
                    <a:pt x="3646" y="3738"/>
                  </a:cubicBezTo>
                  <a:cubicBezTo>
                    <a:pt x="3562" y="3389"/>
                    <a:pt x="3492" y="3029"/>
                    <a:pt x="3422" y="2680"/>
                  </a:cubicBezTo>
                  <a:cubicBezTo>
                    <a:pt x="3411" y="2621"/>
                    <a:pt x="3422" y="2562"/>
                    <a:pt x="3422" y="2504"/>
                  </a:cubicBezTo>
                  <a:cubicBezTo>
                    <a:pt x="3422" y="2341"/>
                    <a:pt x="3378" y="2177"/>
                    <a:pt x="3319" y="2026"/>
                  </a:cubicBezTo>
                  <a:cubicBezTo>
                    <a:pt x="3308" y="2003"/>
                    <a:pt x="3297" y="1981"/>
                    <a:pt x="3297" y="1945"/>
                  </a:cubicBezTo>
                  <a:cubicBezTo>
                    <a:pt x="3213" y="1548"/>
                    <a:pt x="3121" y="1154"/>
                    <a:pt x="3040" y="757"/>
                  </a:cubicBezTo>
                  <a:cubicBezTo>
                    <a:pt x="3028" y="710"/>
                    <a:pt x="3017" y="676"/>
                    <a:pt x="3051" y="629"/>
                  </a:cubicBezTo>
                  <a:cubicBezTo>
                    <a:pt x="3098" y="595"/>
                    <a:pt x="3109" y="526"/>
                    <a:pt x="3121" y="478"/>
                  </a:cubicBezTo>
                  <a:cubicBezTo>
                    <a:pt x="3132" y="408"/>
                    <a:pt x="3168" y="397"/>
                    <a:pt x="3238" y="397"/>
                  </a:cubicBezTo>
                  <a:close/>
                  <a:moveTo>
                    <a:pt x="3657" y="4889"/>
                  </a:moveTo>
                  <a:cubicBezTo>
                    <a:pt x="3727" y="5194"/>
                    <a:pt x="3786" y="5484"/>
                    <a:pt x="3855" y="5786"/>
                  </a:cubicBezTo>
                  <a:cubicBezTo>
                    <a:pt x="3841" y="5797"/>
                    <a:pt x="3819" y="5797"/>
                    <a:pt x="3808" y="5808"/>
                  </a:cubicBezTo>
                  <a:cubicBezTo>
                    <a:pt x="3610" y="5845"/>
                    <a:pt x="3411" y="5892"/>
                    <a:pt x="3227" y="5926"/>
                  </a:cubicBezTo>
                  <a:cubicBezTo>
                    <a:pt x="3209" y="5929"/>
                    <a:pt x="3194" y="5931"/>
                    <a:pt x="3182" y="5931"/>
                  </a:cubicBezTo>
                  <a:cubicBezTo>
                    <a:pt x="3155" y="5931"/>
                    <a:pt x="3143" y="5919"/>
                    <a:pt x="3143" y="5878"/>
                  </a:cubicBezTo>
                  <a:cubicBezTo>
                    <a:pt x="3157" y="5834"/>
                    <a:pt x="3168" y="5775"/>
                    <a:pt x="3190" y="5739"/>
                  </a:cubicBezTo>
                  <a:cubicBezTo>
                    <a:pt x="3249" y="5658"/>
                    <a:pt x="3271" y="5565"/>
                    <a:pt x="3249" y="5473"/>
                  </a:cubicBezTo>
                  <a:cubicBezTo>
                    <a:pt x="3241" y="5446"/>
                    <a:pt x="3232" y="5433"/>
                    <a:pt x="3208" y="5433"/>
                  </a:cubicBezTo>
                  <a:cubicBezTo>
                    <a:pt x="3200" y="5433"/>
                    <a:pt x="3191" y="5434"/>
                    <a:pt x="3179" y="5437"/>
                  </a:cubicBezTo>
                  <a:cubicBezTo>
                    <a:pt x="3132" y="5448"/>
                    <a:pt x="3087" y="5448"/>
                    <a:pt x="3028" y="5459"/>
                  </a:cubicBezTo>
                  <a:cubicBezTo>
                    <a:pt x="3017" y="5356"/>
                    <a:pt x="3062" y="5275"/>
                    <a:pt x="3132" y="5227"/>
                  </a:cubicBezTo>
                  <a:cubicBezTo>
                    <a:pt x="3190" y="5169"/>
                    <a:pt x="3260" y="5135"/>
                    <a:pt x="3330" y="5110"/>
                  </a:cubicBezTo>
                  <a:cubicBezTo>
                    <a:pt x="3447" y="5054"/>
                    <a:pt x="3576" y="4995"/>
                    <a:pt x="3657" y="4889"/>
                  </a:cubicBezTo>
                  <a:close/>
                  <a:moveTo>
                    <a:pt x="3190" y="5484"/>
                  </a:moveTo>
                  <a:lnTo>
                    <a:pt x="3190" y="5484"/>
                  </a:lnTo>
                  <a:cubicBezTo>
                    <a:pt x="3213" y="5543"/>
                    <a:pt x="3202" y="5599"/>
                    <a:pt x="3179" y="5658"/>
                  </a:cubicBezTo>
                  <a:cubicBezTo>
                    <a:pt x="3168" y="5683"/>
                    <a:pt x="3157" y="5716"/>
                    <a:pt x="3132" y="5739"/>
                  </a:cubicBezTo>
                  <a:cubicBezTo>
                    <a:pt x="3098" y="5808"/>
                    <a:pt x="3087" y="5867"/>
                    <a:pt x="3121" y="5948"/>
                  </a:cubicBezTo>
                  <a:cubicBezTo>
                    <a:pt x="3017" y="5973"/>
                    <a:pt x="2911" y="5984"/>
                    <a:pt x="2808" y="6007"/>
                  </a:cubicBezTo>
                  <a:cubicBezTo>
                    <a:pt x="2808" y="5903"/>
                    <a:pt x="2738" y="5845"/>
                    <a:pt x="2654" y="5786"/>
                  </a:cubicBezTo>
                  <a:cubicBezTo>
                    <a:pt x="2598" y="5753"/>
                    <a:pt x="2562" y="5694"/>
                    <a:pt x="2551" y="5624"/>
                  </a:cubicBezTo>
                  <a:cubicBezTo>
                    <a:pt x="2771" y="5577"/>
                    <a:pt x="2981" y="5529"/>
                    <a:pt x="3190" y="5484"/>
                  </a:cubicBezTo>
                  <a:close/>
                  <a:moveTo>
                    <a:pt x="1896" y="5270"/>
                  </a:moveTo>
                  <a:cubicBezTo>
                    <a:pt x="1898" y="5270"/>
                    <a:pt x="1900" y="5271"/>
                    <a:pt x="1900" y="5275"/>
                  </a:cubicBezTo>
                  <a:cubicBezTo>
                    <a:pt x="2026" y="5333"/>
                    <a:pt x="2154" y="5333"/>
                    <a:pt x="2283" y="5333"/>
                  </a:cubicBezTo>
                  <a:cubicBezTo>
                    <a:pt x="2309" y="5330"/>
                    <a:pt x="2335" y="5329"/>
                    <a:pt x="2360" y="5329"/>
                  </a:cubicBezTo>
                  <a:cubicBezTo>
                    <a:pt x="2446" y="5329"/>
                    <a:pt x="2525" y="5349"/>
                    <a:pt x="2598" y="5403"/>
                  </a:cubicBezTo>
                  <a:cubicBezTo>
                    <a:pt x="2654" y="5437"/>
                    <a:pt x="2679" y="5459"/>
                    <a:pt x="2690" y="5543"/>
                  </a:cubicBezTo>
                  <a:cubicBezTo>
                    <a:pt x="2643" y="5543"/>
                    <a:pt x="2598" y="5554"/>
                    <a:pt x="2540" y="5565"/>
                  </a:cubicBezTo>
                  <a:cubicBezTo>
                    <a:pt x="2503" y="5577"/>
                    <a:pt x="2492" y="5588"/>
                    <a:pt x="2503" y="5624"/>
                  </a:cubicBezTo>
                  <a:cubicBezTo>
                    <a:pt x="2514" y="5727"/>
                    <a:pt x="2573" y="5797"/>
                    <a:pt x="2654" y="5856"/>
                  </a:cubicBezTo>
                  <a:cubicBezTo>
                    <a:pt x="2713" y="5878"/>
                    <a:pt x="2760" y="5915"/>
                    <a:pt x="2760" y="5984"/>
                  </a:cubicBezTo>
                  <a:cubicBezTo>
                    <a:pt x="2771" y="6007"/>
                    <a:pt x="2760" y="6032"/>
                    <a:pt x="2738" y="6032"/>
                  </a:cubicBezTo>
                  <a:cubicBezTo>
                    <a:pt x="2514" y="6077"/>
                    <a:pt x="2305" y="6124"/>
                    <a:pt x="2095" y="6172"/>
                  </a:cubicBezTo>
                  <a:lnTo>
                    <a:pt x="2073" y="6172"/>
                  </a:lnTo>
                  <a:cubicBezTo>
                    <a:pt x="2014" y="5867"/>
                    <a:pt x="1944" y="5565"/>
                    <a:pt x="1886" y="5275"/>
                  </a:cubicBezTo>
                  <a:cubicBezTo>
                    <a:pt x="1886" y="5275"/>
                    <a:pt x="1892" y="5270"/>
                    <a:pt x="1896" y="5270"/>
                  </a:cubicBezTo>
                  <a:close/>
                  <a:moveTo>
                    <a:pt x="1643" y="5054"/>
                  </a:moveTo>
                  <a:lnTo>
                    <a:pt x="1643" y="5054"/>
                  </a:lnTo>
                  <a:cubicBezTo>
                    <a:pt x="1676" y="5099"/>
                    <a:pt x="1713" y="5135"/>
                    <a:pt x="1760" y="5157"/>
                  </a:cubicBezTo>
                  <a:cubicBezTo>
                    <a:pt x="1805" y="5205"/>
                    <a:pt x="1841" y="5250"/>
                    <a:pt x="1852" y="5320"/>
                  </a:cubicBezTo>
                  <a:cubicBezTo>
                    <a:pt x="1900" y="5588"/>
                    <a:pt x="1956" y="5856"/>
                    <a:pt x="2014" y="6135"/>
                  </a:cubicBezTo>
                  <a:cubicBezTo>
                    <a:pt x="2026" y="6146"/>
                    <a:pt x="2026" y="6158"/>
                    <a:pt x="2026" y="6183"/>
                  </a:cubicBezTo>
                  <a:cubicBezTo>
                    <a:pt x="1981" y="6194"/>
                    <a:pt x="1933" y="6205"/>
                    <a:pt x="1886" y="6205"/>
                  </a:cubicBezTo>
                  <a:cubicBezTo>
                    <a:pt x="1805" y="5822"/>
                    <a:pt x="1724" y="5448"/>
                    <a:pt x="1643" y="5054"/>
                  </a:cubicBezTo>
                  <a:close/>
                  <a:moveTo>
                    <a:pt x="4098" y="5802"/>
                  </a:moveTo>
                  <a:cubicBezTo>
                    <a:pt x="4116" y="5802"/>
                    <a:pt x="4134" y="5810"/>
                    <a:pt x="4157" y="5834"/>
                  </a:cubicBezTo>
                  <a:cubicBezTo>
                    <a:pt x="4179" y="5867"/>
                    <a:pt x="4216" y="5892"/>
                    <a:pt x="4260" y="5926"/>
                  </a:cubicBezTo>
                  <a:cubicBezTo>
                    <a:pt x="3422" y="6113"/>
                    <a:pt x="2598" y="6275"/>
                    <a:pt x="1760" y="6462"/>
                  </a:cubicBezTo>
                  <a:cubicBezTo>
                    <a:pt x="1794" y="6392"/>
                    <a:pt x="1816" y="6345"/>
                    <a:pt x="1841" y="6297"/>
                  </a:cubicBezTo>
                  <a:cubicBezTo>
                    <a:pt x="1841" y="6275"/>
                    <a:pt x="1875" y="6275"/>
                    <a:pt x="1886" y="6264"/>
                  </a:cubicBezTo>
                  <a:cubicBezTo>
                    <a:pt x="2249" y="6194"/>
                    <a:pt x="2609" y="6113"/>
                    <a:pt x="2981" y="6043"/>
                  </a:cubicBezTo>
                  <a:cubicBezTo>
                    <a:pt x="3341" y="5962"/>
                    <a:pt x="3702" y="5878"/>
                    <a:pt x="4065" y="5808"/>
                  </a:cubicBezTo>
                  <a:cubicBezTo>
                    <a:pt x="4077" y="5804"/>
                    <a:pt x="4087" y="5802"/>
                    <a:pt x="4098" y="5802"/>
                  </a:cubicBezTo>
                  <a:close/>
                  <a:moveTo>
                    <a:pt x="512" y="968"/>
                  </a:moveTo>
                  <a:cubicBezTo>
                    <a:pt x="535" y="968"/>
                    <a:pt x="557" y="977"/>
                    <a:pt x="584" y="1003"/>
                  </a:cubicBezTo>
                  <a:cubicBezTo>
                    <a:pt x="629" y="1059"/>
                    <a:pt x="676" y="1118"/>
                    <a:pt x="746" y="1143"/>
                  </a:cubicBezTo>
                  <a:cubicBezTo>
                    <a:pt x="757" y="1143"/>
                    <a:pt x="768" y="1177"/>
                    <a:pt x="768" y="1188"/>
                  </a:cubicBezTo>
                  <a:cubicBezTo>
                    <a:pt x="852" y="1562"/>
                    <a:pt x="922" y="1934"/>
                    <a:pt x="1003" y="2305"/>
                  </a:cubicBezTo>
                  <a:cubicBezTo>
                    <a:pt x="1025" y="2411"/>
                    <a:pt x="1037" y="2526"/>
                    <a:pt x="1048" y="2643"/>
                  </a:cubicBezTo>
                  <a:cubicBezTo>
                    <a:pt x="1073" y="2794"/>
                    <a:pt x="1106" y="2945"/>
                    <a:pt x="1187" y="3085"/>
                  </a:cubicBezTo>
                  <a:cubicBezTo>
                    <a:pt x="1201" y="3110"/>
                    <a:pt x="1213" y="3132"/>
                    <a:pt x="1213" y="3143"/>
                  </a:cubicBezTo>
                  <a:cubicBezTo>
                    <a:pt x="1294" y="3504"/>
                    <a:pt x="1363" y="3853"/>
                    <a:pt x="1433" y="4202"/>
                  </a:cubicBezTo>
                  <a:cubicBezTo>
                    <a:pt x="1444" y="4216"/>
                    <a:pt x="1444" y="4238"/>
                    <a:pt x="1444" y="4261"/>
                  </a:cubicBezTo>
                  <a:cubicBezTo>
                    <a:pt x="1411" y="4459"/>
                    <a:pt x="1456" y="4657"/>
                    <a:pt x="1537" y="4845"/>
                  </a:cubicBezTo>
                  <a:cubicBezTo>
                    <a:pt x="1551" y="4878"/>
                    <a:pt x="1551" y="4914"/>
                    <a:pt x="1562" y="4937"/>
                  </a:cubicBezTo>
                  <a:cubicBezTo>
                    <a:pt x="1643" y="5333"/>
                    <a:pt x="1735" y="5739"/>
                    <a:pt x="1816" y="6135"/>
                  </a:cubicBezTo>
                  <a:cubicBezTo>
                    <a:pt x="1830" y="6172"/>
                    <a:pt x="1841" y="6205"/>
                    <a:pt x="1805" y="6253"/>
                  </a:cubicBezTo>
                  <a:cubicBezTo>
                    <a:pt x="1760" y="6297"/>
                    <a:pt x="1746" y="6356"/>
                    <a:pt x="1735" y="6415"/>
                  </a:cubicBezTo>
                  <a:cubicBezTo>
                    <a:pt x="1713" y="6484"/>
                    <a:pt x="1676" y="6484"/>
                    <a:pt x="1620" y="6484"/>
                  </a:cubicBezTo>
                  <a:cubicBezTo>
                    <a:pt x="1235" y="4657"/>
                    <a:pt x="838" y="2819"/>
                    <a:pt x="455" y="978"/>
                  </a:cubicBezTo>
                  <a:cubicBezTo>
                    <a:pt x="476" y="973"/>
                    <a:pt x="494" y="968"/>
                    <a:pt x="512" y="968"/>
                  </a:cubicBezTo>
                  <a:close/>
                  <a:moveTo>
                    <a:pt x="397" y="989"/>
                  </a:moveTo>
                  <a:cubicBezTo>
                    <a:pt x="794" y="2830"/>
                    <a:pt x="1176" y="4669"/>
                    <a:pt x="1573" y="6507"/>
                  </a:cubicBezTo>
                  <a:cubicBezTo>
                    <a:pt x="1525" y="6507"/>
                    <a:pt x="1481" y="6521"/>
                    <a:pt x="1433" y="6532"/>
                  </a:cubicBezTo>
                  <a:cubicBezTo>
                    <a:pt x="1048" y="4691"/>
                    <a:pt x="665" y="2864"/>
                    <a:pt x="268" y="1026"/>
                  </a:cubicBezTo>
                  <a:cubicBezTo>
                    <a:pt x="316" y="1014"/>
                    <a:pt x="363" y="1003"/>
                    <a:pt x="397" y="989"/>
                  </a:cubicBezTo>
                  <a:close/>
                  <a:moveTo>
                    <a:pt x="4609" y="5923"/>
                  </a:moveTo>
                  <a:cubicBezTo>
                    <a:pt x="4665" y="5923"/>
                    <a:pt x="4714" y="5948"/>
                    <a:pt x="4763" y="6007"/>
                  </a:cubicBezTo>
                  <a:cubicBezTo>
                    <a:pt x="3621" y="6253"/>
                    <a:pt x="2481" y="6496"/>
                    <a:pt x="1316" y="6741"/>
                  </a:cubicBezTo>
                  <a:cubicBezTo>
                    <a:pt x="1352" y="6694"/>
                    <a:pt x="1375" y="6646"/>
                    <a:pt x="1397" y="6602"/>
                  </a:cubicBezTo>
                  <a:cubicBezTo>
                    <a:pt x="1411" y="6591"/>
                    <a:pt x="1422" y="6591"/>
                    <a:pt x="1422" y="6591"/>
                  </a:cubicBezTo>
                  <a:cubicBezTo>
                    <a:pt x="2481" y="6367"/>
                    <a:pt x="3529" y="6146"/>
                    <a:pt x="4576" y="5926"/>
                  </a:cubicBezTo>
                  <a:cubicBezTo>
                    <a:pt x="4587" y="5924"/>
                    <a:pt x="4598" y="5923"/>
                    <a:pt x="4609" y="5923"/>
                  </a:cubicBezTo>
                  <a:close/>
                  <a:moveTo>
                    <a:pt x="3959" y="6253"/>
                  </a:moveTo>
                  <a:lnTo>
                    <a:pt x="3959" y="6253"/>
                  </a:lnTo>
                  <a:cubicBezTo>
                    <a:pt x="3948" y="6334"/>
                    <a:pt x="3948" y="6415"/>
                    <a:pt x="3911" y="6496"/>
                  </a:cubicBezTo>
                  <a:cubicBezTo>
                    <a:pt x="3900" y="6496"/>
                    <a:pt x="3889" y="6507"/>
                    <a:pt x="3878" y="6507"/>
                  </a:cubicBezTo>
                  <a:cubicBezTo>
                    <a:pt x="3366" y="6613"/>
                    <a:pt x="2852" y="6730"/>
                    <a:pt x="2341" y="6834"/>
                  </a:cubicBezTo>
                  <a:cubicBezTo>
                    <a:pt x="2330" y="6834"/>
                    <a:pt x="2305" y="6834"/>
                    <a:pt x="2294" y="6822"/>
                  </a:cubicBezTo>
                  <a:cubicBezTo>
                    <a:pt x="2249" y="6764"/>
                    <a:pt x="2213" y="6694"/>
                    <a:pt x="2154" y="6624"/>
                  </a:cubicBezTo>
                  <a:cubicBezTo>
                    <a:pt x="2760" y="6496"/>
                    <a:pt x="3352" y="6367"/>
                    <a:pt x="3959" y="6253"/>
                  </a:cubicBezTo>
                  <a:close/>
                  <a:moveTo>
                    <a:pt x="2523" y="1"/>
                  </a:moveTo>
                  <a:cubicBezTo>
                    <a:pt x="2506" y="1"/>
                    <a:pt x="2488" y="5"/>
                    <a:pt x="2470" y="12"/>
                  </a:cubicBezTo>
                  <a:cubicBezTo>
                    <a:pt x="2341" y="37"/>
                    <a:pt x="2213" y="59"/>
                    <a:pt x="2095" y="81"/>
                  </a:cubicBezTo>
                  <a:cubicBezTo>
                    <a:pt x="1724" y="165"/>
                    <a:pt x="1352" y="246"/>
                    <a:pt x="978" y="327"/>
                  </a:cubicBezTo>
                  <a:cubicBezTo>
                    <a:pt x="933" y="338"/>
                    <a:pt x="897" y="361"/>
                    <a:pt x="886" y="419"/>
                  </a:cubicBezTo>
                  <a:cubicBezTo>
                    <a:pt x="875" y="478"/>
                    <a:pt x="863" y="537"/>
                    <a:pt x="852" y="607"/>
                  </a:cubicBezTo>
                  <a:cubicBezTo>
                    <a:pt x="852" y="640"/>
                    <a:pt x="838" y="654"/>
                    <a:pt x="805" y="665"/>
                  </a:cubicBezTo>
                  <a:cubicBezTo>
                    <a:pt x="573" y="710"/>
                    <a:pt x="338" y="757"/>
                    <a:pt x="106" y="805"/>
                  </a:cubicBezTo>
                  <a:cubicBezTo>
                    <a:pt x="95" y="816"/>
                    <a:pt x="70" y="816"/>
                    <a:pt x="48" y="827"/>
                  </a:cubicBezTo>
                  <a:cubicBezTo>
                    <a:pt x="0" y="850"/>
                    <a:pt x="0" y="875"/>
                    <a:pt x="36" y="897"/>
                  </a:cubicBezTo>
                  <a:cubicBezTo>
                    <a:pt x="84" y="945"/>
                    <a:pt x="129" y="978"/>
                    <a:pt x="187" y="1014"/>
                  </a:cubicBezTo>
                  <a:cubicBezTo>
                    <a:pt x="210" y="1026"/>
                    <a:pt x="224" y="1048"/>
                    <a:pt x="224" y="1073"/>
                  </a:cubicBezTo>
                  <a:cubicBezTo>
                    <a:pt x="478" y="2260"/>
                    <a:pt x="735" y="3448"/>
                    <a:pt x="978" y="4635"/>
                  </a:cubicBezTo>
                  <a:cubicBezTo>
                    <a:pt x="1106" y="5250"/>
                    <a:pt x="1246" y="5878"/>
                    <a:pt x="1375" y="6496"/>
                  </a:cubicBezTo>
                  <a:lnTo>
                    <a:pt x="1375" y="6554"/>
                  </a:lnTo>
                  <a:cubicBezTo>
                    <a:pt x="1352" y="6602"/>
                    <a:pt x="1316" y="6635"/>
                    <a:pt x="1305" y="6683"/>
                  </a:cubicBezTo>
                  <a:cubicBezTo>
                    <a:pt x="1282" y="6716"/>
                    <a:pt x="1282" y="6753"/>
                    <a:pt x="1271" y="6786"/>
                  </a:cubicBezTo>
                  <a:cubicBezTo>
                    <a:pt x="1294" y="6786"/>
                    <a:pt x="1317" y="6792"/>
                    <a:pt x="1340" y="6792"/>
                  </a:cubicBezTo>
                  <a:cubicBezTo>
                    <a:pt x="1352" y="6792"/>
                    <a:pt x="1363" y="6791"/>
                    <a:pt x="1375" y="6786"/>
                  </a:cubicBezTo>
                  <a:cubicBezTo>
                    <a:pt x="1606" y="6741"/>
                    <a:pt x="1841" y="6694"/>
                    <a:pt x="2062" y="6646"/>
                  </a:cubicBezTo>
                  <a:cubicBezTo>
                    <a:pt x="2074" y="6644"/>
                    <a:pt x="2084" y="6642"/>
                    <a:pt x="2093" y="6642"/>
                  </a:cubicBezTo>
                  <a:cubicBezTo>
                    <a:pt x="2120" y="6642"/>
                    <a:pt x="2134" y="6655"/>
                    <a:pt x="2143" y="6683"/>
                  </a:cubicBezTo>
                  <a:cubicBezTo>
                    <a:pt x="2165" y="6730"/>
                    <a:pt x="2202" y="6775"/>
                    <a:pt x="2235" y="6822"/>
                  </a:cubicBezTo>
                  <a:cubicBezTo>
                    <a:pt x="2263" y="6868"/>
                    <a:pt x="2305" y="6885"/>
                    <a:pt x="2350" y="6885"/>
                  </a:cubicBezTo>
                  <a:cubicBezTo>
                    <a:pt x="2363" y="6885"/>
                    <a:pt x="2376" y="6884"/>
                    <a:pt x="2389" y="6881"/>
                  </a:cubicBezTo>
                  <a:cubicBezTo>
                    <a:pt x="2632" y="6822"/>
                    <a:pt x="2878" y="6775"/>
                    <a:pt x="3121" y="6716"/>
                  </a:cubicBezTo>
                  <a:cubicBezTo>
                    <a:pt x="3366" y="6672"/>
                    <a:pt x="3610" y="6613"/>
                    <a:pt x="3855" y="6565"/>
                  </a:cubicBezTo>
                  <a:cubicBezTo>
                    <a:pt x="3925" y="6554"/>
                    <a:pt x="3959" y="6521"/>
                    <a:pt x="3970" y="6462"/>
                  </a:cubicBezTo>
                  <a:cubicBezTo>
                    <a:pt x="3981" y="6403"/>
                    <a:pt x="3995" y="6345"/>
                    <a:pt x="3995" y="6286"/>
                  </a:cubicBezTo>
                  <a:cubicBezTo>
                    <a:pt x="4006" y="6241"/>
                    <a:pt x="4017" y="6227"/>
                    <a:pt x="4051" y="6216"/>
                  </a:cubicBezTo>
                  <a:cubicBezTo>
                    <a:pt x="4286" y="6172"/>
                    <a:pt x="4517" y="6124"/>
                    <a:pt x="4749" y="6077"/>
                  </a:cubicBezTo>
                  <a:cubicBezTo>
                    <a:pt x="4763" y="6065"/>
                    <a:pt x="4786" y="6065"/>
                    <a:pt x="4808" y="6054"/>
                  </a:cubicBezTo>
                  <a:cubicBezTo>
                    <a:pt x="4855" y="6032"/>
                    <a:pt x="4855" y="6007"/>
                    <a:pt x="4819" y="5984"/>
                  </a:cubicBezTo>
                  <a:cubicBezTo>
                    <a:pt x="4774" y="5937"/>
                    <a:pt x="4727" y="5903"/>
                    <a:pt x="4668" y="5878"/>
                  </a:cubicBezTo>
                  <a:cubicBezTo>
                    <a:pt x="4646" y="5856"/>
                    <a:pt x="4635" y="5834"/>
                    <a:pt x="4624" y="5808"/>
                  </a:cubicBezTo>
                  <a:cubicBezTo>
                    <a:pt x="4436" y="4926"/>
                    <a:pt x="4260" y="4051"/>
                    <a:pt x="4076" y="3168"/>
                  </a:cubicBezTo>
                  <a:cubicBezTo>
                    <a:pt x="3878" y="2246"/>
                    <a:pt x="3679" y="1316"/>
                    <a:pt x="3481" y="386"/>
                  </a:cubicBezTo>
                  <a:cubicBezTo>
                    <a:pt x="3470" y="361"/>
                    <a:pt x="3481" y="338"/>
                    <a:pt x="3492" y="305"/>
                  </a:cubicBezTo>
                  <a:cubicBezTo>
                    <a:pt x="3529" y="257"/>
                    <a:pt x="3551" y="199"/>
                    <a:pt x="3587" y="151"/>
                  </a:cubicBezTo>
                  <a:cubicBezTo>
                    <a:pt x="3597" y="123"/>
                    <a:pt x="3598" y="92"/>
                    <a:pt x="3569" y="92"/>
                  </a:cubicBezTo>
                  <a:cubicBezTo>
                    <a:pt x="3564" y="92"/>
                    <a:pt x="3558" y="93"/>
                    <a:pt x="3551" y="95"/>
                  </a:cubicBezTo>
                  <a:lnTo>
                    <a:pt x="3481" y="95"/>
                  </a:lnTo>
                  <a:cubicBezTo>
                    <a:pt x="3249" y="140"/>
                    <a:pt x="3017" y="188"/>
                    <a:pt x="2794" y="246"/>
                  </a:cubicBezTo>
                  <a:cubicBezTo>
                    <a:pt x="2749" y="246"/>
                    <a:pt x="2724" y="246"/>
                    <a:pt x="2713" y="199"/>
                  </a:cubicBezTo>
                  <a:cubicBezTo>
                    <a:pt x="2679" y="151"/>
                    <a:pt x="2643" y="107"/>
                    <a:pt x="2621" y="59"/>
                  </a:cubicBezTo>
                  <a:cubicBezTo>
                    <a:pt x="2596" y="19"/>
                    <a:pt x="2561" y="1"/>
                    <a:pt x="25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3527677" y="485330"/>
              <a:ext cx="9758" cy="6203"/>
            </a:xfrm>
            <a:custGeom>
              <a:avLst/>
              <a:gdLst/>
              <a:ahLst/>
              <a:cxnLst/>
              <a:rect l="l" t="t" r="r" b="b"/>
              <a:pathLst>
                <a:path w="129" h="82" extrusionOk="0">
                  <a:moveTo>
                    <a:pt x="11" y="0"/>
                  </a:moveTo>
                  <a:lnTo>
                    <a:pt x="0" y="23"/>
                  </a:lnTo>
                  <a:cubicBezTo>
                    <a:pt x="34" y="37"/>
                    <a:pt x="70" y="59"/>
                    <a:pt x="92" y="81"/>
                  </a:cubicBezTo>
                  <a:cubicBezTo>
                    <a:pt x="104" y="81"/>
                    <a:pt x="118" y="70"/>
                    <a:pt x="129" y="59"/>
                  </a:cubicBezTo>
                  <a:cubicBezTo>
                    <a:pt x="129" y="48"/>
                    <a:pt x="118" y="48"/>
                    <a:pt x="118" y="37"/>
                  </a:cubicBezTo>
                  <a:cubicBezTo>
                    <a:pt x="81" y="23"/>
                    <a:pt x="48" y="12"/>
                    <a:pt x="1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3581305" y="538126"/>
              <a:ext cx="4539" cy="9001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12" y="1"/>
                  </a:moveTo>
                  <a:cubicBezTo>
                    <a:pt x="12" y="23"/>
                    <a:pt x="1" y="48"/>
                    <a:pt x="1" y="71"/>
                  </a:cubicBezTo>
                  <a:cubicBezTo>
                    <a:pt x="12" y="82"/>
                    <a:pt x="23" y="107"/>
                    <a:pt x="37" y="118"/>
                  </a:cubicBezTo>
                  <a:cubicBezTo>
                    <a:pt x="48" y="107"/>
                    <a:pt x="48" y="82"/>
                    <a:pt x="60" y="59"/>
                  </a:cubicBezTo>
                  <a:cubicBezTo>
                    <a:pt x="48" y="37"/>
                    <a:pt x="37" y="23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3524046" y="494179"/>
              <a:ext cx="7262" cy="7035"/>
            </a:xfrm>
            <a:custGeom>
              <a:avLst/>
              <a:gdLst/>
              <a:ahLst/>
              <a:cxnLst/>
              <a:rect l="l" t="t" r="r" b="b"/>
              <a:pathLst>
                <a:path w="96" h="93" extrusionOk="0">
                  <a:moveTo>
                    <a:pt x="26" y="1"/>
                  </a:moveTo>
                  <a:cubicBezTo>
                    <a:pt x="26" y="12"/>
                    <a:pt x="1" y="23"/>
                    <a:pt x="12" y="23"/>
                  </a:cubicBezTo>
                  <a:cubicBezTo>
                    <a:pt x="26" y="45"/>
                    <a:pt x="48" y="71"/>
                    <a:pt x="71" y="93"/>
                  </a:cubicBezTo>
                  <a:cubicBezTo>
                    <a:pt x="82" y="93"/>
                    <a:pt x="82" y="82"/>
                    <a:pt x="96" y="71"/>
                  </a:cubicBezTo>
                  <a:cubicBezTo>
                    <a:pt x="71" y="34"/>
                    <a:pt x="48" y="23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3573514" y="479203"/>
              <a:ext cx="7035" cy="7035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12" y="0"/>
                  </a:moveTo>
                  <a:cubicBezTo>
                    <a:pt x="1" y="12"/>
                    <a:pt x="1" y="34"/>
                    <a:pt x="1" y="34"/>
                  </a:cubicBezTo>
                  <a:cubicBezTo>
                    <a:pt x="23" y="59"/>
                    <a:pt x="45" y="70"/>
                    <a:pt x="70" y="93"/>
                  </a:cubicBezTo>
                  <a:cubicBezTo>
                    <a:pt x="82" y="81"/>
                    <a:pt x="82" y="70"/>
                    <a:pt x="93" y="59"/>
                  </a:cubicBezTo>
                  <a:cubicBezTo>
                    <a:pt x="56" y="34"/>
                    <a:pt x="34" y="23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9"/>
            <p:cNvSpPr/>
            <p:nvPr/>
          </p:nvSpPr>
          <p:spPr>
            <a:xfrm>
              <a:off x="3620032" y="441005"/>
              <a:ext cx="6354" cy="8245"/>
            </a:xfrm>
            <a:custGeom>
              <a:avLst/>
              <a:gdLst/>
              <a:ahLst/>
              <a:cxnLst/>
              <a:rect l="l" t="t" r="r" b="b"/>
              <a:pathLst>
                <a:path w="84" h="109" extrusionOk="0">
                  <a:moveTo>
                    <a:pt x="25" y="0"/>
                  </a:moveTo>
                  <a:cubicBezTo>
                    <a:pt x="22" y="0"/>
                    <a:pt x="18" y="2"/>
                    <a:pt x="14" y="5"/>
                  </a:cubicBezTo>
                  <a:cubicBezTo>
                    <a:pt x="14" y="5"/>
                    <a:pt x="0" y="16"/>
                    <a:pt x="14" y="28"/>
                  </a:cubicBezTo>
                  <a:cubicBezTo>
                    <a:pt x="25" y="50"/>
                    <a:pt x="36" y="86"/>
                    <a:pt x="48" y="109"/>
                  </a:cubicBezTo>
                  <a:cubicBezTo>
                    <a:pt x="59" y="109"/>
                    <a:pt x="70" y="98"/>
                    <a:pt x="84" y="98"/>
                  </a:cubicBezTo>
                  <a:cubicBezTo>
                    <a:pt x="70" y="64"/>
                    <a:pt x="59" y="39"/>
                    <a:pt x="48" y="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9"/>
            <p:cNvSpPr/>
            <p:nvPr/>
          </p:nvSpPr>
          <p:spPr>
            <a:xfrm>
              <a:off x="3585767" y="558397"/>
              <a:ext cx="4539" cy="9001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23" y="1"/>
                  </a:moveTo>
                  <a:cubicBezTo>
                    <a:pt x="12" y="23"/>
                    <a:pt x="12" y="35"/>
                    <a:pt x="1" y="60"/>
                  </a:cubicBezTo>
                  <a:lnTo>
                    <a:pt x="12" y="60"/>
                  </a:lnTo>
                  <a:cubicBezTo>
                    <a:pt x="23" y="82"/>
                    <a:pt x="34" y="104"/>
                    <a:pt x="48" y="118"/>
                  </a:cubicBezTo>
                  <a:cubicBezTo>
                    <a:pt x="48" y="104"/>
                    <a:pt x="59" y="82"/>
                    <a:pt x="59" y="60"/>
                  </a:cubicBezTo>
                  <a:lnTo>
                    <a:pt x="48" y="60"/>
                  </a:lnTo>
                  <a:lnTo>
                    <a:pt x="48" y="48"/>
                  </a:lnTo>
                  <a:cubicBezTo>
                    <a:pt x="34" y="23"/>
                    <a:pt x="23" y="12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9"/>
            <p:cNvSpPr/>
            <p:nvPr/>
          </p:nvSpPr>
          <p:spPr>
            <a:xfrm>
              <a:off x="3587432" y="458099"/>
              <a:ext cx="4539" cy="7867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26" y="0"/>
                  </a:moveTo>
                  <a:cubicBezTo>
                    <a:pt x="12" y="22"/>
                    <a:pt x="1" y="48"/>
                    <a:pt x="1" y="59"/>
                  </a:cubicBezTo>
                  <a:cubicBezTo>
                    <a:pt x="12" y="70"/>
                    <a:pt x="26" y="81"/>
                    <a:pt x="37" y="103"/>
                  </a:cubicBezTo>
                  <a:cubicBezTo>
                    <a:pt x="48" y="81"/>
                    <a:pt x="48" y="70"/>
                    <a:pt x="60" y="48"/>
                  </a:cubicBezTo>
                  <a:cubicBezTo>
                    <a:pt x="48" y="34"/>
                    <a:pt x="37" y="11"/>
                    <a:pt x="2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9"/>
            <p:cNvSpPr/>
            <p:nvPr/>
          </p:nvSpPr>
          <p:spPr>
            <a:xfrm>
              <a:off x="3573514" y="519745"/>
              <a:ext cx="29047" cy="117170"/>
            </a:xfrm>
            <a:custGeom>
              <a:avLst/>
              <a:gdLst/>
              <a:ahLst/>
              <a:cxnLst/>
              <a:rect l="l" t="t" r="r" b="b"/>
              <a:pathLst>
                <a:path w="384" h="1549" extrusionOk="0">
                  <a:moveTo>
                    <a:pt x="1" y="1"/>
                  </a:moveTo>
                  <a:lnTo>
                    <a:pt x="336" y="1537"/>
                  </a:lnTo>
                  <a:lnTo>
                    <a:pt x="336" y="1548"/>
                  </a:lnTo>
                  <a:lnTo>
                    <a:pt x="383" y="1548"/>
                  </a:lnTo>
                  <a:lnTo>
                    <a:pt x="372" y="1537"/>
                  </a:lnTo>
                  <a:lnTo>
                    <a:pt x="34" y="57"/>
                  </a:lnTo>
                  <a:lnTo>
                    <a:pt x="34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39"/>
          <p:cNvGrpSpPr/>
          <p:nvPr/>
        </p:nvGrpSpPr>
        <p:grpSpPr>
          <a:xfrm rot="829707">
            <a:off x="7173717" y="1455244"/>
            <a:ext cx="1189473" cy="1181520"/>
            <a:chOff x="4998985" y="3942801"/>
            <a:chExt cx="385809" cy="383242"/>
          </a:xfrm>
        </p:grpSpPr>
        <p:sp>
          <p:nvSpPr>
            <p:cNvPr id="3239" name="Google Shape;3239;p39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9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9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9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9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9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9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9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9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9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9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9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9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9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9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9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9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9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9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9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9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9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9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9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9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9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3921" y="1273145"/>
            <a:ext cx="60457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     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miring  =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sikunya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      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sis miring &lt;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sikunya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lancip</a:t>
            </a:r>
            <a:endParaRPr kumimoji="0" lang="en-US" altLang="en-US" sz="1200" b="1" i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>
              <a:buClrTx/>
              <a:buSzTx/>
              <a:buNone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      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 miring &gt;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sikunya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p40"/>
          <p:cNvSpPr txBox="1">
            <a:spLocks noGrp="1"/>
          </p:cNvSpPr>
          <p:nvPr>
            <p:ph type="title"/>
          </p:nvPr>
        </p:nvSpPr>
        <p:spPr>
          <a:xfrm>
            <a:off x="1000837" y="519431"/>
            <a:ext cx="770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Penggunaan </a:t>
            </a:r>
            <a:r>
              <a:rPr lang="en" dirty="0" smtClean="0">
                <a:solidFill>
                  <a:schemeClr val="accent2"/>
                </a:solidFill>
              </a:rPr>
              <a:t>Teorema </a:t>
            </a:r>
            <a:r>
              <a:rPr lang="en" dirty="0" smtClean="0">
                <a:solidFill>
                  <a:schemeClr val="accent5"/>
                </a:solidFill>
              </a:rPr>
              <a:t>Pythagoras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278" name="Google Shape;3278;p40"/>
          <p:cNvSpPr txBox="1">
            <a:spLocks noGrp="1"/>
          </p:cNvSpPr>
          <p:nvPr>
            <p:ph type="subTitle" idx="1"/>
          </p:nvPr>
        </p:nvSpPr>
        <p:spPr>
          <a:xfrm>
            <a:off x="1101212" y="1798799"/>
            <a:ext cx="3355200" cy="267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 err="1"/>
              <a:t>Diketahui</a:t>
            </a:r>
            <a:r>
              <a:rPr lang="en-US" sz="1200" dirty="0"/>
              <a:t> </a:t>
            </a:r>
            <a:r>
              <a:rPr lang="en-US" sz="1200" dirty="0" err="1"/>
              <a:t>segitiga</a:t>
            </a:r>
            <a:r>
              <a:rPr lang="en-US" sz="1200" dirty="0"/>
              <a:t> </a:t>
            </a:r>
            <a:r>
              <a:rPr lang="en-US" sz="1200" dirty="0" err="1"/>
              <a:t>siku-siku</a:t>
            </a:r>
            <a:r>
              <a:rPr lang="en-US" sz="1200" dirty="0"/>
              <a:t> - ABC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siku-siku</a:t>
            </a:r>
            <a:r>
              <a:rPr lang="en-US" sz="1200" dirty="0"/>
              <a:t> di B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AB = 6cm, BC = 8 cm. </a:t>
            </a:r>
            <a:r>
              <a:rPr lang="en-US" sz="1200" dirty="0" err="1"/>
              <a:t>hitunglah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AC?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1" dirty="0" smtClean="0"/>
              <a:t>     </a:t>
            </a:r>
            <a:r>
              <a:rPr lang="en-US" sz="1200" b="1" dirty="0" err="1"/>
              <a:t>J</a:t>
            </a:r>
            <a:r>
              <a:rPr lang="en-US" sz="1200" b="1" dirty="0" err="1" smtClean="0"/>
              <a:t>awaban</a:t>
            </a:r>
            <a:r>
              <a:rPr lang="en-US" sz="1200" b="1" dirty="0" smtClean="0"/>
              <a:t> :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1" dirty="0" smtClean="0"/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Pythagoras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miring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alas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b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=AB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BC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6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+ 8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36 + 64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100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  = √100 = 10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= 10 cm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80" name="Google Shape;3280;p40"/>
          <p:cNvGrpSpPr/>
          <p:nvPr/>
        </p:nvGrpSpPr>
        <p:grpSpPr>
          <a:xfrm>
            <a:off x="7781890" y="3764259"/>
            <a:ext cx="923936" cy="917749"/>
            <a:chOff x="4998985" y="3942801"/>
            <a:chExt cx="385809" cy="383242"/>
          </a:xfrm>
        </p:grpSpPr>
        <p:sp>
          <p:nvSpPr>
            <p:cNvPr id="3281" name="Google Shape;3281;p40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0"/>
            <p:cNvSpPr/>
            <p:nvPr/>
          </p:nvSpPr>
          <p:spPr>
            <a:xfrm>
              <a:off x="5025445" y="3974762"/>
              <a:ext cx="52399" cy="34759"/>
            </a:xfrm>
            <a:custGeom>
              <a:avLst/>
              <a:gdLst/>
              <a:ahLst/>
              <a:cxnLst/>
              <a:rect l="l" t="t" r="r" b="b"/>
              <a:pathLst>
                <a:path w="1105" h="733" extrusionOk="0">
                  <a:moveTo>
                    <a:pt x="1071" y="0"/>
                  </a:moveTo>
                  <a:cubicBezTo>
                    <a:pt x="814" y="92"/>
                    <a:pt x="571" y="173"/>
                    <a:pt x="325" y="280"/>
                  </a:cubicBezTo>
                  <a:cubicBezTo>
                    <a:pt x="127" y="361"/>
                    <a:pt x="71" y="545"/>
                    <a:pt x="1" y="732"/>
                  </a:cubicBezTo>
                  <a:cubicBezTo>
                    <a:pt x="61" y="691"/>
                    <a:pt x="95" y="608"/>
                    <a:pt x="162" y="608"/>
                  </a:cubicBezTo>
                  <a:cubicBezTo>
                    <a:pt x="173" y="608"/>
                    <a:pt x="184" y="610"/>
                    <a:pt x="196" y="615"/>
                  </a:cubicBezTo>
                  <a:cubicBezTo>
                    <a:pt x="266" y="640"/>
                    <a:pt x="325" y="685"/>
                    <a:pt x="395" y="732"/>
                  </a:cubicBezTo>
                  <a:cubicBezTo>
                    <a:pt x="406" y="710"/>
                    <a:pt x="420" y="685"/>
                    <a:pt x="431" y="662"/>
                  </a:cubicBezTo>
                  <a:cubicBezTo>
                    <a:pt x="454" y="604"/>
                    <a:pt x="465" y="523"/>
                    <a:pt x="512" y="475"/>
                  </a:cubicBezTo>
                  <a:cubicBezTo>
                    <a:pt x="593" y="383"/>
                    <a:pt x="699" y="313"/>
                    <a:pt x="792" y="232"/>
                  </a:cubicBezTo>
                  <a:cubicBezTo>
                    <a:pt x="884" y="151"/>
                    <a:pt x="990" y="81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0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0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0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0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0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0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0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0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0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0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0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0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0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0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0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0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0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0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0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0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0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0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0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0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0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0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0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0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0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0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0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0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0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6" name="Google Shape;3316;p40"/>
          <p:cNvGrpSpPr/>
          <p:nvPr/>
        </p:nvGrpSpPr>
        <p:grpSpPr>
          <a:xfrm flipH="1">
            <a:off x="958786" y="719942"/>
            <a:ext cx="803378" cy="792954"/>
            <a:chOff x="6966211" y="4045890"/>
            <a:chExt cx="211967" cy="209217"/>
          </a:xfrm>
        </p:grpSpPr>
        <p:sp>
          <p:nvSpPr>
            <p:cNvPr id="3317" name="Google Shape;3317;p40"/>
            <p:cNvSpPr/>
            <p:nvPr/>
          </p:nvSpPr>
          <p:spPr>
            <a:xfrm>
              <a:off x="6966211" y="4045890"/>
              <a:ext cx="211967" cy="209217"/>
            </a:xfrm>
            <a:custGeom>
              <a:avLst/>
              <a:gdLst/>
              <a:ahLst/>
              <a:cxnLst/>
              <a:rect l="l" t="t" r="r" b="b"/>
              <a:pathLst>
                <a:path w="4470" h="4412" extrusionOk="0">
                  <a:moveTo>
                    <a:pt x="2735" y="0"/>
                  </a:moveTo>
                  <a:cubicBezTo>
                    <a:pt x="2676" y="12"/>
                    <a:pt x="2618" y="37"/>
                    <a:pt x="2570" y="93"/>
                  </a:cubicBezTo>
                  <a:cubicBezTo>
                    <a:pt x="2537" y="129"/>
                    <a:pt x="2526" y="176"/>
                    <a:pt x="2526" y="188"/>
                  </a:cubicBezTo>
                  <a:lnTo>
                    <a:pt x="2514" y="199"/>
                  </a:lnTo>
                  <a:cubicBezTo>
                    <a:pt x="2478" y="316"/>
                    <a:pt x="2419" y="467"/>
                    <a:pt x="2397" y="640"/>
                  </a:cubicBezTo>
                  <a:cubicBezTo>
                    <a:pt x="2386" y="629"/>
                    <a:pt x="2375" y="629"/>
                    <a:pt x="2375" y="629"/>
                  </a:cubicBezTo>
                  <a:lnTo>
                    <a:pt x="2327" y="629"/>
                  </a:lnTo>
                  <a:cubicBezTo>
                    <a:pt x="2269" y="629"/>
                    <a:pt x="2151" y="651"/>
                    <a:pt x="2107" y="816"/>
                  </a:cubicBezTo>
                  <a:cubicBezTo>
                    <a:pt x="2048" y="967"/>
                    <a:pt x="2000" y="1129"/>
                    <a:pt x="1967" y="1294"/>
                  </a:cubicBezTo>
                  <a:cubicBezTo>
                    <a:pt x="1942" y="1280"/>
                    <a:pt x="1919" y="1280"/>
                    <a:pt x="1886" y="1280"/>
                  </a:cubicBezTo>
                  <a:cubicBezTo>
                    <a:pt x="1850" y="1280"/>
                    <a:pt x="1780" y="1294"/>
                    <a:pt x="1710" y="1350"/>
                  </a:cubicBezTo>
                  <a:lnTo>
                    <a:pt x="1688" y="1364"/>
                  </a:lnTo>
                  <a:cubicBezTo>
                    <a:pt x="1629" y="1408"/>
                    <a:pt x="1559" y="1467"/>
                    <a:pt x="1500" y="1548"/>
                  </a:cubicBezTo>
                  <a:cubicBezTo>
                    <a:pt x="1338" y="1783"/>
                    <a:pt x="1210" y="2015"/>
                    <a:pt x="1151" y="2272"/>
                  </a:cubicBezTo>
                  <a:cubicBezTo>
                    <a:pt x="1118" y="2132"/>
                    <a:pt x="1011" y="2073"/>
                    <a:pt x="919" y="2073"/>
                  </a:cubicBezTo>
                  <a:cubicBezTo>
                    <a:pt x="872" y="2073"/>
                    <a:pt x="802" y="2096"/>
                    <a:pt x="732" y="2154"/>
                  </a:cubicBezTo>
                  <a:cubicBezTo>
                    <a:pt x="721" y="2165"/>
                    <a:pt x="699" y="2188"/>
                    <a:pt x="673" y="2224"/>
                  </a:cubicBezTo>
                  <a:cubicBezTo>
                    <a:pt x="651" y="2258"/>
                    <a:pt x="629" y="2294"/>
                    <a:pt x="604" y="2316"/>
                  </a:cubicBezTo>
                  <a:cubicBezTo>
                    <a:pt x="592" y="2327"/>
                    <a:pt x="592" y="2327"/>
                    <a:pt x="592" y="2341"/>
                  </a:cubicBezTo>
                  <a:cubicBezTo>
                    <a:pt x="430" y="2526"/>
                    <a:pt x="324" y="2772"/>
                    <a:pt x="266" y="3004"/>
                  </a:cubicBezTo>
                  <a:cubicBezTo>
                    <a:pt x="221" y="3180"/>
                    <a:pt x="185" y="3364"/>
                    <a:pt x="162" y="3551"/>
                  </a:cubicBezTo>
                  <a:cubicBezTo>
                    <a:pt x="151" y="3668"/>
                    <a:pt x="151" y="3808"/>
                    <a:pt x="173" y="3911"/>
                  </a:cubicBezTo>
                  <a:lnTo>
                    <a:pt x="173" y="3970"/>
                  </a:lnTo>
                  <a:cubicBezTo>
                    <a:pt x="140" y="3993"/>
                    <a:pt x="115" y="4004"/>
                    <a:pt x="81" y="4029"/>
                  </a:cubicBezTo>
                  <a:cubicBezTo>
                    <a:pt x="56" y="4051"/>
                    <a:pt x="34" y="4074"/>
                    <a:pt x="22" y="4099"/>
                  </a:cubicBezTo>
                  <a:lnTo>
                    <a:pt x="11" y="4099"/>
                  </a:lnTo>
                  <a:lnTo>
                    <a:pt x="0" y="4342"/>
                  </a:lnTo>
                  <a:lnTo>
                    <a:pt x="11" y="4353"/>
                  </a:lnTo>
                  <a:lnTo>
                    <a:pt x="232" y="4412"/>
                  </a:lnTo>
                  <a:cubicBezTo>
                    <a:pt x="243" y="4412"/>
                    <a:pt x="243" y="4412"/>
                    <a:pt x="254" y="4400"/>
                  </a:cubicBezTo>
                  <a:cubicBezTo>
                    <a:pt x="279" y="4400"/>
                    <a:pt x="302" y="4389"/>
                    <a:pt x="335" y="4367"/>
                  </a:cubicBezTo>
                  <a:cubicBezTo>
                    <a:pt x="475" y="4272"/>
                    <a:pt x="615" y="4180"/>
                    <a:pt x="754" y="4074"/>
                  </a:cubicBezTo>
                  <a:cubicBezTo>
                    <a:pt x="919" y="4180"/>
                    <a:pt x="1118" y="4250"/>
                    <a:pt x="1327" y="4261"/>
                  </a:cubicBezTo>
                  <a:lnTo>
                    <a:pt x="1467" y="4261"/>
                  </a:lnTo>
                  <a:cubicBezTo>
                    <a:pt x="1640" y="4261"/>
                    <a:pt x="1816" y="4238"/>
                    <a:pt x="1978" y="4202"/>
                  </a:cubicBezTo>
                  <a:cubicBezTo>
                    <a:pt x="2165" y="4157"/>
                    <a:pt x="2361" y="4099"/>
                    <a:pt x="2548" y="3981"/>
                  </a:cubicBezTo>
                  <a:cubicBezTo>
                    <a:pt x="2607" y="3948"/>
                    <a:pt x="2665" y="3900"/>
                    <a:pt x="2699" y="3842"/>
                  </a:cubicBezTo>
                  <a:cubicBezTo>
                    <a:pt x="2769" y="3749"/>
                    <a:pt x="2757" y="3668"/>
                    <a:pt x="2746" y="3610"/>
                  </a:cubicBezTo>
                  <a:cubicBezTo>
                    <a:pt x="2724" y="3562"/>
                    <a:pt x="2676" y="3492"/>
                    <a:pt x="2559" y="3470"/>
                  </a:cubicBezTo>
                  <a:cubicBezTo>
                    <a:pt x="2514" y="3459"/>
                    <a:pt x="2478" y="3445"/>
                    <a:pt x="2445" y="3434"/>
                  </a:cubicBezTo>
                  <a:cubicBezTo>
                    <a:pt x="2316" y="3400"/>
                    <a:pt x="2176" y="3364"/>
                    <a:pt x="2037" y="3353"/>
                  </a:cubicBezTo>
                  <a:cubicBezTo>
                    <a:pt x="1967" y="3353"/>
                    <a:pt x="1886" y="3342"/>
                    <a:pt x="1802" y="3342"/>
                  </a:cubicBezTo>
                  <a:cubicBezTo>
                    <a:pt x="1757" y="3342"/>
                    <a:pt x="1699" y="3342"/>
                    <a:pt x="1651" y="3353"/>
                  </a:cubicBezTo>
                  <a:cubicBezTo>
                    <a:pt x="1732" y="3272"/>
                    <a:pt x="1802" y="3202"/>
                    <a:pt x="1861" y="3132"/>
                  </a:cubicBezTo>
                  <a:lnTo>
                    <a:pt x="1886" y="3110"/>
                  </a:lnTo>
                  <a:cubicBezTo>
                    <a:pt x="1886" y="3121"/>
                    <a:pt x="1886" y="3121"/>
                    <a:pt x="1897" y="3121"/>
                  </a:cubicBezTo>
                  <a:cubicBezTo>
                    <a:pt x="2140" y="3224"/>
                    <a:pt x="2397" y="3272"/>
                    <a:pt x="2654" y="3272"/>
                  </a:cubicBezTo>
                  <a:lnTo>
                    <a:pt x="2688" y="3272"/>
                  </a:lnTo>
                  <a:cubicBezTo>
                    <a:pt x="2956" y="3272"/>
                    <a:pt x="3165" y="3235"/>
                    <a:pt x="3364" y="3166"/>
                  </a:cubicBezTo>
                  <a:cubicBezTo>
                    <a:pt x="3445" y="3143"/>
                    <a:pt x="3526" y="3096"/>
                    <a:pt x="3596" y="3040"/>
                  </a:cubicBezTo>
                  <a:cubicBezTo>
                    <a:pt x="3688" y="2970"/>
                    <a:pt x="3735" y="2875"/>
                    <a:pt x="3724" y="2772"/>
                  </a:cubicBezTo>
                  <a:cubicBezTo>
                    <a:pt x="3702" y="2666"/>
                    <a:pt x="3632" y="2596"/>
                    <a:pt x="3515" y="2562"/>
                  </a:cubicBezTo>
                  <a:cubicBezTo>
                    <a:pt x="3422" y="2526"/>
                    <a:pt x="3305" y="2503"/>
                    <a:pt x="3188" y="2481"/>
                  </a:cubicBezTo>
                  <a:cubicBezTo>
                    <a:pt x="3037" y="2467"/>
                    <a:pt x="2886" y="2456"/>
                    <a:pt x="2724" y="2456"/>
                  </a:cubicBezTo>
                  <a:lnTo>
                    <a:pt x="2699" y="2467"/>
                  </a:lnTo>
                  <a:cubicBezTo>
                    <a:pt x="2607" y="2467"/>
                    <a:pt x="2526" y="2467"/>
                    <a:pt x="2445" y="2481"/>
                  </a:cubicBezTo>
                  <a:cubicBezTo>
                    <a:pt x="2514" y="2386"/>
                    <a:pt x="2584" y="2294"/>
                    <a:pt x="2629" y="2202"/>
                  </a:cubicBezTo>
                  <a:cubicBezTo>
                    <a:pt x="2746" y="2213"/>
                    <a:pt x="2850" y="2213"/>
                    <a:pt x="2956" y="2213"/>
                  </a:cubicBezTo>
                  <a:cubicBezTo>
                    <a:pt x="3199" y="2213"/>
                    <a:pt x="3456" y="2188"/>
                    <a:pt x="3688" y="2143"/>
                  </a:cubicBezTo>
                  <a:cubicBezTo>
                    <a:pt x="3864" y="2096"/>
                    <a:pt x="4037" y="2048"/>
                    <a:pt x="4213" y="1967"/>
                  </a:cubicBezTo>
                  <a:lnTo>
                    <a:pt x="4224" y="1967"/>
                  </a:lnTo>
                  <a:cubicBezTo>
                    <a:pt x="4375" y="1886"/>
                    <a:pt x="4400" y="1783"/>
                    <a:pt x="4386" y="1699"/>
                  </a:cubicBezTo>
                  <a:cubicBezTo>
                    <a:pt x="4386" y="1629"/>
                    <a:pt x="4341" y="1515"/>
                    <a:pt x="4154" y="1478"/>
                  </a:cubicBezTo>
                  <a:cubicBezTo>
                    <a:pt x="4062" y="1467"/>
                    <a:pt x="3981" y="1456"/>
                    <a:pt x="3897" y="1445"/>
                  </a:cubicBezTo>
                  <a:cubicBezTo>
                    <a:pt x="4015" y="1397"/>
                    <a:pt x="4132" y="1339"/>
                    <a:pt x="4247" y="1280"/>
                  </a:cubicBezTo>
                  <a:lnTo>
                    <a:pt x="4260" y="1280"/>
                  </a:lnTo>
                  <a:cubicBezTo>
                    <a:pt x="4470" y="1165"/>
                    <a:pt x="4400" y="989"/>
                    <a:pt x="4386" y="967"/>
                  </a:cubicBezTo>
                  <a:cubicBezTo>
                    <a:pt x="4341" y="850"/>
                    <a:pt x="4224" y="816"/>
                    <a:pt x="4132" y="816"/>
                  </a:cubicBezTo>
                  <a:lnTo>
                    <a:pt x="4121" y="816"/>
                  </a:lnTo>
                  <a:cubicBezTo>
                    <a:pt x="3992" y="816"/>
                    <a:pt x="3897" y="827"/>
                    <a:pt x="3805" y="827"/>
                  </a:cubicBezTo>
                  <a:cubicBezTo>
                    <a:pt x="3515" y="861"/>
                    <a:pt x="3283" y="919"/>
                    <a:pt x="3073" y="1014"/>
                  </a:cubicBezTo>
                  <a:cubicBezTo>
                    <a:pt x="3059" y="1014"/>
                    <a:pt x="3059" y="1014"/>
                    <a:pt x="3048" y="1026"/>
                  </a:cubicBezTo>
                  <a:cubicBezTo>
                    <a:pt x="3059" y="827"/>
                    <a:pt x="3037" y="629"/>
                    <a:pt x="3003" y="408"/>
                  </a:cubicBezTo>
                  <a:cubicBezTo>
                    <a:pt x="2989" y="327"/>
                    <a:pt x="2978" y="257"/>
                    <a:pt x="2967" y="188"/>
                  </a:cubicBezTo>
                  <a:cubicBezTo>
                    <a:pt x="2945" y="93"/>
                    <a:pt x="2864" y="0"/>
                    <a:pt x="2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0"/>
            <p:cNvSpPr/>
            <p:nvPr/>
          </p:nvSpPr>
          <p:spPr>
            <a:xfrm>
              <a:off x="7027904" y="4119295"/>
              <a:ext cx="28310" cy="84550"/>
            </a:xfrm>
            <a:custGeom>
              <a:avLst/>
              <a:gdLst/>
              <a:ahLst/>
              <a:cxnLst/>
              <a:rect l="l" t="t" r="r" b="b"/>
              <a:pathLst>
                <a:path w="597" h="1783" extrusionOk="0">
                  <a:moveTo>
                    <a:pt x="585" y="0"/>
                  </a:moveTo>
                  <a:cubicBezTo>
                    <a:pt x="515" y="106"/>
                    <a:pt x="445" y="210"/>
                    <a:pt x="387" y="327"/>
                  </a:cubicBezTo>
                  <a:cubicBezTo>
                    <a:pt x="269" y="500"/>
                    <a:pt x="211" y="710"/>
                    <a:pt x="152" y="908"/>
                  </a:cubicBezTo>
                  <a:cubicBezTo>
                    <a:pt x="96" y="1118"/>
                    <a:pt x="60" y="1338"/>
                    <a:pt x="12" y="1548"/>
                  </a:cubicBezTo>
                  <a:cubicBezTo>
                    <a:pt x="1" y="1632"/>
                    <a:pt x="12" y="1701"/>
                    <a:pt x="12" y="1782"/>
                  </a:cubicBezTo>
                  <a:lnTo>
                    <a:pt x="26" y="1782"/>
                  </a:lnTo>
                  <a:cubicBezTo>
                    <a:pt x="71" y="1735"/>
                    <a:pt x="129" y="1701"/>
                    <a:pt x="166" y="1654"/>
                  </a:cubicBezTo>
                  <a:cubicBezTo>
                    <a:pt x="258" y="1525"/>
                    <a:pt x="328" y="1386"/>
                    <a:pt x="375" y="1246"/>
                  </a:cubicBezTo>
                  <a:cubicBezTo>
                    <a:pt x="456" y="978"/>
                    <a:pt x="549" y="710"/>
                    <a:pt x="571" y="419"/>
                  </a:cubicBezTo>
                  <a:cubicBezTo>
                    <a:pt x="585" y="291"/>
                    <a:pt x="596" y="151"/>
                    <a:pt x="596" y="11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0"/>
            <p:cNvSpPr/>
            <p:nvPr/>
          </p:nvSpPr>
          <p:spPr>
            <a:xfrm>
              <a:off x="6986080" y="4156898"/>
              <a:ext cx="26508" cy="77816"/>
            </a:xfrm>
            <a:custGeom>
              <a:avLst/>
              <a:gdLst/>
              <a:ahLst/>
              <a:cxnLst/>
              <a:rect l="l" t="t" r="r" b="b"/>
              <a:pathLst>
                <a:path w="559" h="1641" extrusionOk="0">
                  <a:moveTo>
                    <a:pt x="511" y="0"/>
                  </a:moveTo>
                  <a:cubicBezTo>
                    <a:pt x="324" y="196"/>
                    <a:pt x="0" y="1408"/>
                    <a:pt x="56" y="1640"/>
                  </a:cubicBezTo>
                  <a:cubicBezTo>
                    <a:pt x="162" y="1582"/>
                    <a:pt x="221" y="1537"/>
                    <a:pt x="254" y="1453"/>
                  </a:cubicBezTo>
                  <a:cubicBezTo>
                    <a:pt x="442" y="1059"/>
                    <a:pt x="559" y="651"/>
                    <a:pt x="534" y="210"/>
                  </a:cubicBezTo>
                  <a:cubicBezTo>
                    <a:pt x="523" y="140"/>
                    <a:pt x="523" y="70"/>
                    <a:pt x="51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0"/>
            <p:cNvSpPr/>
            <p:nvPr/>
          </p:nvSpPr>
          <p:spPr>
            <a:xfrm>
              <a:off x="7007513" y="4215366"/>
              <a:ext cx="77958" cy="11665"/>
            </a:xfrm>
            <a:custGeom>
              <a:avLst/>
              <a:gdLst/>
              <a:ahLst/>
              <a:cxnLst/>
              <a:rect l="l" t="t" r="r" b="b"/>
              <a:pathLst>
                <a:path w="1644" h="246" extrusionOk="0">
                  <a:moveTo>
                    <a:pt x="930" y="1"/>
                  </a:moveTo>
                  <a:cubicBezTo>
                    <a:pt x="617" y="1"/>
                    <a:pt x="307" y="75"/>
                    <a:pt x="1" y="220"/>
                  </a:cubicBezTo>
                  <a:cubicBezTo>
                    <a:pt x="59" y="234"/>
                    <a:pt x="107" y="245"/>
                    <a:pt x="163" y="245"/>
                  </a:cubicBezTo>
                  <a:cubicBezTo>
                    <a:pt x="442" y="245"/>
                    <a:pt x="735" y="245"/>
                    <a:pt x="1015" y="234"/>
                  </a:cubicBezTo>
                  <a:cubicBezTo>
                    <a:pt x="1210" y="220"/>
                    <a:pt x="1398" y="187"/>
                    <a:pt x="1596" y="164"/>
                  </a:cubicBezTo>
                  <a:cubicBezTo>
                    <a:pt x="1607" y="164"/>
                    <a:pt x="1629" y="150"/>
                    <a:pt x="1643" y="139"/>
                  </a:cubicBezTo>
                  <a:lnTo>
                    <a:pt x="1643" y="128"/>
                  </a:lnTo>
                  <a:cubicBezTo>
                    <a:pt x="1404" y="43"/>
                    <a:pt x="1166" y="1"/>
                    <a:pt x="93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0"/>
            <p:cNvSpPr/>
            <p:nvPr/>
          </p:nvSpPr>
          <p:spPr>
            <a:xfrm>
              <a:off x="7059437" y="4173163"/>
              <a:ext cx="70134" cy="9531"/>
            </a:xfrm>
            <a:custGeom>
              <a:avLst/>
              <a:gdLst/>
              <a:ahLst/>
              <a:cxnLst/>
              <a:rect l="l" t="t" r="r" b="b"/>
              <a:pathLst>
                <a:path w="1479" h="201" extrusionOk="0">
                  <a:moveTo>
                    <a:pt x="851" y="0"/>
                  </a:moveTo>
                  <a:cubicBezTo>
                    <a:pt x="535" y="0"/>
                    <a:pt x="191" y="50"/>
                    <a:pt x="1" y="158"/>
                  </a:cubicBezTo>
                  <a:cubicBezTo>
                    <a:pt x="204" y="186"/>
                    <a:pt x="406" y="201"/>
                    <a:pt x="608" y="201"/>
                  </a:cubicBezTo>
                  <a:cubicBezTo>
                    <a:pt x="903" y="201"/>
                    <a:pt x="1195" y="169"/>
                    <a:pt x="1479" y="99"/>
                  </a:cubicBezTo>
                  <a:cubicBezTo>
                    <a:pt x="1361" y="35"/>
                    <a:pt x="1116" y="0"/>
                    <a:pt x="85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0"/>
            <p:cNvSpPr/>
            <p:nvPr/>
          </p:nvSpPr>
          <p:spPr>
            <a:xfrm>
              <a:off x="7004194" y="4226462"/>
              <a:ext cx="75730" cy="10243"/>
            </a:xfrm>
            <a:custGeom>
              <a:avLst/>
              <a:gdLst/>
              <a:ahLst/>
              <a:cxnLst/>
              <a:rect l="l" t="t" r="r" b="b"/>
              <a:pathLst>
                <a:path w="1597" h="216" extrusionOk="0">
                  <a:moveTo>
                    <a:pt x="1596" y="0"/>
                  </a:moveTo>
                  <a:lnTo>
                    <a:pt x="1596" y="0"/>
                  </a:lnTo>
                  <a:cubicBezTo>
                    <a:pt x="1317" y="36"/>
                    <a:pt x="1041" y="50"/>
                    <a:pt x="766" y="50"/>
                  </a:cubicBezTo>
                  <a:cubicBezTo>
                    <a:pt x="512" y="50"/>
                    <a:pt x="258" y="39"/>
                    <a:pt x="1" y="22"/>
                  </a:cubicBezTo>
                  <a:lnTo>
                    <a:pt x="1" y="22"/>
                  </a:lnTo>
                  <a:cubicBezTo>
                    <a:pt x="82" y="70"/>
                    <a:pt x="152" y="115"/>
                    <a:pt x="233" y="151"/>
                  </a:cubicBezTo>
                  <a:cubicBezTo>
                    <a:pt x="351" y="201"/>
                    <a:pt x="473" y="215"/>
                    <a:pt x="597" y="215"/>
                  </a:cubicBezTo>
                  <a:cubicBezTo>
                    <a:pt x="646" y="215"/>
                    <a:pt x="697" y="213"/>
                    <a:pt x="747" y="210"/>
                  </a:cubicBezTo>
                  <a:cubicBezTo>
                    <a:pt x="1026" y="196"/>
                    <a:pt x="1294" y="140"/>
                    <a:pt x="1549" y="22"/>
                  </a:cubicBezTo>
                  <a:cubicBezTo>
                    <a:pt x="1560" y="11"/>
                    <a:pt x="1574" y="11"/>
                    <a:pt x="159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0"/>
            <p:cNvSpPr/>
            <p:nvPr/>
          </p:nvSpPr>
          <p:spPr>
            <a:xfrm>
              <a:off x="7095903" y="4124179"/>
              <a:ext cx="65724" cy="9579"/>
            </a:xfrm>
            <a:custGeom>
              <a:avLst/>
              <a:gdLst/>
              <a:ahLst/>
              <a:cxnLst/>
              <a:rect l="l" t="t" r="r" b="b"/>
              <a:pathLst>
                <a:path w="1386" h="202" extrusionOk="0">
                  <a:moveTo>
                    <a:pt x="843" y="0"/>
                  </a:moveTo>
                  <a:cubicBezTo>
                    <a:pt x="806" y="0"/>
                    <a:pt x="769" y="1"/>
                    <a:pt x="732" y="3"/>
                  </a:cubicBezTo>
                  <a:cubicBezTo>
                    <a:pt x="534" y="14"/>
                    <a:pt x="349" y="37"/>
                    <a:pt x="173" y="107"/>
                  </a:cubicBezTo>
                  <a:cubicBezTo>
                    <a:pt x="103" y="132"/>
                    <a:pt x="59" y="165"/>
                    <a:pt x="0" y="202"/>
                  </a:cubicBezTo>
                  <a:cubicBezTo>
                    <a:pt x="640" y="188"/>
                    <a:pt x="1221" y="132"/>
                    <a:pt x="1386" y="62"/>
                  </a:cubicBezTo>
                  <a:cubicBezTo>
                    <a:pt x="1372" y="48"/>
                    <a:pt x="1372" y="48"/>
                    <a:pt x="1361" y="48"/>
                  </a:cubicBezTo>
                  <a:cubicBezTo>
                    <a:pt x="1188" y="20"/>
                    <a:pt x="1016" y="0"/>
                    <a:pt x="84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0"/>
            <p:cNvSpPr/>
            <p:nvPr/>
          </p:nvSpPr>
          <p:spPr>
            <a:xfrm>
              <a:off x="7060006" y="4180608"/>
              <a:ext cx="70656" cy="9199"/>
            </a:xfrm>
            <a:custGeom>
              <a:avLst/>
              <a:gdLst/>
              <a:ahLst/>
              <a:cxnLst/>
              <a:rect l="l" t="t" r="r" b="b"/>
              <a:pathLst>
                <a:path w="1490" h="194" extrusionOk="0">
                  <a:moveTo>
                    <a:pt x="0" y="59"/>
                  </a:moveTo>
                  <a:cubicBezTo>
                    <a:pt x="4" y="59"/>
                    <a:pt x="8" y="59"/>
                    <a:pt x="11" y="59"/>
                  </a:cubicBezTo>
                  <a:lnTo>
                    <a:pt x="11" y="59"/>
                  </a:lnTo>
                  <a:cubicBezTo>
                    <a:pt x="11" y="59"/>
                    <a:pt x="11" y="59"/>
                    <a:pt x="11" y="59"/>
                  </a:cubicBezTo>
                  <a:close/>
                  <a:moveTo>
                    <a:pt x="1489" y="1"/>
                  </a:moveTo>
                  <a:cubicBezTo>
                    <a:pt x="1246" y="23"/>
                    <a:pt x="989" y="70"/>
                    <a:pt x="746" y="70"/>
                  </a:cubicBezTo>
                  <a:cubicBezTo>
                    <a:pt x="697" y="73"/>
                    <a:pt x="647" y="73"/>
                    <a:pt x="597" y="73"/>
                  </a:cubicBezTo>
                  <a:cubicBezTo>
                    <a:pt x="402" y="73"/>
                    <a:pt x="202" y="60"/>
                    <a:pt x="11" y="59"/>
                  </a:cubicBezTo>
                  <a:lnTo>
                    <a:pt x="11" y="59"/>
                  </a:lnTo>
                  <a:cubicBezTo>
                    <a:pt x="246" y="150"/>
                    <a:pt x="480" y="194"/>
                    <a:pt x="718" y="194"/>
                  </a:cubicBezTo>
                  <a:cubicBezTo>
                    <a:pt x="812" y="194"/>
                    <a:pt x="905" y="187"/>
                    <a:pt x="1000" y="174"/>
                  </a:cubicBezTo>
                  <a:cubicBezTo>
                    <a:pt x="1140" y="151"/>
                    <a:pt x="1280" y="129"/>
                    <a:pt x="1408" y="59"/>
                  </a:cubicBezTo>
                  <a:cubicBezTo>
                    <a:pt x="1444" y="45"/>
                    <a:pt x="1467" y="23"/>
                    <a:pt x="1489" y="12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0"/>
            <p:cNvSpPr/>
            <p:nvPr/>
          </p:nvSpPr>
          <p:spPr>
            <a:xfrm>
              <a:off x="7087557" y="4129206"/>
              <a:ext cx="72363" cy="10812"/>
            </a:xfrm>
            <a:custGeom>
              <a:avLst/>
              <a:gdLst/>
              <a:ahLst/>
              <a:cxnLst/>
              <a:rect l="l" t="t" r="r" b="b"/>
              <a:pathLst>
                <a:path w="1526" h="228" extrusionOk="0">
                  <a:moveTo>
                    <a:pt x="1525" y="1"/>
                  </a:moveTo>
                  <a:cubicBezTo>
                    <a:pt x="1467" y="26"/>
                    <a:pt x="1408" y="37"/>
                    <a:pt x="1338" y="48"/>
                  </a:cubicBezTo>
                  <a:cubicBezTo>
                    <a:pt x="1176" y="59"/>
                    <a:pt x="1014" y="70"/>
                    <a:pt x="849" y="82"/>
                  </a:cubicBezTo>
                  <a:cubicBezTo>
                    <a:pt x="676" y="107"/>
                    <a:pt x="514" y="107"/>
                    <a:pt x="338" y="129"/>
                  </a:cubicBezTo>
                  <a:cubicBezTo>
                    <a:pt x="246" y="129"/>
                    <a:pt x="151" y="151"/>
                    <a:pt x="59" y="177"/>
                  </a:cubicBezTo>
                  <a:cubicBezTo>
                    <a:pt x="36" y="177"/>
                    <a:pt x="25" y="188"/>
                    <a:pt x="0" y="210"/>
                  </a:cubicBezTo>
                  <a:cubicBezTo>
                    <a:pt x="128" y="221"/>
                    <a:pt x="253" y="227"/>
                    <a:pt x="377" y="227"/>
                  </a:cubicBezTo>
                  <a:cubicBezTo>
                    <a:pt x="773" y="227"/>
                    <a:pt x="1153" y="166"/>
                    <a:pt x="1525" y="26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0"/>
            <p:cNvSpPr/>
            <p:nvPr/>
          </p:nvSpPr>
          <p:spPr>
            <a:xfrm>
              <a:off x="6983804" y="4158463"/>
              <a:ext cx="23236" cy="77958"/>
            </a:xfrm>
            <a:custGeom>
              <a:avLst/>
              <a:gdLst/>
              <a:ahLst/>
              <a:cxnLst/>
              <a:rect l="l" t="t" r="r" b="b"/>
              <a:pathLst>
                <a:path w="490" h="1644" extrusionOk="0">
                  <a:moveTo>
                    <a:pt x="490" y="1"/>
                  </a:moveTo>
                  <a:lnTo>
                    <a:pt x="490" y="1"/>
                  </a:lnTo>
                  <a:cubicBezTo>
                    <a:pt x="280" y="222"/>
                    <a:pt x="188" y="490"/>
                    <a:pt x="104" y="780"/>
                  </a:cubicBezTo>
                  <a:cubicBezTo>
                    <a:pt x="1" y="1096"/>
                    <a:pt x="12" y="1560"/>
                    <a:pt x="59" y="1644"/>
                  </a:cubicBezTo>
                  <a:cubicBezTo>
                    <a:pt x="82" y="1060"/>
                    <a:pt x="233" y="512"/>
                    <a:pt x="49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0"/>
            <p:cNvSpPr/>
            <p:nvPr/>
          </p:nvSpPr>
          <p:spPr>
            <a:xfrm>
              <a:off x="7074279" y="4092788"/>
              <a:ext cx="7872" cy="58611"/>
            </a:xfrm>
            <a:custGeom>
              <a:avLst/>
              <a:gdLst/>
              <a:ahLst/>
              <a:cxnLst/>
              <a:rect l="l" t="t" r="r" b="b"/>
              <a:pathLst>
                <a:path w="166" h="1236" extrusionOk="0">
                  <a:moveTo>
                    <a:pt x="71" y="0"/>
                  </a:moveTo>
                  <a:lnTo>
                    <a:pt x="71" y="0"/>
                  </a:lnTo>
                  <a:cubicBezTo>
                    <a:pt x="12" y="165"/>
                    <a:pt x="1" y="1059"/>
                    <a:pt x="59" y="1235"/>
                  </a:cubicBezTo>
                  <a:cubicBezTo>
                    <a:pt x="152" y="1129"/>
                    <a:pt x="166" y="210"/>
                    <a:pt x="7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0"/>
            <p:cNvSpPr/>
            <p:nvPr/>
          </p:nvSpPr>
          <p:spPr>
            <a:xfrm>
              <a:off x="7064891" y="4089990"/>
              <a:ext cx="11191" cy="65250"/>
            </a:xfrm>
            <a:custGeom>
              <a:avLst/>
              <a:gdLst/>
              <a:ahLst/>
              <a:cxnLst/>
              <a:rect l="l" t="t" r="r" b="b"/>
              <a:pathLst>
                <a:path w="236" h="1376" extrusionOk="0">
                  <a:moveTo>
                    <a:pt x="235" y="1"/>
                  </a:moveTo>
                  <a:cubicBezTo>
                    <a:pt x="59" y="456"/>
                    <a:pt x="0" y="909"/>
                    <a:pt x="199" y="1375"/>
                  </a:cubicBezTo>
                  <a:cubicBezTo>
                    <a:pt x="210" y="1364"/>
                    <a:pt x="224" y="1364"/>
                    <a:pt x="224" y="1364"/>
                  </a:cubicBezTo>
                  <a:cubicBezTo>
                    <a:pt x="140" y="909"/>
                    <a:pt x="188" y="456"/>
                    <a:pt x="235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0"/>
            <p:cNvSpPr/>
            <p:nvPr/>
          </p:nvSpPr>
          <p:spPr>
            <a:xfrm>
              <a:off x="7026860" y="4120480"/>
              <a:ext cx="26034" cy="64017"/>
            </a:xfrm>
            <a:custGeom>
              <a:avLst/>
              <a:gdLst/>
              <a:ahLst/>
              <a:cxnLst/>
              <a:rect l="l" t="t" r="r" b="b"/>
              <a:pathLst>
                <a:path w="549" h="1350" extrusionOk="0">
                  <a:moveTo>
                    <a:pt x="548" y="0"/>
                  </a:moveTo>
                  <a:cubicBezTo>
                    <a:pt x="280" y="126"/>
                    <a:pt x="1" y="861"/>
                    <a:pt x="34" y="1350"/>
                  </a:cubicBezTo>
                  <a:cubicBezTo>
                    <a:pt x="140" y="861"/>
                    <a:pt x="244" y="394"/>
                    <a:pt x="54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0"/>
            <p:cNvSpPr/>
            <p:nvPr/>
          </p:nvSpPr>
          <p:spPr>
            <a:xfrm>
              <a:off x="7093626" y="4062440"/>
              <a:ext cx="6165" cy="56904"/>
            </a:xfrm>
            <a:custGeom>
              <a:avLst/>
              <a:gdLst/>
              <a:ahLst/>
              <a:cxnLst/>
              <a:rect l="l" t="t" r="r" b="b"/>
              <a:pathLst>
                <a:path w="130" h="1200" extrusionOk="0">
                  <a:moveTo>
                    <a:pt x="70" y="1"/>
                  </a:moveTo>
                  <a:cubicBezTo>
                    <a:pt x="1" y="302"/>
                    <a:pt x="12" y="1107"/>
                    <a:pt x="70" y="1199"/>
                  </a:cubicBezTo>
                  <a:cubicBezTo>
                    <a:pt x="93" y="1001"/>
                    <a:pt x="118" y="805"/>
                    <a:pt x="129" y="607"/>
                  </a:cubicBezTo>
                  <a:cubicBezTo>
                    <a:pt x="129" y="408"/>
                    <a:pt x="118" y="210"/>
                    <a:pt x="7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0"/>
            <p:cNvSpPr/>
            <p:nvPr/>
          </p:nvSpPr>
          <p:spPr>
            <a:xfrm>
              <a:off x="7107947" y="4095538"/>
              <a:ext cx="53016" cy="13847"/>
            </a:xfrm>
            <a:custGeom>
              <a:avLst/>
              <a:gdLst/>
              <a:ahLst/>
              <a:cxnLst/>
              <a:rect l="l" t="t" r="r" b="b"/>
              <a:pathLst>
                <a:path w="1118" h="292" extrusionOk="0">
                  <a:moveTo>
                    <a:pt x="1084" y="1"/>
                  </a:moveTo>
                  <a:cubicBezTo>
                    <a:pt x="805" y="1"/>
                    <a:pt x="514" y="37"/>
                    <a:pt x="246" y="141"/>
                  </a:cubicBezTo>
                  <a:cubicBezTo>
                    <a:pt x="165" y="177"/>
                    <a:pt x="84" y="211"/>
                    <a:pt x="0" y="292"/>
                  </a:cubicBezTo>
                  <a:cubicBezTo>
                    <a:pt x="14" y="280"/>
                    <a:pt x="25" y="280"/>
                    <a:pt x="25" y="280"/>
                  </a:cubicBezTo>
                  <a:cubicBezTo>
                    <a:pt x="327" y="199"/>
                    <a:pt x="618" y="118"/>
                    <a:pt x="922" y="60"/>
                  </a:cubicBezTo>
                  <a:cubicBezTo>
                    <a:pt x="992" y="60"/>
                    <a:pt x="1048" y="23"/>
                    <a:pt x="1118" y="12"/>
                  </a:cubicBezTo>
                  <a:cubicBezTo>
                    <a:pt x="1107" y="1"/>
                    <a:pt x="1095" y="1"/>
                    <a:pt x="1084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0"/>
            <p:cNvSpPr/>
            <p:nvPr/>
          </p:nvSpPr>
          <p:spPr>
            <a:xfrm>
              <a:off x="7107425" y="4099426"/>
              <a:ext cx="50882" cy="12234"/>
            </a:xfrm>
            <a:custGeom>
              <a:avLst/>
              <a:gdLst/>
              <a:ahLst/>
              <a:cxnLst/>
              <a:rect l="l" t="t" r="r" b="b"/>
              <a:pathLst>
                <a:path w="1073" h="258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99" y="47"/>
                    <a:pt x="349" y="140"/>
                    <a:pt x="0" y="257"/>
                  </a:cubicBezTo>
                  <a:cubicBezTo>
                    <a:pt x="386" y="257"/>
                    <a:pt x="735" y="151"/>
                    <a:pt x="107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0"/>
            <p:cNvSpPr/>
            <p:nvPr/>
          </p:nvSpPr>
          <p:spPr>
            <a:xfrm>
              <a:off x="7087557" y="4064147"/>
              <a:ext cx="7160" cy="55718"/>
            </a:xfrm>
            <a:custGeom>
              <a:avLst/>
              <a:gdLst/>
              <a:ahLst/>
              <a:cxnLst/>
              <a:rect l="l" t="t" r="r" b="b"/>
              <a:pathLst>
                <a:path w="151" h="1175" extrusionOk="0">
                  <a:moveTo>
                    <a:pt x="151" y="1"/>
                  </a:moveTo>
                  <a:cubicBezTo>
                    <a:pt x="0" y="255"/>
                    <a:pt x="0" y="1012"/>
                    <a:pt x="151" y="1174"/>
                  </a:cubicBezTo>
                  <a:cubicBezTo>
                    <a:pt x="81" y="791"/>
                    <a:pt x="117" y="395"/>
                    <a:pt x="151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0"/>
            <p:cNvSpPr/>
            <p:nvPr/>
          </p:nvSpPr>
          <p:spPr>
            <a:xfrm>
              <a:off x="6972803" y="4054758"/>
              <a:ext cx="194280" cy="192667"/>
            </a:xfrm>
            <a:custGeom>
              <a:avLst/>
              <a:gdLst/>
              <a:ahLst/>
              <a:cxnLst/>
              <a:rect l="l" t="t" r="r" b="b"/>
              <a:pathLst>
                <a:path w="4097" h="4063" extrusionOk="0">
                  <a:moveTo>
                    <a:pt x="3934" y="861"/>
                  </a:moveTo>
                  <a:cubicBezTo>
                    <a:pt x="3945" y="861"/>
                    <a:pt x="3957" y="861"/>
                    <a:pt x="3968" y="872"/>
                  </a:cubicBezTo>
                  <a:cubicBezTo>
                    <a:pt x="3898" y="883"/>
                    <a:pt x="3842" y="920"/>
                    <a:pt x="3772" y="920"/>
                  </a:cubicBezTo>
                  <a:cubicBezTo>
                    <a:pt x="3468" y="978"/>
                    <a:pt x="3177" y="1059"/>
                    <a:pt x="2875" y="1140"/>
                  </a:cubicBezTo>
                  <a:cubicBezTo>
                    <a:pt x="2875" y="1140"/>
                    <a:pt x="2864" y="1140"/>
                    <a:pt x="2850" y="1152"/>
                  </a:cubicBezTo>
                  <a:cubicBezTo>
                    <a:pt x="2934" y="1071"/>
                    <a:pt x="3015" y="1037"/>
                    <a:pt x="3096" y="1001"/>
                  </a:cubicBezTo>
                  <a:cubicBezTo>
                    <a:pt x="3364" y="897"/>
                    <a:pt x="3655" y="861"/>
                    <a:pt x="3934" y="861"/>
                  </a:cubicBezTo>
                  <a:close/>
                  <a:moveTo>
                    <a:pt x="3912" y="942"/>
                  </a:moveTo>
                  <a:cubicBezTo>
                    <a:pt x="3574" y="1093"/>
                    <a:pt x="3225" y="1199"/>
                    <a:pt x="2839" y="1199"/>
                  </a:cubicBezTo>
                  <a:cubicBezTo>
                    <a:pt x="3188" y="1082"/>
                    <a:pt x="3538" y="989"/>
                    <a:pt x="3912" y="942"/>
                  </a:cubicBezTo>
                  <a:close/>
                  <a:moveTo>
                    <a:pt x="2618" y="163"/>
                  </a:moveTo>
                  <a:cubicBezTo>
                    <a:pt x="2666" y="372"/>
                    <a:pt x="2677" y="570"/>
                    <a:pt x="2677" y="769"/>
                  </a:cubicBezTo>
                  <a:cubicBezTo>
                    <a:pt x="2666" y="967"/>
                    <a:pt x="2641" y="1163"/>
                    <a:pt x="2618" y="1361"/>
                  </a:cubicBezTo>
                  <a:cubicBezTo>
                    <a:pt x="2560" y="1269"/>
                    <a:pt x="2549" y="464"/>
                    <a:pt x="2618" y="163"/>
                  </a:cubicBezTo>
                  <a:close/>
                  <a:moveTo>
                    <a:pt x="2571" y="199"/>
                  </a:moveTo>
                  <a:cubicBezTo>
                    <a:pt x="2537" y="593"/>
                    <a:pt x="2501" y="989"/>
                    <a:pt x="2571" y="1372"/>
                  </a:cubicBezTo>
                  <a:cubicBezTo>
                    <a:pt x="2420" y="1210"/>
                    <a:pt x="2420" y="453"/>
                    <a:pt x="2571" y="199"/>
                  </a:cubicBezTo>
                  <a:close/>
                  <a:moveTo>
                    <a:pt x="3439" y="1464"/>
                  </a:moveTo>
                  <a:cubicBezTo>
                    <a:pt x="3612" y="1464"/>
                    <a:pt x="3784" y="1484"/>
                    <a:pt x="3957" y="1512"/>
                  </a:cubicBezTo>
                  <a:cubicBezTo>
                    <a:pt x="3968" y="1512"/>
                    <a:pt x="3968" y="1512"/>
                    <a:pt x="3982" y="1526"/>
                  </a:cubicBezTo>
                  <a:cubicBezTo>
                    <a:pt x="3817" y="1596"/>
                    <a:pt x="3236" y="1652"/>
                    <a:pt x="2596" y="1666"/>
                  </a:cubicBezTo>
                  <a:cubicBezTo>
                    <a:pt x="2655" y="1629"/>
                    <a:pt x="2699" y="1596"/>
                    <a:pt x="2769" y="1571"/>
                  </a:cubicBezTo>
                  <a:cubicBezTo>
                    <a:pt x="2945" y="1501"/>
                    <a:pt x="3130" y="1478"/>
                    <a:pt x="3328" y="1467"/>
                  </a:cubicBezTo>
                  <a:cubicBezTo>
                    <a:pt x="3365" y="1465"/>
                    <a:pt x="3402" y="1464"/>
                    <a:pt x="3439" y="1464"/>
                  </a:cubicBezTo>
                  <a:close/>
                  <a:moveTo>
                    <a:pt x="3945" y="1571"/>
                  </a:moveTo>
                  <a:lnTo>
                    <a:pt x="3945" y="1596"/>
                  </a:lnTo>
                  <a:cubicBezTo>
                    <a:pt x="3573" y="1736"/>
                    <a:pt x="3193" y="1797"/>
                    <a:pt x="2797" y="1797"/>
                  </a:cubicBezTo>
                  <a:cubicBezTo>
                    <a:pt x="2673" y="1797"/>
                    <a:pt x="2548" y="1791"/>
                    <a:pt x="2420" y="1780"/>
                  </a:cubicBezTo>
                  <a:cubicBezTo>
                    <a:pt x="2445" y="1758"/>
                    <a:pt x="2456" y="1747"/>
                    <a:pt x="2479" y="1747"/>
                  </a:cubicBezTo>
                  <a:cubicBezTo>
                    <a:pt x="2571" y="1721"/>
                    <a:pt x="2666" y="1699"/>
                    <a:pt x="2758" y="1699"/>
                  </a:cubicBezTo>
                  <a:cubicBezTo>
                    <a:pt x="2934" y="1677"/>
                    <a:pt x="3096" y="1677"/>
                    <a:pt x="3269" y="1652"/>
                  </a:cubicBezTo>
                  <a:cubicBezTo>
                    <a:pt x="3434" y="1640"/>
                    <a:pt x="3596" y="1629"/>
                    <a:pt x="3758" y="1618"/>
                  </a:cubicBezTo>
                  <a:cubicBezTo>
                    <a:pt x="3828" y="1607"/>
                    <a:pt x="3887" y="1596"/>
                    <a:pt x="3945" y="1571"/>
                  </a:cubicBezTo>
                  <a:close/>
                  <a:moveTo>
                    <a:pt x="2211" y="802"/>
                  </a:moveTo>
                  <a:lnTo>
                    <a:pt x="2211" y="802"/>
                  </a:lnTo>
                  <a:cubicBezTo>
                    <a:pt x="2306" y="1012"/>
                    <a:pt x="2292" y="1931"/>
                    <a:pt x="2199" y="2037"/>
                  </a:cubicBezTo>
                  <a:cubicBezTo>
                    <a:pt x="2141" y="1861"/>
                    <a:pt x="2152" y="967"/>
                    <a:pt x="2211" y="802"/>
                  </a:cubicBezTo>
                  <a:close/>
                  <a:moveTo>
                    <a:pt x="2177" y="744"/>
                  </a:moveTo>
                  <a:cubicBezTo>
                    <a:pt x="2130" y="1199"/>
                    <a:pt x="2082" y="1652"/>
                    <a:pt x="2166" y="2107"/>
                  </a:cubicBezTo>
                  <a:cubicBezTo>
                    <a:pt x="2166" y="2107"/>
                    <a:pt x="2152" y="2107"/>
                    <a:pt x="2141" y="2118"/>
                  </a:cubicBezTo>
                  <a:cubicBezTo>
                    <a:pt x="1942" y="1652"/>
                    <a:pt x="2001" y="1199"/>
                    <a:pt x="2177" y="744"/>
                  </a:cubicBezTo>
                  <a:close/>
                  <a:moveTo>
                    <a:pt x="2678" y="2497"/>
                  </a:moveTo>
                  <a:cubicBezTo>
                    <a:pt x="2943" y="2497"/>
                    <a:pt x="3188" y="2532"/>
                    <a:pt x="3306" y="2596"/>
                  </a:cubicBezTo>
                  <a:cubicBezTo>
                    <a:pt x="3022" y="2666"/>
                    <a:pt x="2730" y="2698"/>
                    <a:pt x="2435" y="2698"/>
                  </a:cubicBezTo>
                  <a:cubicBezTo>
                    <a:pt x="2233" y="2698"/>
                    <a:pt x="2031" y="2683"/>
                    <a:pt x="1828" y="2655"/>
                  </a:cubicBezTo>
                  <a:cubicBezTo>
                    <a:pt x="2018" y="2547"/>
                    <a:pt x="2362" y="2497"/>
                    <a:pt x="2678" y="2497"/>
                  </a:cubicBezTo>
                  <a:close/>
                  <a:moveTo>
                    <a:pt x="1688" y="1386"/>
                  </a:moveTo>
                  <a:cubicBezTo>
                    <a:pt x="1384" y="1780"/>
                    <a:pt x="1280" y="2247"/>
                    <a:pt x="1174" y="2736"/>
                  </a:cubicBezTo>
                  <a:cubicBezTo>
                    <a:pt x="1141" y="2247"/>
                    <a:pt x="1420" y="1512"/>
                    <a:pt x="1688" y="1386"/>
                  </a:cubicBezTo>
                  <a:close/>
                  <a:moveTo>
                    <a:pt x="3328" y="2655"/>
                  </a:moveTo>
                  <a:lnTo>
                    <a:pt x="3328" y="2666"/>
                  </a:lnTo>
                  <a:cubicBezTo>
                    <a:pt x="3306" y="2677"/>
                    <a:pt x="3283" y="2699"/>
                    <a:pt x="3247" y="2713"/>
                  </a:cubicBezTo>
                  <a:cubicBezTo>
                    <a:pt x="3119" y="2783"/>
                    <a:pt x="2979" y="2805"/>
                    <a:pt x="2839" y="2828"/>
                  </a:cubicBezTo>
                  <a:cubicBezTo>
                    <a:pt x="2744" y="2841"/>
                    <a:pt x="2651" y="2848"/>
                    <a:pt x="2557" y="2848"/>
                  </a:cubicBezTo>
                  <a:cubicBezTo>
                    <a:pt x="2319" y="2848"/>
                    <a:pt x="2085" y="2804"/>
                    <a:pt x="1850" y="2713"/>
                  </a:cubicBezTo>
                  <a:lnTo>
                    <a:pt x="1850" y="2713"/>
                  </a:lnTo>
                  <a:cubicBezTo>
                    <a:pt x="2041" y="2714"/>
                    <a:pt x="2241" y="2727"/>
                    <a:pt x="2436" y="2727"/>
                  </a:cubicBezTo>
                  <a:cubicBezTo>
                    <a:pt x="2486" y="2727"/>
                    <a:pt x="2536" y="2727"/>
                    <a:pt x="2585" y="2724"/>
                  </a:cubicBezTo>
                  <a:cubicBezTo>
                    <a:pt x="2828" y="2724"/>
                    <a:pt x="3085" y="2677"/>
                    <a:pt x="3328" y="2655"/>
                  </a:cubicBezTo>
                  <a:close/>
                  <a:moveTo>
                    <a:pt x="1747" y="1361"/>
                  </a:moveTo>
                  <a:lnTo>
                    <a:pt x="1758" y="1372"/>
                  </a:lnTo>
                  <a:cubicBezTo>
                    <a:pt x="1758" y="1512"/>
                    <a:pt x="1747" y="1652"/>
                    <a:pt x="1733" y="1780"/>
                  </a:cubicBezTo>
                  <a:cubicBezTo>
                    <a:pt x="1711" y="2071"/>
                    <a:pt x="1618" y="2339"/>
                    <a:pt x="1537" y="2607"/>
                  </a:cubicBezTo>
                  <a:cubicBezTo>
                    <a:pt x="1490" y="2747"/>
                    <a:pt x="1420" y="2886"/>
                    <a:pt x="1328" y="3015"/>
                  </a:cubicBezTo>
                  <a:cubicBezTo>
                    <a:pt x="1291" y="3062"/>
                    <a:pt x="1233" y="3096"/>
                    <a:pt x="1188" y="3143"/>
                  </a:cubicBezTo>
                  <a:lnTo>
                    <a:pt x="1174" y="3143"/>
                  </a:lnTo>
                  <a:cubicBezTo>
                    <a:pt x="1174" y="3062"/>
                    <a:pt x="1163" y="2993"/>
                    <a:pt x="1174" y="2909"/>
                  </a:cubicBezTo>
                  <a:cubicBezTo>
                    <a:pt x="1222" y="2699"/>
                    <a:pt x="1258" y="2479"/>
                    <a:pt x="1314" y="2269"/>
                  </a:cubicBezTo>
                  <a:cubicBezTo>
                    <a:pt x="1373" y="2071"/>
                    <a:pt x="1431" y="1861"/>
                    <a:pt x="1549" y="1688"/>
                  </a:cubicBezTo>
                  <a:cubicBezTo>
                    <a:pt x="1607" y="1571"/>
                    <a:pt x="1677" y="1467"/>
                    <a:pt x="1747" y="1361"/>
                  </a:cubicBezTo>
                  <a:close/>
                  <a:moveTo>
                    <a:pt x="1662" y="3388"/>
                  </a:moveTo>
                  <a:cubicBezTo>
                    <a:pt x="1898" y="3388"/>
                    <a:pt x="2136" y="3430"/>
                    <a:pt x="2375" y="3515"/>
                  </a:cubicBezTo>
                  <a:lnTo>
                    <a:pt x="2375" y="3526"/>
                  </a:lnTo>
                  <a:cubicBezTo>
                    <a:pt x="2361" y="3537"/>
                    <a:pt x="2339" y="3551"/>
                    <a:pt x="2328" y="3551"/>
                  </a:cubicBezTo>
                  <a:cubicBezTo>
                    <a:pt x="2130" y="3574"/>
                    <a:pt x="1942" y="3607"/>
                    <a:pt x="1747" y="3621"/>
                  </a:cubicBezTo>
                  <a:cubicBezTo>
                    <a:pt x="1467" y="3632"/>
                    <a:pt x="1174" y="3632"/>
                    <a:pt x="895" y="3632"/>
                  </a:cubicBezTo>
                  <a:cubicBezTo>
                    <a:pt x="839" y="3632"/>
                    <a:pt x="791" y="3621"/>
                    <a:pt x="733" y="3607"/>
                  </a:cubicBezTo>
                  <a:cubicBezTo>
                    <a:pt x="1039" y="3462"/>
                    <a:pt x="1349" y="3388"/>
                    <a:pt x="1662" y="3388"/>
                  </a:cubicBezTo>
                  <a:close/>
                  <a:moveTo>
                    <a:pt x="791" y="2154"/>
                  </a:moveTo>
                  <a:cubicBezTo>
                    <a:pt x="803" y="2224"/>
                    <a:pt x="803" y="2294"/>
                    <a:pt x="814" y="2364"/>
                  </a:cubicBezTo>
                  <a:cubicBezTo>
                    <a:pt x="839" y="2805"/>
                    <a:pt x="722" y="3213"/>
                    <a:pt x="534" y="3607"/>
                  </a:cubicBezTo>
                  <a:cubicBezTo>
                    <a:pt x="501" y="3691"/>
                    <a:pt x="442" y="3736"/>
                    <a:pt x="336" y="3794"/>
                  </a:cubicBezTo>
                  <a:cubicBezTo>
                    <a:pt x="280" y="3562"/>
                    <a:pt x="604" y="2350"/>
                    <a:pt x="791" y="2154"/>
                  </a:cubicBezTo>
                  <a:close/>
                  <a:moveTo>
                    <a:pt x="722" y="2188"/>
                  </a:moveTo>
                  <a:lnTo>
                    <a:pt x="722" y="2188"/>
                  </a:lnTo>
                  <a:cubicBezTo>
                    <a:pt x="465" y="2699"/>
                    <a:pt x="314" y="3247"/>
                    <a:pt x="291" y="3831"/>
                  </a:cubicBezTo>
                  <a:cubicBezTo>
                    <a:pt x="244" y="3747"/>
                    <a:pt x="233" y="3283"/>
                    <a:pt x="336" y="2967"/>
                  </a:cubicBezTo>
                  <a:cubicBezTo>
                    <a:pt x="420" y="2677"/>
                    <a:pt x="512" y="2409"/>
                    <a:pt x="722" y="2188"/>
                  </a:cubicBezTo>
                  <a:close/>
                  <a:moveTo>
                    <a:pt x="2258" y="3621"/>
                  </a:moveTo>
                  <a:lnTo>
                    <a:pt x="2258" y="3621"/>
                  </a:lnTo>
                  <a:cubicBezTo>
                    <a:pt x="2236" y="3632"/>
                    <a:pt x="2222" y="3632"/>
                    <a:pt x="2211" y="3643"/>
                  </a:cubicBezTo>
                  <a:cubicBezTo>
                    <a:pt x="1956" y="3761"/>
                    <a:pt x="1688" y="3817"/>
                    <a:pt x="1409" y="3831"/>
                  </a:cubicBezTo>
                  <a:cubicBezTo>
                    <a:pt x="1359" y="3834"/>
                    <a:pt x="1308" y="3836"/>
                    <a:pt x="1259" y="3836"/>
                  </a:cubicBezTo>
                  <a:cubicBezTo>
                    <a:pt x="1135" y="3836"/>
                    <a:pt x="1013" y="3822"/>
                    <a:pt x="895" y="3772"/>
                  </a:cubicBezTo>
                  <a:cubicBezTo>
                    <a:pt x="814" y="3736"/>
                    <a:pt x="744" y="3691"/>
                    <a:pt x="663" y="3643"/>
                  </a:cubicBezTo>
                  <a:lnTo>
                    <a:pt x="663" y="3643"/>
                  </a:lnTo>
                  <a:cubicBezTo>
                    <a:pt x="920" y="3660"/>
                    <a:pt x="1174" y="3671"/>
                    <a:pt x="1428" y="3671"/>
                  </a:cubicBezTo>
                  <a:cubicBezTo>
                    <a:pt x="1703" y="3671"/>
                    <a:pt x="1979" y="3657"/>
                    <a:pt x="2258" y="3621"/>
                  </a:cubicBezTo>
                  <a:close/>
                  <a:moveTo>
                    <a:pt x="2618" y="1"/>
                  </a:moveTo>
                  <a:cubicBezTo>
                    <a:pt x="2596" y="1"/>
                    <a:pt x="2585" y="12"/>
                    <a:pt x="2571" y="23"/>
                  </a:cubicBezTo>
                  <a:cubicBezTo>
                    <a:pt x="2560" y="34"/>
                    <a:pt x="2560" y="59"/>
                    <a:pt x="2549" y="70"/>
                  </a:cubicBezTo>
                  <a:cubicBezTo>
                    <a:pt x="2501" y="221"/>
                    <a:pt x="2445" y="383"/>
                    <a:pt x="2420" y="548"/>
                  </a:cubicBezTo>
                  <a:cubicBezTo>
                    <a:pt x="2387" y="802"/>
                    <a:pt x="2409" y="1059"/>
                    <a:pt x="2490" y="1316"/>
                  </a:cubicBezTo>
                  <a:cubicBezTo>
                    <a:pt x="2501" y="1372"/>
                    <a:pt x="2537" y="1420"/>
                    <a:pt x="2571" y="1490"/>
                  </a:cubicBezTo>
                  <a:cubicBezTo>
                    <a:pt x="2490" y="1607"/>
                    <a:pt x="2398" y="1758"/>
                    <a:pt x="2306" y="1897"/>
                  </a:cubicBezTo>
                  <a:cubicBezTo>
                    <a:pt x="2292" y="1861"/>
                    <a:pt x="2292" y="1850"/>
                    <a:pt x="2292" y="1828"/>
                  </a:cubicBezTo>
                  <a:cubicBezTo>
                    <a:pt x="2306" y="1652"/>
                    <a:pt x="2328" y="1478"/>
                    <a:pt x="2317" y="1302"/>
                  </a:cubicBezTo>
                  <a:cubicBezTo>
                    <a:pt x="2306" y="1107"/>
                    <a:pt x="2269" y="908"/>
                    <a:pt x="2247" y="710"/>
                  </a:cubicBezTo>
                  <a:cubicBezTo>
                    <a:pt x="2247" y="674"/>
                    <a:pt x="2222" y="629"/>
                    <a:pt x="2199" y="629"/>
                  </a:cubicBezTo>
                  <a:cubicBezTo>
                    <a:pt x="2194" y="628"/>
                    <a:pt x="2190" y="627"/>
                    <a:pt x="2186" y="627"/>
                  </a:cubicBezTo>
                  <a:cubicBezTo>
                    <a:pt x="2152" y="627"/>
                    <a:pt x="2150" y="667"/>
                    <a:pt x="2130" y="699"/>
                  </a:cubicBezTo>
                  <a:cubicBezTo>
                    <a:pt x="2060" y="883"/>
                    <a:pt x="2012" y="1071"/>
                    <a:pt x="1990" y="1258"/>
                  </a:cubicBezTo>
                  <a:cubicBezTo>
                    <a:pt x="1942" y="1559"/>
                    <a:pt x="1979" y="1850"/>
                    <a:pt x="2096" y="2129"/>
                  </a:cubicBezTo>
                  <a:cubicBezTo>
                    <a:pt x="2107" y="2154"/>
                    <a:pt x="2107" y="2177"/>
                    <a:pt x="2082" y="2199"/>
                  </a:cubicBezTo>
                  <a:cubicBezTo>
                    <a:pt x="1968" y="2339"/>
                    <a:pt x="1850" y="2467"/>
                    <a:pt x="1733" y="2607"/>
                  </a:cubicBezTo>
                  <a:cubicBezTo>
                    <a:pt x="1652" y="2688"/>
                    <a:pt x="1571" y="2769"/>
                    <a:pt x="1501" y="2853"/>
                  </a:cubicBezTo>
                  <a:lnTo>
                    <a:pt x="1490" y="2839"/>
                  </a:lnTo>
                  <a:cubicBezTo>
                    <a:pt x="1501" y="2805"/>
                    <a:pt x="1523" y="2758"/>
                    <a:pt x="1549" y="2713"/>
                  </a:cubicBezTo>
                  <a:cubicBezTo>
                    <a:pt x="1652" y="2409"/>
                    <a:pt x="1747" y="2107"/>
                    <a:pt x="1780" y="1780"/>
                  </a:cubicBezTo>
                  <a:cubicBezTo>
                    <a:pt x="1792" y="1640"/>
                    <a:pt x="1803" y="1490"/>
                    <a:pt x="1803" y="1350"/>
                  </a:cubicBezTo>
                  <a:cubicBezTo>
                    <a:pt x="1803" y="1305"/>
                    <a:pt x="1779" y="1279"/>
                    <a:pt x="1747" y="1279"/>
                  </a:cubicBezTo>
                  <a:cubicBezTo>
                    <a:pt x="1729" y="1279"/>
                    <a:pt x="1709" y="1287"/>
                    <a:pt x="1688" y="1302"/>
                  </a:cubicBezTo>
                  <a:cubicBezTo>
                    <a:pt x="1630" y="1350"/>
                    <a:pt x="1560" y="1409"/>
                    <a:pt x="1512" y="1478"/>
                  </a:cubicBezTo>
                  <a:cubicBezTo>
                    <a:pt x="1303" y="1747"/>
                    <a:pt x="1174" y="2059"/>
                    <a:pt x="1141" y="2397"/>
                  </a:cubicBezTo>
                  <a:cubicBezTo>
                    <a:pt x="1118" y="2643"/>
                    <a:pt x="1104" y="2898"/>
                    <a:pt x="1129" y="3143"/>
                  </a:cubicBezTo>
                  <a:cubicBezTo>
                    <a:pt x="1141" y="3177"/>
                    <a:pt x="1129" y="3202"/>
                    <a:pt x="1093" y="3224"/>
                  </a:cubicBezTo>
                  <a:cubicBezTo>
                    <a:pt x="942" y="3342"/>
                    <a:pt x="791" y="3467"/>
                    <a:pt x="641" y="3585"/>
                  </a:cubicBezTo>
                  <a:cubicBezTo>
                    <a:pt x="629" y="3596"/>
                    <a:pt x="615" y="3596"/>
                    <a:pt x="604" y="3607"/>
                  </a:cubicBezTo>
                  <a:cubicBezTo>
                    <a:pt x="604" y="3585"/>
                    <a:pt x="604" y="3574"/>
                    <a:pt x="615" y="3551"/>
                  </a:cubicBezTo>
                  <a:cubicBezTo>
                    <a:pt x="769" y="3202"/>
                    <a:pt x="884" y="2853"/>
                    <a:pt x="861" y="2467"/>
                  </a:cubicBezTo>
                  <a:cubicBezTo>
                    <a:pt x="861" y="2350"/>
                    <a:pt x="850" y="2247"/>
                    <a:pt x="825" y="2129"/>
                  </a:cubicBezTo>
                  <a:cubicBezTo>
                    <a:pt x="818" y="2095"/>
                    <a:pt x="801" y="2077"/>
                    <a:pt x="778" y="2077"/>
                  </a:cubicBezTo>
                  <a:cubicBezTo>
                    <a:pt x="761" y="2077"/>
                    <a:pt x="742" y="2087"/>
                    <a:pt x="722" y="2107"/>
                  </a:cubicBezTo>
                  <a:cubicBezTo>
                    <a:pt x="710" y="2118"/>
                    <a:pt x="699" y="2129"/>
                    <a:pt x="685" y="2140"/>
                  </a:cubicBezTo>
                  <a:cubicBezTo>
                    <a:pt x="604" y="2258"/>
                    <a:pt x="512" y="2364"/>
                    <a:pt x="453" y="2490"/>
                  </a:cubicBezTo>
                  <a:cubicBezTo>
                    <a:pt x="255" y="2909"/>
                    <a:pt x="163" y="3364"/>
                    <a:pt x="222" y="3831"/>
                  </a:cubicBezTo>
                  <a:cubicBezTo>
                    <a:pt x="233" y="3864"/>
                    <a:pt x="222" y="3875"/>
                    <a:pt x="196" y="3900"/>
                  </a:cubicBezTo>
                  <a:cubicBezTo>
                    <a:pt x="152" y="3923"/>
                    <a:pt x="104" y="3956"/>
                    <a:pt x="57" y="3993"/>
                  </a:cubicBezTo>
                  <a:cubicBezTo>
                    <a:pt x="34" y="4004"/>
                    <a:pt x="23" y="4026"/>
                    <a:pt x="1" y="4040"/>
                  </a:cubicBezTo>
                  <a:cubicBezTo>
                    <a:pt x="12" y="4051"/>
                    <a:pt x="12" y="4051"/>
                    <a:pt x="12" y="4063"/>
                  </a:cubicBezTo>
                  <a:cubicBezTo>
                    <a:pt x="46" y="4051"/>
                    <a:pt x="71" y="4040"/>
                    <a:pt x="93" y="4015"/>
                  </a:cubicBezTo>
                  <a:cubicBezTo>
                    <a:pt x="255" y="3912"/>
                    <a:pt x="420" y="3806"/>
                    <a:pt x="571" y="3702"/>
                  </a:cubicBezTo>
                  <a:cubicBezTo>
                    <a:pt x="591" y="3687"/>
                    <a:pt x="608" y="3677"/>
                    <a:pt x="626" y="3677"/>
                  </a:cubicBezTo>
                  <a:cubicBezTo>
                    <a:pt x="638" y="3677"/>
                    <a:pt x="650" y="3681"/>
                    <a:pt x="663" y="3691"/>
                  </a:cubicBezTo>
                  <a:cubicBezTo>
                    <a:pt x="814" y="3817"/>
                    <a:pt x="1001" y="3875"/>
                    <a:pt x="1199" y="3887"/>
                  </a:cubicBezTo>
                  <a:cubicBezTo>
                    <a:pt x="1239" y="3889"/>
                    <a:pt x="1277" y="3890"/>
                    <a:pt x="1316" y="3890"/>
                  </a:cubicBezTo>
                  <a:cubicBezTo>
                    <a:pt x="1483" y="3890"/>
                    <a:pt x="1642" y="3867"/>
                    <a:pt x="1792" y="3831"/>
                  </a:cubicBezTo>
                  <a:cubicBezTo>
                    <a:pt x="1979" y="3794"/>
                    <a:pt x="2152" y="3736"/>
                    <a:pt x="2317" y="3643"/>
                  </a:cubicBezTo>
                  <a:cubicBezTo>
                    <a:pt x="2350" y="3621"/>
                    <a:pt x="2387" y="3585"/>
                    <a:pt x="2409" y="3551"/>
                  </a:cubicBezTo>
                  <a:cubicBezTo>
                    <a:pt x="2445" y="3504"/>
                    <a:pt x="2431" y="3467"/>
                    <a:pt x="2375" y="3456"/>
                  </a:cubicBezTo>
                  <a:cubicBezTo>
                    <a:pt x="2211" y="3423"/>
                    <a:pt x="2049" y="3364"/>
                    <a:pt x="1887" y="3353"/>
                  </a:cubicBezTo>
                  <a:cubicBezTo>
                    <a:pt x="1812" y="3345"/>
                    <a:pt x="1738" y="3341"/>
                    <a:pt x="1664" y="3341"/>
                  </a:cubicBezTo>
                  <a:cubicBezTo>
                    <a:pt x="1404" y="3341"/>
                    <a:pt x="1149" y="3390"/>
                    <a:pt x="895" y="3481"/>
                  </a:cubicBezTo>
                  <a:cubicBezTo>
                    <a:pt x="884" y="3481"/>
                    <a:pt x="872" y="3493"/>
                    <a:pt x="861" y="3493"/>
                  </a:cubicBezTo>
                  <a:lnTo>
                    <a:pt x="861" y="3481"/>
                  </a:lnTo>
                  <a:cubicBezTo>
                    <a:pt x="872" y="3481"/>
                    <a:pt x="872" y="3467"/>
                    <a:pt x="884" y="3467"/>
                  </a:cubicBezTo>
                  <a:cubicBezTo>
                    <a:pt x="1141" y="3272"/>
                    <a:pt x="1373" y="3048"/>
                    <a:pt x="1593" y="2817"/>
                  </a:cubicBezTo>
                  <a:cubicBezTo>
                    <a:pt x="1639" y="2763"/>
                    <a:pt x="1680" y="2740"/>
                    <a:pt x="1733" y="2740"/>
                  </a:cubicBezTo>
                  <a:cubicBezTo>
                    <a:pt x="1761" y="2740"/>
                    <a:pt x="1792" y="2746"/>
                    <a:pt x="1828" y="2758"/>
                  </a:cubicBezTo>
                  <a:cubicBezTo>
                    <a:pt x="2049" y="2853"/>
                    <a:pt x="2292" y="2898"/>
                    <a:pt x="2549" y="2898"/>
                  </a:cubicBezTo>
                  <a:cubicBezTo>
                    <a:pt x="2758" y="2898"/>
                    <a:pt x="2957" y="2875"/>
                    <a:pt x="3155" y="2805"/>
                  </a:cubicBezTo>
                  <a:cubicBezTo>
                    <a:pt x="3225" y="2783"/>
                    <a:pt x="3295" y="2747"/>
                    <a:pt x="3353" y="2699"/>
                  </a:cubicBezTo>
                  <a:cubicBezTo>
                    <a:pt x="3423" y="2643"/>
                    <a:pt x="3409" y="2573"/>
                    <a:pt x="3317" y="2548"/>
                  </a:cubicBezTo>
                  <a:cubicBezTo>
                    <a:pt x="3225" y="2526"/>
                    <a:pt x="3130" y="2490"/>
                    <a:pt x="3026" y="2479"/>
                  </a:cubicBezTo>
                  <a:cubicBezTo>
                    <a:pt x="2920" y="2471"/>
                    <a:pt x="2806" y="2463"/>
                    <a:pt x="2695" y="2463"/>
                  </a:cubicBezTo>
                  <a:cubicBezTo>
                    <a:pt x="2649" y="2463"/>
                    <a:pt x="2604" y="2464"/>
                    <a:pt x="2560" y="2467"/>
                  </a:cubicBezTo>
                  <a:cubicBezTo>
                    <a:pt x="2317" y="2467"/>
                    <a:pt x="2071" y="2504"/>
                    <a:pt x="1839" y="2596"/>
                  </a:cubicBezTo>
                  <a:cubicBezTo>
                    <a:pt x="1828" y="2607"/>
                    <a:pt x="1817" y="2607"/>
                    <a:pt x="1780" y="2618"/>
                  </a:cubicBezTo>
                  <a:cubicBezTo>
                    <a:pt x="1803" y="2596"/>
                    <a:pt x="1817" y="2585"/>
                    <a:pt x="1828" y="2573"/>
                  </a:cubicBezTo>
                  <a:cubicBezTo>
                    <a:pt x="2026" y="2364"/>
                    <a:pt x="2199" y="2140"/>
                    <a:pt x="2350" y="1897"/>
                  </a:cubicBezTo>
                  <a:cubicBezTo>
                    <a:pt x="2387" y="1828"/>
                    <a:pt x="2431" y="1828"/>
                    <a:pt x="2490" y="1828"/>
                  </a:cubicBezTo>
                  <a:cubicBezTo>
                    <a:pt x="2594" y="1838"/>
                    <a:pt x="2698" y="1843"/>
                    <a:pt x="2801" y="1843"/>
                  </a:cubicBezTo>
                  <a:cubicBezTo>
                    <a:pt x="3036" y="1843"/>
                    <a:pt x="3270" y="1817"/>
                    <a:pt x="3504" y="1769"/>
                  </a:cubicBezTo>
                  <a:cubicBezTo>
                    <a:pt x="3666" y="1735"/>
                    <a:pt x="3842" y="1688"/>
                    <a:pt x="3993" y="1607"/>
                  </a:cubicBezTo>
                  <a:cubicBezTo>
                    <a:pt x="4026" y="1596"/>
                    <a:pt x="4074" y="1582"/>
                    <a:pt x="4063" y="1537"/>
                  </a:cubicBezTo>
                  <a:cubicBezTo>
                    <a:pt x="4063" y="1490"/>
                    <a:pt x="4015" y="1478"/>
                    <a:pt x="3982" y="1478"/>
                  </a:cubicBezTo>
                  <a:cubicBezTo>
                    <a:pt x="3785" y="1443"/>
                    <a:pt x="3594" y="1422"/>
                    <a:pt x="3400" y="1422"/>
                  </a:cubicBezTo>
                  <a:cubicBezTo>
                    <a:pt x="3330" y="1422"/>
                    <a:pt x="3260" y="1425"/>
                    <a:pt x="3188" y="1431"/>
                  </a:cubicBezTo>
                  <a:cubicBezTo>
                    <a:pt x="2957" y="1467"/>
                    <a:pt x="2736" y="1512"/>
                    <a:pt x="2537" y="1640"/>
                  </a:cubicBezTo>
                  <a:cubicBezTo>
                    <a:pt x="2537" y="1652"/>
                    <a:pt x="2526" y="1652"/>
                    <a:pt x="2515" y="1652"/>
                  </a:cubicBezTo>
                  <a:cubicBezTo>
                    <a:pt x="2596" y="1526"/>
                    <a:pt x="2666" y="1409"/>
                    <a:pt x="2747" y="1280"/>
                  </a:cubicBezTo>
                  <a:cubicBezTo>
                    <a:pt x="2747" y="1269"/>
                    <a:pt x="2758" y="1269"/>
                    <a:pt x="2769" y="1269"/>
                  </a:cubicBezTo>
                  <a:cubicBezTo>
                    <a:pt x="2850" y="1258"/>
                    <a:pt x="2934" y="1247"/>
                    <a:pt x="3004" y="1247"/>
                  </a:cubicBezTo>
                  <a:cubicBezTo>
                    <a:pt x="3364" y="1210"/>
                    <a:pt x="3702" y="1093"/>
                    <a:pt x="4026" y="931"/>
                  </a:cubicBezTo>
                  <a:cubicBezTo>
                    <a:pt x="4052" y="908"/>
                    <a:pt x="4096" y="897"/>
                    <a:pt x="4085" y="850"/>
                  </a:cubicBezTo>
                  <a:cubicBezTo>
                    <a:pt x="4074" y="827"/>
                    <a:pt x="4026" y="813"/>
                    <a:pt x="3993" y="813"/>
                  </a:cubicBezTo>
                  <a:cubicBezTo>
                    <a:pt x="3887" y="813"/>
                    <a:pt x="3783" y="813"/>
                    <a:pt x="3677" y="827"/>
                  </a:cubicBezTo>
                  <a:cubicBezTo>
                    <a:pt x="3445" y="850"/>
                    <a:pt x="3225" y="897"/>
                    <a:pt x="3004" y="989"/>
                  </a:cubicBezTo>
                  <a:cubicBezTo>
                    <a:pt x="2898" y="1048"/>
                    <a:pt x="2806" y="1107"/>
                    <a:pt x="2747" y="1210"/>
                  </a:cubicBezTo>
                  <a:cubicBezTo>
                    <a:pt x="2725" y="1247"/>
                    <a:pt x="2699" y="1269"/>
                    <a:pt x="2688" y="1302"/>
                  </a:cubicBezTo>
                  <a:cubicBezTo>
                    <a:pt x="2677" y="1291"/>
                    <a:pt x="2677" y="1280"/>
                    <a:pt x="2677" y="1269"/>
                  </a:cubicBezTo>
                  <a:cubicBezTo>
                    <a:pt x="2688" y="1152"/>
                    <a:pt x="2711" y="1048"/>
                    <a:pt x="2711" y="931"/>
                  </a:cubicBezTo>
                  <a:cubicBezTo>
                    <a:pt x="2736" y="710"/>
                    <a:pt x="2725" y="478"/>
                    <a:pt x="2677" y="255"/>
                  </a:cubicBezTo>
                  <a:cubicBezTo>
                    <a:pt x="2666" y="185"/>
                    <a:pt x="2655" y="104"/>
                    <a:pt x="2641" y="34"/>
                  </a:cubicBezTo>
                  <a:cubicBezTo>
                    <a:pt x="2641" y="23"/>
                    <a:pt x="2618" y="1"/>
                    <a:pt x="26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4587068" y="1853503"/>
            <a:ext cx="41187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Perhatikan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kelompok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tiga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bilangan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Lato" panose="020B0604020202020204" charset="0"/>
            </a:endParaRPr>
          </a:p>
          <a:p>
            <a:pPr marL="0" lvl="0" indent="0"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Lato" panose="020B0604020202020204" charset="0"/>
                <a:cs typeface="Times New Roman" panose="02020603050405020304" pitchFamily="18" charset="0"/>
              </a:rPr>
              <a:t>a.       3, 5, 6  </a:t>
            </a:r>
            <a:r>
              <a:rPr lang="en-US" sz="1200" dirty="0" err="1" smtClean="0">
                <a:latin typeface="Lato" panose="020B0604020202020204" charset="0"/>
                <a:cs typeface="Times New Roman" panose="02020603050405020304" pitchFamily="18" charset="0"/>
              </a:rPr>
              <a:t>Jika</a:t>
            </a:r>
            <a:r>
              <a:rPr lang="en-US" sz="1200" dirty="0" smtClean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sisi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sisi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segitiga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manakah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yang  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membentuk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segitiga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siku-siku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disebut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Lato" panose="020B0604020202020204" charset="0"/>
                <a:cs typeface="Times New Roman" panose="02020603050405020304" pitchFamily="18" charset="0"/>
              </a:rPr>
              <a:t>Tripel</a:t>
            </a:r>
            <a:r>
              <a:rPr lang="en-US" sz="1200" dirty="0">
                <a:latin typeface="Lato" panose="020B0604020202020204" charset="0"/>
                <a:cs typeface="Times New Roman" panose="02020603050405020304" pitchFamily="18" charset="0"/>
              </a:rPr>
              <a:t> Pythagoras</a:t>
            </a:r>
            <a:r>
              <a:rPr lang="en-US" sz="1200" dirty="0" smtClean="0">
                <a:latin typeface="Lato" panose="020B0604020202020204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buClrTx/>
              <a:buSzTx/>
              <a:buNone/>
            </a:pPr>
            <a:r>
              <a:rPr lang="en-US" sz="1200" b="1" dirty="0" err="1" smtClean="0">
                <a:latin typeface="Lato" panose="020B0604020202020204" charset="0"/>
                <a:cs typeface="Times New Roman" panose="02020603050405020304" pitchFamily="18" charset="0"/>
              </a:rPr>
              <a:t>Jawaban</a:t>
            </a:r>
            <a:r>
              <a:rPr lang="en-US" sz="1200" b="1" dirty="0" smtClean="0">
                <a:latin typeface="Lato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anggap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miring,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lainya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alas,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Pythagoras,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800" dirty="0"/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Simir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siting 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altLang="en-US" sz="12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sial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/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= 5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+ 3</a:t>
            </a:r>
            <a:r>
              <a:rPr lang="en-US" altLang="en-US" sz="1200" baseline="30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800" dirty="0"/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  = 25 + 9</a:t>
            </a:r>
            <a:endParaRPr lang="en-US" altLang="en-US" sz="800" dirty="0"/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  ≠ 34</a:t>
            </a:r>
            <a:endParaRPr lang="en-US" altLang="en-US" sz="800" dirty="0"/>
          </a:p>
          <a:p>
            <a:pPr marL="0" lvl="0" indent="228600" algn="just">
              <a:buClrTx/>
              <a:buSzTx/>
              <a:buNone/>
            </a:pPr>
            <a:r>
              <a:rPr lang="en-US" altLang="en-US"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&gt;34</a:t>
            </a:r>
            <a:endParaRPr lang="en-US" altLang="en-US" sz="1800" dirty="0"/>
          </a:p>
          <a:p>
            <a:pPr marL="0" lvl="0" indent="0">
              <a:buClrTx/>
              <a:buSzTx/>
              <a:buNone/>
            </a:pPr>
            <a:endParaRPr lang="en-US" sz="1200" b="1" dirty="0" smtClean="0">
              <a:latin typeface="Lato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Tx/>
              <a:buSzTx/>
              <a:buNone/>
            </a:pPr>
            <a:endParaRPr lang="en-US" sz="1200" b="1" dirty="0" smtClean="0">
              <a:latin typeface="Lato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Tx/>
              <a:buSzTx/>
              <a:buNone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Lato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37"/>
          <p:cNvSpPr txBox="1">
            <a:spLocks noGrp="1"/>
          </p:cNvSpPr>
          <p:nvPr>
            <p:ph type="title"/>
          </p:nvPr>
        </p:nvSpPr>
        <p:spPr>
          <a:xfrm>
            <a:off x="2632483" y="613063"/>
            <a:ext cx="40452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5"/>
                </a:solidFill>
              </a:rPr>
              <a:t>Tripel </a:t>
            </a:r>
            <a:r>
              <a:rPr lang="en" sz="4000" dirty="0" smtClean="0">
                <a:solidFill>
                  <a:schemeClr val="accent6"/>
                </a:solidFill>
              </a:rPr>
              <a:t>Pythagoras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2538" name="Google Shape;2538;p37"/>
          <p:cNvSpPr txBox="1">
            <a:spLocks noGrp="1"/>
          </p:cNvSpPr>
          <p:nvPr>
            <p:ph type="subTitle" idx="1"/>
          </p:nvPr>
        </p:nvSpPr>
        <p:spPr>
          <a:xfrm>
            <a:off x="2679266" y="2152178"/>
            <a:ext cx="4045200" cy="1648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Pythagoras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Pythagoras.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Pythagoras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siku-siku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sisi-sisi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siku-siku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39" name="Google Shape;2539;p37"/>
          <p:cNvGrpSpPr/>
          <p:nvPr/>
        </p:nvGrpSpPr>
        <p:grpSpPr>
          <a:xfrm rot="577233">
            <a:off x="1147873" y="2890672"/>
            <a:ext cx="2010772" cy="1681479"/>
            <a:chOff x="5803733" y="3835160"/>
            <a:chExt cx="912918" cy="763415"/>
          </a:xfrm>
        </p:grpSpPr>
        <p:sp>
          <p:nvSpPr>
            <p:cNvPr id="2540" name="Google Shape;2540;p37"/>
            <p:cNvSpPr/>
            <p:nvPr/>
          </p:nvSpPr>
          <p:spPr>
            <a:xfrm>
              <a:off x="5872112" y="3835160"/>
              <a:ext cx="535514" cy="763415"/>
            </a:xfrm>
            <a:custGeom>
              <a:avLst/>
              <a:gdLst/>
              <a:ahLst/>
              <a:cxnLst/>
              <a:rect l="l" t="t" r="r" b="b"/>
              <a:pathLst>
                <a:path w="11293" h="16099" extrusionOk="0">
                  <a:moveTo>
                    <a:pt x="2353" y="2628"/>
                  </a:moveTo>
                  <a:cubicBezTo>
                    <a:pt x="2353" y="2698"/>
                    <a:pt x="2294" y="2779"/>
                    <a:pt x="2224" y="2804"/>
                  </a:cubicBezTo>
                  <a:cubicBezTo>
                    <a:pt x="2260" y="2735"/>
                    <a:pt x="2294" y="2676"/>
                    <a:pt x="2353" y="2628"/>
                  </a:cubicBezTo>
                  <a:close/>
                  <a:moveTo>
                    <a:pt x="2235" y="2967"/>
                  </a:moveTo>
                  <a:cubicBezTo>
                    <a:pt x="2246" y="3014"/>
                    <a:pt x="2143" y="3165"/>
                    <a:pt x="2084" y="3187"/>
                  </a:cubicBezTo>
                  <a:cubicBezTo>
                    <a:pt x="2073" y="3117"/>
                    <a:pt x="2177" y="2989"/>
                    <a:pt x="2235" y="2967"/>
                  </a:cubicBezTo>
                  <a:close/>
                  <a:moveTo>
                    <a:pt x="7370" y="5713"/>
                  </a:moveTo>
                  <a:cubicBezTo>
                    <a:pt x="7415" y="5724"/>
                    <a:pt x="7451" y="5783"/>
                    <a:pt x="7451" y="5841"/>
                  </a:cubicBezTo>
                  <a:cubicBezTo>
                    <a:pt x="7392" y="5819"/>
                    <a:pt x="7359" y="5760"/>
                    <a:pt x="7370" y="5713"/>
                  </a:cubicBezTo>
                  <a:close/>
                  <a:moveTo>
                    <a:pt x="7613" y="5911"/>
                  </a:moveTo>
                  <a:lnTo>
                    <a:pt x="7613" y="5911"/>
                  </a:lnTo>
                  <a:cubicBezTo>
                    <a:pt x="7624" y="5992"/>
                    <a:pt x="7649" y="6087"/>
                    <a:pt x="7660" y="6179"/>
                  </a:cubicBezTo>
                  <a:cubicBezTo>
                    <a:pt x="7613" y="6143"/>
                    <a:pt x="7579" y="5947"/>
                    <a:pt x="7613" y="5911"/>
                  </a:cubicBezTo>
                  <a:close/>
                  <a:moveTo>
                    <a:pt x="8337" y="8355"/>
                  </a:moveTo>
                  <a:cubicBezTo>
                    <a:pt x="8370" y="8392"/>
                    <a:pt x="8406" y="8437"/>
                    <a:pt x="8429" y="8473"/>
                  </a:cubicBezTo>
                  <a:lnTo>
                    <a:pt x="8418" y="8484"/>
                  </a:lnTo>
                  <a:cubicBezTo>
                    <a:pt x="8370" y="8484"/>
                    <a:pt x="8300" y="8425"/>
                    <a:pt x="8300" y="8392"/>
                  </a:cubicBezTo>
                  <a:cubicBezTo>
                    <a:pt x="8300" y="8378"/>
                    <a:pt x="8300" y="8367"/>
                    <a:pt x="8311" y="8355"/>
                  </a:cubicBezTo>
                  <a:close/>
                  <a:moveTo>
                    <a:pt x="280" y="8425"/>
                  </a:moveTo>
                  <a:cubicBezTo>
                    <a:pt x="305" y="8473"/>
                    <a:pt x="316" y="8518"/>
                    <a:pt x="316" y="8554"/>
                  </a:cubicBezTo>
                  <a:cubicBezTo>
                    <a:pt x="246" y="8531"/>
                    <a:pt x="235" y="8484"/>
                    <a:pt x="280" y="8425"/>
                  </a:cubicBezTo>
                  <a:close/>
                  <a:moveTo>
                    <a:pt x="8392" y="8624"/>
                  </a:moveTo>
                  <a:cubicBezTo>
                    <a:pt x="8405" y="8629"/>
                    <a:pt x="8414" y="8629"/>
                    <a:pt x="8421" y="8629"/>
                  </a:cubicBezTo>
                  <a:cubicBezTo>
                    <a:pt x="8429" y="8629"/>
                    <a:pt x="8434" y="8629"/>
                    <a:pt x="8440" y="8635"/>
                  </a:cubicBezTo>
                  <a:cubicBezTo>
                    <a:pt x="8462" y="8657"/>
                    <a:pt x="8476" y="8694"/>
                    <a:pt x="8499" y="8727"/>
                  </a:cubicBezTo>
                  <a:cubicBezTo>
                    <a:pt x="8487" y="8727"/>
                    <a:pt x="8487" y="8741"/>
                    <a:pt x="8476" y="8741"/>
                  </a:cubicBezTo>
                  <a:cubicBezTo>
                    <a:pt x="8451" y="8716"/>
                    <a:pt x="8418" y="8694"/>
                    <a:pt x="8392" y="8671"/>
                  </a:cubicBezTo>
                  <a:lnTo>
                    <a:pt x="8392" y="8624"/>
                  </a:lnTo>
                  <a:close/>
                  <a:moveTo>
                    <a:pt x="456" y="8624"/>
                  </a:moveTo>
                  <a:cubicBezTo>
                    <a:pt x="456" y="8646"/>
                    <a:pt x="467" y="8657"/>
                    <a:pt x="467" y="8682"/>
                  </a:cubicBezTo>
                  <a:cubicBezTo>
                    <a:pt x="456" y="8797"/>
                    <a:pt x="444" y="8925"/>
                    <a:pt x="430" y="9043"/>
                  </a:cubicBezTo>
                  <a:cubicBezTo>
                    <a:pt x="419" y="9065"/>
                    <a:pt x="419" y="9090"/>
                    <a:pt x="408" y="9101"/>
                  </a:cubicBezTo>
                  <a:lnTo>
                    <a:pt x="397" y="9101"/>
                  </a:lnTo>
                  <a:cubicBezTo>
                    <a:pt x="386" y="9090"/>
                    <a:pt x="375" y="9065"/>
                    <a:pt x="386" y="9043"/>
                  </a:cubicBezTo>
                  <a:cubicBezTo>
                    <a:pt x="386" y="8925"/>
                    <a:pt x="397" y="8797"/>
                    <a:pt x="419" y="8671"/>
                  </a:cubicBezTo>
                  <a:cubicBezTo>
                    <a:pt x="419" y="8657"/>
                    <a:pt x="444" y="8635"/>
                    <a:pt x="456" y="8624"/>
                  </a:cubicBezTo>
                  <a:close/>
                  <a:moveTo>
                    <a:pt x="10558" y="12255"/>
                  </a:moveTo>
                  <a:lnTo>
                    <a:pt x="10558" y="12255"/>
                  </a:lnTo>
                  <a:cubicBezTo>
                    <a:pt x="10594" y="12303"/>
                    <a:pt x="10571" y="12417"/>
                    <a:pt x="10524" y="12465"/>
                  </a:cubicBezTo>
                  <a:cubicBezTo>
                    <a:pt x="10502" y="12417"/>
                    <a:pt x="10524" y="12303"/>
                    <a:pt x="10558" y="12255"/>
                  </a:cubicBezTo>
                  <a:close/>
                  <a:moveTo>
                    <a:pt x="10267" y="12443"/>
                  </a:moveTo>
                  <a:cubicBezTo>
                    <a:pt x="10278" y="12454"/>
                    <a:pt x="10303" y="12454"/>
                    <a:pt x="10303" y="12454"/>
                  </a:cubicBezTo>
                  <a:cubicBezTo>
                    <a:pt x="10362" y="12557"/>
                    <a:pt x="10418" y="12652"/>
                    <a:pt x="10476" y="12755"/>
                  </a:cubicBezTo>
                  <a:cubicBezTo>
                    <a:pt x="10465" y="12755"/>
                    <a:pt x="10454" y="12767"/>
                    <a:pt x="10454" y="12767"/>
                  </a:cubicBezTo>
                  <a:cubicBezTo>
                    <a:pt x="10432" y="12744"/>
                    <a:pt x="10407" y="12722"/>
                    <a:pt x="10395" y="12697"/>
                  </a:cubicBezTo>
                  <a:cubicBezTo>
                    <a:pt x="10348" y="12627"/>
                    <a:pt x="10314" y="12557"/>
                    <a:pt x="10267" y="12487"/>
                  </a:cubicBezTo>
                  <a:cubicBezTo>
                    <a:pt x="10256" y="12476"/>
                    <a:pt x="10267" y="12454"/>
                    <a:pt x="10267" y="12443"/>
                  </a:cubicBezTo>
                  <a:close/>
                  <a:moveTo>
                    <a:pt x="1805" y="13332"/>
                  </a:moveTo>
                  <a:cubicBezTo>
                    <a:pt x="1809" y="13332"/>
                    <a:pt x="1813" y="13333"/>
                    <a:pt x="1816" y="13337"/>
                  </a:cubicBezTo>
                  <a:cubicBezTo>
                    <a:pt x="1841" y="13351"/>
                    <a:pt x="1875" y="13490"/>
                    <a:pt x="1864" y="13524"/>
                  </a:cubicBezTo>
                  <a:cubicBezTo>
                    <a:pt x="1827" y="13501"/>
                    <a:pt x="1771" y="13384"/>
                    <a:pt x="1783" y="13351"/>
                  </a:cubicBezTo>
                  <a:cubicBezTo>
                    <a:pt x="1783" y="13341"/>
                    <a:pt x="1794" y="13332"/>
                    <a:pt x="1805" y="13332"/>
                  </a:cubicBezTo>
                  <a:close/>
                  <a:moveTo>
                    <a:pt x="2003" y="13663"/>
                  </a:moveTo>
                  <a:cubicBezTo>
                    <a:pt x="2014" y="13803"/>
                    <a:pt x="2003" y="13943"/>
                    <a:pt x="1967" y="14082"/>
                  </a:cubicBezTo>
                  <a:cubicBezTo>
                    <a:pt x="1956" y="13943"/>
                    <a:pt x="1967" y="13803"/>
                    <a:pt x="1981" y="13663"/>
                  </a:cubicBezTo>
                  <a:close/>
                  <a:moveTo>
                    <a:pt x="4059" y="0"/>
                  </a:moveTo>
                  <a:cubicBezTo>
                    <a:pt x="3960" y="0"/>
                    <a:pt x="3861" y="23"/>
                    <a:pt x="3761" y="67"/>
                  </a:cubicBezTo>
                  <a:cubicBezTo>
                    <a:pt x="3308" y="290"/>
                    <a:pt x="2841" y="500"/>
                    <a:pt x="2386" y="709"/>
                  </a:cubicBezTo>
                  <a:cubicBezTo>
                    <a:pt x="2330" y="732"/>
                    <a:pt x="2283" y="765"/>
                    <a:pt x="2246" y="801"/>
                  </a:cubicBezTo>
                  <a:cubicBezTo>
                    <a:pt x="2177" y="894"/>
                    <a:pt x="2107" y="989"/>
                    <a:pt x="2037" y="1070"/>
                  </a:cubicBezTo>
                  <a:cubicBezTo>
                    <a:pt x="1956" y="1162"/>
                    <a:pt x="1945" y="1254"/>
                    <a:pt x="1967" y="1371"/>
                  </a:cubicBezTo>
                  <a:cubicBezTo>
                    <a:pt x="2026" y="1581"/>
                    <a:pt x="2073" y="1802"/>
                    <a:pt x="2132" y="2022"/>
                  </a:cubicBezTo>
                  <a:cubicBezTo>
                    <a:pt x="2177" y="2176"/>
                    <a:pt x="2177" y="2316"/>
                    <a:pt x="2121" y="2455"/>
                  </a:cubicBezTo>
                  <a:cubicBezTo>
                    <a:pt x="2051" y="2628"/>
                    <a:pt x="1956" y="2779"/>
                    <a:pt x="1886" y="2955"/>
                  </a:cubicBezTo>
                  <a:cubicBezTo>
                    <a:pt x="1852" y="3036"/>
                    <a:pt x="1816" y="3140"/>
                    <a:pt x="1816" y="3224"/>
                  </a:cubicBezTo>
                  <a:cubicBezTo>
                    <a:pt x="1816" y="3363"/>
                    <a:pt x="1827" y="3503"/>
                    <a:pt x="1852" y="3643"/>
                  </a:cubicBezTo>
                  <a:cubicBezTo>
                    <a:pt x="1886" y="3805"/>
                    <a:pt x="1886" y="3967"/>
                    <a:pt x="1841" y="4118"/>
                  </a:cubicBezTo>
                  <a:cubicBezTo>
                    <a:pt x="1816" y="4176"/>
                    <a:pt x="1816" y="4246"/>
                    <a:pt x="1841" y="4305"/>
                  </a:cubicBezTo>
                  <a:cubicBezTo>
                    <a:pt x="1875" y="4422"/>
                    <a:pt x="1852" y="4514"/>
                    <a:pt x="1771" y="4595"/>
                  </a:cubicBezTo>
                  <a:cubicBezTo>
                    <a:pt x="1746" y="4620"/>
                    <a:pt x="1724" y="4654"/>
                    <a:pt x="1688" y="4676"/>
                  </a:cubicBezTo>
                  <a:cubicBezTo>
                    <a:pt x="1352" y="5003"/>
                    <a:pt x="1059" y="5389"/>
                    <a:pt x="769" y="5771"/>
                  </a:cubicBezTo>
                  <a:cubicBezTo>
                    <a:pt x="640" y="5933"/>
                    <a:pt x="548" y="6121"/>
                    <a:pt x="489" y="6330"/>
                  </a:cubicBezTo>
                  <a:cubicBezTo>
                    <a:pt x="316" y="6925"/>
                    <a:pt x="221" y="7540"/>
                    <a:pt x="37" y="8135"/>
                  </a:cubicBezTo>
                  <a:cubicBezTo>
                    <a:pt x="0" y="8238"/>
                    <a:pt x="0" y="8355"/>
                    <a:pt x="37" y="8462"/>
                  </a:cubicBezTo>
                  <a:cubicBezTo>
                    <a:pt x="106" y="8671"/>
                    <a:pt x="176" y="8867"/>
                    <a:pt x="257" y="9076"/>
                  </a:cubicBezTo>
                  <a:cubicBezTo>
                    <a:pt x="361" y="9322"/>
                    <a:pt x="419" y="9590"/>
                    <a:pt x="419" y="9858"/>
                  </a:cubicBezTo>
                  <a:cubicBezTo>
                    <a:pt x="408" y="10311"/>
                    <a:pt x="456" y="10752"/>
                    <a:pt x="570" y="11185"/>
                  </a:cubicBezTo>
                  <a:cubicBezTo>
                    <a:pt x="606" y="11289"/>
                    <a:pt x="629" y="11395"/>
                    <a:pt x="654" y="11498"/>
                  </a:cubicBezTo>
                  <a:cubicBezTo>
                    <a:pt x="699" y="11465"/>
                    <a:pt x="746" y="11451"/>
                    <a:pt x="780" y="11429"/>
                  </a:cubicBezTo>
                  <a:cubicBezTo>
                    <a:pt x="798" y="11415"/>
                    <a:pt x="815" y="11409"/>
                    <a:pt x="831" y="11409"/>
                  </a:cubicBezTo>
                  <a:cubicBezTo>
                    <a:pt x="855" y="11409"/>
                    <a:pt x="877" y="11424"/>
                    <a:pt x="897" y="11451"/>
                  </a:cubicBezTo>
                  <a:cubicBezTo>
                    <a:pt x="945" y="11510"/>
                    <a:pt x="989" y="11568"/>
                    <a:pt x="1037" y="11627"/>
                  </a:cubicBezTo>
                  <a:cubicBezTo>
                    <a:pt x="1059" y="11649"/>
                    <a:pt x="1095" y="11697"/>
                    <a:pt x="1129" y="11697"/>
                  </a:cubicBezTo>
                  <a:cubicBezTo>
                    <a:pt x="1235" y="11708"/>
                    <a:pt x="1316" y="11755"/>
                    <a:pt x="1397" y="11800"/>
                  </a:cubicBezTo>
                  <a:cubicBezTo>
                    <a:pt x="1445" y="11825"/>
                    <a:pt x="1503" y="11825"/>
                    <a:pt x="1503" y="11884"/>
                  </a:cubicBezTo>
                  <a:cubicBezTo>
                    <a:pt x="1492" y="11917"/>
                    <a:pt x="1433" y="11954"/>
                    <a:pt x="1408" y="11987"/>
                  </a:cubicBezTo>
                  <a:cubicBezTo>
                    <a:pt x="1375" y="12024"/>
                    <a:pt x="1327" y="12046"/>
                    <a:pt x="1305" y="12079"/>
                  </a:cubicBezTo>
                  <a:cubicBezTo>
                    <a:pt x="1269" y="12116"/>
                    <a:pt x="1235" y="12174"/>
                    <a:pt x="1199" y="12219"/>
                  </a:cubicBezTo>
                  <a:cubicBezTo>
                    <a:pt x="1084" y="12348"/>
                    <a:pt x="1073" y="12348"/>
                    <a:pt x="1224" y="12454"/>
                  </a:cubicBezTo>
                  <a:cubicBezTo>
                    <a:pt x="1305" y="12498"/>
                    <a:pt x="1338" y="12568"/>
                    <a:pt x="1316" y="12674"/>
                  </a:cubicBezTo>
                  <a:cubicBezTo>
                    <a:pt x="1283" y="12792"/>
                    <a:pt x="1294" y="12906"/>
                    <a:pt x="1338" y="13024"/>
                  </a:cubicBezTo>
                  <a:cubicBezTo>
                    <a:pt x="1433" y="13233"/>
                    <a:pt x="1514" y="13454"/>
                    <a:pt x="1595" y="13675"/>
                  </a:cubicBezTo>
                  <a:cubicBezTo>
                    <a:pt x="1643" y="13781"/>
                    <a:pt x="1665" y="13884"/>
                    <a:pt x="1643" y="14001"/>
                  </a:cubicBezTo>
                  <a:cubicBezTo>
                    <a:pt x="1618" y="14175"/>
                    <a:pt x="1595" y="14351"/>
                    <a:pt x="1573" y="14513"/>
                  </a:cubicBezTo>
                  <a:cubicBezTo>
                    <a:pt x="1562" y="14641"/>
                    <a:pt x="1562" y="14770"/>
                    <a:pt x="1562" y="14898"/>
                  </a:cubicBezTo>
                  <a:cubicBezTo>
                    <a:pt x="1562" y="15071"/>
                    <a:pt x="1643" y="15200"/>
                    <a:pt x="1724" y="15340"/>
                  </a:cubicBezTo>
                  <a:cubicBezTo>
                    <a:pt x="1735" y="15362"/>
                    <a:pt x="1746" y="15387"/>
                    <a:pt x="1771" y="15398"/>
                  </a:cubicBezTo>
                  <a:cubicBezTo>
                    <a:pt x="2062" y="15597"/>
                    <a:pt x="2364" y="15806"/>
                    <a:pt x="2654" y="16005"/>
                  </a:cubicBezTo>
                  <a:cubicBezTo>
                    <a:pt x="2737" y="16066"/>
                    <a:pt x="2835" y="16099"/>
                    <a:pt x="2937" y="16099"/>
                  </a:cubicBezTo>
                  <a:cubicBezTo>
                    <a:pt x="2951" y="16099"/>
                    <a:pt x="2966" y="16098"/>
                    <a:pt x="2981" y="16097"/>
                  </a:cubicBezTo>
                  <a:cubicBezTo>
                    <a:pt x="3040" y="16097"/>
                    <a:pt x="3110" y="16086"/>
                    <a:pt x="3168" y="16074"/>
                  </a:cubicBezTo>
                  <a:cubicBezTo>
                    <a:pt x="3448" y="16038"/>
                    <a:pt x="3727" y="15991"/>
                    <a:pt x="4006" y="15946"/>
                  </a:cubicBezTo>
                  <a:cubicBezTo>
                    <a:pt x="4506" y="15865"/>
                    <a:pt x="4995" y="15795"/>
                    <a:pt x="5495" y="15711"/>
                  </a:cubicBezTo>
                  <a:cubicBezTo>
                    <a:pt x="5624" y="15691"/>
                    <a:pt x="5753" y="15669"/>
                    <a:pt x="5879" y="15669"/>
                  </a:cubicBezTo>
                  <a:cubicBezTo>
                    <a:pt x="5958" y="15669"/>
                    <a:pt x="6036" y="15677"/>
                    <a:pt x="6113" y="15700"/>
                  </a:cubicBezTo>
                  <a:cubicBezTo>
                    <a:pt x="6195" y="15723"/>
                    <a:pt x="6276" y="15734"/>
                    <a:pt x="6356" y="15734"/>
                  </a:cubicBezTo>
                  <a:cubicBezTo>
                    <a:pt x="6478" y="15734"/>
                    <a:pt x="6598" y="15709"/>
                    <a:pt x="6716" y="15666"/>
                  </a:cubicBezTo>
                  <a:cubicBezTo>
                    <a:pt x="7241" y="15502"/>
                    <a:pt x="7778" y="15351"/>
                    <a:pt x="8311" y="15189"/>
                  </a:cubicBezTo>
                  <a:cubicBezTo>
                    <a:pt x="8487" y="15130"/>
                    <a:pt x="8649" y="15083"/>
                    <a:pt x="8825" y="15027"/>
                  </a:cubicBezTo>
                  <a:cubicBezTo>
                    <a:pt x="8965" y="14990"/>
                    <a:pt x="9046" y="14909"/>
                    <a:pt x="9080" y="14770"/>
                  </a:cubicBezTo>
                  <a:cubicBezTo>
                    <a:pt x="9080" y="14722"/>
                    <a:pt x="9091" y="14678"/>
                    <a:pt x="9116" y="14630"/>
                  </a:cubicBezTo>
                  <a:cubicBezTo>
                    <a:pt x="9138" y="14594"/>
                    <a:pt x="9161" y="14538"/>
                    <a:pt x="9197" y="14524"/>
                  </a:cubicBezTo>
                  <a:cubicBezTo>
                    <a:pt x="9206" y="14520"/>
                    <a:pt x="9214" y="14518"/>
                    <a:pt x="9222" y="14518"/>
                  </a:cubicBezTo>
                  <a:cubicBezTo>
                    <a:pt x="9260" y="14518"/>
                    <a:pt x="9294" y="14555"/>
                    <a:pt x="9314" y="14583"/>
                  </a:cubicBezTo>
                  <a:cubicBezTo>
                    <a:pt x="9326" y="14594"/>
                    <a:pt x="9337" y="14619"/>
                    <a:pt x="9348" y="14630"/>
                  </a:cubicBezTo>
                  <a:cubicBezTo>
                    <a:pt x="9407" y="14711"/>
                    <a:pt x="9476" y="14803"/>
                    <a:pt x="9524" y="14887"/>
                  </a:cubicBezTo>
                  <a:cubicBezTo>
                    <a:pt x="9563" y="14936"/>
                    <a:pt x="9596" y="14970"/>
                    <a:pt x="9651" y="14970"/>
                  </a:cubicBezTo>
                  <a:cubicBezTo>
                    <a:pt x="9658" y="14970"/>
                    <a:pt x="9666" y="14969"/>
                    <a:pt x="9675" y="14968"/>
                  </a:cubicBezTo>
                  <a:cubicBezTo>
                    <a:pt x="9733" y="14957"/>
                    <a:pt x="9789" y="14943"/>
                    <a:pt x="9859" y="14932"/>
                  </a:cubicBezTo>
                  <a:lnTo>
                    <a:pt x="10907" y="14722"/>
                  </a:lnTo>
                  <a:cubicBezTo>
                    <a:pt x="11046" y="14700"/>
                    <a:pt x="11116" y="14619"/>
                    <a:pt x="11141" y="14502"/>
                  </a:cubicBezTo>
                  <a:cubicBezTo>
                    <a:pt x="11175" y="14373"/>
                    <a:pt x="11200" y="14245"/>
                    <a:pt x="11234" y="14119"/>
                  </a:cubicBezTo>
                  <a:cubicBezTo>
                    <a:pt x="11292" y="13932"/>
                    <a:pt x="11281" y="13770"/>
                    <a:pt x="11175" y="13594"/>
                  </a:cubicBezTo>
                  <a:cubicBezTo>
                    <a:pt x="11094" y="13454"/>
                    <a:pt x="11013" y="13314"/>
                    <a:pt x="10921" y="13186"/>
                  </a:cubicBezTo>
                  <a:cubicBezTo>
                    <a:pt x="10851" y="13082"/>
                    <a:pt x="10815" y="12987"/>
                    <a:pt x="10837" y="12862"/>
                  </a:cubicBezTo>
                  <a:cubicBezTo>
                    <a:pt x="10851" y="12792"/>
                    <a:pt x="10862" y="12722"/>
                    <a:pt x="10873" y="12638"/>
                  </a:cubicBezTo>
                  <a:cubicBezTo>
                    <a:pt x="10907" y="12476"/>
                    <a:pt x="10884" y="12314"/>
                    <a:pt x="10767" y="12174"/>
                  </a:cubicBezTo>
                  <a:cubicBezTo>
                    <a:pt x="10664" y="12068"/>
                    <a:pt x="10583" y="11940"/>
                    <a:pt x="10488" y="11825"/>
                  </a:cubicBezTo>
                  <a:cubicBezTo>
                    <a:pt x="10197" y="11417"/>
                    <a:pt x="9895" y="11009"/>
                    <a:pt x="9546" y="10649"/>
                  </a:cubicBezTo>
                  <a:cubicBezTo>
                    <a:pt x="9499" y="10602"/>
                    <a:pt x="9454" y="10543"/>
                    <a:pt x="9429" y="10487"/>
                  </a:cubicBezTo>
                  <a:cubicBezTo>
                    <a:pt x="9300" y="10208"/>
                    <a:pt x="9186" y="9928"/>
                    <a:pt x="9068" y="9660"/>
                  </a:cubicBezTo>
                  <a:cubicBezTo>
                    <a:pt x="8811" y="9043"/>
                    <a:pt x="8580" y="8425"/>
                    <a:pt x="8429" y="7786"/>
                  </a:cubicBezTo>
                  <a:cubicBezTo>
                    <a:pt x="8348" y="7436"/>
                    <a:pt x="8219" y="7098"/>
                    <a:pt x="8183" y="6738"/>
                  </a:cubicBezTo>
                  <a:cubicBezTo>
                    <a:pt x="8149" y="6470"/>
                    <a:pt x="8057" y="6238"/>
                    <a:pt x="7892" y="6028"/>
                  </a:cubicBezTo>
                  <a:cubicBezTo>
                    <a:pt x="7624" y="5679"/>
                    <a:pt x="7345" y="5341"/>
                    <a:pt x="7065" y="4992"/>
                  </a:cubicBezTo>
                  <a:cubicBezTo>
                    <a:pt x="6962" y="4875"/>
                    <a:pt x="6822" y="4805"/>
                    <a:pt x="6683" y="4746"/>
                  </a:cubicBezTo>
                  <a:cubicBezTo>
                    <a:pt x="6635" y="4794"/>
                    <a:pt x="6602" y="4830"/>
                    <a:pt x="6565" y="4875"/>
                  </a:cubicBezTo>
                  <a:cubicBezTo>
                    <a:pt x="6543" y="4900"/>
                    <a:pt x="6507" y="4922"/>
                    <a:pt x="6473" y="4944"/>
                  </a:cubicBezTo>
                  <a:cubicBezTo>
                    <a:pt x="6462" y="4956"/>
                    <a:pt x="6426" y="4956"/>
                    <a:pt x="6403" y="4956"/>
                  </a:cubicBezTo>
                  <a:cubicBezTo>
                    <a:pt x="6392" y="4944"/>
                    <a:pt x="6381" y="4911"/>
                    <a:pt x="6381" y="4886"/>
                  </a:cubicBezTo>
                  <a:cubicBezTo>
                    <a:pt x="6392" y="4841"/>
                    <a:pt x="6415" y="4794"/>
                    <a:pt x="6415" y="4746"/>
                  </a:cubicBezTo>
                  <a:cubicBezTo>
                    <a:pt x="6426" y="4690"/>
                    <a:pt x="6451" y="4620"/>
                    <a:pt x="6426" y="4573"/>
                  </a:cubicBezTo>
                  <a:cubicBezTo>
                    <a:pt x="6367" y="4444"/>
                    <a:pt x="6403" y="4352"/>
                    <a:pt x="6484" y="4257"/>
                  </a:cubicBezTo>
                  <a:cubicBezTo>
                    <a:pt x="6591" y="4154"/>
                    <a:pt x="6591" y="4118"/>
                    <a:pt x="6507" y="3978"/>
                  </a:cubicBezTo>
                  <a:cubicBezTo>
                    <a:pt x="6426" y="3827"/>
                    <a:pt x="6356" y="3665"/>
                    <a:pt x="6322" y="3489"/>
                  </a:cubicBezTo>
                  <a:cubicBezTo>
                    <a:pt x="6286" y="3349"/>
                    <a:pt x="6297" y="3210"/>
                    <a:pt x="6381" y="3084"/>
                  </a:cubicBezTo>
                  <a:cubicBezTo>
                    <a:pt x="6473" y="2944"/>
                    <a:pt x="6543" y="2804"/>
                    <a:pt x="6635" y="2665"/>
                  </a:cubicBezTo>
                  <a:cubicBezTo>
                    <a:pt x="6694" y="2559"/>
                    <a:pt x="6741" y="2455"/>
                    <a:pt x="6716" y="2338"/>
                  </a:cubicBezTo>
                  <a:lnTo>
                    <a:pt x="6716" y="2268"/>
                  </a:lnTo>
                  <a:cubicBezTo>
                    <a:pt x="6730" y="2151"/>
                    <a:pt x="6705" y="2059"/>
                    <a:pt x="6635" y="1978"/>
                  </a:cubicBezTo>
                  <a:cubicBezTo>
                    <a:pt x="6624" y="1952"/>
                    <a:pt x="6613" y="1919"/>
                    <a:pt x="6591" y="1897"/>
                  </a:cubicBezTo>
                  <a:cubicBezTo>
                    <a:pt x="6473" y="1732"/>
                    <a:pt x="6392" y="1559"/>
                    <a:pt x="6367" y="1360"/>
                  </a:cubicBezTo>
                  <a:cubicBezTo>
                    <a:pt x="6356" y="1209"/>
                    <a:pt x="6275" y="1114"/>
                    <a:pt x="6146" y="1033"/>
                  </a:cubicBezTo>
                  <a:cubicBezTo>
                    <a:pt x="5738" y="801"/>
                    <a:pt x="5345" y="570"/>
                    <a:pt x="4948" y="335"/>
                  </a:cubicBezTo>
                  <a:cubicBezTo>
                    <a:pt x="4738" y="232"/>
                    <a:pt x="4529" y="151"/>
                    <a:pt x="4319" y="56"/>
                  </a:cubicBezTo>
                  <a:cubicBezTo>
                    <a:pt x="4232" y="18"/>
                    <a:pt x="4146" y="0"/>
                    <a:pt x="4059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6170710" y="3964140"/>
              <a:ext cx="17782" cy="42062"/>
            </a:xfrm>
            <a:custGeom>
              <a:avLst/>
              <a:gdLst/>
              <a:ahLst/>
              <a:cxnLst/>
              <a:rect l="l" t="t" r="r" b="b"/>
              <a:pathLst>
                <a:path w="375" h="887" extrusionOk="0">
                  <a:moveTo>
                    <a:pt x="363" y="1"/>
                  </a:moveTo>
                  <a:cubicBezTo>
                    <a:pt x="280" y="140"/>
                    <a:pt x="199" y="280"/>
                    <a:pt x="106" y="420"/>
                  </a:cubicBezTo>
                  <a:cubicBezTo>
                    <a:pt x="0" y="573"/>
                    <a:pt x="70" y="724"/>
                    <a:pt x="106" y="886"/>
                  </a:cubicBezTo>
                  <a:cubicBezTo>
                    <a:pt x="199" y="585"/>
                    <a:pt x="294" y="294"/>
                    <a:pt x="375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5904689" y="4378962"/>
              <a:ext cx="16597" cy="11333"/>
            </a:xfrm>
            <a:custGeom>
              <a:avLst/>
              <a:gdLst/>
              <a:ahLst/>
              <a:cxnLst/>
              <a:rect l="l" t="t" r="r" b="b"/>
              <a:pathLst>
                <a:path w="350" h="239" extrusionOk="0">
                  <a:moveTo>
                    <a:pt x="132" y="1"/>
                  </a:moveTo>
                  <a:cubicBezTo>
                    <a:pt x="102" y="1"/>
                    <a:pt x="67" y="27"/>
                    <a:pt x="0" y="78"/>
                  </a:cubicBezTo>
                  <a:cubicBezTo>
                    <a:pt x="30" y="182"/>
                    <a:pt x="134" y="238"/>
                    <a:pt x="259" y="238"/>
                  </a:cubicBezTo>
                  <a:cubicBezTo>
                    <a:pt x="288" y="238"/>
                    <a:pt x="319" y="235"/>
                    <a:pt x="350" y="229"/>
                  </a:cubicBezTo>
                  <a:cubicBezTo>
                    <a:pt x="316" y="181"/>
                    <a:pt x="280" y="148"/>
                    <a:pt x="246" y="100"/>
                  </a:cubicBezTo>
                  <a:cubicBezTo>
                    <a:pt x="191" y="33"/>
                    <a:pt x="164" y="1"/>
                    <a:pt x="132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5889846" y="4244055"/>
              <a:ext cx="4410" cy="22714"/>
            </a:xfrm>
            <a:custGeom>
              <a:avLst/>
              <a:gdLst/>
              <a:ahLst/>
              <a:cxnLst/>
              <a:rect l="l" t="t" r="r" b="b"/>
              <a:pathLst>
                <a:path w="93" h="479" extrusionOk="0">
                  <a:moveTo>
                    <a:pt x="82" y="1"/>
                  </a:moveTo>
                  <a:cubicBezTo>
                    <a:pt x="70" y="12"/>
                    <a:pt x="45" y="34"/>
                    <a:pt x="45" y="48"/>
                  </a:cubicBezTo>
                  <a:cubicBezTo>
                    <a:pt x="23" y="174"/>
                    <a:pt x="12" y="302"/>
                    <a:pt x="12" y="420"/>
                  </a:cubicBezTo>
                  <a:cubicBezTo>
                    <a:pt x="1" y="442"/>
                    <a:pt x="12" y="467"/>
                    <a:pt x="23" y="478"/>
                  </a:cubicBezTo>
                  <a:lnTo>
                    <a:pt x="34" y="478"/>
                  </a:lnTo>
                  <a:cubicBezTo>
                    <a:pt x="45" y="467"/>
                    <a:pt x="45" y="442"/>
                    <a:pt x="56" y="420"/>
                  </a:cubicBezTo>
                  <a:cubicBezTo>
                    <a:pt x="70" y="302"/>
                    <a:pt x="82" y="174"/>
                    <a:pt x="93" y="59"/>
                  </a:cubicBezTo>
                  <a:cubicBezTo>
                    <a:pt x="93" y="34"/>
                    <a:pt x="82" y="23"/>
                    <a:pt x="8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6358394" y="4425148"/>
              <a:ext cx="10527" cy="15411"/>
            </a:xfrm>
            <a:custGeom>
              <a:avLst/>
              <a:gdLst/>
              <a:ahLst/>
              <a:cxnLst/>
              <a:rect l="l" t="t" r="r" b="b"/>
              <a:pathLst>
                <a:path w="222" h="325" extrusionOk="0">
                  <a:moveTo>
                    <a:pt x="12" y="1"/>
                  </a:moveTo>
                  <a:cubicBezTo>
                    <a:pt x="12" y="12"/>
                    <a:pt x="1" y="34"/>
                    <a:pt x="12" y="45"/>
                  </a:cubicBezTo>
                  <a:cubicBezTo>
                    <a:pt x="59" y="115"/>
                    <a:pt x="93" y="185"/>
                    <a:pt x="140" y="255"/>
                  </a:cubicBezTo>
                  <a:cubicBezTo>
                    <a:pt x="152" y="280"/>
                    <a:pt x="177" y="302"/>
                    <a:pt x="199" y="325"/>
                  </a:cubicBezTo>
                  <a:cubicBezTo>
                    <a:pt x="199" y="325"/>
                    <a:pt x="210" y="313"/>
                    <a:pt x="221" y="313"/>
                  </a:cubicBezTo>
                  <a:cubicBezTo>
                    <a:pt x="163" y="210"/>
                    <a:pt x="107" y="115"/>
                    <a:pt x="48" y="12"/>
                  </a:cubicBezTo>
                  <a:cubicBezTo>
                    <a:pt x="48" y="12"/>
                    <a:pt x="23" y="12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5964816" y="4483047"/>
              <a:ext cx="2845" cy="19916"/>
            </a:xfrm>
            <a:custGeom>
              <a:avLst/>
              <a:gdLst/>
              <a:ahLst/>
              <a:cxnLst/>
              <a:rect l="l" t="t" r="r" b="b"/>
              <a:pathLst>
                <a:path w="60" h="420" extrusionOk="0">
                  <a:moveTo>
                    <a:pt x="26" y="0"/>
                  </a:moveTo>
                  <a:cubicBezTo>
                    <a:pt x="12" y="140"/>
                    <a:pt x="1" y="280"/>
                    <a:pt x="12" y="419"/>
                  </a:cubicBezTo>
                  <a:cubicBezTo>
                    <a:pt x="48" y="280"/>
                    <a:pt x="59" y="140"/>
                    <a:pt x="4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5970411" y="3975805"/>
              <a:ext cx="8251" cy="10527"/>
            </a:xfrm>
            <a:custGeom>
              <a:avLst/>
              <a:gdLst/>
              <a:ahLst/>
              <a:cxnLst/>
              <a:rect l="l" t="t" r="r" b="b"/>
              <a:pathLst>
                <a:path w="174" h="222" extrusionOk="0">
                  <a:moveTo>
                    <a:pt x="162" y="1"/>
                  </a:moveTo>
                  <a:cubicBezTo>
                    <a:pt x="104" y="23"/>
                    <a:pt x="0" y="151"/>
                    <a:pt x="11" y="221"/>
                  </a:cubicBezTo>
                  <a:cubicBezTo>
                    <a:pt x="70" y="199"/>
                    <a:pt x="173" y="48"/>
                    <a:pt x="16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5956091" y="4467351"/>
              <a:ext cx="4932" cy="9105"/>
            </a:xfrm>
            <a:custGeom>
              <a:avLst/>
              <a:gdLst/>
              <a:ahLst/>
              <a:cxnLst/>
              <a:rect l="l" t="t" r="r" b="b"/>
              <a:pathLst>
                <a:path w="104" h="192" extrusionOk="0">
                  <a:moveTo>
                    <a:pt x="34" y="0"/>
                  </a:moveTo>
                  <a:cubicBezTo>
                    <a:pt x="23" y="0"/>
                    <a:pt x="12" y="9"/>
                    <a:pt x="12" y="19"/>
                  </a:cubicBezTo>
                  <a:cubicBezTo>
                    <a:pt x="0" y="52"/>
                    <a:pt x="56" y="169"/>
                    <a:pt x="93" y="192"/>
                  </a:cubicBezTo>
                  <a:cubicBezTo>
                    <a:pt x="104" y="158"/>
                    <a:pt x="70" y="19"/>
                    <a:pt x="45" y="5"/>
                  </a:cubicBezTo>
                  <a:cubicBezTo>
                    <a:pt x="42" y="1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6370059" y="4416281"/>
              <a:ext cx="4410" cy="9958"/>
            </a:xfrm>
            <a:custGeom>
              <a:avLst/>
              <a:gdLst/>
              <a:ahLst/>
              <a:cxnLst/>
              <a:rect l="l" t="t" r="r" b="b"/>
              <a:pathLst>
                <a:path w="93" h="210" extrusionOk="0">
                  <a:moveTo>
                    <a:pt x="57" y="0"/>
                  </a:moveTo>
                  <a:lnTo>
                    <a:pt x="57" y="0"/>
                  </a:lnTo>
                  <a:cubicBezTo>
                    <a:pt x="23" y="48"/>
                    <a:pt x="1" y="162"/>
                    <a:pt x="23" y="210"/>
                  </a:cubicBezTo>
                  <a:cubicBezTo>
                    <a:pt x="70" y="162"/>
                    <a:pt x="93" y="48"/>
                    <a:pt x="5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6231501" y="4115454"/>
              <a:ext cx="3888" cy="12756"/>
            </a:xfrm>
            <a:custGeom>
              <a:avLst/>
              <a:gdLst/>
              <a:ahLst/>
              <a:cxnLst/>
              <a:rect l="l" t="t" r="r" b="b"/>
              <a:pathLst>
                <a:path w="82" h="269" extrusionOk="0">
                  <a:moveTo>
                    <a:pt x="34" y="0"/>
                  </a:moveTo>
                  <a:cubicBezTo>
                    <a:pt x="0" y="36"/>
                    <a:pt x="34" y="232"/>
                    <a:pt x="81" y="268"/>
                  </a:cubicBezTo>
                  <a:cubicBezTo>
                    <a:pt x="70" y="176"/>
                    <a:pt x="45" y="81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5977572" y="3959777"/>
              <a:ext cx="6117" cy="8393"/>
            </a:xfrm>
            <a:custGeom>
              <a:avLst/>
              <a:gdLst/>
              <a:ahLst/>
              <a:cxnLst/>
              <a:rect l="l" t="t" r="r" b="b"/>
              <a:pathLst>
                <a:path w="129" h="177" extrusionOk="0">
                  <a:moveTo>
                    <a:pt x="129" y="0"/>
                  </a:moveTo>
                  <a:lnTo>
                    <a:pt x="129" y="0"/>
                  </a:lnTo>
                  <a:cubicBezTo>
                    <a:pt x="70" y="48"/>
                    <a:pt x="36" y="107"/>
                    <a:pt x="0" y="176"/>
                  </a:cubicBezTo>
                  <a:cubicBezTo>
                    <a:pt x="70" y="151"/>
                    <a:pt x="129" y="7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6265690" y="4231346"/>
              <a:ext cx="6117" cy="6117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1" y="0"/>
                  </a:moveTo>
                  <a:cubicBezTo>
                    <a:pt x="0" y="12"/>
                    <a:pt x="0" y="23"/>
                    <a:pt x="0" y="37"/>
                  </a:cubicBezTo>
                  <a:cubicBezTo>
                    <a:pt x="0" y="70"/>
                    <a:pt x="70" y="129"/>
                    <a:pt x="118" y="129"/>
                  </a:cubicBezTo>
                  <a:lnTo>
                    <a:pt x="129" y="118"/>
                  </a:lnTo>
                  <a:cubicBezTo>
                    <a:pt x="106" y="82"/>
                    <a:pt x="70" y="37"/>
                    <a:pt x="3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6270052" y="4244055"/>
              <a:ext cx="5074" cy="5596"/>
            </a:xfrm>
            <a:custGeom>
              <a:avLst/>
              <a:gdLst/>
              <a:ahLst/>
              <a:cxnLst/>
              <a:rect l="l" t="t" r="r" b="b"/>
              <a:pathLst>
                <a:path w="107" h="118" extrusionOk="0">
                  <a:moveTo>
                    <a:pt x="0" y="1"/>
                  </a:moveTo>
                  <a:lnTo>
                    <a:pt x="0" y="48"/>
                  </a:lnTo>
                  <a:cubicBezTo>
                    <a:pt x="26" y="71"/>
                    <a:pt x="59" y="93"/>
                    <a:pt x="84" y="118"/>
                  </a:cubicBezTo>
                  <a:cubicBezTo>
                    <a:pt x="95" y="118"/>
                    <a:pt x="95" y="104"/>
                    <a:pt x="107" y="104"/>
                  </a:cubicBezTo>
                  <a:cubicBezTo>
                    <a:pt x="84" y="71"/>
                    <a:pt x="70" y="34"/>
                    <a:pt x="48" y="12"/>
                  </a:cubicBezTo>
                  <a:cubicBezTo>
                    <a:pt x="42" y="6"/>
                    <a:pt x="37" y="6"/>
                    <a:pt x="29" y="6"/>
                  </a:cubicBezTo>
                  <a:cubicBezTo>
                    <a:pt x="22" y="6"/>
                    <a:pt x="13" y="6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6221021" y="4106018"/>
              <a:ext cx="4410" cy="6165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12" y="1"/>
                  </a:moveTo>
                  <a:lnTo>
                    <a:pt x="12" y="1"/>
                  </a:lnTo>
                  <a:cubicBezTo>
                    <a:pt x="1" y="48"/>
                    <a:pt x="34" y="107"/>
                    <a:pt x="93" y="129"/>
                  </a:cubicBezTo>
                  <a:cubicBezTo>
                    <a:pt x="93" y="71"/>
                    <a:pt x="57" y="12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5883208" y="4234666"/>
              <a:ext cx="3888" cy="6117"/>
            </a:xfrm>
            <a:custGeom>
              <a:avLst/>
              <a:gdLst/>
              <a:ahLst/>
              <a:cxnLst/>
              <a:rect l="l" t="t" r="r" b="b"/>
              <a:pathLst>
                <a:path w="82" h="129" extrusionOk="0">
                  <a:moveTo>
                    <a:pt x="46" y="0"/>
                  </a:moveTo>
                  <a:lnTo>
                    <a:pt x="46" y="0"/>
                  </a:lnTo>
                  <a:cubicBezTo>
                    <a:pt x="1" y="59"/>
                    <a:pt x="12" y="106"/>
                    <a:pt x="82" y="129"/>
                  </a:cubicBezTo>
                  <a:cubicBezTo>
                    <a:pt x="82" y="93"/>
                    <a:pt x="71" y="48"/>
                    <a:pt x="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5896485" y="4086766"/>
              <a:ext cx="445416" cy="449874"/>
            </a:xfrm>
            <a:custGeom>
              <a:avLst/>
              <a:gdLst/>
              <a:ahLst/>
              <a:cxnLst/>
              <a:rect l="l" t="t" r="r" b="b"/>
              <a:pathLst>
                <a:path w="9393" h="9487" extrusionOk="0">
                  <a:moveTo>
                    <a:pt x="1633" y="0"/>
                  </a:moveTo>
                  <a:cubicBezTo>
                    <a:pt x="1562" y="0"/>
                    <a:pt x="1490" y="24"/>
                    <a:pt x="1431" y="69"/>
                  </a:cubicBezTo>
                  <a:cubicBezTo>
                    <a:pt x="1361" y="116"/>
                    <a:pt x="1302" y="164"/>
                    <a:pt x="1232" y="197"/>
                  </a:cubicBezTo>
                  <a:cubicBezTo>
                    <a:pt x="1151" y="256"/>
                    <a:pt x="1070" y="303"/>
                    <a:pt x="989" y="337"/>
                  </a:cubicBezTo>
                  <a:cubicBezTo>
                    <a:pt x="769" y="443"/>
                    <a:pt x="629" y="616"/>
                    <a:pt x="570" y="851"/>
                  </a:cubicBezTo>
                  <a:cubicBezTo>
                    <a:pt x="534" y="1046"/>
                    <a:pt x="453" y="1222"/>
                    <a:pt x="336" y="1373"/>
                  </a:cubicBezTo>
                  <a:cubicBezTo>
                    <a:pt x="291" y="1443"/>
                    <a:pt x="232" y="1502"/>
                    <a:pt x="196" y="1583"/>
                  </a:cubicBezTo>
                  <a:cubicBezTo>
                    <a:pt x="140" y="1711"/>
                    <a:pt x="70" y="1840"/>
                    <a:pt x="45" y="1968"/>
                  </a:cubicBezTo>
                  <a:cubicBezTo>
                    <a:pt x="0" y="2248"/>
                    <a:pt x="0" y="2538"/>
                    <a:pt x="45" y="2818"/>
                  </a:cubicBezTo>
                  <a:cubicBezTo>
                    <a:pt x="70" y="2980"/>
                    <a:pt x="126" y="3142"/>
                    <a:pt x="173" y="3295"/>
                  </a:cubicBezTo>
                  <a:cubicBezTo>
                    <a:pt x="243" y="3491"/>
                    <a:pt x="280" y="3700"/>
                    <a:pt x="291" y="3910"/>
                  </a:cubicBezTo>
                  <a:cubicBezTo>
                    <a:pt x="291" y="4203"/>
                    <a:pt x="302" y="4505"/>
                    <a:pt x="324" y="4796"/>
                  </a:cubicBezTo>
                  <a:cubicBezTo>
                    <a:pt x="336" y="5041"/>
                    <a:pt x="405" y="5273"/>
                    <a:pt x="559" y="5472"/>
                  </a:cubicBezTo>
                  <a:cubicBezTo>
                    <a:pt x="780" y="5740"/>
                    <a:pt x="1023" y="5983"/>
                    <a:pt x="1350" y="6134"/>
                  </a:cubicBezTo>
                  <a:cubicBezTo>
                    <a:pt x="1383" y="6159"/>
                    <a:pt x="1431" y="6170"/>
                    <a:pt x="1467" y="6181"/>
                  </a:cubicBezTo>
                  <a:cubicBezTo>
                    <a:pt x="1478" y="6159"/>
                    <a:pt x="1478" y="6159"/>
                    <a:pt x="1478" y="6145"/>
                  </a:cubicBezTo>
                  <a:cubicBezTo>
                    <a:pt x="1442" y="5821"/>
                    <a:pt x="1467" y="5494"/>
                    <a:pt x="1512" y="5156"/>
                  </a:cubicBezTo>
                  <a:cubicBezTo>
                    <a:pt x="1548" y="4902"/>
                    <a:pt x="1582" y="4633"/>
                    <a:pt x="1607" y="4376"/>
                  </a:cubicBezTo>
                  <a:cubicBezTo>
                    <a:pt x="1618" y="4189"/>
                    <a:pt x="1570" y="4016"/>
                    <a:pt x="1523" y="3840"/>
                  </a:cubicBezTo>
                  <a:cubicBezTo>
                    <a:pt x="1489" y="3737"/>
                    <a:pt x="1489" y="3631"/>
                    <a:pt x="1512" y="3538"/>
                  </a:cubicBezTo>
                  <a:cubicBezTo>
                    <a:pt x="1548" y="3457"/>
                    <a:pt x="1570" y="3388"/>
                    <a:pt x="1593" y="3318"/>
                  </a:cubicBezTo>
                  <a:cubicBezTo>
                    <a:pt x="1651" y="3142"/>
                    <a:pt x="1663" y="2968"/>
                    <a:pt x="1629" y="2792"/>
                  </a:cubicBezTo>
                  <a:cubicBezTo>
                    <a:pt x="1607" y="2678"/>
                    <a:pt x="1570" y="2561"/>
                    <a:pt x="1570" y="2457"/>
                  </a:cubicBezTo>
                  <a:cubicBezTo>
                    <a:pt x="1582" y="2234"/>
                    <a:pt x="1618" y="2013"/>
                    <a:pt x="1640" y="1792"/>
                  </a:cubicBezTo>
                  <a:cubicBezTo>
                    <a:pt x="1640" y="1781"/>
                    <a:pt x="1651" y="1770"/>
                    <a:pt x="1663" y="1745"/>
                  </a:cubicBezTo>
                  <a:lnTo>
                    <a:pt x="1688" y="1745"/>
                  </a:lnTo>
                  <a:lnTo>
                    <a:pt x="1688" y="1804"/>
                  </a:lnTo>
                  <a:cubicBezTo>
                    <a:pt x="1676" y="1910"/>
                    <a:pt x="1663" y="2024"/>
                    <a:pt x="1651" y="2130"/>
                  </a:cubicBezTo>
                  <a:cubicBezTo>
                    <a:pt x="1618" y="2329"/>
                    <a:pt x="1607" y="2527"/>
                    <a:pt x="1663" y="2723"/>
                  </a:cubicBezTo>
                  <a:cubicBezTo>
                    <a:pt x="1732" y="2957"/>
                    <a:pt x="1710" y="3178"/>
                    <a:pt x="1629" y="3410"/>
                  </a:cubicBezTo>
                  <a:cubicBezTo>
                    <a:pt x="1607" y="3446"/>
                    <a:pt x="1593" y="3505"/>
                    <a:pt x="1570" y="3550"/>
                  </a:cubicBezTo>
                  <a:cubicBezTo>
                    <a:pt x="1548" y="3645"/>
                    <a:pt x="1537" y="3737"/>
                    <a:pt x="1570" y="3829"/>
                  </a:cubicBezTo>
                  <a:cubicBezTo>
                    <a:pt x="1688" y="4156"/>
                    <a:pt x="1663" y="4505"/>
                    <a:pt x="1618" y="4843"/>
                  </a:cubicBezTo>
                  <a:cubicBezTo>
                    <a:pt x="1593" y="5122"/>
                    <a:pt x="1548" y="5391"/>
                    <a:pt x="1523" y="5670"/>
                  </a:cubicBezTo>
                  <a:cubicBezTo>
                    <a:pt x="1500" y="6019"/>
                    <a:pt x="1548" y="6368"/>
                    <a:pt x="1676" y="6704"/>
                  </a:cubicBezTo>
                  <a:cubicBezTo>
                    <a:pt x="1758" y="6913"/>
                    <a:pt x="1839" y="7137"/>
                    <a:pt x="1908" y="7368"/>
                  </a:cubicBezTo>
                  <a:cubicBezTo>
                    <a:pt x="1931" y="7438"/>
                    <a:pt x="1942" y="7531"/>
                    <a:pt x="1931" y="7600"/>
                  </a:cubicBezTo>
                  <a:cubicBezTo>
                    <a:pt x="1886" y="7927"/>
                    <a:pt x="1827" y="8240"/>
                    <a:pt x="1769" y="8556"/>
                  </a:cubicBezTo>
                  <a:cubicBezTo>
                    <a:pt x="1732" y="8729"/>
                    <a:pt x="1746" y="8905"/>
                    <a:pt x="1839" y="9056"/>
                  </a:cubicBezTo>
                  <a:cubicBezTo>
                    <a:pt x="1872" y="9126"/>
                    <a:pt x="1908" y="9196"/>
                    <a:pt x="1931" y="9265"/>
                  </a:cubicBezTo>
                  <a:cubicBezTo>
                    <a:pt x="1956" y="9335"/>
                    <a:pt x="2001" y="9372"/>
                    <a:pt x="2070" y="9383"/>
                  </a:cubicBezTo>
                  <a:cubicBezTo>
                    <a:pt x="2280" y="9441"/>
                    <a:pt x="2501" y="9475"/>
                    <a:pt x="2735" y="9486"/>
                  </a:cubicBezTo>
                  <a:cubicBezTo>
                    <a:pt x="3048" y="9486"/>
                    <a:pt x="3353" y="9405"/>
                    <a:pt x="3666" y="9358"/>
                  </a:cubicBezTo>
                  <a:cubicBezTo>
                    <a:pt x="4037" y="9313"/>
                    <a:pt x="4411" y="9254"/>
                    <a:pt x="4772" y="9218"/>
                  </a:cubicBezTo>
                  <a:cubicBezTo>
                    <a:pt x="5224" y="9173"/>
                    <a:pt x="5680" y="9162"/>
                    <a:pt x="6132" y="9126"/>
                  </a:cubicBezTo>
                  <a:cubicBezTo>
                    <a:pt x="6540" y="9103"/>
                    <a:pt x="6926" y="9022"/>
                    <a:pt x="7320" y="8939"/>
                  </a:cubicBezTo>
                  <a:cubicBezTo>
                    <a:pt x="7473" y="8916"/>
                    <a:pt x="7624" y="8894"/>
                    <a:pt x="7775" y="8857"/>
                  </a:cubicBezTo>
                  <a:cubicBezTo>
                    <a:pt x="7786" y="8857"/>
                    <a:pt x="7797" y="8835"/>
                    <a:pt x="7809" y="8824"/>
                  </a:cubicBezTo>
                  <a:cubicBezTo>
                    <a:pt x="7867" y="8718"/>
                    <a:pt x="7926" y="8614"/>
                    <a:pt x="7996" y="8508"/>
                  </a:cubicBezTo>
                  <a:cubicBezTo>
                    <a:pt x="8088" y="8394"/>
                    <a:pt x="8135" y="8265"/>
                    <a:pt x="8172" y="8137"/>
                  </a:cubicBezTo>
                  <a:cubicBezTo>
                    <a:pt x="8205" y="8031"/>
                    <a:pt x="8194" y="7938"/>
                    <a:pt x="8135" y="7857"/>
                  </a:cubicBezTo>
                  <a:cubicBezTo>
                    <a:pt x="8066" y="7765"/>
                    <a:pt x="7996" y="7670"/>
                    <a:pt x="7926" y="7589"/>
                  </a:cubicBezTo>
                  <a:cubicBezTo>
                    <a:pt x="7856" y="7497"/>
                    <a:pt x="7823" y="7391"/>
                    <a:pt x="7845" y="7276"/>
                  </a:cubicBezTo>
                  <a:cubicBezTo>
                    <a:pt x="7856" y="7192"/>
                    <a:pt x="7867" y="7111"/>
                    <a:pt x="7878" y="7030"/>
                  </a:cubicBezTo>
                  <a:cubicBezTo>
                    <a:pt x="7904" y="6938"/>
                    <a:pt x="7904" y="6843"/>
                    <a:pt x="7878" y="6740"/>
                  </a:cubicBezTo>
                  <a:cubicBezTo>
                    <a:pt x="7845" y="6634"/>
                    <a:pt x="7823" y="6530"/>
                    <a:pt x="7786" y="6413"/>
                  </a:cubicBezTo>
                  <a:cubicBezTo>
                    <a:pt x="7658" y="6041"/>
                    <a:pt x="7459" y="5692"/>
                    <a:pt x="7264" y="5354"/>
                  </a:cubicBezTo>
                  <a:cubicBezTo>
                    <a:pt x="7180" y="5237"/>
                    <a:pt x="7099" y="5097"/>
                    <a:pt x="7054" y="4958"/>
                  </a:cubicBezTo>
                  <a:cubicBezTo>
                    <a:pt x="6948" y="4622"/>
                    <a:pt x="6845" y="4284"/>
                    <a:pt x="6808" y="3935"/>
                  </a:cubicBezTo>
                  <a:cubicBezTo>
                    <a:pt x="6786" y="3714"/>
                    <a:pt x="6705" y="3516"/>
                    <a:pt x="6599" y="3340"/>
                  </a:cubicBezTo>
                  <a:cubicBezTo>
                    <a:pt x="6518" y="3212"/>
                    <a:pt x="6507" y="3097"/>
                    <a:pt x="6540" y="2957"/>
                  </a:cubicBezTo>
                  <a:cubicBezTo>
                    <a:pt x="6588" y="2792"/>
                    <a:pt x="6621" y="2642"/>
                    <a:pt x="6658" y="2480"/>
                  </a:cubicBezTo>
                  <a:cubicBezTo>
                    <a:pt x="6705" y="2281"/>
                    <a:pt x="6705" y="2083"/>
                    <a:pt x="6621" y="1885"/>
                  </a:cubicBezTo>
                  <a:cubicBezTo>
                    <a:pt x="6599" y="1829"/>
                    <a:pt x="6588" y="1770"/>
                    <a:pt x="6577" y="1700"/>
                  </a:cubicBezTo>
                  <a:cubicBezTo>
                    <a:pt x="6565" y="1675"/>
                    <a:pt x="6577" y="1664"/>
                    <a:pt x="6588" y="1641"/>
                  </a:cubicBezTo>
                  <a:lnTo>
                    <a:pt x="6599" y="1641"/>
                  </a:lnTo>
                  <a:cubicBezTo>
                    <a:pt x="6610" y="1653"/>
                    <a:pt x="6621" y="1675"/>
                    <a:pt x="6621" y="1689"/>
                  </a:cubicBezTo>
                  <a:cubicBezTo>
                    <a:pt x="6635" y="1745"/>
                    <a:pt x="6646" y="1804"/>
                    <a:pt x="6669" y="1862"/>
                  </a:cubicBezTo>
                  <a:cubicBezTo>
                    <a:pt x="6761" y="2083"/>
                    <a:pt x="6750" y="2318"/>
                    <a:pt x="6705" y="2538"/>
                  </a:cubicBezTo>
                  <a:cubicBezTo>
                    <a:pt x="6669" y="2711"/>
                    <a:pt x="6621" y="2887"/>
                    <a:pt x="6577" y="3072"/>
                  </a:cubicBezTo>
                  <a:cubicBezTo>
                    <a:pt x="6565" y="3142"/>
                    <a:pt x="6577" y="3200"/>
                    <a:pt x="6610" y="3259"/>
                  </a:cubicBezTo>
                  <a:cubicBezTo>
                    <a:pt x="6727" y="3435"/>
                    <a:pt x="6808" y="3631"/>
                    <a:pt x="6856" y="3840"/>
                  </a:cubicBezTo>
                  <a:cubicBezTo>
                    <a:pt x="6889" y="3980"/>
                    <a:pt x="6889" y="4119"/>
                    <a:pt x="6926" y="4248"/>
                  </a:cubicBezTo>
                  <a:cubicBezTo>
                    <a:pt x="6959" y="4424"/>
                    <a:pt x="7018" y="4586"/>
                    <a:pt x="7065" y="4762"/>
                  </a:cubicBezTo>
                  <a:cubicBezTo>
                    <a:pt x="7110" y="4983"/>
                    <a:pt x="7205" y="5167"/>
                    <a:pt x="7334" y="5354"/>
                  </a:cubicBezTo>
                  <a:cubicBezTo>
                    <a:pt x="7613" y="5796"/>
                    <a:pt x="7834" y="6251"/>
                    <a:pt x="7948" y="6762"/>
                  </a:cubicBezTo>
                  <a:cubicBezTo>
                    <a:pt x="7948" y="6821"/>
                    <a:pt x="7962" y="6880"/>
                    <a:pt x="7962" y="6927"/>
                  </a:cubicBezTo>
                  <a:cubicBezTo>
                    <a:pt x="7948" y="7030"/>
                    <a:pt x="7926" y="7123"/>
                    <a:pt x="7904" y="7229"/>
                  </a:cubicBezTo>
                  <a:cubicBezTo>
                    <a:pt x="7878" y="7357"/>
                    <a:pt x="7915" y="7472"/>
                    <a:pt x="8007" y="7578"/>
                  </a:cubicBezTo>
                  <a:cubicBezTo>
                    <a:pt x="8077" y="7670"/>
                    <a:pt x="8147" y="7776"/>
                    <a:pt x="8216" y="7869"/>
                  </a:cubicBezTo>
                  <a:cubicBezTo>
                    <a:pt x="8250" y="7922"/>
                    <a:pt x="8292" y="7949"/>
                    <a:pt x="8336" y="7949"/>
                  </a:cubicBezTo>
                  <a:cubicBezTo>
                    <a:pt x="8369" y="7949"/>
                    <a:pt x="8403" y="7934"/>
                    <a:pt x="8437" y="7905"/>
                  </a:cubicBezTo>
                  <a:cubicBezTo>
                    <a:pt x="8473" y="7869"/>
                    <a:pt x="8507" y="7835"/>
                    <a:pt x="8554" y="7799"/>
                  </a:cubicBezTo>
                  <a:cubicBezTo>
                    <a:pt x="8591" y="7776"/>
                    <a:pt x="8624" y="7765"/>
                    <a:pt x="8661" y="7729"/>
                  </a:cubicBezTo>
                  <a:cubicBezTo>
                    <a:pt x="8800" y="7612"/>
                    <a:pt x="8951" y="7508"/>
                    <a:pt x="9102" y="7416"/>
                  </a:cubicBezTo>
                  <a:cubicBezTo>
                    <a:pt x="9172" y="7380"/>
                    <a:pt x="9242" y="7346"/>
                    <a:pt x="9312" y="7299"/>
                  </a:cubicBezTo>
                  <a:cubicBezTo>
                    <a:pt x="9370" y="7276"/>
                    <a:pt x="9393" y="7218"/>
                    <a:pt x="9381" y="7159"/>
                  </a:cubicBezTo>
                  <a:cubicBezTo>
                    <a:pt x="9381" y="7100"/>
                    <a:pt x="9370" y="7042"/>
                    <a:pt x="9370" y="6997"/>
                  </a:cubicBezTo>
                  <a:cubicBezTo>
                    <a:pt x="9359" y="6751"/>
                    <a:pt x="9264" y="6553"/>
                    <a:pt x="9021" y="6449"/>
                  </a:cubicBezTo>
                  <a:cubicBezTo>
                    <a:pt x="8926" y="6402"/>
                    <a:pt x="8881" y="6332"/>
                    <a:pt x="8856" y="6229"/>
                  </a:cubicBezTo>
                  <a:cubicBezTo>
                    <a:pt x="8834" y="6159"/>
                    <a:pt x="8823" y="6075"/>
                    <a:pt x="8812" y="5994"/>
                  </a:cubicBezTo>
                  <a:cubicBezTo>
                    <a:pt x="8786" y="5832"/>
                    <a:pt x="8730" y="5715"/>
                    <a:pt x="8566" y="5670"/>
                  </a:cubicBezTo>
                  <a:cubicBezTo>
                    <a:pt x="8507" y="5645"/>
                    <a:pt x="8437" y="5611"/>
                    <a:pt x="8381" y="5586"/>
                  </a:cubicBezTo>
                  <a:cubicBezTo>
                    <a:pt x="8323" y="5553"/>
                    <a:pt x="8253" y="5516"/>
                    <a:pt x="8205" y="5460"/>
                  </a:cubicBezTo>
                  <a:cubicBezTo>
                    <a:pt x="8135" y="5402"/>
                    <a:pt x="8147" y="5307"/>
                    <a:pt x="8158" y="5237"/>
                  </a:cubicBezTo>
                  <a:cubicBezTo>
                    <a:pt x="8216" y="5005"/>
                    <a:pt x="8183" y="4796"/>
                    <a:pt x="8077" y="4586"/>
                  </a:cubicBezTo>
                  <a:cubicBezTo>
                    <a:pt x="7996" y="4457"/>
                    <a:pt x="7948" y="4307"/>
                    <a:pt x="7904" y="4156"/>
                  </a:cubicBezTo>
                  <a:cubicBezTo>
                    <a:pt x="7845" y="3957"/>
                    <a:pt x="7797" y="3748"/>
                    <a:pt x="7739" y="3550"/>
                  </a:cubicBezTo>
                  <a:cubicBezTo>
                    <a:pt x="7647" y="3167"/>
                    <a:pt x="7529" y="2781"/>
                    <a:pt x="7320" y="2443"/>
                  </a:cubicBezTo>
                  <a:cubicBezTo>
                    <a:pt x="7250" y="2329"/>
                    <a:pt x="7216" y="2200"/>
                    <a:pt x="7227" y="2061"/>
                  </a:cubicBezTo>
                  <a:cubicBezTo>
                    <a:pt x="7227" y="2002"/>
                    <a:pt x="7216" y="1932"/>
                    <a:pt x="7205" y="1873"/>
                  </a:cubicBezTo>
                  <a:cubicBezTo>
                    <a:pt x="7194" y="1792"/>
                    <a:pt x="7180" y="1722"/>
                    <a:pt x="7180" y="1653"/>
                  </a:cubicBezTo>
                  <a:cubicBezTo>
                    <a:pt x="7205" y="1502"/>
                    <a:pt x="7158" y="1362"/>
                    <a:pt x="7040" y="1256"/>
                  </a:cubicBezTo>
                  <a:cubicBezTo>
                    <a:pt x="6959" y="1175"/>
                    <a:pt x="6901" y="1072"/>
                    <a:pt x="6856" y="954"/>
                  </a:cubicBezTo>
                  <a:cubicBezTo>
                    <a:pt x="6808" y="826"/>
                    <a:pt x="6750" y="697"/>
                    <a:pt x="6691" y="558"/>
                  </a:cubicBezTo>
                  <a:cubicBezTo>
                    <a:pt x="6599" y="348"/>
                    <a:pt x="6470" y="186"/>
                    <a:pt x="6239" y="116"/>
                  </a:cubicBezTo>
                  <a:cubicBezTo>
                    <a:pt x="6158" y="83"/>
                    <a:pt x="6077" y="69"/>
                    <a:pt x="6007" y="35"/>
                  </a:cubicBezTo>
                  <a:cubicBezTo>
                    <a:pt x="5977" y="18"/>
                    <a:pt x="5947" y="12"/>
                    <a:pt x="5918" y="12"/>
                  </a:cubicBezTo>
                  <a:cubicBezTo>
                    <a:pt x="5865" y="12"/>
                    <a:pt x="5813" y="32"/>
                    <a:pt x="5761" y="46"/>
                  </a:cubicBezTo>
                  <a:cubicBezTo>
                    <a:pt x="5702" y="69"/>
                    <a:pt x="5680" y="105"/>
                    <a:pt x="5669" y="164"/>
                  </a:cubicBezTo>
                  <a:cubicBezTo>
                    <a:pt x="5643" y="256"/>
                    <a:pt x="5632" y="337"/>
                    <a:pt x="5610" y="432"/>
                  </a:cubicBezTo>
                  <a:cubicBezTo>
                    <a:pt x="5599" y="524"/>
                    <a:pt x="5599" y="605"/>
                    <a:pt x="5657" y="675"/>
                  </a:cubicBezTo>
                  <a:cubicBezTo>
                    <a:pt x="5680" y="697"/>
                    <a:pt x="5702" y="722"/>
                    <a:pt x="5727" y="756"/>
                  </a:cubicBezTo>
                  <a:cubicBezTo>
                    <a:pt x="5727" y="767"/>
                    <a:pt x="5738" y="792"/>
                    <a:pt x="5738" y="792"/>
                  </a:cubicBezTo>
                  <a:cubicBezTo>
                    <a:pt x="5727" y="803"/>
                    <a:pt x="5702" y="815"/>
                    <a:pt x="5691" y="815"/>
                  </a:cubicBezTo>
                  <a:cubicBezTo>
                    <a:pt x="5669" y="815"/>
                    <a:pt x="5643" y="803"/>
                    <a:pt x="5610" y="803"/>
                  </a:cubicBezTo>
                  <a:cubicBezTo>
                    <a:pt x="5621" y="815"/>
                    <a:pt x="5621" y="826"/>
                    <a:pt x="5621" y="837"/>
                  </a:cubicBezTo>
                  <a:cubicBezTo>
                    <a:pt x="5691" y="1130"/>
                    <a:pt x="5761" y="1421"/>
                    <a:pt x="5819" y="1711"/>
                  </a:cubicBezTo>
                  <a:cubicBezTo>
                    <a:pt x="5867" y="1932"/>
                    <a:pt x="5889" y="2142"/>
                    <a:pt x="5912" y="2362"/>
                  </a:cubicBezTo>
                  <a:cubicBezTo>
                    <a:pt x="5937" y="2689"/>
                    <a:pt x="5948" y="3027"/>
                    <a:pt x="5959" y="3365"/>
                  </a:cubicBezTo>
                  <a:cubicBezTo>
                    <a:pt x="5959" y="3410"/>
                    <a:pt x="5959" y="3469"/>
                    <a:pt x="5970" y="3527"/>
                  </a:cubicBezTo>
                  <a:cubicBezTo>
                    <a:pt x="6007" y="3645"/>
                    <a:pt x="6040" y="3770"/>
                    <a:pt x="6077" y="3899"/>
                  </a:cubicBezTo>
                  <a:cubicBezTo>
                    <a:pt x="6158" y="4178"/>
                    <a:pt x="6158" y="4469"/>
                    <a:pt x="6180" y="4748"/>
                  </a:cubicBezTo>
                  <a:cubicBezTo>
                    <a:pt x="6180" y="4843"/>
                    <a:pt x="6158" y="4877"/>
                    <a:pt x="6063" y="4913"/>
                  </a:cubicBezTo>
                  <a:cubicBezTo>
                    <a:pt x="5993" y="4935"/>
                    <a:pt x="5923" y="4972"/>
                    <a:pt x="5842" y="5005"/>
                  </a:cubicBezTo>
                  <a:cubicBezTo>
                    <a:pt x="5702" y="5064"/>
                    <a:pt x="5551" y="5122"/>
                    <a:pt x="5400" y="5181"/>
                  </a:cubicBezTo>
                  <a:cubicBezTo>
                    <a:pt x="5364" y="5192"/>
                    <a:pt x="5331" y="5203"/>
                    <a:pt x="5294" y="5203"/>
                  </a:cubicBezTo>
                  <a:cubicBezTo>
                    <a:pt x="5238" y="5203"/>
                    <a:pt x="5202" y="5156"/>
                    <a:pt x="5202" y="5097"/>
                  </a:cubicBezTo>
                  <a:cubicBezTo>
                    <a:pt x="5202" y="5053"/>
                    <a:pt x="5191" y="5016"/>
                    <a:pt x="5191" y="4983"/>
                  </a:cubicBezTo>
                  <a:cubicBezTo>
                    <a:pt x="5180" y="4818"/>
                    <a:pt x="5143" y="4656"/>
                    <a:pt x="5143" y="4494"/>
                  </a:cubicBezTo>
                  <a:cubicBezTo>
                    <a:pt x="5132" y="4248"/>
                    <a:pt x="5132" y="3994"/>
                    <a:pt x="5132" y="3748"/>
                  </a:cubicBezTo>
                  <a:cubicBezTo>
                    <a:pt x="5132" y="3689"/>
                    <a:pt x="5143" y="3631"/>
                    <a:pt x="5143" y="3575"/>
                  </a:cubicBezTo>
                  <a:cubicBezTo>
                    <a:pt x="5074" y="3561"/>
                    <a:pt x="5004" y="3538"/>
                    <a:pt x="4934" y="3527"/>
                  </a:cubicBezTo>
                  <a:lnTo>
                    <a:pt x="4934" y="3527"/>
                  </a:lnTo>
                  <a:cubicBezTo>
                    <a:pt x="4945" y="3550"/>
                    <a:pt x="4959" y="3561"/>
                    <a:pt x="4970" y="3586"/>
                  </a:cubicBezTo>
                  <a:cubicBezTo>
                    <a:pt x="4981" y="3631"/>
                    <a:pt x="5004" y="3689"/>
                    <a:pt x="5015" y="3737"/>
                  </a:cubicBezTo>
                  <a:cubicBezTo>
                    <a:pt x="5029" y="3795"/>
                    <a:pt x="5004" y="3840"/>
                    <a:pt x="4959" y="3876"/>
                  </a:cubicBezTo>
                  <a:cubicBezTo>
                    <a:pt x="4944" y="3883"/>
                    <a:pt x="4928" y="3887"/>
                    <a:pt x="4912" y="3887"/>
                  </a:cubicBezTo>
                  <a:cubicBezTo>
                    <a:pt x="4877" y="3887"/>
                    <a:pt x="4842" y="3869"/>
                    <a:pt x="4819" y="3829"/>
                  </a:cubicBezTo>
                  <a:cubicBezTo>
                    <a:pt x="4783" y="3795"/>
                    <a:pt x="4761" y="3748"/>
                    <a:pt x="4736" y="3700"/>
                  </a:cubicBezTo>
                  <a:cubicBezTo>
                    <a:pt x="4724" y="3689"/>
                    <a:pt x="4724" y="3667"/>
                    <a:pt x="4702" y="3645"/>
                  </a:cubicBezTo>
                  <a:cubicBezTo>
                    <a:pt x="4702" y="3667"/>
                    <a:pt x="4702" y="3678"/>
                    <a:pt x="4691" y="3700"/>
                  </a:cubicBezTo>
                  <a:cubicBezTo>
                    <a:pt x="4680" y="3770"/>
                    <a:pt x="4655" y="3854"/>
                    <a:pt x="4632" y="3935"/>
                  </a:cubicBezTo>
                  <a:cubicBezTo>
                    <a:pt x="4610" y="3969"/>
                    <a:pt x="4574" y="3994"/>
                    <a:pt x="4526" y="3994"/>
                  </a:cubicBezTo>
                  <a:cubicBezTo>
                    <a:pt x="4470" y="3980"/>
                    <a:pt x="4456" y="3946"/>
                    <a:pt x="4445" y="3899"/>
                  </a:cubicBezTo>
                  <a:lnTo>
                    <a:pt x="4445" y="3770"/>
                  </a:lnTo>
                  <a:lnTo>
                    <a:pt x="4445" y="3726"/>
                  </a:lnTo>
                  <a:cubicBezTo>
                    <a:pt x="4386" y="3770"/>
                    <a:pt x="4342" y="3829"/>
                    <a:pt x="4283" y="3876"/>
                  </a:cubicBezTo>
                  <a:cubicBezTo>
                    <a:pt x="4264" y="3889"/>
                    <a:pt x="4245" y="3895"/>
                    <a:pt x="4227" y="3895"/>
                  </a:cubicBezTo>
                  <a:cubicBezTo>
                    <a:pt x="4180" y="3895"/>
                    <a:pt x="4143" y="3854"/>
                    <a:pt x="4143" y="3795"/>
                  </a:cubicBezTo>
                  <a:cubicBezTo>
                    <a:pt x="4132" y="3759"/>
                    <a:pt x="4143" y="3726"/>
                    <a:pt x="4154" y="3678"/>
                  </a:cubicBezTo>
                  <a:cubicBezTo>
                    <a:pt x="4166" y="3656"/>
                    <a:pt x="4166" y="3645"/>
                    <a:pt x="4177" y="3619"/>
                  </a:cubicBezTo>
                  <a:lnTo>
                    <a:pt x="4177" y="3619"/>
                  </a:lnTo>
                  <a:cubicBezTo>
                    <a:pt x="4096" y="3631"/>
                    <a:pt x="4026" y="3656"/>
                    <a:pt x="3956" y="3656"/>
                  </a:cubicBezTo>
                  <a:cubicBezTo>
                    <a:pt x="3951" y="3657"/>
                    <a:pt x="3946" y="3657"/>
                    <a:pt x="3942" y="3657"/>
                  </a:cubicBezTo>
                  <a:cubicBezTo>
                    <a:pt x="3882" y="3657"/>
                    <a:pt x="3855" y="3593"/>
                    <a:pt x="3886" y="3538"/>
                  </a:cubicBezTo>
                  <a:cubicBezTo>
                    <a:pt x="3897" y="3505"/>
                    <a:pt x="3911" y="3480"/>
                    <a:pt x="3934" y="3457"/>
                  </a:cubicBezTo>
                  <a:cubicBezTo>
                    <a:pt x="3967" y="3421"/>
                    <a:pt x="4015" y="3388"/>
                    <a:pt x="4051" y="3351"/>
                  </a:cubicBezTo>
                  <a:cubicBezTo>
                    <a:pt x="3992" y="3340"/>
                    <a:pt x="3945" y="3340"/>
                    <a:pt x="3886" y="3318"/>
                  </a:cubicBezTo>
                  <a:cubicBezTo>
                    <a:pt x="3842" y="3307"/>
                    <a:pt x="3783" y="3281"/>
                    <a:pt x="3783" y="3225"/>
                  </a:cubicBezTo>
                  <a:cubicBezTo>
                    <a:pt x="3783" y="3167"/>
                    <a:pt x="3828" y="3131"/>
                    <a:pt x="3875" y="3108"/>
                  </a:cubicBezTo>
                  <a:cubicBezTo>
                    <a:pt x="3897" y="3097"/>
                    <a:pt x="3934" y="3097"/>
                    <a:pt x="3956" y="3086"/>
                  </a:cubicBezTo>
                  <a:cubicBezTo>
                    <a:pt x="3981" y="3072"/>
                    <a:pt x="3992" y="3072"/>
                    <a:pt x="4026" y="3072"/>
                  </a:cubicBezTo>
                  <a:cubicBezTo>
                    <a:pt x="3934" y="3016"/>
                    <a:pt x="3842" y="2968"/>
                    <a:pt x="3864" y="2851"/>
                  </a:cubicBezTo>
                  <a:cubicBezTo>
                    <a:pt x="3879" y="2780"/>
                    <a:pt x="3929" y="2763"/>
                    <a:pt x="3985" y="2763"/>
                  </a:cubicBezTo>
                  <a:cubicBezTo>
                    <a:pt x="4010" y="2763"/>
                    <a:pt x="4037" y="2767"/>
                    <a:pt x="4062" y="2770"/>
                  </a:cubicBezTo>
                  <a:cubicBezTo>
                    <a:pt x="4051" y="2700"/>
                    <a:pt x="4026" y="2642"/>
                    <a:pt x="4015" y="2572"/>
                  </a:cubicBezTo>
                  <a:cubicBezTo>
                    <a:pt x="4006" y="2501"/>
                    <a:pt x="4046" y="2456"/>
                    <a:pt x="4101" y="2456"/>
                  </a:cubicBezTo>
                  <a:cubicBezTo>
                    <a:pt x="4118" y="2456"/>
                    <a:pt x="4136" y="2460"/>
                    <a:pt x="4154" y="2468"/>
                  </a:cubicBezTo>
                  <a:cubicBezTo>
                    <a:pt x="4202" y="2491"/>
                    <a:pt x="4235" y="2527"/>
                    <a:pt x="4261" y="2561"/>
                  </a:cubicBezTo>
                  <a:cubicBezTo>
                    <a:pt x="4283" y="2572"/>
                    <a:pt x="4294" y="2608"/>
                    <a:pt x="4317" y="2642"/>
                  </a:cubicBezTo>
                  <a:cubicBezTo>
                    <a:pt x="4330" y="2572"/>
                    <a:pt x="4330" y="2527"/>
                    <a:pt x="4330" y="2468"/>
                  </a:cubicBezTo>
                  <a:cubicBezTo>
                    <a:pt x="4342" y="2410"/>
                    <a:pt x="4342" y="2351"/>
                    <a:pt x="4423" y="2329"/>
                  </a:cubicBezTo>
                  <a:cubicBezTo>
                    <a:pt x="4427" y="2328"/>
                    <a:pt x="4432" y="2327"/>
                    <a:pt x="4437" y="2327"/>
                  </a:cubicBezTo>
                  <a:cubicBezTo>
                    <a:pt x="4477" y="2327"/>
                    <a:pt x="4507" y="2370"/>
                    <a:pt x="4540" y="2443"/>
                  </a:cubicBezTo>
                  <a:cubicBezTo>
                    <a:pt x="4562" y="2491"/>
                    <a:pt x="4574" y="2549"/>
                    <a:pt x="4585" y="2597"/>
                  </a:cubicBezTo>
                  <a:cubicBezTo>
                    <a:pt x="4621" y="2538"/>
                    <a:pt x="4655" y="2480"/>
                    <a:pt x="4702" y="2421"/>
                  </a:cubicBezTo>
                  <a:cubicBezTo>
                    <a:pt x="4729" y="2394"/>
                    <a:pt x="4755" y="2382"/>
                    <a:pt x="4780" y="2382"/>
                  </a:cubicBezTo>
                  <a:cubicBezTo>
                    <a:pt x="4811" y="2382"/>
                    <a:pt x="4840" y="2400"/>
                    <a:pt x="4864" y="2432"/>
                  </a:cubicBezTo>
                  <a:cubicBezTo>
                    <a:pt x="4875" y="2457"/>
                    <a:pt x="4889" y="2491"/>
                    <a:pt x="4889" y="2513"/>
                  </a:cubicBezTo>
                  <a:cubicBezTo>
                    <a:pt x="4875" y="2597"/>
                    <a:pt x="4864" y="2667"/>
                    <a:pt x="4864" y="2748"/>
                  </a:cubicBezTo>
                  <a:cubicBezTo>
                    <a:pt x="4925" y="2704"/>
                    <a:pt x="4973" y="2620"/>
                    <a:pt x="5052" y="2620"/>
                  </a:cubicBezTo>
                  <a:cubicBezTo>
                    <a:pt x="5079" y="2620"/>
                    <a:pt x="5109" y="2630"/>
                    <a:pt x="5143" y="2653"/>
                  </a:cubicBezTo>
                  <a:cubicBezTo>
                    <a:pt x="5099" y="2270"/>
                    <a:pt x="5051" y="1898"/>
                    <a:pt x="5004" y="1535"/>
                  </a:cubicBezTo>
                  <a:cubicBezTo>
                    <a:pt x="4805" y="1700"/>
                    <a:pt x="4610" y="1873"/>
                    <a:pt x="4400" y="2049"/>
                  </a:cubicBezTo>
                  <a:cubicBezTo>
                    <a:pt x="4342" y="2094"/>
                    <a:pt x="4272" y="2142"/>
                    <a:pt x="4191" y="2153"/>
                  </a:cubicBezTo>
                  <a:cubicBezTo>
                    <a:pt x="4162" y="2155"/>
                    <a:pt x="4134" y="2157"/>
                    <a:pt x="4107" y="2157"/>
                  </a:cubicBezTo>
                  <a:cubicBezTo>
                    <a:pt x="4010" y="2157"/>
                    <a:pt x="3919" y="2140"/>
                    <a:pt x="3828" y="2094"/>
                  </a:cubicBezTo>
                  <a:cubicBezTo>
                    <a:pt x="3688" y="2049"/>
                    <a:pt x="3562" y="1991"/>
                    <a:pt x="3434" y="1932"/>
                  </a:cubicBezTo>
                  <a:cubicBezTo>
                    <a:pt x="3409" y="1921"/>
                    <a:pt x="3386" y="1921"/>
                    <a:pt x="3375" y="1910"/>
                  </a:cubicBezTo>
                  <a:cubicBezTo>
                    <a:pt x="3328" y="2108"/>
                    <a:pt x="3339" y="2281"/>
                    <a:pt x="3375" y="2468"/>
                  </a:cubicBezTo>
                  <a:cubicBezTo>
                    <a:pt x="3397" y="2549"/>
                    <a:pt x="3364" y="2597"/>
                    <a:pt x="3269" y="2597"/>
                  </a:cubicBezTo>
                  <a:cubicBezTo>
                    <a:pt x="3213" y="2597"/>
                    <a:pt x="3154" y="2597"/>
                    <a:pt x="3096" y="2608"/>
                  </a:cubicBezTo>
                  <a:cubicBezTo>
                    <a:pt x="2934" y="2619"/>
                    <a:pt x="2780" y="2642"/>
                    <a:pt x="2618" y="2653"/>
                  </a:cubicBezTo>
                  <a:cubicBezTo>
                    <a:pt x="2608" y="2655"/>
                    <a:pt x="2598" y="2656"/>
                    <a:pt x="2590" y="2656"/>
                  </a:cubicBezTo>
                  <a:cubicBezTo>
                    <a:pt x="2539" y="2656"/>
                    <a:pt x="2511" y="2622"/>
                    <a:pt x="2489" y="2572"/>
                  </a:cubicBezTo>
                  <a:cubicBezTo>
                    <a:pt x="2420" y="2351"/>
                    <a:pt x="2386" y="2119"/>
                    <a:pt x="2420" y="1885"/>
                  </a:cubicBezTo>
                  <a:cubicBezTo>
                    <a:pt x="2445" y="1770"/>
                    <a:pt x="2456" y="1664"/>
                    <a:pt x="2467" y="1549"/>
                  </a:cubicBezTo>
                  <a:cubicBezTo>
                    <a:pt x="2467" y="1524"/>
                    <a:pt x="2456" y="1502"/>
                    <a:pt x="2445" y="1491"/>
                  </a:cubicBezTo>
                  <a:cubicBezTo>
                    <a:pt x="2350" y="1432"/>
                    <a:pt x="2291" y="1351"/>
                    <a:pt x="2258" y="1256"/>
                  </a:cubicBezTo>
                  <a:cubicBezTo>
                    <a:pt x="2246" y="1211"/>
                    <a:pt x="2221" y="1164"/>
                    <a:pt x="2199" y="1094"/>
                  </a:cubicBezTo>
                  <a:cubicBezTo>
                    <a:pt x="2140" y="1130"/>
                    <a:pt x="2096" y="1153"/>
                    <a:pt x="2048" y="1186"/>
                  </a:cubicBezTo>
                  <a:cubicBezTo>
                    <a:pt x="1942" y="1270"/>
                    <a:pt x="1839" y="1351"/>
                    <a:pt x="1732" y="1443"/>
                  </a:cubicBezTo>
                  <a:cubicBezTo>
                    <a:pt x="1721" y="1443"/>
                    <a:pt x="1699" y="1454"/>
                    <a:pt x="1676" y="1454"/>
                  </a:cubicBezTo>
                  <a:cubicBezTo>
                    <a:pt x="1676" y="1443"/>
                    <a:pt x="1663" y="1421"/>
                    <a:pt x="1676" y="1410"/>
                  </a:cubicBezTo>
                  <a:cubicBezTo>
                    <a:pt x="1699" y="1326"/>
                    <a:pt x="1721" y="1256"/>
                    <a:pt x="1746" y="1164"/>
                  </a:cubicBezTo>
                  <a:lnTo>
                    <a:pt x="1746" y="1164"/>
                  </a:lnTo>
                  <a:cubicBezTo>
                    <a:pt x="1676" y="1245"/>
                    <a:pt x="1607" y="1326"/>
                    <a:pt x="1523" y="1410"/>
                  </a:cubicBezTo>
                  <a:lnTo>
                    <a:pt x="1523" y="1362"/>
                  </a:lnTo>
                  <a:cubicBezTo>
                    <a:pt x="1537" y="1270"/>
                    <a:pt x="1548" y="1186"/>
                    <a:pt x="1570" y="1094"/>
                  </a:cubicBezTo>
                  <a:cubicBezTo>
                    <a:pt x="1593" y="991"/>
                    <a:pt x="1651" y="907"/>
                    <a:pt x="1758" y="851"/>
                  </a:cubicBezTo>
                  <a:cubicBezTo>
                    <a:pt x="1872" y="781"/>
                    <a:pt x="1956" y="697"/>
                    <a:pt x="2001" y="558"/>
                  </a:cubicBezTo>
                  <a:cubicBezTo>
                    <a:pt x="2048" y="373"/>
                    <a:pt x="1989" y="152"/>
                    <a:pt x="1791" y="46"/>
                  </a:cubicBezTo>
                  <a:cubicBezTo>
                    <a:pt x="1745" y="15"/>
                    <a:pt x="1690" y="0"/>
                    <a:pt x="163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6103374" y="4421829"/>
              <a:ext cx="40354" cy="87869"/>
            </a:xfrm>
            <a:custGeom>
              <a:avLst/>
              <a:gdLst/>
              <a:ahLst/>
              <a:cxnLst/>
              <a:rect l="l" t="t" r="r" b="b"/>
              <a:pathLst>
                <a:path w="851" h="1853" extrusionOk="0">
                  <a:moveTo>
                    <a:pt x="23" y="1"/>
                  </a:moveTo>
                  <a:cubicBezTo>
                    <a:pt x="12" y="23"/>
                    <a:pt x="1" y="34"/>
                    <a:pt x="1" y="34"/>
                  </a:cubicBezTo>
                  <a:cubicBezTo>
                    <a:pt x="12" y="82"/>
                    <a:pt x="23" y="140"/>
                    <a:pt x="48" y="185"/>
                  </a:cubicBezTo>
                  <a:cubicBezTo>
                    <a:pt x="188" y="534"/>
                    <a:pt x="292" y="909"/>
                    <a:pt x="361" y="1280"/>
                  </a:cubicBezTo>
                  <a:cubicBezTo>
                    <a:pt x="409" y="1453"/>
                    <a:pt x="456" y="1618"/>
                    <a:pt x="549" y="1769"/>
                  </a:cubicBezTo>
                  <a:cubicBezTo>
                    <a:pt x="568" y="1820"/>
                    <a:pt x="607" y="1852"/>
                    <a:pt x="662" y="1852"/>
                  </a:cubicBezTo>
                  <a:cubicBezTo>
                    <a:pt x="671" y="1852"/>
                    <a:pt x="679" y="1852"/>
                    <a:pt x="688" y="1850"/>
                  </a:cubicBezTo>
                  <a:cubicBezTo>
                    <a:pt x="769" y="1839"/>
                    <a:pt x="850" y="1699"/>
                    <a:pt x="839" y="1618"/>
                  </a:cubicBezTo>
                  <a:cubicBezTo>
                    <a:pt x="828" y="1607"/>
                    <a:pt x="817" y="1593"/>
                    <a:pt x="817" y="1593"/>
                  </a:cubicBezTo>
                  <a:cubicBezTo>
                    <a:pt x="806" y="1593"/>
                    <a:pt x="792" y="1607"/>
                    <a:pt x="780" y="1618"/>
                  </a:cubicBezTo>
                  <a:cubicBezTo>
                    <a:pt x="769" y="1652"/>
                    <a:pt x="769" y="1677"/>
                    <a:pt x="758" y="1710"/>
                  </a:cubicBezTo>
                  <a:cubicBezTo>
                    <a:pt x="747" y="1758"/>
                    <a:pt x="722" y="1791"/>
                    <a:pt x="677" y="1791"/>
                  </a:cubicBezTo>
                  <a:cubicBezTo>
                    <a:pt x="671" y="1793"/>
                    <a:pt x="665" y="1794"/>
                    <a:pt x="659" y="1794"/>
                  </a:cubicBezTo>
                  <a:cubicBezTo>
                    <a:pt x="624" y="1794"/>
                    <a:pt x="604" y="1764"/>
                    <a:pt x="582" y="1733"/>
                  </a:cubicBezTo>
                  <a:cubicBezTo>
                    <a:pt x="501" y="1593"/>
                    <a:pt x="468" y="1453"/>
                    <a:pt x="431" y="1303"/>
                  </a:cubicBezTo>
                  <a:cubicBezTo>
                    <a:pt x="328" y="884"/>
                    <a:pt x="222" y="465"/>
                    <a:pt x="60" y="71"/>
                  </a:cubicBezTo>
                  <a:cubicBezTo>
                    <a:pt x="48" y="57"/>
                    <a:pt x="37" y="34"/>
                    <a:pt x="2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5918488" y="4168421"/>
              <a:ext cx="41493" cy="75825"/>
            </a:xfrm>
            <a:custGeom>
              <a:avLst/>
              <a:gdLst/>
              <a:ahLst/>
              <a:cxnLst/>
              <a:rect l="l" t="t" r="r" b="b"/>
              <a:pathLst>
                <a:path w="875" h="1599" extrusionOk="0">
                  <a:moveTo>
                    <a:pt x="25" y="0"/>
                  </a:moveTo>
                  <a:cubicBezTo>
                    <a:pt x="25" y="0"/>
                    <a:pt x="11" y="0"/>
                    <a:pt x="0" y="12"/>
                  </a:cubicBezTo>
                  <a:cubicBezTo>
                    <a:pt x="11" y="48"/>
                    <a:pt x="11" y="82"/>
                    <a:pt x="25" y="107"/>
                  </a:cubicBezTo>
                  <a:cubicBezTo>
                    <a:pt x="59" y="210"/>
                    <a:pt x="106" y="302"/>
                    <a:pt x="140" y="397"/>
                  </a:cubicBezTo>
                  <a:cubicBezTo>
                    <a:pt x="279" y="769"/>
                    <a:pt x="455" y="1107"/>
                    <a:pt x="665" y="1434"/>
                  </a:cubicBezTo>
                  <a:cubicBezTo>
                    <a:pt x="698" y="1478"/>
                    <a:pt x="724" y="1526"/>
                    <a:pt x="757" y="1559"/>
                  </a:cubicBezTo>
                  <a:cubicBezTo>
                    <a:pt x="779" y="1586"/>
                    <a:pt x="800" y="1598"/>
                    <a:pt x="817" y="1598"/>
                  </a:cubicBezTo>
                  <a:cubicBezTo>
                    <a:pt x="839" y="1598"/>
                    <a:pt x="856" y="1580"/>
                    <a:pt x="863" y="1548"/>
                  </a:cubicBezTo>
                  <a:cubicBezTo>
                    <a:pt x="874" y="1490"/>
                    <a:pt x="874" y="1434"/>
                    <a:pt x="874" y="1386"/>
                  </a:cubicBezTo>
                  <a:cubicBezTo>
                    <a:pt x="874" y="1375"/>
                    <a:pt x="849" y="1364"/>
                    <a:pt x="838" y="1339"/>
                  </a:cubicBezTo>
                  <a:cubicBezTo>
                    <a:pt x="827" y="1409"/>
                    <a:pt x="827" y="1467"/>
                    <a:pt x="816" y="1526"/>
                  </a:cubicBezTo>
                  <a:cubicBezTo>
                    <a:pt x="816" y="1537"/>
                    <a:pt x="816" y="1537"/>
                    <a:pt x="805" y="1537"/>
                  </a:cubicBezTo>
                  <a:cubicBezTo>
                    <a:pt x="793" y="1515"/>
                    <a:pt x="779" y="1503"/>
                    <a:pt x="768" y="1490"/>
                  </a:cubicBezTo>
                  <a:cubicBezTo>
                    <a:pt x="665" y="1316"/>
                    <a:pt x="548" y="1154"/>
                    <a:pt x="455" y="978"/>
                  </a:cubicBezTo>
                  <a:cubicBezTo>
                    <a:pt x="316" y="677"/>
                    <a:pt x="187" y="361"/>
                    <a:pt x="59" y="48"/>
                  </a:cubicBezTo>
                  <a:cubicBezTo>
                    <a:pt x="48" y="37"/>
                    <a:pt x="36" y="12"/>
                    <a:pt x="2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6274557" y="4421165"/>
              <a:ext cx="57426" cy="19395"/>
            </a:xfrm>
            <a:custGeom>
              <a:avLst/>
              <a:gdLst/>
              <a:ahLst/>
              <a:cxnLst/>
              <a:rect l="l" t="t" r="r" b="b"/>
              <a:pathLst>
                <a:path w="1211" h="409" extrusionOk="0">
                  <a:moveTo>
                    <a:pt x="710" y="1"/>
                  </a:moveTo>
                  <a:cubicBezTo>
                    <a:pt x="699" y="1"/>
                    <a:pt x="674" y="15"/>
                    <a:pt x="663" y="15"/>
                  </a:cubicBezTo>
                  <a:lnTo>
                    <a:pt x="663" y="37"/>
                  </a:lnTo>
                  <a:cubicBezTo>
                    <a:pt x="711" y="56"/>
                    <a:pt x="760" y="62"/>
                    <a:pt x="809" y="62"/>
                  </a:cubicBezTo>
                  <a:cubicBezTo>
                    <a:pt x="879" y="62"/>
                    <a:pt x="950" y="50"/>
                    <a:pt x="1021" y="50"/>
                  </a:cubicBezTo>
                  <a:cubicBezTo>
                    <a:pt x="1053" y="50"/>
                    <a:pt x="1086" y="52"/>
                    <a:pt x="1118" y="59"/>
                  </a:cubicBezTo>
                  <a:cubicBezTo>
                    <a:pt x="1118" y="71"/>
                    <a:pt x="1118" y="71"/>
                    <a:pt x="1129" y="85"/>
                  </a:cubicBezTo>
                  <a:cubicBezTo>
                    <a:pt x="1093" y="96"/>
                    <a:pt x="1059" y="118"/>
                    <a:pt x="1023" y="129"/>
                  </a:cubicBezTo>
                  <a:cubicBezTo>
                    <a:pt x="978" y="140"/>
                    <a:pt x="931" y="154"/>
                    <a:pt x="883" y="166"/>
                  </a:cubicBezTo>
                  <a:cubicBezTo>
                    <a:pt x="699" y="224"/>
                    <a:pt x="512" y="280"/>
                    <a:pt x="324" y="339"/>
                  </a:cubicBezTo>
                  <a:cubicBezTo>
                    <a:pt x="281" y="349"/>
                    <a:pt x="240" y="357"/>
                    <a:pt x="201" y="357"/>
                  </a:cubicBezTo>
                  <a:cubicBezTo>
                    <a:pt x="146" y="357"/>
                    <a:pt x="94" y="341"/>
                    <a:pt x="45" y="294"/>
                  </a:cubicBezTo>
                  <a:lnTo>
                    <a:pt x="0" y="294"/>
                  </a:lnTo>
                  <a:cubicBezTo>
                    <a:pt x="23" y="328"/>
                    <a:pt x="23" y="350"/>
                    <a:pt x="45" y="364"/>
                  </a:cubicBezTo>
                  <a:cubicBezTo>
                    <a:pt x="81" y="386"/>
                    <a:pt x="129" y="409"/>
                    <a:pt x="174" y="409"/>
                  </a:cubicBezTo>
                  <a:cubicBezTo>
                    <a:pt x="243" y="397"/>
                    <a:pt x="324" y="386"/>
                    <a:pt x="394" y="364"/>
                  </a:cubicBezTo>
                  <a:cubicBezTo>
                    <a:pt x="604" y="305"/>
                    <a:pt x="813" y="247"/>
                    <a:pt x="1012" y="188"/>
                  </a:cubicBezTo>
                  <a:cubicBezTo>
                    <a:pt x="1070" y="166"/>
                    <a:pt x="1118" y="140"/>
                    <a:pt x="1163" y="118"/>
                  </a:cubicBezTo>
                  <a:cubicBezTo>
                    <a:pt x="1210" y="85"/>
                    <a:pt x="1199" y="37"/>
                    <a:pt x="1151" y="15"/>
                  </a:cubicBezTo>
                  <a:cubicBezTo>
                    <a:pt x="1118" y="1"/>
                    <a:pt x="1082" y="1"/>
                    <a:pt x="104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6010670" y="4457061"/>
              <a:ext cx="23236" cy="63543"/>
            </a:xfrm>
            <a:custGeom>
              <a:avLst/>
              <a:gdLst/>
              <a:ahLst/>
              <a:cxnLst/>
              <a:rect l="l" t="t" r="r" b="b"/>
              <a:pathLst>
                <a:path w="490" h="1340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48"/>
                    <a:pt x="23" y="82"/>
                    <a:pt x="37" y="129"/>
                  </a:cubicBezTo>
                  <a:cubicBezTo>
                    <a:pt x="107" y="305"/>
                    <a:pt x="176" y="479"/>
                    <a:pt x="232" y="666"/>
                  </a:cubicBezTo>
                  <a:cubicBezTo>
                    <a:pt x="291" y="864"/>
                    <a:pt x="350" y="1074"/>
                    <a:pt x="408" y="1269"/>
                  </a:cubicBezTo>
                  <a:cubicBezTo>
                    <a:pt x="408" y="1294"/>
                    <a:pt x="419" y="1317"/>
                    <a:pt x="442" y="1339"/>
                  </a:cubicBezTo>
                  <a:cubicBezTo>
                    <a:pt x="489" y="1247"/>
                    <a:pt x="107" y="71"/>
                    <a:pt x="12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5944947" y="4117683"/>
              <a:ext cx="20438" cy="43626"/>
            </a:xfrm>
            <a:custGeom>
              <a:avLst/>
              <a:gdLst/>
              <a:ahLst/>
              <a:cxnLst/>
              <a:rect l="l" t="t" r="r" b="b"/>
              <a:pathLst>
                <a:path w="431" h="920" extrusionOk="0">
                  <a:moveTo>
                    <a:pt x="26" y="1"/>
                  </a:moveTo>
                  <a:cubicBezTo>
                    <a:pt x="12" y="12"/>
                    <a:pt x="12" y="12"/>
                    <a:pt x="1" y="23"/>
                  </a:cubicBezTo>
                  <a:cubicBezTo>
                    <a:pt x="12" y="45"/>
                    <a:pt x="26" y="70"/>
                    <a:pt x="37" y="82"/>
                  </a:cubicBezTo>
                  <a:cubicBezTo>
                    <a:pt x="82" y="163"/>
                    <a:pt x="129" y="244"/>
                    <a:pt x="166" y="325"/>
                  </a:cubicBezTo>
                  <a:cubicBezTo>
                    <a:pt x="247" y="489"/>
                    <a:pt x="305" y="663"/>
                    <a:pt x="361" y="839"/>
                  </a:cubicBezTo>
                  <a:cubicBezTo>
                    <a:pt x="375" y="861"/>
                    <a:pt x="397" y="883"/>
                    <a:pt x="409" y="920"/>
                  </a:cubicBezTo>
                  <a:cubicBezTo>
                    <a:pt x="420" y="908"/>
                    <a:pt x="420" y="908"/>
                    <a:pt x="431" y="908"/>
                  </a:cubicBezTo>
                  <a:cubicBezTo>
                    <a:pt x="431" y="883"/>
                    <a:pt x="431" y="861"/>
                    <a:pt x="420" y="839"/>
                  </a:cubicBezTo>
                  <a:cubicBezTo>
                    <a:pt x="386" y="732"/>
                    <a:pt x="350" y="629"/>
                    <a:pt x="316" y="534"/>
                  </a:cubicBezTo>
                  <a:cubicBezTo>
                    <a:pt x="258" y="361"/>
                    <a:pt x="188" y="199"/>
                    <a:pt x="82" y="59"/>
                  </a:cubicBezTo>
                  <a:cubicBezTo>
                    <a:pt x="59" y="34"/>
                    <a:pt x="37" y="23"/>
                    <a:pt x="2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6232022" y="4456018"/>
              <a:ext cx="8251" cy="44670"/>
            </a:xfrm>
            <a:custGeom>
              <a:avLst/>
              <a:gdLst/>
              <a:ahLst/>
              <a:cxnLst/>
              <a:rect l="l" t="t" r="r" b="b"/>
              <a:pathLst>
                <a:path w="174" h="942" extrusionOk="0">
                  <a:moveTo>
                    <a:pt x="140" y="1"/>
                  </a:moveTo>
                  <a:cubicBezTo>
                    <a:pt x="140" y="23"/>
                    <a:pt x="129" y="48"/>
                    <a:pt x="129" y="82"/>
                  </a:cubicBezTo>
                  <a:cubicBezTo>
                    <a:pt x="118" y="151"/>
                    <a:pt x="118" y="221"/>
                    <a:pt x="104" y="291"/>
                  </a:cubicBezTo>
                  <a:cubicBezTo>
                    <a:pt x="70" y="501"/>
                    <a:pt x="34" y="699"/>
                    <a:pt x="1" y="897"/>
                  </a:cubicBezTo>
                  <a:cubicBezTo>
                    <a:pt x="1" y="908"/>
                    <a:pt x="12" y="931"/>
                    <a:pt x="12" y="942"/>
                  </a:cubicBezTo>
                  <a:cubicBezTo>
                    <a:pt x="23" y="931"/>
                    <a:pt x="48" y="920"/>
                    <a:pt x="48" y="908"/>
                  </a:cubicBezTo>
                  <a:cubicBezTo>
                    <a:pt x="118" y="618"/>
                    <a:pt x="174" y="339"/>
                    <a:pt x="174" y="48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6274557" y="4385695"/>
              <a:ext cx="28120" cy="14605"/>
            </a:xfrm>
            <a:custGeom>
              <a:avLst/>
              <a:gdLst/>
              <a:ahLst/>
              <a:cxnLst/>
              <a:rect l="l" t="t" r="r" b="b"/>
              <a:pathLst>
                <a:path w="593" h="308" extrusionOk="0">
                  <a:moveTo>
                    <a:pt x="43" y="1"/>
                  </a:moveTo>
                  <a:cubicBezTo>
                    <a:pt x="30" y="1"/>
                    <a:pt x="15" y="6"/>
                    <a:pt x="0" y="6"/>
                  </a:cubicBezTo>
                  <a:lnTo>
                    <a:pt x="0" y="28"/>
                  </a:lnTo>
                  <a:cubicBezTo>
                    <a:pt x="199" y="120"/>
                    <a:pt x="383" y="215"/>
                    <a:pt x="581" y="307"/>
                  </a:cubicBezTo>
                  <a:cubicBezTo>
                    <a:pt x="593" y="307"/>
                    <a:pt x="593" y="296"/>
                    <a:pt x="593" y="296"/>
                  </a:cubicBezTo>
                  <a:cubicBezTo>
                    <a:pt x="581" y="285"/>
                    <a:pt x="581" y="260"/>
                    <a:pt x="570" y="249"/>
                  </a:cubicBezTo>
                  <a:cubicBezTo>
                    <a:pt x="394" y="168"/>
                    <a:pt x="221" y="87"/>
                    <a:pt x="59" y="6"/>
                  </a:cubicBezTo>
                  <a:cubicBezTo>
                    <a:pt x="54" y="2"/>
                    <a:pt x="49" y="1"/>
                    <a:pt x="4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6039406" y="3904581"/>
              <a:ext cx="103802" cy="150843"/>
            </a:xfrm>
            <a:custGeom>
              <a:avLst/>
              <a:gdLst/>
              <a:ahLst/>
              <a:cxnLst/>
              <a:rect l="l" t="t" r="r" b="b"/>
              <a:pathLst>
                <a:path w="2189" h="3181" extrusionOk="0">
                  <a:moveTo>
                    <a:pt x="1522" y="0"/>
                  </a:moveTo>
                  <a:cubicBezTo>
                    <a:pt x="1486" y="0"/>
                    <a:pt x="1448" y="6"/>
                    <a:pt x="1409" y="14"/>
                  </a:cubicBezTo>
                  <a:cubicBezTo>
                    <a:pt x="1386" y="25"/>
                    <a:pt x="1350" y="25"/>
                    <a:pt x="1328" y="36"/>
                  </a:cubicBezTo>
                  <a:cubicBezTo>
                    <a:pt x="1129" y="117"/>
                    <a:pt x="920" y="187"/>
                    <a:pt x="710" y="268"/>
                  </a:cubicBezTo>
                  <a:cubicBezTo>
                    <a:pt x="629" y="304"/>
                    <a:pt x="582" y="349"/>
                    <a:pt x="559" y="444"/>
                  </a:cubicBezTo>
                  <a:cubicBezTo>
                    <a:pt x="442" y="815"/>
                    <a:pt x="361" y="1201"/>
                    <a:pt x="104" y="1514"/>
                  </a:cubicBezTo>
                  <a:cubicBezTo>
                    <a:pt x="1" y="1642"/>
                    <a:pt x="12" y="1771"/>
                    <a:pt x="93" y="1899"/>
                  </a:cubicBezTo>
                  <a:cubicBezTo>
                    <a:pt x="140" y="1991"/>
                    <a:pt x="210" y="2084"/>
                    <a:pt x="269" y="2190"/>
                  </a:cubicBezTo>
                  <a:cubicBezTo>
                    <a:pt x="325" y="2282"/>
                    <a:pt x="339" y="2388"/>
                    <a:pt x="314" y="2503"/>
                  </a:cubicBezTo>
                  <a:cubicBezTo>
                    <a:pt x="291" y="2584"/>
                    <a:pt x="255" y="2679"/>
                    <a:pt x="233" y="2771"/>
                  </a:cubicBezTo>
                  <a:cubicBezTo>
                    <a:pt x="210" y="2841"/>
                    <a:pt x="174" y="2911"/>
                    <a:pt x="152" y="2992"/>
                  </a:cubicBezTo>
                  <a:cubicBezTo>
                    <a:pt x="187" y="2980"/>
                    <a:pt x="222" y="2975"/>
                    <a:pt x="256" y="2975"/>
                  </a:cubicBezTo>
                  <a:cubicBezTo>
                    <a:pt x="320" y="2975"/>
                    <a:pt x="382" y="2993"/>
                    <a:pt x="442" y="3017"/>
                  </a:cubicBezTo>
                  <a:cubicBezTo>
                    <a:pt x="534" y="3050"/>
                    <a:pt x="629" y="3087"/>
                    <a:pt x="733" y="3120"/>
                  </a:cubicBezTo>
                  <a:cubicBezTo>
                    <a:pt x="857" y="3159"/>
                    <a:pt x="986" y="3180"/>
                    <a:pt x="1115" y="3180"/>
                  </a:cubicBezTo>
                  <a:cubicBezTo>
                    <a:pt x="1214" y="3180"/>
                    <a:pt x="1313" y="3168"/>
                    <a:pt x="1409" y="3142"/>
                  </a:cubicBezTo>
                  <a:cubicBezTo>
                    <a:pt x="1582" y="3098"/>
                    <a:pt x="1758" y="3028"/>
                    <a:pt x="1909" y="2980"/>
                  </a:cubicBezTo>
                  <a:cubicBezTo>
                    <a:pt x="1945" y="2863"/>
                    <a:pt x="1967" y="2782"/>
                    <a:pt x="1990" y="2690"/>
                  </a:cubicBezTo>
                  <a:cubicBezTo>
                    <a:pt x="2015" y="2631"/>
                    <a:pt x="2037" y="2584"/>
                    <a:pt x="2048" y="2528"/>
                  </a:cubicBezTo>
                  <a:cubicBezTo>
                    <a:pt x="2085" y="2341"/>
                    <a:pt x="2118" y="2165"/>
                    <a:pt x="2166" y="1980"/>
                  </a:cubicBezTo>
                  <a:cubicBezTo>
                    <a:pt x="2177" y="1922"/>
                    <a:pt x="2188" y="1863"/>
                    <a:pt x="2188" y="1804"/>
                  </a:cubicBezTo>
                  <a:lnTo>
                    <a:pt x="2188" y="1142"/>
                  </a:lnTo>
                  <a:cubicBezTo>
                    <a:pt x="2188" y="944"/>
                    <a:pt x="2015" y="572"/>
                    <a:pt x="1909" y="363"/>
                  </a:cubicBezTo>
                  <a:cubicBezTo>
                    <a:pt x="1861" y="268"/>
                    <a:pt x="1780" y="198"/>
                    <a:pt x="1736" y="117"/>
                  </a:cubicBezTo>
                  <a:cubicBezTo>
                    <a:pt x="1677" y="28"/>
                    <a:pt x="1605" y="0"/>
                    <a:pt x="1522" y="0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6135999" y="4118204"/>
              <a:ext cx="50787" cy="212489"/>
            </a:xfrm>
            <a:custGeom>
              <a:avLst/>
              <a:gdLst/>
              <a:ahLst/>
              <a:cxnLst/>
              <a:rect l="l" t="t" r="r" b="b"/>
              <a:pathLst>
                <a:path w="1071" h="4481" extrusionOk="0">
                  <a:moveTo>
                    <a:pt x="500" y="1934"/>
                  </a:moveTo>
                  <a:lnTo>
                    <a:pt x="500" y="1979"/>
                  </a:lnTo>
                  <a:cubicBezTo>
                    <a:pt x="523" y="2199"/>
                    <a:pt x="537" y="2409"/>
                    <a:pt x="548" y="2618"/>
                  </a:cubicBezTo>
                  <a:cubicBezTo>
                    <a:pt x="559" y="2828"/>
                    <a:pt x="618" y="3015"/>
                    <a:pt x="721" y="3191"/>
                  </a:cubicBezTo>
                  <a:cubicBezTo>
                    <a:pt x="827" y="3364"/>
                    <a:pt x="802" y="3551"/>
                    <a:pt x="780" y="3736"/>
                  </a:cubicBezTo>
                  <a:cubicBezTo>
                    <a:pt x="768" y="3783"/>
                    <a:pt x="746" y="3820"/>
                    <a:pt x="687" y="3820"/>
                  </a:cubicBezTo>
                  <a:cubicBezTo>
                    <a:pt x="640" y="3820"/>
                    <a:pt x="618" y="3794"/>
                    <a:pt x="592" y="3750"/>
                  </a:cubicBezTo>
                  <a:cubicBezTo>
                    <a:pt x="570" y="3680"/>
                    <a:pt x="537" y="3596"/>
                    <a:pt x="511" y="3515"/>
                  </a:cubicBezTo>
                  <a:cubicBezTo>
                    <a:pt x="511" y="3504"/>
                    <a:pt x="523" y="3482"/>
                    <a:pt x="523" y="3470"/>
                  </a:cubicBezTo>
                  <a:cubicBezTo>
                    <a:pt x="537" y="3482"/>
                    <a:pt x="559" y="3482"/>
                    <a:pt x="570" y="3504"/>
                  </a:cubicBezTo>
                  <a:cubicBezTo>
                    <a:pt x="592" y="3563"/>
                    <a:pt x="606" y="3621"/>
                    <a:pt x="629" y="3680"/>
                  </a:cubicBezTo>
                  <a:cubicBezTo>
                    <a:pt x="640" y="3702"/>
                    <a:pt x="640" y="3725"/>
                    <a:pt x="651" y="3736"/>
                  </a:cubicBezTo>
                  <a:cubicBezTo>
                    <a:pt x="662" y="3750"/>
                    <a:pt x="676" y="3761"/>
                    <a:pt x="687" y="3761"/>
                  </a:cubicBezTo>
                  <a:cubicBezTo>
                    <a:pt x="699" y="3761"/>
                    <a:pt x="710" y="3736"/>
                    <a:pt x="721" y="3725"/>
                  </a:cubicBezTo>
                  <a:lnTo>
                    <a:pt x="732" y="3713"/>
                  </a:lnTo>
                  <a:cubicBezTo>
                    <a:pt x="746" y="3551"/>
                    <a:pt x="768" y="3375"/>
                    <a:pt x="676" y="3225"/>
                  </a:cubicBezTo>
                  <a:cubicBezTo>
                    <a:pt x="537" y="2993"/>
                    <a:pt x="500" y="2736"/>
                    <a:pt x="489" y="2468"/>
                  </a:cubicBezTo>
                  <a:cubicBezTo>
                    <a:pt x="489" y="2305"/>
                    <a:pt x="478" y="2143"/>
                    <a:pt x="478" y="1979"/>
                  </a:cubicBezTo>
                  <a:cubicBezTo>
                    <a:pt x="478" y="1967"/>
                    <a:pt x="478" y="1945"/>
                    <a:pt x="489" y="1934"/>
                  </a:cubicBezTo>
                  <a:close/>
                  <a:moveTo>
                    <a:pt x="302" y="1"/>
                  </a:moveTo>
                  <a:cubicBezTo>
                    <a:pt x="302" y="48"/>
                    <a:pt x="313" y="82"/>
                    <a:pt x="327" y="129"/>
                  </a:cubicBezTo>
                  <a:cubicBezTo>
                    <a:pt x="327" y="140"/>
                    <a:pt x="327" y="163"/>
                    <a:pt x="313" y="174"/>
                  </a:cubicBezTo>
                  <a:cubicBezTo>
                    <a:pt x="302" y="174"/>
                    <a:pt x="291" y="174"/>
                    <a:pt x="280" y="163"/>
                  </a:cubicBezTo>
                  <a:cubicBezTo>
                    <a:pt x="268" y="163"/>
                    <a:pt x="257" y="152"/>
                    <a:pt x="257" y="152"/>
                  </a:cubicBezTo>
                  <a:cubicBezTo>
                    <a:pt x="173" y="350"/>
                    <a:pt x="92" y="537"/>
                    <a:pt x="11" y="733"/>
                  </a:cubicBezTo>
                  <a:cubicBezTo>
                    <a:pt x="0" y="758"/>
                    <a:pt x="0" y="780"/>
                    <a:pt x="0" y="802"/>
                  </a:cubicBezTo>
                  <a:cubicBezTo>
                    <a:pt x="0" y="931"/>
                    <a:pt x="11" y="1071"/>
                    <a:pt x="34" y="1199"/>
                  </a:cubicBezTo>
                  <a:cubicBezTo>
                    <a:pt x="59" y="1386"/>
                    <a:pt x="92" y="1585"/>
                    <a:pt x="118" y="1769"/>
                  </a:cubicBezTo>
                  <a:cubicBezTo>
                    <a:pt x="173" y="2199"/>
                    <a:pt x="187" y="2632"/>
                    <a:pt x="140" y="3074"/>
                  </a:cubicBezTo>
                  <a:cubicBezTo>
                    <a:pt x="118" y="3294"/>
                    <a:pt x="129" y="3526"/>
                    <a:pt x="140" y="3750"/>
                  </a:cubicBezTo>
                  <a:cubicBezTo>
                    <a:pt x="151" y="3970"/>
                    <a:pt x="187" y="4180"/>
                    <a:pt x="210" y="4401"/>
                  </a:cubicBezTo>
                  <a:cubicBezTo>
                    <a:pt x="210" y="4458"/>
                    <a:pt x="221" y="4481"/>
                    <a:pt x="253" y="4481"/>
                  </a:cubicBezTo>
                  <a:cubicBezTo>
                    <a:pt x="266" y="4481"/>
                    <a:pt x="282" y="4477"/>
                    <a:pt x="302" y="4471"/>
                  </a:cubicBezTo>
                  <a:cubicBezTo>
                    <a:pt x="397" y="4448"/>
                    <a:pt x="478" y="4412"/>
                    <a:pt x="559" y="4378"/>
                  </a:cubicBezTo>
                  <a:cubicBezTo>
                    <a:pt x="710" y="4320"/>
                    <a:pt x="850" y="4250"/>
                    <a:pt x="1000" y="4191"/>
                  </a:cubicBezTo>
                  <a:cubicBezTo>
                    <a:pt x="1048" y="4169"/>
                    <a:pt x="1070" y="4144"/>
                    <a:pt x="1070" y="4085"/>
                  </a:cubicBezTo>
                  <a:cubicBezTo>
                    <a:pt x="1059" y="3982"/>
                    <a:pt x="1059" y="3876"/>
                    <a:pt x="1048" y="3783"/>
                  </a:cubicBezTo>
                  <a:cubicBezTo>
                    <a:pt x="1026" y="3585"/>
                    <a:pt x="1026" y="3387"/>
                    <a:pt x="956" y="3213"/>
                  </a:cubicBezTo>
                  <a:cubicBezTo>
                    <a:pt x="872" y="2993"/>
                    <a:pt x="838" y="2772"/>
                    <a:pt x="838" y="2537"/>
                  </a:cubicBezTo>
                  <a:cubicBezTo>
                    <a:pt x="850" y="1898"/>
                    <a:pt x="780" y="1269"/>
                    <a:pt x="640" y="652"/>
                  </a:cubicBezTo>
                  <a:cubicBezTo>
                    <a:pt x="606" y="490"/>
                    <a:pt x="559" y="328"/>
                    <a:pt x="511" y="163"/>
                  </a:cubicBezTo>
                  <a:cubicBezTo>
                    <a:pt x="511" y="140"/>
                    <a:pt x="500" y="118"/>
                    <a:pt x="489" y="104"/>
                  </a:cubicBezTo>
                  <a:cubicBezTo>
                    <a:pt x="430" y="71"/>
                    <a:pt x="372" y="34"/>
                    <a:pt x="302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5978093" y="3921083"/>
              <a:ext cx="86684" cy="230841"/>
            </a:xfrm>
            <a:custGeom>
              <a:avLst/>
              <a:gdLst/>
              <a:ahLst/>
              <a:cxnLst/>
              <a:rect l="l" t="t" r="r" b="b"/>
              <a:pathLst>
                <a:path w="1828" h="4868" extrusionOk="0">
                  <a:moveTo>
                    <a:pt x="1827" y="1"/>
                  </a:moveTo>
                  <a:cubicBezTo>
                    <a:pt x="1702" y="71"/>
                    <a:pt x="1573" y="140"/>
                    <a:pt x="1456" y="210"/>
                  </a:cubicBezTo>
                  <a:cubicBezTo>
                    <a:pt x="1408" y="247"/>
                    <a:pt x="1375" y="269"/>
                    <a:pt x="1375" y="328"/>
                  </a:cubicBezTo>
                  <a:cubicBezTo>
                    <a:pt x="1352" y="515"/>
                    <a:pt x="1257" y="677"/>
                    <a:pt x="1154" y="816"/>
                  </a:cubicBezTo>
                  <a:cubicBezTo>
                    <a:pt x="1003" y="1004"/>
                    <a:pt x="944" y="1224"/>
                    <a:pt x="1003" y="1456"/>
                  </a:cubicBezTo>
                  <a:cubicBezTo>
                    <a:pt x="1048" y="1585"/>
                    <a:pt x="1095" y="1724"/>
                    <a:pt x="1154" y="1853"/>
                  </a:cubicBezTo>
                  <a:cubicBezTo>
                    <a:pt x="1224" y="1981"/>
                    <a:pt x="1224" y="2096"/>
                    <a:pt x="1165" y="2224"/>
                  </a:cubicBezTo>
                  <a:cubicBezTo>
                    <a:pt x="1084" y="2423"/>
                    <a:pt x="1014" y="2621"/>
                    <a:pt x="944" y="2831"/>
                  </a:cubicBezTo>
                  <a:cubicBezTo>
                    <a:pt x="863" y="3051"/>
                    <a:pt x="805" y="3272"/>
                    <a:pt x="746" y="3507"/>
                  </a:cubicBezTo>
                  <a:cubicBezTo>
                    <a:pt x="710" y="3632"/>
                    <a:pt x="687" y="3772"/>
                    <a:pt x="665" y="3912"/>
                  </a:cubicBezTo>
                  <a:cubicBezTo>
                    <a:pt x="629" y="4135"/>
                    <a:pt x="525" y="4367"/>
                    <a:pt x="257" y="4390"/>
                  </a:cubicBezTo>
                  <a:cubicBezTo>
                    <a:pt x="187" y="4401"/>
                    <a:pt x="151" y="4448"/>
                    <a:pt x="140" y="4518"/>
                  </a:cubicBezTo>
                  <a:cubicBezTo>
                    <a:pt x="129" y="4577"/>
                    <a:pt x="95" y="4635"/>
                    <a:pt x="70" y="4694"/>
                  </a:cubicBezTo>
                  <a:cubicBezTo>
                    <a:pt x="48" y="4739"/>
                    <a:pt x="25" y="4797"/>
                    <a:pt x="0" y="4845"/>
                  </a:cubicBezTo>
                  <a:cubicBezTo>
                    <a:pt x="0" y="4856"/>
                    <a:pt x="11" y="4856"/>
                    <a:pt x="11" y="4867"/>
                  </a:cubicBezTo>
                  <a:cubicBezTo>
                    <a:pt x="81" y="4809"/>
                    <a:pt x="151" y="4750"/>
                    <a:pt x="210" y="4694"/>
                  </a:cubicBezTo>
                  <a:cubicBezTo>
                    <a:pt x="322" y="4601"/>
                    <a:pt x="434" y="4536"/>
                    <a:pt x="576" y="4536"/>
                  </a:cubicBezTo>
                  <a:cubicBezTo>
                    <a:pt x="597" y="4536"/>
                    <a:pt x="618" y="4538"/>
                    <a:pt x="640" y="4540"/>
                  </a:cubicBezTo>
                  <a:cubicBezTo>
                    <a:pt x="674" y="4545"/>
                    <a:pt x="708" y="4548"/>
                    <a:pt x="741" y="4548"/>
                  </a:cubicBezTo>
                  <a:cubicBezTo>
                    <a:pt x="878" y="4548"/>
                    <a:pt x="1005" y="4504"/>
                    <a:pt x="1118" y="4401"/>
                  </a:cubicBezTo>
                  <a:cubicBezTo>
                    <a:pt x="1118" y="4390"/>
                    <a:pt x="1143" y="4390"/>
                    <a:pt x="1154" y="4390"/>
                  </a:cubicBezTo>
                  <a:cubicBezTo>
                    <a:pt x="1165" y="4401"/>
                    <a:pt x="1165" y="4426"/>
                    <a:pt x="1165" y="4437"/>
                  </a:cubicBezTo>
                  <a:cubicBezTo>
                    <a:pt x="1154" y="4471"/>
                    <a:pt x="1129" y="4507"/>
                    <a:pt x="1106" y="4540"/>
                  </a:cubicBezTo>
                  <a:cubicBezTo>
                    <a:pt x="1073" y="4599"/>
                    <a:pt x="1014" y="4647"/>
                    <a:pt x="967" y="4705"/>
                  </a:cubicBezTo>
                  <a:cubicBezTo>
                    <a:pt x="1059" y="4680"/>
                    <a:pt x="1154" y="4647"/>
                    <a:pt x="1257" y="4624"/>
                  </a:cubicBezTo>
                  <a:cubicBezTo>
                    <a:pt x="1316" y="4610"/>
                    <a:pt x="1363" y="4577"/>
                    <a:pt x="1386" y="4518"/>
                  </a:cubicBezTo>
                  <a:cubicBezTo>
                    <a:pt x="1433" y="4401"/>
                    <a:pt x="1478" y="4286"/>
                    <a:pt x="1537" y="4169"/>
                  </a:cubicBezTo>
                  <a:cubicBezTo>
                    <a:pt x="1573" y="4066"/>
                    <a:pt x="1573" y="3982"/>
                    <a:pt x="1503" y="3890"/>
                  </a:cubicBezTo>
                  <a:cubicBezTo>
                    <a:pt x="1478" y="3867"/>
                    <a:pt x="1456" y="3831"/>
                    <a:pt x="1445" y="3797"/>
                  </a:cubicBezTo>
                  <a:cubicBezTo>
                    <a:pt x="1422" y="3761"/>
                    <a:pt x="1397" y="3716"/>
                    <a:pt x="1408" y="3680"/>
                  </a:cubicBezTo>
                  <a:cubicBezTo>
                    <a:pt x="1433" y="3507"/>
                    <a:pt x="1397" y="3342"/>
                    <a:pt x="1327" y="3191"/>
                  </a:cubicBezTo>
                  <a:cubicBezTo>
                    <a:pt x="1257" y="3063"/>
                    <a:pt x="1269" y="2934"/>
                    <a:pt x="1327" y="2794"/>
                  </a:cubicBezTo>
                  <a:cubicBezTo>
                    <a:pt x="1408" y="2585"/>
                    <a:pt x="1467" y="2389"/>
                    <a:pt x="1537" y="2180"/>
                  </a:cubicBezTo>
                  <a:cubicBezTo>
                    <a:pt x="1584" y="2062"/>
                    <a:pt x="1562" y="1945"/>
                    <a:pt x="1492" y="1842"/>
                  </a:cubicBezTo>
                  <a:cubicBezTo>
                    <a:pt x="1445" y="1761"/>
                    <a:pt x="1408" y="1691"/>
                    <a:pt x="1363" y="1607"/>
                  </a:cubicBezTo>
                  <a:cubicBezTo>
                    <a:pt x="1257" y="1445"/>
                    <a:pt x="1246" y="1272"/>
                    <a:pt x="1375" y="1107"/>
                  </a:cubicBezTo>
                  <a:cubicBezTo>
                    <a:pt x="1456" y="1004"/>
                    <a:pt x="1537" y="886"/>
                    <a:pt x="1584" y="758"/>
                  </a:cubicBezTo>
                  <a:cubicBezTo>
                    <a:pt x="1676" y="526"/>
                    <a:pt x="1746" y="280"/>
                    <a:pt x="1827" y="48"/>
                  </a:cubicBezTo>
                  <a:lnTo>
                    <a:pt x="1827" y="1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6040497" y="4048261"/>
              <a:ext cx="95030" cy="71225"/>
            </a:xfrm>
            <a:custGeom>
              <a:avLst/>
              <a:gdLst/>
              <a:ahLst/>
              <a:cxnLst/>
              <a:rect l="l" t="t" r="r" b="b"/>
              <a:pathLst>
                <a:path w="2004" h="1502" extrusionOk="0">
                  <a:moveTo>
                    <a:pt x="1878" y="0"/>
                  </a:moveTo>
                  <a:cubicBezTo>
                    <a:pt x="1870" y="0"/>
                    <a:pt x="1862" y="3"/>
                    <a:pt x="1852" y="9"/>
                  </a:cubicBezTo>
                  <a:cubicBezTo>
                    <a:pt x="1782" y="31"/>
                    <a:pt x="1713" y="57"/>
                    <a:pt x="1643" y="90"/>
                  </a:cubicBezTo>
                  <a:cubicBezTo>
                    <a:pt x="1467" y="165"/>
                    <a:pt x="1291" y="200"/>
                    <a:pt x="1114" y="200"/>
                  </a:cubicBezTo>
                  <a:cubicBezTo>
                    <a:pt x="961" y="200"/>
                    <a:pt x="807" y="174"/>
                    <a:pt x="651" y="126"/>
                  </a:cubicBezTo>
                  <a:cubicBezTo>
                    <a:pt x="548" y="90"/>
                    <a:pt x="430" y="43"/>
                    <a:pt x="327" y="9"/>
                  </a:cubicBezTo>
                  <a:cubicBezTo>
                    <a:pt x="306" y="6"/>
                    <a:pt x="286" y="4"/>
                    <a:pt x="265" y="4"/>
                  </a:cubicBezTo>
                  <a:cubicBezTo>
                    <a:pt x="216" y="4"/>
                    <a:pt x="167" y="12"/>
                    <a:pt x="117" y="20"/>
                  </a:cubicBezTo>
                  <a:cubicBezTo>
                    <a:pt x="92" y="31"/>
                    <a:pt x="81" y="90"/>
                    <a:pt x="59" y="126"/>
                  </a:cubicBezTo>
                  <a:cubicBezTo>
                    <a:pt x="47" y="149"/>
                    <a:pt x="36" y="182"/>
                    <a:pt x="22" y="219"/>
                  </a:cubicBezTo>
                  <a:cubicBezTo>
                    <a:pt x="0" y="277"/>
                    <a:pt x="0" y="336"/>
                    <a:pt x="22" y="406"/>
                  </a:cubicBezTo>
                  <a:cubicBezTo>
                    <a:pt x="70" y="545"/>
                    <a:pt x="151" y="671"/>
                    <a:pt x="140" y="811"/>
                  </a:cubicBezTo>
                  <a:cubicBezTo>
                    <a:pt x="210" y="825"/>
                    <a:pt x="257" y="825"/>
                    <a:pt x="316" y="836"/>
                  </a:cubicBezTo>
                  <a:cubicBezTo>
                    <a:pt x="426" y="846"/>
                    <a:pt x="546" y="883"/>
                    <a:pt x="660" y="883"/>
                  </a:cubicBezTo>
                  <a:cubicBezTo>
                    <a:pt x="677" y="883"/>
                    <a:pt x="693" y="882"/>
                    <a:pt x="710" y="881"/>
                  </a:cubicBezTo>
                  <a:cubicBezTo>
                    <a:pt x="1000" y="858"/>
                    <a:pt x="1280" y="811"/>
                    <a:pt x="1573" y="777"/>
                  </a:cubicBezTo>
                  <a:cubicBezTo>
                    <a:pt x="1643" y="777"/>
                    <a:pt x="1713" y="766"/>
                    <a:pt x="1782" y="766"/>
                  </a:cubicBezTo>
                  <a:cubicBezTo>
                    <a:pt x="1827" y="766"/>
                    <a:pt x="1875" y="800"/>
                    <a:pt x="1875" y="847"/>
                  </a:cubicBezTo>
                  <a:cubicBezTo>
                    <a:pt x="1875" y="881"/>
                    <a:pt x="1838" y="928"/>
                    <a:pt x="1816" y="950"/>
                  </a:cubicBezTo>
                  <a:cubicBezTo>
                    <a:pt x="1794" y="976"/>
                    <a:pt x="1757" y="976"/>
                    <a:pt x="1724" y="987"/>
                  </a:cubicBezTo>
                  <a:lnTo>
                    <a:pt x="1305" y="1090"/>
                  </a:lnTo>
                  <a:cubicBezTo>
                    <a:pt x="1289" y="1095"/>
                    <a:pt x="1273" y="1096"/>
                    <a:pt x="1257" y="1096"/>
                  </a:cubicBezTo>
                  <a:cubicBezTo>
                    <a:pt x="1226" y="1096"/>
                    <a:pt x="1195" y="1090"/>
                    <a:pt x="1165" y="1090"/>
                  </a:cubicBezTo>
                  <a:lnTo>
                    <a:pt x="1165" y="1068"/>
                  </a:lnTo>
                  <a:cubicBezTo>
                    <a:pt x="1176" y="1068"/>
                    <a:pt x="1198" y="1057"/>
                    <a:pt x="1210" y="1057"/>
                  </a:cubicBezTo>
                  <a:cubicBezTo>
                    <a:pt x="1257" y="1045"/>
                    <a:pt x="1305" y="1045"/>
                    <a:pt x="1349" y="1034"/>
                  </a:cubicBezTo>
                  <a:cubicBezTo>
                    <a:pt x="1489" y="998"/>
                    <a:pt x="1629" y="964"/>
                    <a:pt x="1768" y="917"/>
                  </a:cubicBezTo>
                  <a:cubicBezTo>
                    <a:pt x="1794" y="917"/>
                    <a:pt x="1805" y="881"/>
                    <a:pt x="1827" y="858"/>
                  </a:cubicBezTo>
                  <a:cubicBezTo>
                    <a:pt x="1805" y="836"/>
                    <a:pt x="1782" y="825"/>
                    <a:pt x="1746" y="811"/>
                  </a:cubicBezTo>
                  <a:cubicBezTo>
                    <a:pt x="1742" y="807"/>
                    <a:pt x="1737" y="806"/>
                    <a:pt x="1731" y="806"/>
                  </a:cubicBezTo>
                  <a:cubicBezTo>
                    <a:pt x="1720" y="806"/>
                    <a:pt x="1704" y="811"/>
                    <a:pt x="1687" y="811"/>
                  </a:cubicBezTo>
                  <a:cubicBezTo>
                    <a:pt x="1606" y="825"/>
                    <a:pt x="1514" y="836"/>
                    <a:pt x="1419" y="847"/>
                  </a:cubicBezTo>
                  <a:cubicBezTo>
                    <a:pt x="1187" y="869"/>
                    <a:pt x="967" y="906"/>
                    <a:pt x="746" y="928"/>
                  </a:cubicBezTo>
                  <a:cubicBezTo>
                    <a:pt x="727" y="929"/>
                    <a:pt x="709" y="930"/>
                    <a:pt x="690" y="930"/>
                  </a:cubicBezTo>
                  <a:cubicBezTo>
                    <a:pt x="538" y="930"/>
                    <a:pt x="402" y="891"/>
                    <a:pt x="257" y="858"/>
                  </a:cubicBezTo>
                  <a:cubicBezTo>
                    <a:pt x="249" y="856"/>
                    <a:pt x="240" y="855"/>
                    <a:pt x="232" y="855"/>
                  </a:cubicBezTo>
                  <a:cubicBezTo>
                    <a:pt x="194" y="855"/>
                    <a:pt x="160" y="876"/>
                    <a:pt x="151" y="906"/>
                  </a:cubicBezTo>
                  <a:cubicBezTo>
                    <a:pt x="140" y="950"/>
                    <a:pt x="129" y="1020"/>
                    <a:pt x="151" y="1057"/>
                  </a:cubicBezTo>
                  <a:cubicBezTo>
                    <a:pt x="221" y="1208"/>
                    <a:pt x="291" y="1358"/>
                    <a:pt x="478" y="1395"/>
                  </a:cubicBezTo>
                  <a:cubicBezTo>
                    <a:pt x="489" y="1395"/>
                    <a:pt x="500" y="1406"/>
                    <a:pt x="525" y="1417"/>
                  </a:cubicBezTo>
                  <a:cubicBezTo>
                    <a:pt x="649" y="1468"/>
                    <a:pt x="773" y="1502"/>
                    <a:pt x="901" y="1502"/>
                  </a:cubicBezTo>
                  <a:cubicBezTo>
                    <a:pt x="976" y="1502"/>
                    <a:pt x="1051" y="1490"/>
                    <a:pt x="1129" y="1465"/>
                  </a:cubicBezTo>
                  <a:cubicBezTo>
                    <a:pt x="1408" y="1358"/>
                    <a:pt x="1699" y="1277"/>
                    <a:pt x="1933" y="1115"/>
                  </a:cubicBezTo>
                  <a:cubicBezTo>
                    <a:pt x="1944" y="998"/>
                    <a:pt x="1933" y="895"/>
                    <a:pt x="1956" y="788"/>
                  </a:cubicBezTo>
                  <a:cubicBezTo>
                    <a:pt x="2003" y="531"/>
                    <a:pt x="2003" y="288"/>
                    <a:pt x="1922" y="43"/>
                  </a:cubicBezTo>
                  <a:cubicBezTo>
                    <a:pt x="1912" y="18"/>
                    <a:pt x="1898" y="0"/>
                    <a:pt x="187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6004032" y="4115454"/>
              <a:ext cx="140885" cy="71320"/>
            </a:xfrm>
            <a:custGeom>
              <a:avLst/>
              <a:gdLst/>
              <a:ahLst/>
              <a:cxnLst/>
              <a:rect l="l" t="t" r="r" b="b"/>
              <a:pathLst>
                <a:path w="2971" h="1504" extrusionOk="0">
                  <a:moveTo>
                    <a:pt x="2831" y="0"/>
                  </a:moveTo>
                  <a:cubicBezTo>
                    <a:pt x="2761" y="81"/>
                    <a:pt x="2677" y="176"/>
                    <a:pt x="2596" y="257"/>
                  </a:cubicBezTo>
                  <a:cubicBezTo>
                    <a:pt x="2445" y="386"/>
                    <a:pt x="2294" y="511"/>
                    <a:pt x="2085" y="536"/>
                  </a:cubicBezTo>
                  <a:cubicBezTo>
                    <a:pt x="1967" y="559"/>
                    <a:pt x="1853" y="595"/>
                    <a:pt x="1724" y="617"/>
                  </a:cubicBezTo>
                  <a:cubicBezTo>
                    <a:pt x="1666" y="629"/>
                    <a:pt x="1596" y="629"/>
                    <a:pt x="1526" y="629"/>
                  </a:cubicBezTo>
                  <a:cubicBezTo>
                    <a:pt x="1364" y="629"/>
                    <a:pt x="1236" y="536"/>
                    <a:pt x="1096" y="455"/>
                  </a:cubicBezTo>
                  <a:cubicBezTo>
                    <a:pt x="1037" y="419"/>
                    <a:pt x="979" y="397"/>
                    <a:pt x="909" y="360"/>
                  </a:cubicBezTo>
                  <a:cubicBezTo>
                    <a:pt x="875" y="511"/>
                    <a:pt x="758" y="559"/>
                    <a:pt x="618" y="595"/>
                  </a:cubicBezTo>
                  <a:cubicBezTo>
                    <a:pt x="677" y="640"/>
                    <a:pt x="735" y="676"/>
                    <a:pt x="791" y="698"/>
                  </a:cubicBezTo>
                  <a:cubicBezTo>
                    <a:pt x="956" y="757"/>
                    <a:pt x="1118" y="805"/>
                    <a:pt x="1280" y="874"/>
                  </a:cubicBezTo>
                  <a:cubicBezTo>
                    <a:pt x="1378" y="910"/>
                    <a:pt x="1473" y="925"/>
                    <a:pt x="1566" y="925"/>
                  </a:cubicBezTo>
                  <a:cubicBezTo>
                    <a:pt x="1687" y="925"/>
                    <a:pt x="1805" y="900"/>
                    <a:pt x="1923" y="860"/>
                  </a:cubicBezTo>
                  <a:cubicBezTo>
                    <a:pt x="2074" y="805"/>
                    <a:pt x="2236" y="746"/>
                    <a:pt x="2387" y="698"/>
                  </a:cubicBezTo>
                  <a:cubicBezTo>
                    <a:pt x="2434" y="676"/>
                    <a:pt x="2482" y="665"/>
                    <a:pt x="2526" y="665"/>
                  </a:cubicBezTo>
                  <a:cubicBezTo>
                    <a:pt x="2533" y="664"/>
                    <a:pt x="2540" y="663"/>
                    <a:pt x="2546" y="663"/>
                  </a:cubicBezTo>
                  <a:cubicBezTo>
                    <a:pt x="2603" y="663"/>
                    <a:pt x="2630" y="717"/>
                    <a:pt x="2607" y="779"/>
                  </a:cubicBezTo>
                  <a:cubicBezTo>
                    <a:pt x="2574" y="849"/>
                    <a:pt x="2515" y="886"/>
                    <a:pt x="2445" y="908"/>
                  </a:cubicBezTo>
                  <a:cubicBezTo>
                    <a:pt x="2272" y="967"/>
                    <a:pt x="2096" y="1025"/>
                    <a:pt x="1923" y="1084"/>
                  </a:cubicBezTo>
                  <a:cubicBezTo>
                    <a:pt x="1838" y="1108"/>
                    <a:pt x="1748" y="1126"/>
                    <a:pt x="1656" y="1126"/>
                  </a:cubicBezTo>
                  <a:cubicBezTo>
                    <a:pt x="1620" y="1126"/>
                    <a:pt x="1584" y="1124"/>
                    <a:pt x="1548" y="1117"/>
                  </a:cubicBezTo>
                  <a:cubicBezTo>
                    <a:pt x="1398" y="1084"/>
                    <a:pt x="1236" y="1059"/>
                    <a:pt x="1071" y="1025"/>
                  </a:cubicBezTo>
                  <a:cubicBezTo>
                    <a:pt x="1037" y="1014"/>
                    <a:pt x="1015" y="989"/>
                    <a:pt x="979" y="978"/>
                  </a:cubicBezTo>
                  <a:lnTo>
                    <a:pt x="990" y="967"/>
                  </a:lnTo>
                  <a:cubicBezTo>
                    <a:pt x="1015" y="967"/>
                    <a:pt x="1026" y="967"/>
                    <a:pt x="1048" y="978"/>
                  </a:cubicBezTo>
                  <a:cubicBezTo>
                    <a:pt x="1177" y="1000"/>
                    <a:pt x="1294" y="1025"/>
                    <a:pt x="1409" y="1048"/>
                  </a:cubicBezTo>
                  <a:cubicBezTo>
                    <a:pt x="1492" y="1062"/>
                    <a:pt x="1573" y="1071"/>
                    <a:pt x="1654" y="1071"/>
                  </a:cubicBezTo>
                  <a:cubicBezTo>
                    <a:pt x="1776" y="1071"/>
                    <a:pt x="1895" y="1051"/>
                    <a:pt x="2015" y="1000"/>
                  </a:cubicBezTo>
                  <a:cubicBezTo>
                    <a:pt x="2155" y="955"/>
                    <a:pt x="2306" y="908"/>
                    <a:pt x="2445" y="849"/>
                  </a:cubicBezTo>
                  <a:cubicBezTo>
                    <a:pt x="2504" y="827"/>
                    <a:pt x="2551" y="791"/>
                    <a:pt x="2563" y="721"/>
                  </a:cubicBezTo>
                  <a:cubicBezTo>
                    <a:pt x="2515" y="721"/>
                    <a:pt x="2493" y="721"/>
                    <a:pt x="2456" y="735"/>
                  </a:cubicBezTo>
                  <a:cubicBezTo>
                    <a:pt x="2294" y="779"/>
                    <a:pt x="2132" y="838"/>
                    <a:pt x="1979" y="897"/>
                  </a:cubicBezTo>
                  <a:cubicBezTo>
                    <a:pt x="1855" y="942"/>
                    <a:pt x="1732" y="978"/>
                    <a:pt x="1607" y="978"/>
                  </a:cubicBezTo>
                  <a:cubicBezTo>
                    <a:pt x="1568" y="978"/>
                    <a:pt x="1529" y="975"/>
                    <a:pt x="1490" y="967"/>
                  </a:cubicBezTo>
                  <a:cubicBezTo>
                    <a:pt x="1188" y="908"/>
                    <a:pt x="898" y="805"/>
                    <a:pt x="640" y="665"/>
                  </a:cubicBezTo>
                  <a:cubicBezTo>
                    <a:pt x="602" y="641"/>
                    <a:pt x="570" y="623"/>
                    <a:pt x="535" y="623"/>
                  </a:cubicBezTo>
                  <a:cubicBezTo>
                    <a:pt x="517" y="623"/>
                    <a:pt x="499" y="628"/>
                    <a:pt x="478" y="640"/>
                  </a:cubicBezTo>
                  <a:cubicBezTo>
                    <a:pt x="431" y="665"/>
                    <a:pt x="386" y="665"/>
                    <a:pt x="339" y="676"/>
                  </a:cubicBezTo>
                  <a:lnTo>
                    <a:pt x="328" y="665"/>
                  </a:lnTo>
                  <a:cubicBezTo>
                    <a:pt x="409" y="570"/>
                    <a:pt x="490" y="478"/>
                    <a:pt x="571" y="372"/>
                  </a:cubicBezTo>
                  <a:lnTo>
                    <a:pt x="571" y="372"/>
                  </a:lnTo>
                  <a:cubicBezTo>
                    <a:pt x="467" y="408"/>
                    <a:pt x="386" y="455"/>
                    <a:pt x="291" y="467"/>
                  </a:cubicBezTo>
                  <a:cubicBezTo>
                    <a:pt x="199" y="489"/>
                    <a:pt x="93" y="489"/>
                    <a:pt x="1" y="500"/>
                  </a:cubicBezTo>
                  <a:cubicBezTo>
                    <a:pt x="37" y="710"/>
                    <a:pt x="152" y="838"/>
                    <a:pt x="350" y="908"/>
                  </a:cubicBezTo>
                  <a:cubicBezTo>
                    <a:pt x="490" y="955"/>
                    <a:pt x="629" y="1025"/>
                    <a:pt x="758" y="1084"/>
                  </a:cubicBezTo>
                  <a:cubicBezTo>
                    <a:pt x="945" y="1165"/>
                    <a:pt x="1107" y="1246"/>
                    <a:pt x="1294" y="1327"/>
                  </a:cubicBezTo>
                  <a:cubicBezTo>
                    <a:pt x="1409" y="1386"/>
                    <a:pt x="1537" y="1433"/>
                    <a:pt x="1666" y="1478"/>
                  </a:cubicBezTo>
                  <a:cubicBezTo>
                    <a:pt x="1722" y="1494"/>
                    <a:pt x="1778" y="1504"/>
                    <a:pt x="1833" y="1504"/>
                  </a:cubicBezTo>
                  <a:cubicBezTo>
                    <a:pt x="1937" y="1504"/>
                    <a:pt x="2036" y="1470"/>
                    <a:pt x="2118" y="1386"/>
                  </a:cubicBezTo>
                  <a:cubicBezTo>
                    <a:pt x="2213" y="1293"/>
                    <a:pt x="2317" y="1224"/>
                    <a:pt x="2423" y="1140"/>
                  </a:cubicBezTo>
                  <a:cubicBezTo>
                    <a:pt x="2574" y="1000"/>
                    <a:pt x="2725" y="860"/>
                    <a:pt x="2794" y="665"/>
                  </a:cubicBezTo>
                  <a:cubicBezTo>
                    <a:pt x="2842" y="559"/>
                    <a:pt x="2887" y="441"/>
                    <a:pt x="2934" y="327"/>
                  </a:cubicBezTo>
                  <a:cubicBezTo>
                    <a:pt x="2945" y="279"/>
                    <a:pt x="2956" y="221"/>
                    <a:pt x="2970" y="162"/>
                  </a:cubicBezTo>
                  <a:cubicBezTo>
                    <a:pt x="2970" y="151"/>
                    <a:pt x="2956" y="140"/>
                    <a:pt x="2956" y="129"/>
                  </a:cubicBezTo>
                  <a:lnTo>
                    <a:pt x="2831" y="0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5977003" y="3885898"/>
              <a:ext cx="160612" cy="151175"/>
            </a:xfrm>
            <a:custGeom>
              <a:avLst/>
              <a:gdLst/>
              <a:ahLst/>
              <a:cxnLst/>
              <a:rect l="l" t="t" r="r" b="b"/>
              <a:pathLst>
                <a:path w="3387" h="3188" extrusionOk="0">
                  <a:moveTo>
                    <a:pt x="2766" y="0"/>
                  </a:moveTo>
                  <a:cubicBezTo>
                    <a:pt x="2742" y="0"/>
                    <a:pt x="2717" y="4"/>
                    <a:pt x="2688" y="11"/>
                  </a:cubicBezTo>
                  <a:cubicBezTo>
                    <a:pt x="2619" y="22"/>
                    <a:pt x="2537" y="33"/>
                    <a:pt x="2468" y="58"/>
                  </a:cubicBezTo>
                  <a:cubicBezTo>
                    <a:pt x="2155" y="114"/>
                    <a:pt x="1839" y="173"/>
                    <a:pt x="1526" y="254"/>
                  </a:cubicBezTo>
                  <a:cubicBezTo>
                    <a:pt x="1037" y="394"/>
                    <a:pt x="641" y="687"/>
                    <a:pt x="314" y="1058"/>
                  </a:cubicBezTo>
                  <a:cubicBezTo>
                    <a:pt x="258" y="1128"/>
                    <a:pt x="233" y="1198"/>
                    <a:pt x="280" y="1290"/>
                  </a:cubicBezTo>
                  <a:cubicBezTo>
                    <a:pt x="350" y="1466"/>
                    <a:pt x="409" y="1651"/>
                    <a:pt x="384" y="1860"/>
                  </a:cubicBezTo>
                  <a:cubicBezTo>
                    <a:pt x="361" y="1966"/>
                    <a:pt x="350" y="2059"/>
                    <a:pt x="258" y="2140"/>
                  </a:cubicBezTo>
                  <a:cubicBezTo>
                    <a:pt x="210" y="2176"/>
                    <a:pt x="163" y="2209"/>
                    <a:pt x="141" y="2268"/>
                  </a:cubicBezTo>
                  <a:cubicBezTo>
                    <a:pt x="93" y="2327"/>
                    <a:pt x="60" y="2385"/>
                    <a:pt x="48" y="2455"/>
                  </a:cubicBezTo>
                  <a:cubicBezTo>
                    <a:pt x="1" y="2712"/>
                    <a:pt x="82" y="2944"/>
                    <a:pt x="222" y="3154"/>
                  </a:cubicBezTo>
                  <a:cubicBezTo>
                    <a:pt x="233" y="3165"/>
                    <a:pt x="258" y="3176"/>
                    <a:pt x="269" y="3187"/>
                  </a:cubicBezTo>
                  <a:cubicBezTo>
                    <a:pt x="269" y="3187"/>
                    <a:pt x="280" y="3187"/>
                    <a:pt x="280" y="3176"/>
                  </a:cubicBezTo>
                  <a:cubicBezTo>
                    <a:pt x="258" y="3142"/>
                    <a:pt x="244" y="3106"/>
                    <a:pt x="222" y="3073"/>
                  </a:cubicBezTo>
                  <a:cubicBezTo>
                    <a:pt x="174" y="2966"/>
                    <a:pt x="118" y="2863"/>
                    <a:pt x="82" y="2757"/>
                  </a:cubicBezTo>
                  <a:cubicBezTo>
                    <a:pt x="34" y="2628"/>
                    <a:pt x="71" y="2525"/>
                    <a:pt x="152" y="2433"/>
                  </a:cubicBezTo>
                  <a:cubicBezTo>
                    <a:pt x="174" y="2408"/>
                    <a:pt x="188" y="2385"/>
                    <a:pt x="210" y="2374"/>
                  </a:cubicBezTo>
                  <a:cubicBezTo>
                    <a:pt x="384" y="2235"/>
                    <a:pt x="479" y="2047"/>
                    <a:pt x="512" y="1827"/>
                  </a:cubicBezTo>
                  <a:cubicBezTo>
                    <a:pt x="512" y="1816"/>
                    <a:pt x="523" y="1804"/>
                    <a:pt x="523" y="1790"/>
                  </a:cubicBezTo>
                  <a:cubicBezTo>
                    <a:pt x="571" y="1536"/>
                    <a:pt x="722" y="1360"/>
                    <a:pt x="931" y="1220"/>
                  </a:cubicBezTo>
                  <a:cubicBezTo>
                    <a:pt x="1082" y="1139"/>
                    <a:pt x="1236" y="1058"/>
                    <a:pt x="1375" y="966"/>
                  </a:cubicBezTo>
                  <a:cubicBezTo>
                    <a:pt x="1794" y="687"/>
                    <a:pt x="2258" y="511"/>
                    <a:pt x="2747" y="360"/>
                  </a:cubicBezTo>
                  <a:cubicBezTo>
                    <a:pt x="2794" y="347"/>
                    <a:pt x="2843" y="341"/>
                    <a:pt x="2893" y="341"/>
                  </a:cubicBezTo>
                  <a:cubicBezTo>
                    <a:pt x="2929" y="341"/>
                    <a:pt x="2966" y="344"/>
                    <a:pt x="3004" y="349"/>
                  </a:cubicBezTo>
                  <a:cubicBezTo>
                    <a:pt x="3133" y="371"/>
                    <a:pt x="3247" y="408"/>
                    <a:pt x="3387" y="430"/>
                  </a:cubicBezTo>
                  <a:cubicBezTo>
                    <a:pt x="3342" y="394"/>
                    <a:pt x="3295" y="371"/>
                    <a:pt x="3261" y="338"/>
                  </a:cubicBezTo>
                  <a:cubicBezTo>
                    <a:pt x="3144" y="254"/>
                    <a:pt x="3015" y="173"/>
                    <a:pt x="2923" y="69"/>
                  </a:cubicBezTo>
                  <a:cubicBezTo>
                    <a:pt x="2866" y="21"/>
                    <a:pt x="2820" y="0"/>
                    <a:pt x="2766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5970411" y="3935024"/>
              <a:ext cx="70656" cy="214101"/>
            </a:xfrm>
            <a:custGeom>
              <a:avLst/>
              <a:gdLst/>
              <a:ahLst/>
              <a:cxnLst/>
              <a:rect l="l" t="t" r="r" b="b"/>
              <a:pathLst>
                <a:path w="1490" h="4515" extrusionOk="0">
                  <a:moveTo>
                    <a:pt x="1489" y="0"/>
                  </a:moveTo>
                  <a:cubicBezTo>
                    <a:pt x="1361" y="70"/>
                    <a:pt x="1246" y="140"/>
                    <a:pt x="1140" y="210"/>
                  </a:cubicBezTo>
                  <a:cubicBezTo>
                    <a:pt x="1048" y="254"/>
                    <a:pt x="1000" y="349"/>
                    <a:pt x="989" y="441"/>
                  </a:cubicBezTo>
                  <a:cubicBezTo>
                    <a:pt x="942" y="651"/>
                    <a:pt x="908" y="872"/>
                    <a:pt x="872" y="1081"/>
                  </a:cubicBezTo>
                  <a:cubicBezTo>
                    <a:pt x="802" y="1453"/>
                    <a:pt x="757" y="1827"/>
                    <a:pt x="791" y="2199"/>
                  </a:cubicBezTo>
                  <a:cubicBezTo>
                    <a:pt x="791" y="2257"/>
                    <a:pt x="791" y="2316"/>
                    <a:pt x="780" y="2361"/>
                  </a:cubicBezTo>
                  <a:cubicBezTo>
                    <a:pt x="768" y="2500"/>
                    <a:pt x="732" y="2640"/>
                    <a:pt x="592" y="2699"/>
                  </a:cubicBezTo>
                  <a:cubicBezTo>
                    <a:pt x="478" y="2757"/>
                    <a:pt x="419" y="2838"/>
                    <a:pt x="397" y="2956"/>
                  </a:cubicBezTo>
                  <a:cubicBezTo>
                    <a:pt x="372" y="3014"/>
                    <a:pt x="349" y="3059"/>
                    <a:pt x="302" y="3107"/>
                  </a:cubicBezTo>
                  <a:cubicBezTo>
                    <a:pt x="221" y="3165"/>
                    <a:pt x="221" y="3176"/>
                    <a:pt x="302" y="3235"/>
                  </a:cubicBezTo>
                  <a:cubicBezTo>
                    <a:pt x="453" y="3327"/>
                    <a:pt x="523" y="3478"/>
                    <a:pt x="500" y="3643"/>
                  </a:cubicBezTo>
                  <a:cubicBezTo>
                    <a:pt x="478" y="3805"/>
                    <a:pt x="442" y="3967"/>
                    <a:pt x="257" y="4051"/>
                  </a:cubicBezTo>
                  <a:cubicBezTo>
                    <a:pt x="81" y="4132"/>
                    <a:pt x="0" y="4330"/>
                    <a:pt x="11" y="4515"/>
                  </a:cubicBezTo>
                  <a:cubicBezTo>
                    <a:pt x="48" y="4470"/>
                    <a:pt x="81" y="4434"/>
                    <a:pt x="117" y="4400"/>
                  </a:cubicBezTo>
                  <a:cubicBezTo>
                    <a:pt x="151" y="4353"/>
                    <a:pt x="199" y="4316"/>
                    <a:pt x="232" y="4283"/>
                  </a:cubicBezTo>
                  <a:cubicBezTo>
                    <a:pt x="243" y="4272"/>
                    <a:pt x="257" y="4260"/>
                    <a:pt x="257" y="4246"/>
                  </a:cubicBezTo>
                  <a:cubicBezTo>
                    <a:pt x="257" y="4121"/>
                    <a:pt x="327" y="4062"/>
                    <a:pt x="453" y="4037"/>
                  </a:cubicBezTo>
                  <a:cubicBezTo>
                    <a:pt x="548" y="4026"/>
                    <a:pt x="629" y="3981"/>
                    <a:pt x="662" y="3897"/>
                  </a:cubicBezTo>
                  <a:cubicBezTo>
                    <a:pt x="710" y="3816"/>
                    <a:pt x="746" y="3735"/>
                    <a:pt x="757" y="3654"/>
                  </a:cubicBezTo>
                  <a:cubicBezTo>
                    <a:pt x="791" y="3422"/>
                    <a:pt x="849" y="3213"/>
                    <a:pt x="919" y="2989"/>
                  </a:cubicBezTo>
                  <a:cubicBezTo>
                    <a:pt x="1037" y="2618"/>
                    <a:pt x="1118" y="2221"/>
                    <a:pt x="1305" y="1861"/>
                  </a:cubicBezTo>
                  <a:cubicBezTo>
                    <a:pt x="1338" y="1780"/>
                    <a:pt x="1327" y="1699"/>
                    <a:pt x="1291" y="1618"/>
                  </a:cubicBezTo>
                  <a:cubicBezTo>
                    <a:pt x="1246" y="1511"/>
                    <a:pt x="1199" y="1397"/>
                    <a:pt x="1165" y="1291"/>
                  </a:cubicBezTo>
                  <a:cubicBezTo>
                    <a:pt x="1037" y="1000"/>
                    <a:pt x="1095" y="732"/>
                    <a:pt x="1280" y="489"/>
                  </a:cubicBezTo>
                  <a:cubicBezTo>
                    <a:pt x="1386" y="349"/>
                    <a:pt x="1478" y="196"/>
                    <a:pt x="148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6314294" y="4455496"/>
              <a:ext cx="67336" cy="69138"/>
            </a:xfrm>
            <a:custGeom>
              <a:avLst/>
              <a:gdLst/>
              <a:ahLst/>
              <a:cxnLst/>
              <a:rect l="l" t="t" r="r" b="b"/>
              <a:pathLst>
                <a:path w="1420" h="1458" extrusionOk="0">
                  <a:moveTo>
                    <a:pt x="872" y="0"/>
                  </a:moveTo>
                  <a:cubicBezTo>
                    <a:pt x="791" y="45"/>
                    <a:pt x="732" y="81"/>
                    <a:pt x="663" y="115"/>
                  </a:cubicBezTo>
                  <a:cubicBezTo>
                    <a:pt x="604" y="140"/>
                    <a:pt x="559" y="162"/>
                    <a:pt x="501" y="185"/>
                  </a:cubicBezTo>
                  <a:cubicBezTo>
                    <a:pt x="302" y="269"/>
                    <a:pt x="163" y="431"/>
                    <a:pt x="1" y="559"/>
                  </a:cubicBezTo>
                  <a:cubicBezTo>
                    <a:pt x="12" y="581"/>
                    <a:pt x="23" y="604"/>
                    <a:pt x="34" y="629"/>
                  </a:cubicBezTo>
                  <a:cubicBezTo>
                    <a:pt x="104" y="721"/>
                    <a:pt x="140" y="838"/>
                    <a:pt x="163" y="953"/>
                  </a:cubicBezTo>
                  <a:cubicBezTo>
                    <a:pt x="185" y="1012"/>
                    <a:pt x="210" y="1070"/>
                    <a:pt x="255" y="1129"/>
                  </a:cubicBezTo>
                  <a:cubicBezTo>
                    <a:pt x="313" y="1221"/>
                    <a:pt x="394" y="1302"/>
                    <a:pt x="464" y="1397"/>
                  </a:cubicBezTo>
                  <a:cubicBezTo>
                    <a:pt x="499" y="1438"/>
                    <a:pt x="552" y="1458"/>
                    <a:pt x="603" y="1458"/>
                  </a:cubicBezTo>
                  <a:cubicBezTo>
                    <a:pt x="654" y="1458"/>
                    <a:pt x="703" y="1438"/>
                    <a:pt x="732" y="1397"/>
                  </a:cubicBezTo>
                  <a:cubicBezTo>
                    <a:pt x="758" y="1386"/>
                    <a:pt x="758" y="1350"/>
                    <a:pt x="758" y="1327"/>
                  </a:cubicBezTo>
                  <a:cubicBezTo>
                    <a:pt x="744" y="1316"/>
                    <a:pt x="721" y="1302"/>
                    <a:pt x="699" y="1302"/>
                  </a:cubicBezTo>
                  <a:cubicBezTo>
                    <a:pt x="570" y="1302"/>
                    <a:pt x="512" y="1257"/>
                    <a:pt x="478" y="1140"/>
                  </a:cubicBezTo>
                  <a:lnTo>
                    <a:pt x="478" y="1081"/>
                  </a:lnTo>
                  <a:lnTo>
                    <a:pt x="501" y="1081"/>
                  </a:lnTo>
                  <a:cubicBezTo>
                    <a:pt x="523" y="1118"/>
                    <a:pt x="534" y="1163"/>
                    <a:pt x="559" y="1188"/>
                  </a:cubicBezTo>
                  <a:cubicBezTo>
                    <a:pt x="582" y="1221"/>
                    <a:pt x="618" y="1257"/>
                    <a:pt x="651" y="1257"/>
                  </a:cubicBezTo>
                  <a:cubicBezTo>
                    <a:pt x="668" y="1257"/>
                    <a:pt x="685" y="1257"/>
                    <a:pt x="701" y="1257"/>
                  </a:cubicBezTo>
                  <a:cubicBezTo>
                    <a:pt x="742" y="1257"/>
                    <a:pt x="782" y="1262"/>
                    <a:pt x="813" y="1302"/>
                  </a:cubicBezTo>
                  <a:cubicBezTo>
                    <a:pt x="850" y="1280"/>
                    <a:pt x="872" y="1269"/>
                    <a:pt x="897" y="1246"/>
                  </a:cubicBezTo>
                  <a:cubicBezTo>
                    <a:pt x="861" y="1176"/>
                    <a:pt x="827" y="1107"/>
                    <a:pt x="780" y="1048"/>
                  </a:cubicBezTo>
                  <a:cubicBezTo>
                    <a:pt x="769" y="1037"/>
                    <a:pt x="744" y="1023"/>
                    <a:pt x="732" y="1023"/>
                  </a:cubicBezTo>
                  <a:cubicBezTo>
                    <a:pt x="674" y="1023"/>
                    <a:pt x="629" y="1037"/>
                    <a:pt x="570" y="1048"/>
                  </a:cubicBezTo>
                  <a:cubicBezTo>
                    <a:pt x="559" y="1048"/>
                    <a:pt x="548" y="1037"/>
                    <a:pt x="523" y="1037"/>
                  </a:cubicBezTo>
                  <a:lnTo>
                    <a:pt x="523" y="1012"/>
                  </a:lnTo>
                  <a:cubicBezTo>
                    <a:pt x="548" y="1000"/>
                    <a:pt x="582" y="989"/>
                    <a:pt x="604" y="989"/>
                  </a:cubicBezTo>
                  <a:cubicBezTo>
                    <a:pt x="651" y="978"/>
                    <a:pt x="688" y="978"/>
                    <a:pt x="732" y="967"/>
                  </a:cubicBezTo>
                  <a:cubicBezTo>
                    <a:pt x="861" y="931"/>
                    <a:pt x="1012" y="883"/>
                    <a:pt x="1093" y="743"/>
                  </a:cubicBezTo>
                  <a:cubicBezTo>
                    <a:pt x="1037" y="699"/>
                    <a:pt x="989" y="640"/>
                    <a:pt x="908" y="618"/>
                  </a:cubicBezTo>
                  <a:cubicBezTo>
                    <a:pt x="802" y="593"/>
                    <a:pt x="710" y="534"/>
                    <a:pt x="640" y="453"/>
                  </a:cubicBezTo>
                  <a:cubicBezTo>
                    <a:pt x="629" y="431"/>
                    <a:pt x="629" y="408"/>
                    <a:pt x="629" y="383"/>
                  </a:cubicBezTo>
                  <a:lnTo>
                    <a:pt x="629" y="383"/>
                  </a:lnTo>
                  <a:cubicBezTo>
                    <a:pt x="651" y="394"/>
                    <a:pt x="674" y="408"/>
                    <a:pt x="688" y="419"/>
                  </a:cubicBezTo>
                  <a:cubicBezTo>
                    <a:pt x="744" y="500"/>
                    <a:pt x="827" y="548"/>
                    <a:pt x="931" y="570"/>
                  </a:cubicBezTo>
                  <a:cubicBezTo>
                    <a:pt x="1048" y="593"/>
                    <a:pt x="1129" y="662"/>
                    <a:pt x="1163" y="780"/>
                  </a:cubicBezTo>
                  <a:cubicBezTo>
                    <a:pt x="1177" y="838"/>
                    <a:pt x="1199" y="897"/>
                    <a:pt x="1210" y="953"/>
                  </a:cubicBezTo>
                  <a:cubicBezTo>
                    <a:pt x="1233" y="1012"/>
                    <a:pt x="1291" y="1048"/>
                    <a:pt x="1361" y="1048"/>
                  </a:cubicBezTo>
                  <a:cubicBezTo>
                    <a:pt x="1397" y="1048"/>
                    <a:pt x="1420" y="1023"/>
                    <a:pt x="1409" y="978"/>
                  </a:cubicBezTo>
                  <a:cubicBezTo>
                    <a:pt x="1386" y="931"/>
                    <a:pt x="1361" y="883"/>
                    <a:pt x="1361" y="838"/>
                  </a:cubicBezTo>
                  <a:lnTo>
                    <a:pt x="1361" y="534"/>
                  </a:lnTo>
                  <a:cubicBezTo>
                    <a:pt x="1372" y="478"/>
                    <a:pt x="1361" y="431"/>
                    <a:pt x="1316" y="383"/>
                  </a:cubicBezTo>
                  <a:cubicBezTo>
                    <a:pt x="1280" y="350"/>
                    <a:pt x="1246" y="302"/>
                    <a:pt x="1210" y="269"/>
                  </a:cubicBezTo>
                  <a:cubicBezTo>
                    <a:pt x="1118" y="140"/>
                    <a:pt x="978" y="81"/>
                    <a:pt x="872" y="0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6048843" y="4103884"/>
              <a:ext cx="88770" cy="39074"/>
            </a:xfrm>
            <a:custGeom>
              <a:avLst/>
              <a:gdLst/>
              <a:ahLst/>
              <a:cxnLst/>
              <a:rect l="l" t="t" r="r" b="b"/>
              <a:pathLst>
                <a:path w="1872" h="824" extrusionOk="0">
                  <a:moveTo>
                    <a:pt x="1780" y="1"/>
                  </a:moveTo>
                  <a:cubicBezTo>
                    <a:pt x="1732" y="23"/>
                    <a:pt x="1687" y="71"/>
                    <a:pt x="1640" y="82"/>
                  </a:cubicBezTo>
                  <a:cubicBezTo>
                    <a:pt x="1430" y="174"/>
                    <a:pt x="1210" y="244"/>
                    <a:pt x="1000" y="325"/>
                  </a:cubicBezTo>
                  <a:cubicBezTo>
                    <a:pt x="911" y="362"/>
                    <a:pt x="822" y="377"/>
                    <a:pt x="732" y="377"/>
                  </a:cubicBezTo>
                  <a:cubicBezTo>
                    <a:pt x="588" y="377"/>
                    <a:pt x="445" y="337"/>
                    <a:pt x="302" y="280"/>
                  </a:cubicBezTo>
                  <a:cubicBezTo>
                    <a:pt x="243" y="255"/>
                    <a:pt x="184" y="233"/>
                    <a:pt x="126" y="211"/>
                  </a:cubicBezTo>
                  <a:cubicBezTo>
                    <a:pt x="81" y="325"/>
                    <a:pt x="45" y="442"/>
                    <a:pt x="0" y="560"/>
                  </a:cubicBezTo>
                  <a:cubicBezTo>
                    <a:pt x="115" y="630"/>
                    <a:pt x="243" y="699"/>
                    <a:pt x="360" y="755"/>
                  </a:cubicBezTo>
                  <a:cubicBezTo>
                    <a:pt x="445" y="799"/>
                    <a:pt x="537" y="824"/>
                    <a:pt x="631" y="824"/>
                  </a:cubicBezTo>
                  <a:cubicBezTo>
                    <a:pt x="665" y="824"/>
                    <a:pt x="698" y="821"/>
                    <a:pt x="732" y="814"/>
                  </a:cubicBezTo>
                  <a:cubicBezTo>
                    <a:pt x="883" y="780"/>
                    <a:pt x="1034" y="755"/>
                    <a:pt x="1187" y="722"/>
                  </a:cubicBezTo>
                  <a:cubicBezTo>
                    <a:pt x="1361" y="685"/>
                    <a:pt x="1489" y="571"/>
                    <a:pt x="1618" y="465"/>
                  </a:cubicBezTo>
                  <a:cubicBezTo>
                    <a:pt x="1699" y="384"/>
                    <a:pt x="1791" y="303"/>
                    <a:pt x="1872" y="222"/>
                  </a:cubicBezTo>
                  <a:cubicBezTo>
                    <a:pt x="1827" y="127"/>
                    <a:pt x="1802" y="57"/>
                    <a:pt x="178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5965338" y="3952095"/>
              <a:ext cx="50407" cy="134625"/>
            </a:xfrm>
            <a:custGeom>
              <a:avLst/>
              <a:gdLst/>
              <a:ahLst/>
              <a:cxnLst/>
              <a:rect l="l" t="t" r="r" b="b"/>
              <a:pathLst>
                <a:path w="1063" h="2839" extrusionOk="0">
                  <a:moveTo>
                    <a:pt x="1049" y="0"/>
                  </a:moveTo>
                  <a:cubicBezTo>
                    <a:pt x="1037" y="0"/>
                    <a:pt x="1026" y="12"/>
                    <a:pt x="1026" y="12"/>
                  </a:cubicBezTo>
                  <a:cubicBezTo>
                    <a:pt x="923" y="104"/>
                    <a:pt x="875" y="221"/>
                    <a:pt x="839" y="350"/>
                  </a:cubicBezTo>
                  <a:cubicBezTo>
                    <a:pt x="806" y="478"/>
                    <a:pt x="758" y="604"/>
                    <a:pt x="725" y="721"/>
                  </a:cubicBezTo>
                  <a:cubicBezTo>
                    <a:pt x="713" y="791"/>
                    <a:pt x="666" y="839"/>
                    <a:pt x="666" y="908"/>
                  </a:cubicBezTo>
                  <a:cubicBezTo>
                    <a:pt x="655" y="1163"/>
                    <a:pt x="618" y="1408"/>
                    <a:pt x="596" y="1652"/>
                  </a:cubicBezTo>
                  <a:cubicBezTo>
                    <a:pt x="585" y="1816"/>
                    <a:pt x="549" y="1967"/>
                    <a:pt x="456" y="2096"/>
                  </a:cubicBezTo>
                  <a:cubicBezTo>
                    <a:pt x="409" y="2166"/>
                    <a:pt x="364" y="2224"/>
                    <a:pt x="306" y="2280"/>
                  </a:cubicBezTo>
                  <a:cubicBezTo>
                    <a:pt x="224" y="2397"/>
                    <a:pt x="155" y="2515"/>
                    <a:pt x="155" y="2666"/>
                  </a:cubicBezTo>
                  <a:cubicBezTo>
                    <a:pt x="155" y="2724"/>
                    <a:pt x="118" y="2758"/>
                    <a:pt x="71" y="2783"/>
                  </a:cubicBezTo>
                  <a:cubicBezTo>
                    <a:pt x="48" y="2794"/>
                    <a:pt x="26" y="2816"/>
                    <a:pt x="1" y="2839"/>
                  </a:cubicBezTo>
                  <a:cubicBezTo>
                    <a:pt x="26" y="2839"/>
                    <a:pt x="37" y="2828"/>
                    <a:pt x="60" y="2828"/>
                  </a:cubicBezTo>
                  <a:cubicBezTo>
                    <a:pt x="130" y="2816"/>
                    <a:pt x="188" y="2794"/>
                    <a:pt x="258" y="2794"/>
                  </a:cubicBezTo>
                  <a:cubicBezTo>
                    <a:pt x="280" y="2783"/>
                    <a:pt x="306" y="2794"/>
                    <a:pt x="317" y="2758"/>
                  </a:cubicBezTo>
                  <a:cubicBezTo>
                    <a:pt x="328" y="2747"/>
                    <a:pt x="350" y="2735"/>
                    <a:pt x="364" y="2713"/>
                  </a:cubicBezTo>
                  <a:cubicBezTo>
                    <a:pt x="398" y="2677"/>
                    <a:pt x="445" y="2629"/>
                    <a:pt x="456" y="2585"/>
                  </a:cubicBezTo>
                  <a:cubicBezTo>
                    <a:pt x="479" y="2445"/>
                    <a:pt x="560" y="2350"/>
                    <a:pt x="688" y="2294"/>
                  </a:cubicBezTo>
                  <a:cubicBezTo>
                    <a:pt x="769" y="2247"/>
                    <a:pt x="817" y="2188"/>
                    <a:pt x="817" y="2107"/>
                  </a:cubicBezTo>
                  <a:cubicBezTo>
                    <a:pt x="828" y="1990"/>
                    <a:pt x="853" y="1886"/>
                    <a:pt x="839" y="1769"/>
                  </a:cubicBezTo>
                  <a:cubicBezTo>
                    <a:pt x="817" y="1456"/>
                    <a:pt x="853" y="1129"/>
                    <a:pt x="909" y="813"/>
                  </a:cubicBezTo>
                  <a:cubicBezTo>
                    <a:pt x="968" y="548"/>
                    <a:pt x="1015" y="269"/>
                    <a:pt x="1063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6119971" y="3905198"/>
              <a:ext cx="58564" cy="217421"/>
            </a:xfrm>
            <a:custGeom>
              <a:avLst/>
              <a:gdLst/>
              <a:ahLst/>
              <a:cxnLst/>
              <a:rect l="l" t="t" r="r" b="b"/>
              <a:pathLst>
                <a:path w="1235" h="45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34"/>
                    <a:pt x="37" y="45"/>
                    <a:pt x="59" y="56"/>
                  </a:cubicBezTo>
                  <a:cubicBezTo>
                    <a:pt x="162" y="163"/>
                    <a:pt x="246" y="291"/>
                    <a:pt x="302" y="431"/>
                  </a:cubicBezTo>
                  <a:cubicBezTo>
                    <a:pt x="338" y="534"/>
                    <a:pt x="372" y="640"/>
                    <a:pt x="419" y="744"/>
                  </a:cubicBezTo>
                  <a:cubicBezTo>
                    <a:pt x="511" y="953"/>
                    <a:pt x="559" y="1174"/>
                    <a:pt x="537" y="1409"/>
                  </a:cubicBezTo>
                  <a:cubicBezTo>
                    <a:pt x="511" y="1721"/>
                    <a:pt x="500" y="2037"/>
                    <a:pt x="478" y="2339"/>
                  </a:cubicBezTo>
                  <a:cubicBezTo>
                    <a:pt x="467" y="2585"/>
                    <a:pt x="467" y="2839"/>
                    <a:pt x="456" y="3085"/>
                  </a:cubicBezTo>
                  <a:cubicBezTo>
                    <a:pt x="442" y="3188"/>
                    <a:pt x="467" y="3283"/>
                    <a:pt x="525" y="3375"/>
                  </a:cubicBezTo>
                  <a:cubicBezTo>
                    <a:pt x="581" y="3456"/>
                    <a:pt x="606" y="3562"/>
                    <a:pt x="581" y="3666"/>
                  </a:cubicBezTo>
                  <a:cubicBezTo>
                    <a:pt x="570" y="3736"/>
                    <a:pt x="570" y="3817"/>
                    <a:pt x="629" y="3875"/>
                  </a:cubicBezTo>
                  <a:cubicBezTo>
                    <a:pt x="640" y="3886"/>
                    <a:pt x="640" y="3912"/>
                    <a:pt x="640" y="3934"/>
                  </a:cubicBezTo>
                  <a:lnTo>
                    <a:pt x="640" y="4213"/>
                  </a:lnTo>
                  <a:cubicBezTo>
                    <a:pt x="640" y="4283"/>
                    <a:pt x="629" y="4364"/>
                    <a:pt x="665" y="4423"/>
                  </a:cubicBezTo>
                  <a:cubicBezTo>
                    <a:pt x="721" y="4515"/>
                    <a:pt x="827" y="4551"/>
                    <a:pt x="944" y="4585"/>
                  </a:cubicBezTo>
                  <a:cubicBezTo>
                    <a:pt x="919" y="4551"/>
                    <a:pt x="908" y="4526"/>
                    <a:pt x="897" y="4504"/>
                  </a:cubicBezTo>
                  <a:cubicBezTo>
                    <a:pt x="838" y="4434"/>
                    <a:pt x="827" y="4342"/>
                    <a:pt x="849" y="4261"/>
                  </a:cubicBezTo>
                  <a:cubicBezTo>
                    <a:pt x="861" y="4177"/>
                    <a:pt x="886" y="4107"/>
                    <a:pt x="886" y="4037"/>
                  </a:cubicBezTo>
                  <a:cubicBezTo>
                    <a:pt x="908" y="3898"/>
                    <a:pt x="978" y="3828"/>
                    <a:pt x="1106" y="3805"/>
                  </a:cubicBezTo>
                  <a:cubicBezTo>
                    <a:pt x="1140" y="3794"/>
                    <a:pt x="1188" y="3783"/>
                    <a:pt x="1224" y="3783"/>
                  </a:cubicBezTo>
                  <a:cubicBezTo>
                    <a:pt x="1235" y="3772"/>
                    <a:pt x="1235" y="3758"/>
                    <a:pt x="1235" y="3758"/>
                  </a:cubicBezTo>
                  <a:cubicBezTo>
                    <a:pt x="1176" y="3736"/>
                    <a:pt x="1129" y="3713"/>
                    <a:pt x="1070" y="3702"/>
                  </a:cubicBezTo>
                  <a:cubicBezTo>
                    <a:pt x="1014" y="3688"/>
                    <a:pt x="944" y="3688"/>
                    <a:pt x="875" y="3666"/>
                  </a:cubicBezTo>
                  <a:cubicBezTo>
                    <a:pt x="710" y="3618"/>
                    <a:pt x="640" y="3562"/>
                    <a:pt x="665" y="3386"/>
                  </a:cubicBezTo>
                  <a:cubicBezTo>
                    <a:pt x="665" y="3375"/>
                    <a:pt x="665" y="3364"/>
                    <a:pt x="651" y="3353"/>
                  </a:cubicBezTo>
                  <a:cubicBezTo>
                    <a:pt x="618" y="3177"/>
                    <a:pt x="581" y="3004"/>
                    <a:pt x="548" y="2839"/>
                  </a:cubicBezTo>
                  <a:cubicBezTo>
                    <a:pt x="548" y="2794"/>
                    <a:pt x="537" y="2747"/>
                    <a:pt x="548" y="2699"/>
                  </a:cubicBezTo>
                  <a:cubicBezTo>
                    <a:pt x="559" y="2515"/>
                    <a:pt x="595" y="2316"/>
                    <a:pt x="606" y="2118"/>
                  </a:cubicBezTo>
                  <a:cubicBezTo>
                    <a:pt x="618" y="1931"/>
                    <a:pt x="618" y="1733"/>
                    <a:pt x="640" y="1548"/>
                  </a:cubicBezTo>
                  <a:cubicBezTo>
                    <a:pt x="665" y="1361"/>
                    <a:pt x="651" y="1188"/>
                    <a:pt x="606" y="1001"/>
                  </a:cubicBezTo>
                  <a:cubicBezTo>
                    <a:pt x="537" y="685"/>
                    <a:pt x="397" y="394"/>
                    <a:pt x="232" y="126"/>
                  </a:cubicBezTo>
                  <a:cubicBezTo>
                    <a:pt x="176" y="23"/>
                    <a:pt x="106" y="23"/>
                    <a:pt x="0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5983641" y="3858917"/>
              <a:ext cx="115942" cy="66198"/>
            </a:xfrm>
            <a:custGeom>
              <a:avLst/>
              <a:gdLst/>
              <a:ahLst/>
              <a:cxnLst/>
              <a:rect l="l" t="t" r="r" b="b"/>
              <a:pathLst>
                <a:path w="2445" h="1396" extrusionOk="0">
                  <a:moveTo>
                    <a:pt x="2066" y="0"/>
                  </a:moveTo>
                  <a:cubicBezTo>
                    <a:pt x="2028" y="0"/>
                    <a:pt x="1988" y="10"/>
                    <a:pt x="1945" y="32"/>
                  </a:cubicBezTo>
                  <a:cubicBezTo>
                    <a:pt x="1886" y="69"/>
                    <a:pt x="1816" y="91"/>
                    <a:pt x="1758" y="138"/>
                  </a:cubicBezTo>
                  <a:cubicBezTo>
                    <a:pt x="1677" y="194"/>
                    <a:pt x="1585" y="253"/>
                    <a:pt x="1501" y="323"/>
                  </a:cubicBezTo>
                  <a:cubicBezTo>
                    <a:pt x="1397" y="404"/>
                    <a:pt x="1280" y="462"/>
                    <a:pt x="1152" y="488"/>
                  </a:cubicBezTo>
                  <a:cubicBezTo>
                    <a:pt x="872" y="543"/>
                    <a:pt x="629" y="638"/>
                    <a:pt x="408" y="812"/>
                  </a:cubicBezTo>
                  <a:cubicBezTo>
                    <a:pt x="280" y="907"/>
                    <a:pt x="151" y="999"/>
                    <a:pt x="23" y="1102"/>
                  </a:cubicBezTo>
                  <a:cubicBezTo>
                    <a:pt x="1" y="1116"/>
                    <a:pt x="1" y="1139"/>
                    <a:pt x="1" y="1150"/>
                  </a:cubicBezTo>
                  <a:cubicBezTo>
                    <a:pt x="1" y="1231"/>
                    <a:pt x="12" y="1312"/>
                    <a:pt x="12" y="1396"/>
                  </a:cubicBezTo>
                  <a:cubicBezTo>
                    <a:pt x="34" y="1382"/>
                    <a:pt x="34" y="1382"/>
                    <a:pt x="48" y="1382"/>
                  </a:cubicBezTo>
                  <a:cubicBezTo>
                    <a:pt x="210" y="1208"/>
                    <a:pt x="408" y="1091"/>
                    <a:pt x="607" y="963"/>
                  </a:cubicBezTo>
                  <a:cubicBezTo>
                    <a:pt x="827" y="801"/>
                    <a:pt x="1059" y="683"/>
                    <a:pt x="1316" y="627"/>
                  </a:cubicBezTo>
                  <a:cubicBezTo>
                    <a:pt x="1548" y="580"/>
                    <a:pt x="1769" y="510"/>
                    <a:pt x="1990" y="404"/>
                  </a:cubicBezTo>
                  <a:cubicBezTo>
                    <a:pt x="2107" y="348"/>
                    <a:pt x="2235" y="323"/>
                    <a:pt x="2353" y="278"/>
                  </a:cubicBezTo>
                  <a:cubicBezTo>
                    <a:pt x="2375" y="264"/>
                    <a:pt x="2397" y="264"/>
                    <a:pt x="2445" y="253"/>
                  </a:cubicBezTo>
                  <a:cubicBezTo>
                    <a:pt x="2375" y="183"/>
                    <a:pt x="2316" y="124"/>
                    <a:pt x="2247" y="80"/>
                  </a:cubicBezTo>
                  <a:cubicBezTo>
                    <a:pt x="2189" y="29"/>
                    <a:pt x="2130" y="0"/>
                    <a:pt x="2066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6132158" y="3907853"/>
              <a:ext cx="41919" cy="90667"/>
            </a:xfrm>
            <a:custGeom>
              <a:avLst/>
              <a:gdLst/>
              <a:ahLst/>
              <a:cxnLst/>
              <a:rect l="l" t="t" r="r" b="b"/>
              <a:pathLst>
                <a:path w="884" h="19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6"/>
                    <a:pt x="11" y="37"/>
                    <a:pt x="23" y="59"/>
                  </a:cubicBezTo>
                  <a:cubicBezTo>
                    <a:pt x="104" y="224"/>
                    <a:pt x="199" y="386"/>
                    <a:pt x="280" y="559"/>
                  </a:cubicBezTo>
                  <a:cubicBezTo>
                    <a:pt x="408" y="886"/>
                    <a:pt x="500" y="1224"/>
                    <a:pt x="430" y="1584"/>
                  </a:cubicBezTo>
                  <a:cubicBezTo>
                    <a:pt x="408" y="1691"/>
                    <a:pt x="408" y="1805"/>
                    <a:pt x="408" y="1911"/>
                  </a:cubicBezTo>
                  <a:lnTo>
                    <a:pt x="419" y="1911"/>
                  </a:lnTo>
                  <a:cubicBezTo>
                    <a:pt x="604" y="1746"/>
                    <a:pt x="768" y="1562"/>
                    <a:pt x="813" y="1294"/>
                  </a:cubicBezTo>
                  <a:cubicBezTo>
                    <a:pt x="838" y="1202"/>
                    <a:pt x="849" y="1107"/>
                    <a:pt x="872" y="1014"/>
                  </a:cubicBezTo>
                  <a:cubicBezTo>
                    <a:pt x="883" y="933"/>
                    <a:pt x="883" y="852"/>
                    <a:pt x="838" y="783"/>
                  </a:cubicBezTo>
                  <a:cubicBezTo>
                    <a:pt x="662" y="467"/>
                    <a:pt x="430" y="210"/>
                    <a:pt x="115" y="48"/>
                  </a:cubicBezTo>
                  <a:cubicBezTo>
                    <a:pt x="81" y="37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6097826" y="4525582"/>
              <a:ext cx="40971" cy="39785"/>
            </a:xfrm>
            <a:custGeom>
              <a:avLst/>
              <a:gdLst/>
              <a:ahLst/>
              <a:cxnLst/>
              <a:rect l="l" t="t" r="r" b="b"/>
              <a:pathLst>
                <a:path w="864" h="839" extrusionOk="0">
                  <a:moveTo>
                    <a:pt x="758" y="0"/>
                  </a:moveTo>
                  <a:cubicBezTo>
                    <a:pt x="515" y="23"/>
                    <a:pt x="280" y="48"/>
                    <a:pt x="37" y="70"/>
                  </a:cubicBezTo>
                  <a:cubicBezTo>
                    <a:pt x="26" y="70"/>
                    <a:pt x="1" y="104"/>
                    <a:pt x="1" y="118"/>
                  </a:cubicBezTo>
                  <a:cubicBezTo>
                    <a:pt x="1" y="327"/>
                    <a:pt x="1" y="548"/>
                    <a:pt x="15" y="757"/>
                  </a:cubicBezTo>
                  <a:cubicBezTo>
                    <a:pt x="15" y="780"/>
                    <a:pt x="26" y="816"/>
                    <a:pt x="26" y="838"/>
                  </a:cubicBezTo>
                  <a:cubicBezTo>
                    <a:pt x="305" y="780"/>
                    <a:pt x="573" y="732"/>
                    <a:pt x="864" y="676"/>
                  </a:cubicBezTo>
                  <a:cubicBezTo>
                    <a:pt x="828" y="453"/>
                    <a:pt x="805" y="232"/>
                    <a:pt x="783" y="11"/>
                  </a:cubicBezTo>
                  <a:cubicBezTo>
                    <a:pt x="783" y="11"/>
                    <a:pt x="769" y="0"/>
                    <a:pt x="758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6060365" y="4529423"/>
              <a:ext cx="35375" cy="42536"/>
            </a:xfrm>
            <a:custGeom>
              <a:avLst/>
              <a:gdLst/>
              <a:ahLst/>
              <a:cxnLst/>
              <a:rect l="l" t="t" r="r" b="b"/>
              <a:pathLst>
                <a:path w="746" h="897" extrusionOk="0">
                  <a:moveTo>
                    <a:pt x="735" y="0"/>
                  </a:moveTo>
                  <a:cubicBezTo>
                    <a:pt x="500" y="37"/>
                    <a:pt x="268" y="70"/>
                    <a:pt x="36" y="106"/>
                  </a:cubicBezTo>
                  <a:lnTo>
                    <a:pt x="36" y="176"/>
                  </a:lnTo>
                  <a:cubicBezTo>
                    <a:pt x="22" y="349"/>
                    <a:pt x="11" y="525"/>
                    <a:pt x="11" y="710"/>
                  </a:cubicBezTo>
                  <a:cubicBezTo>
                    <a:pt x="0" y="768"/>
                    <a:pt x="11" y="827"/>
                    <a:pt x="11" y="897"/>
                  </a:cubicBezTo>
                  <a:cubicBezTo>
                    <a:pt x="268" y="861"/>
                    <a:pt x="511" y="816"/>
                    <a:pt x="746" y="780"/>
                  </a:cubicBezTo>
                  <a:cubicBezTo>
                    <a:pt x="746" y="511"/>
                    <a:pt x="735" y="257"/>
                    <a:pt x="735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6212154" y="4513727"/>
              <a:ext cx="34759" cy="42204"/>
            </a:xfrm>
            <a:custGeom>
              <a:avLst/>
              <a:gdLst/>
              <a:ahLst/>
              <a:cxnLst/>
              <a:rect l="l" t="t" r="r" b="b"/>
              <a:pathLst>
                <a:path w="733" h="890" extrusionOk="0">
                  <a:moveTo>
                    <a:pt x="629" y="0"/>
                  </a:moveTo>
                  <a:cubicBezTo>
                    <a:pt x="623" y="0"/>
                    <a:pt x="615" y="2"/>
                    <a:pt x="607" y="4"/>
                  </a:cubicBezTo>
                  <a:cubicBezTo>
                    <a:pt x="570" y="18"/>
                    <a:pt x="523" y="29"/>
                    <a:pt x="478" y="29"/>
                  </a:cubicBezTo>
                  <a:cubicBezTo>
                    <a:pt x="327" y="63"/>
                    <a:pt x="163" y="88"/>
                    <a:pt x="12" y="111"/>
                  </a:cubicBezTo>
                  <a:lnTo>
                    <a:pt x="12" y="331"/>
                  </a:lnTo>
                  <a:cubicBezTo>
                    <a:pt x="12" y="412"/>
                    <a:pt x="1" y="493"/>
                    <a:pt x="12" y="577"/>
                  </a:cubicBezTo>
                  <a:cubicBezTo>
                    <a:pt x="12" y="658"/>
                    <a:pt x="34" y="750"/>
                    <a:pt x="48" y="842"/>
                  </a:cubicBezTo>
                  <a:cubicBezTo>
                    <a:pt x="48" y="856"/>
                    <a:pt x="70" y="890"/>
                    <a:pt x="93" y="890"/>
                  </a:cubicBezTo>
                  <a:cubicBezTo>
                    <a:pt x="291" y="890"/>
                    <a:pt x="501" y="890"/>
                    <a:pt x="710" y="831"/>
                  </a:cubicBezTo>
                  <a:cubicBezTo>
                    <a:pt x="721" y="831"/>
                    <a:pt x="733" y="798"/>
                    <a:pt x="733" y="787"/>
                  </a:cubicBezTo>
                  <a:cubicBezTo>
                    <a:pt x="733" y="717"/>
                    <a:pt x="710" y="658"/>
                    <a:pt x="710" y="588"/>
                  </a:cubicBezTo>
                  <a:cubicBezTo>
                    <a:pt x="688" y="471"/>
                    <a:pt x="677" y="342"/>
                    <a:pt x="663" y="214"/>
                  </a:cubicBezTo>
                  <a:lnTo>
                    <a:pt x="663" y="41"/>
                  </a:lnTo>
                  <a:cubicBezTo>
                    <a:pt x="663" y="13"/>
                    <a:pt x="650" y="0"/>
                    <a:pt x="62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6175214" y="4519986"/>
              <a:ext cx="36988" cy="35944"/>
            </a:xfrm>
            <a:custGeom>
              <a:avLst/>
              <a:gdLst/>
              <a:ahLst/>
              <a:cxnLst/>
              <a:rect l="l" t="t" r="r" b="b"/>
              <a:pathLst>
                <a:path w="780" h="758" extrusionOk="0">
                  <a:moveTo>
                    <a:pt x="743" y="1"/>
                  </a:moveTo>
                  <a:cubicBezTo>
                    <a:pt x="489" y="26"/>
                    <a:pt x="243" y="48"/>
                    <a:pt x="0" y="71"/>
                  </a:cubicBezTo>
                  <a:cubicBezTo>
                    <a:pt x="45" y="258"/>
                    <a:pt x="70" y="445"/>
                    <a:pt x="45" y="629"/>
                  </a:cubicBezTo>
                  <a:cubicBezTo>
                    <a:pt x="45" y="641"/>
                    <a:pt x="59" y="677"/>
                    <a:pt x="59" y="699"/>
                  </a:cubicBezTo>
                  <a:cubicBezTo>
                    <a:pt x="59" y="736"/>
                    <a:pt x="81" y="747"/>
                    <a:pt x="115" y="747"/>
                  </a:cubicBezTo>
                  <a:cubicBezTo>
                    <a:pt x="302" y="747"/>
                    <a:pt x="489" y="747"/>
                    <a:pt x="673" y="758"/>
                  </a:cubicBezTo>
                  <a:cubicBezTo>
                    <a:pt x="710" y="758"/>
                    <a:pt x="743" y="758"/>
                    <a:pt x="780" y="747"/>
                  </a:cubicBezTo>
                  <a:cubicBezTo>
                    <a:pt x="732" y="548"/>
                    <a:pt x="721" y="350"/>
                    <a:pt x="743" y="152"/>
                  </a:cubicBezTo>
                  <a:cubicBezTo>
                    <a:pt x="757" y="107"/>
                    <a:pt x="743" y="48"/>
                    <a:pt x="74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6137042" y="4523732"/>
              <a:ext cx="38742" cy="33289"/>
            </a:xfrm>
            <a:custGeom>
              <a:avLst/>
              <a:gdLst/>
              <a:ahLst/>
              <a:cxnLst/>
              <a:rect l="l" t="t" r="r" b="b"/>
              <a:pathLst>
                <a:path w="817" h="702" extrusionOk="0">
                  <a:moveTo>
                    <a:pt x="713" y="0"/>
                  </a:moveTo>
                  <a:cubicBezTo>
                    <a:pt x="706" y="0"/>
                    <a:pt x="697" y="1"/>
                    <a:pt x="688" y="3"/>
                  </a:cubicBezTo>
                  <a:cubicBezTo>
                    <a:pt x="548" y="17"/>
                    <a:pt x="408" y="17"/>
                    <a:pt x="269" y="28"/>
                  </a:cubicBezTo>
                  <a:cubicBezTo>
                    <a:pt x="188" y="28"/>
                    <a:pt x="107" y="28"/>
                    <a:pt x="1" y="39"/>
                  </a:cubicBezTo>
                  <a:cubicBezTo>
                    <a:pt x="26" y="157"/>
                    <a:pt x="37" y="260"/>
                    <a:pt x="48" y="366"/>
                  </a:cubicBezTo>
                  <a:cubicBezTo>
                    <a:pt x="59" y="481"/>
                    <a:pt x="70" y="598"/>
                    <a:pt x="82" y="701"/>
                  </a:cubicBezTo>
                  <a:cubicBezTo>
                    <a:pt x="316" y="690"/>
                    <a:pt x="570" y="668"/>
                    <a:pt x="805" y="657"/>
                  </a:cubicBezTo>
                  <a:cubicBezTo>
                    <a:pt x="805" y="576"/>
                    <a:pt x="816" y="506"/>
                    <a:pt x="805" y="422"/>
                  </a:cubicBezTo>
                  <a:cubicBezTo>
                    <a:pt x="805" y="307"/>
                    <a:pt x="794" y="190"/>
                    <a:pt x="769" y="62"/>
                  </a:cubicBezTo>
                  <a:cubicBezTo>
                    <a:pt x="769" y="24"/>
                    <a:pt x="753" y="0"/>
                    <a:pt x="713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6023379" y="4162873"/>
              <a:ext cx="31439" cy="46377"/>
            </a:xfrm>
            <a:custGeom>
              <a:avLst/>
              <a:gdLst/>
              <a:ahLst/>
              <a:cxnLst/>
              <a:rect l="l" t="t" r="r" b="b"/>
              <a:pathLst>
                <a:path w="663" h="978" extrusionOk="0">
                  <a:moveTo>
                    <a:pt x="59" y="0"/>
                  </a:moveTo>
                  <a:cubicBezTo>
                    <a:pt x="59" y="95"/>
                    <a:pt x="59" y="187"/>
                    <a:pt x="34" y="268"/>
                  </a:cubicBezTo>
                  <a:cubicBezTo>
                    <a:pt x="23" y="386"/>
                    <a:pt x="1" y="503"/>
                    <a:pt x="23" y="629"/>
                  </a:cubicBezTo>
                  <a:cubicBezTo>
                    <a:pt x="48" y="724"/>
                    <a:pt x="70" y="816"/>
                    <a:pt x="93" y="922"/>
                  </a:cubicBezTo>
                  <a:cubicBezTo>
                    <a:pt x="93" y="967"/>
                    <a:pt x="118" y="978"/>
                    <a:pt x="163" y="978"/>
                  </a:cubicBezTo>
                  <a:cubicBezTo>
                    <a:pt x="291" y="956"/>
                    <a:pt x="420" y="944"/>
                    <a:pt x="559" y="944"/>
                  </a:cubicBezTo>
                  <a:cubicBezTo>
                    <a:pt x="652" y="933"/>
                    <a:pt x="663" y="933"/>
                    <a:pt x="652" y="827"/>
                  </a:cubicBezTo>
                  <a:cubicBezTo>
                    <a:pt x="629" y="724"/>
                    <a:pt x="629" y="606"/>
                    <a:pt x="618" y="503"/>
                  </a:cubicBezTo>
                  <a:cubicBezTo>
                    <a:pt x="618" y="444"/>
                    <a:pt x="629" y="386"/>
                    <a:pt x="629" y="327"/>
                  </a:cubicBezTo>
                  <a:cubicBezTo>
                    <a:pt x="629" y="305"/>
                    <a:pt x="607" y="280"/>
                    <a:pt x="593" y="268"/>
                  </a:cubicBezTo>
                  <a:cubicBezTo>
                    <a:pt x="523" y="224"/>
                    <a:pt x="442" y="187"/>
                    <a:pt x="372" y="140"/>
                  </a:cubicBezTo>
                  <a:cubicBezTo>
                    <a:pt x="269" y="95"/>
                    <a:pt x="163" y="48"/>
                    <a:pt x="5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5984685" y="3873427"/>
              <a:ext cx="124857" cy="64254"/>
            </a:xfrm>
            <a:custGeom>
              <a:avLst/>
              <a:gdLst/>
              <a:ahLst/>
              <a:cxnLst/>
              <a:rect l="l" t="t" r="r" b="b"/>
              <a:pathLst>
                <a:path w="2633" h="1355" extrusionOk="0">
                  <a:moveTo>
                    <a:pt x="2435" y="1"/>
                  </a:moveTo>
                  <a:cubicBezTo>
                    <a:pt x="2430" y="1"/>
                    <a:pt x="2426" y="2"/>
                    <a:pt x="2423" y="6"/>
                  </a:cubicBezTo>
                  <a:cubicBezTo>
                    <a:pt x="2247" y="42"/>
                    <a:pt x="2085" y="87"/>
                    <a:pt x="1923" y="168"/>
                  </a:cubicBezTo>
                  <a:cubicBezTo>
                    <a:pt x="1772" y="237"/>
                    <a:pt x="1596" y="296"/>
                    <a:pt x="1434" y="332"/>
                  </a:cubicBezTo>
                  <a:cubicBezTo>
                    <a:pt x="1224" y="391"/>
                    <a:pt x="1015" y="436"/>
                    <a:pt x="828" y="553"/>
                  </a:cubicBezTo>
                  <a:cubicBezTo>
                    <a:pt x="548" y="715"/>
                    <a:pt x="269" y="891"/>
                    <a:pt x="37" y="1123"/>
                  </a:cubicBezTo>
                  <a:cubicBezTo>
                    <a:pt x="26" y="1134"/>
                    <a:pt x="1" y="1145"/>
                    <a:pt x="1" y="1159"/>
                  </a:cubicBezTo>
                  <a:cubicBezTo>
                    <a:pt x="26" y="1229"/>
                    <a:pt x="37" y="1299"/>
                    <a:pt x="48" y="1355"/>
                  </a:cubicBezTo>
                  <a:cubicBezTo>
                    <a:pt x="129" y="1285"/>
                    <a:pt x="199" y="1215"/>
                    <a:pt x="269" y="1159"/>
                  </a:cubicBezTo>
                  <a:cubicBezTo>
                    <a:pt x="479" y="950"/>
                    <a:pt x="688" y="763"/>
                    <a:pt x="945" y="634"/>
                  </a:cubicBezTo>
                  <a:cubicBezTo>
                    <a:pt x="1306" y="447"/>
                    <a:pt x="1713" y="377"/>
                    <a:pt x="2096" y="296"/>
                  </a:cubicBezTo>
                  <a:cubicBezTo>
                    <a:pt x="2272" y="263"/>
                    <a:pt x="2445" y="237"/>
                    <a:pt x="2633" y="204"/>
                  </a:cubicBezTo>
                  <a:cubicBezTo>
                    <a:pt x="2574" y="134"/>
                    <a:pt x="2526" y="75"/>
                    <a:pt x="2470" y="17"/>
                  </a:cubicBezTo>
                  <a:cubicBezTo>
                    <a:pt x="2461" y="9"/>
                    <a:pt x="2447" y="1"/>
                    <a:pt x="243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6029496" y="4535492"/>
              <a:ext cx="31439" cy="36466"/>
            </a:xfrm>
            <a:custGeom>
              <a:avLst/>
              <a:gdLst/>
              <a:ahLst/>
              <a:cxnLst/>
              <a:rect l="l" t="t" r="r" b="b"/>
              <a:pathLst>
                <a:path w="663" h="769" extrusionOk="0">
                  <a:moveTo>
                    <a:pt x="629" y="1"/>
                  </a:moveTo>
                  <a:lnTo>
                    <a:pt x="629" y="1"/>
                  </a:lnTo>
                  <a:cubicBezTo>
                    <a:pt x="442" y="23"/>
                    <a:pt x="254" y="59"/>
                    <a:pt x="59" y="82"/>
                  </a:cubicBezTo>
                  <a:cubicBezTo>
                    <a:pt x="59" y="104"/>
                    <a:pt x="45" y="129"/>
                    <a:pt x="45" y="152"/>
                  </a:cubicBezTo>
                  <a:cubicBezTo>
                    <a:pt x="34" y="339"/>
                    <a:pt x="11" y="512"/>
                    <a:pt x="0" y="688"/>
                  </a:cubicBezTo>
                  <a:cubicBezTo>
                    <a:pt x="0" y="721"/>
                    <a:pt x="0" y="747"/>
                    <a:pt x="45" y="758"/>
                  </a:cubicBezTo>
                  <a:cubicBezTo>
                    <a:pt x="221" y="758"/>
                    <a:pt x="394" y="758"/>
                    <a:pt x="570" y="769"/>
                  </a:cubicBezTo>
                  <a:cubicBezTo>
                    <a:pt x="581" y="769"/>
                    <a:pt x="592" y="769"/>
                    <a:pt x="604" y="758"/>
                  </a:cubicBezTo>
                  <a:cubicBezTo>
                    <a:pt x="618" y="501"/>
                    <a:pt x="662" y="258"/>
                    <a:pt x="629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5981413" y="3856356"/>
              <a:ext cx="95551" cy="53253"/>
            </a:xfrm>
            <a:custGeom>
              <a:avLst/>
              <a:gdLst/>
              <a:ahLst/>
              <a:cxnLst/>
              <a:rect l="l" t="t" r="r" b="b"/>
              <a:pathLst>
                <a:path w="2015" h="1123" extrusionOk="0">
                  <a:moveTo>
                    <a:pt x="1867" y="0"/>
                  </a:moveTo>
                  <a:cubicBezTo>
                    <a:pt x="1845" y="0"/>
                    <a:pt x="1824" y="2"/>
                    <a:pt x="1805" y="5"/>
                  </a:cubicBezTo>
                  <a:cubicBezTo>
                    <a:pt x="1503" y="64"/>
                    <a:pt x="1224" y="192"/>
                    <a:pt x="955" y="343"/>
                  </a:cubicBezTo>
                  <a:cubicBezTo>
                    <a:pt x="779" y="447"/>
                    <a:pt x="617" y="553"/>
                    <a:pt x="444" y="634"/>
                  </a:cubicBezTo>
                  <a:cubicBezTo>
                    <a:pt x="291" y="704"/>
                    <a:pt x="176" y="796"/>
                    <a:pt x="70" y="924"/>
                  </a:cubicBezTo>
                  <a:cubicBezTo>
                    <a:pt x="25" y="983"/>
                    <a:pt x="0" y="1042"/>
                    <a:pt x="36" y="1123"/>
                  </a:cubicBezTo>
                  <a:cubicBezTo>
                    <a:pt x="129" y="1053"/>
                    <a:pt x="210" y="994"/>
                    <a:pt x="291" y="924"/>
                  </a:cubicBezTo>
                  <a:cubicBezTo>
                    <a:pt x="548" y="726"/>
                    <a:pt x="816" y="575"/>
                    <a:pt x="1143" y="505"/>
                  </a:cubicBezTo>
                  <a:cubicBezTo>
                    <a:pt x="1305" y="472"/>
                    <a:pt x="1444" y="402"/>
                    <a:pt x="1573" y="296"/>
                  </a:cubicBezTo>
                  <a:cubicBezTo>
                    <a:pt x="1701" y="192"/>
                    <a:pt x="1841" y="97"/>
                    <a:pt x="1992" y="28"/>
                  </a:cubicBezTo>
                  <a:cubicBezTo>
                    <a:pt x="2003" y="28"/>
                    <a:pt x="2003" y="28"/>
                    <a:pt x="2014" y="5"/>
                  </a:cubicBezTo>
                  <a:cubicBezTo>
                    <a:pt x="1960" y="5"/>
                    <a:pt x="1911" y="0"/>
                    <a:pt x="1867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6132679" y="4015020"/>
              <a:ext cx="16075" cy="106553"/>
            </a:xfrm>
            <a:custGeom>
              <a:avLst/>
              <a:gdLst/>
              <a:ahLst/>
              <a:cxnLst/>
              <a:rect l="l" t="t" r="r" b="b"/>
              <a:pathLst>
                <a:path w="339" h="2247" extrusionOk="0">
                  <a:moveTo>
                    <a:pt x="162" y="0"/>
                  </a:moveTo>
                  <a:cubicBezTo>
                    <a:pt x="162" y="23"/>
                    <a:pt x="162" y="45"/>
                    <a:pt x="151" y="70"/>
                  </a:cubicBezTo>
                  <a:cubicBezTo>
                    <a:pt x="129" y="174"/>
                    <a:pt x="118" y="291"/>
                    <a:pt x="70" y="383"/>
                  </a:cubicBezTo>
                  <a:cubicBezTo>
                    <a:pt x="12" y="534"/>
                    <a:pt x="0" y="688"/>
                    <a:pt x="59" y="839"/>
                  </a:cubicBezTo>
                  <a:cubicBezTo>
                    <a:pt x="81" y="920"/>
                    <a:pt x="93" y="1001"/>
                    <a:pt x="93" y="1093"/>
                  </a:cubicBezTo>
                  <a:cubicBezTo>
                    <a:pt x="93" y="1210"/>
                    <a:pt x="70" y="1327"/>
                    <a:pt x="59" y="1431"/>
                  </a:cubicBezTo>
                  <a:cubicBezTo>
                    <a:pt x="34" y="1618"/>
                    <a:pt x="34" y="1805"/>
                    <a:pt x="118" y="1978"/>
                  </a:cubicBezTo>
                  <a:cubicBezTo>
                    <a:pt x="162" y="2085"/>
                    <a:pt x="232" y="2166"/>
                    <a:pt x="327" y="2247"/>
                  </a:cubicBezTo>
                  <a:lnTo>
                    <a:pt x="327" y="2026"/>
                  </a:lnTo>
                  <a:cubicBezTo>
                    <a:pt x="327" y="1931"/>
                    <a:pt x="338" y="1827"/>
                    <a:pt x="327" y="1721"/>
                  </a:cubicBezTo>
                  <a:cubicBezTo>
                    <a:pt x="327" y="1677"/>
                    <a:pt x="313" y="1618"/>
                    <a:pt x="302" y="1570"/>
                  </a:cubicBezTo>
                  <a:cubicBezTo>
                    <a:pt x="291" y="1526"/>
                    <a:pt x="257" y="1467"/>
                    <a:pt x="269" y="1420"/>
                  </a:cubicBezTo>
                  <a:cubicBezTo>
                    <a:pt x="280" y="1269"/>
                    <a:pt x="257" y="1129"/>
                    <a:pt x="174" y="1001"/>
                  </a:cubicBezTo>
                  <a:cubicBezTo>
                    <a:pt x="151" y="967"/>
                    <a:pt x="140" y="920"/>
                    <a:pt x="140" y="883"/>
                  </a:cubicBezTo>
                  <a:cubicBezTo>
                    <a:pt x="140" y="780"/>
                    <a:pt x="140" y="674"/>
                    <a:pt x="151" y="559"/>
                  </a:cubicBezTo>
                  <a:cubicBezTo>
                    <a:pt x="151" y="372"/>
                    <a:pt x="162" y="185"/>
                    <a:pt x="174" y="1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6245300" y="4509412"/>
              <a:ext cx="22145" cy="42156"/>
            </a:xfrm>
            <a:custGeom>
              <a:avLst/>
              <a:gdLst/>
              <a:ahLst/>
              <a:cxnLst/>
              <a:rect l="l" t="t" r="r" b="b"/>
              <a:pathLst>
                <a:path w="467" h="889" extrusionOk="0">
                  <a:moveTo>
                    <a:pt x="402" y="0"/>
                  </a:moveTo>
                  <a:cubicBezTo>
                    <a:pt x="393" y="0"/>
                    <a:pt x="383" y="1"/>
                    <a:pt x="372" y="3"/>
                  </a:cubicBezTo>
                  <a:cubicBezTo>
                    <a:pt x="257" y="26"/>
                    <a:pt x="140" y="51"/>
                    <a:pt x="34" y="62"/>
                  </a:cubicBezTo>
                  <a:cubicBezTo>
                    <a:pt x="0" y="352"/>
                    <a:pt x="34" y="621"/>
                    <a:pt x="103" y="889"/>
                  </a:cubicBezTo>
                  <a:cubicBezTo>
                    <a:pt x="198" y="864"/>
                    <a:pt x="279" y="808"/>
                    <a:pt x="349" y="738"/>
                  </a:cubicBezTo>
                  <a:cubicBezTo>
                    <a:pt x="408" y="690"/>
                    <a:pt x="441" y="643"/>
                    <a:pt x="441" y="573"/>
                  </a:cubicBezTo>
                  <a:cubicBezTo>
                    <a:pt x="453" y="411"/>
                    <a:pt x="453" y="249"/>
                    <a:pt x="467" y="84"/>
                  </a:cubicBezTo>
                  <a:cubicBezTo>
                    <a:pt x="467" y="26"/>
                    <a:pt x="449" y="0"/>
                    <a:pt x="402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6001803" y="4537579"/>
              <a:ext cx="27741" cy="33336"/>
            </a:xfrm>
            <a:custGeom>
              <a:avLst/>
              <a:gdLst/>
              <a:ahLst/>
              <a:cxnLst/>
              <a:rect l="l" t="t" r="r" b="b"/>
              <a:pathLst>
                <a:path w="585" h="703" extrusionOk="0">
                  <a:moveTo>
                    <a:pt x="158" y="0"/>
                  </a:moveTo>
                  <a:cubicBezTo>
                    <a:pt x="121" y="0"/>
                    <a:pt x="106" y="24"/>
                    <a:pt x="106" y="60"/>
                  </a:cubicBezTo>
                  <a:cubicBezTo>
                    <a:pt x="70" y="200"/>
                    <a:pt x="37" y="339"/>
                    <a:pt x="14" y="479"/>
                  </a:cubicBezTo>
                  <a:cubicBezTo>
                    <a:pt x="0" y="515"/>
                    <a:pt x="0" y="549"/>
                    <a:pt x="0" y="585"/>
                  </a:cubicBezTo>
                  <a:cubicBezTo>
                    <a:pt x="0" y="596"/>
                    <a:pt x="25" y="619"/>
                    <a:pt x="37" y="619"/>
                  </a:cubicBezTo>
                  <a:cubicBezTo>
                    <a:pt x="199" y="644"/>
                    <a:pt x="363" y="666"/>
                    <a:pt x="525" y="703"/>
                  </a:cubicBezTo>
                  <a:cubicBezTo>
                    <a:pt x="537" y="468"/>
                    <a:pt x="559" y="258"/>
                    <a:pt x="584" y="38"/>
                  </a:cubicBezTo>
                  <a:cubicBezTo>
                    <a:pt x="444" y="27"/>
                    <a:pt x="316" y="27"/>
                    <a:pt x="187" y="4"/>
                  </a:cubicBezTo>
                  <a:cubicBezTo>
                    <a:pt x="176" y="2"/>
                    <a:pt x="167" y="0"/>
                    <a:pt x="158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6096309" y="4226557"/>
              <a:ext cx="32056" cy="26982"/>
            </a:xfrm>
            <a:custGeom>
              <a:avLst/>
              <a:gdLst/>
              <a:ahLst/>
              <a:cxnLst/>
              <a:rect l="l" t="t" r="r" b="b"/>
              <a:pathLst>
                <a:path w="676" h="569" extrusionOk="0">
                  <a:moveTo>
                    <a:pt x="341" y="0"/>
                  </a:moveTo>
                  <a:cubicBezTo>
                    <a:pt x="253" y="0"/>
                    <a:pt x="166" y="32"/>
                    <a:pt x="116" y="101"/>
                  </a:cubicBezTo>
                  <a:cubicBezTo>
                    <a:pt x="80" y="138"/>
                    <a:pt x="58" y="194"/>
                    <a:pt x="47" y="241"/>
                  </a:cubicBezTo>
                  <a:cubicBezTo>
                    <a:pt x="1" y="411"/>
                    <a:pt x="119" y="569"/>
                    <a:pt x="294" y="569"/>
                  </a:cubicBezTo>
                  <a:cubicBezTo>
                    <a:pt x="300" y="569"/>
                    <a:pt x="306" y="568"/>
                    <a:pt x="312" y="568"/>
                  </a:cubicBezTo>
                  <a:lnTo>
                    <a:pt x="348" y="568"/>
                  </a:lnTo>
                  <a:cubicBezTo>
                    <a:pt x="477" y="568"/>
                    <a:pt x="580" y="509"/>
                    <a:pt x="628" y="392"/>
                  </a:cubicBezTo>
                  <a:cubicBezTo>
                    <a:pt x="675" y="264"/>
                    <a:pt x="639" y="160"/>
                    <a:pt x="547" y="68"/>
                  </a:cubicBezTo>
                  <a:cubicBezTo>
                    <a:pt x="492" y="24"/>
                    <a:pt x="416" y="0"/>
                    <a:pt x="34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983120" y="4533263"/>
              <a:ext cx="22050" cy="33147"/>
            </a:xfrm>
            <a:custGeom>
              <a:avLst/>
              <a:gdLst/>
              <a:ahLst/>
              <a:cxnLst/>
              <a:rect l="l" t="t" r="r" b="b"/>
              <a:pathLst>
                <a:path w="465" h="699" extrusionOk="0">
                  <a:moveTo>
                    <a:pt x="140" y="0"/>
                  </a:moveTo>
                  <a:cubicBezTo>
                    <a:pt x="93" y="140"/>
                    <a:pt x="45" y="291"/>
                    <a:pt x="12" y="456"/>
                  </a:cubicBezTo>
                  <a:cubicBezTo>
                    <a:pt x="0" y="478"/>
                    <a:pt x="12" y="525"/>
                    <a:pt x="34" y="537"/>
                  </a:cubicBezTo>
                  <a:cubicBezTo>
                    <a:pt x="129" y="595"/>
                    <a:pt x="232" y="640"/>
                    <a:pt x="338" y="699"/>
                  </a:cubicBezTo>
                  <a:cubicBezTo>
                    <a:pt x="383" y="478"/>
                    <a:pt x="419" y="280"/>
                    <a:pt x="464" y="81"/>
                  </a:cubicBezTo>
                  <a:cubicBezTo>
                    <a:pt x="350" y="59"/>
                    <a:pt x="255" y="25"/>
                    <a:pt x="14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6011713" y="4159032"/>
              <a:ext cx="14511" cy="51403"/>
            </a:xfrm>
            <a:custGeom>
              <a:avLst/>
              <a:gdLst/>
              <a:ahLst/>
              <a:cxnLst/>
              <a:rect l="l" t="t" r="r" b="b"/>
              <a:pathLst>
                <a:path w="306" h="1084" extrusionOk="0">
                  <a:moveTo>
                    <a:pt x="85" y="0"/>
                  </a:moveTo>
                  <a:cubicBezTo>
                    <a:pt x="85" y="59"/>
                    <a:pt x="85" y="95"/>
                    <a:pt x="71" y="140"/>
                  </a:cubicBezTo>
                  <a:cubicBezTo>
                    <a:pt x="26" y="408"/>
                    <a:pt x="1" y="676"/>
                    <a:pt x="85" y="944"/>
                  </a:cubicBezTo>
                  <a:cubicBezTo>
                    <a:pt x="125" y="1053"/>
                    <a:pt x="130" y="1084"/>
                    <a:pt x="192" y="1084"/>
                  </a:cubicBezTo>
                  <a:cubicBezTo>
                    <a:pt x="216" y="1084"/>
                    <a:pt x="248" y="1079"/>
                    <a:pt x="294" y="1073"/>
                  </a:cubicBezTo>
                  <a:cubicBezTo>
                    <a:pt x="294" y="1073"/>
                    <a:pt x="294" y="1059"/>
                    <a:pt x="305" y="1048"/>
                  </a:cubicBezTo>
                  <a:cubicBezTo>
                    <a:pt x="294" y="989"/>
                    <a:pt x="269" y="933"/>
                    <a:pt x="258" y="863"/>
                  </a:cubicBezTo>
                  <a:cubicBezTo>
                    <a:pt x="224" y="710"/>
                    <a:pt x="199" y="559"/>
                    <a:pt x="235" y="408"/>
                  </a:cubicBezTo>
                  <a:cubicBezTo>
                    <a:pt x="247" y="305"/>
                    <a:pt x="247" y="198"/>
                    <a:pt x="258" y="106"/>
                  </a:cubicBezTo>
                  <a:cubicBezTo>
                    <a:pt x="258" y="95"/>
                    <a:pt x="247" y="70"/>
                    <a:pt x="235" y="59"/>
                  </a:cubicBezTo>
                  <a:cubicBezTo>
                    <a:pt x="188" y="36"/>
                    <a:pt x="140" y="25"/>
                    <a:pt x="85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6327003" y="4434442"/>
              <a:ext cx="27077" cy="25986"/>
            </a:xfrm>
            <a:custGeom>
              <a:avLst/>
              <a:gdLst/>
              <a:ahLst/>
              <a:cxnLst/>
              <a:rect l="l" t="t" r="r" b="b"/>
              <a:pathLst>
                <a:path w="571" h="548" extrusionOk="0">
                  <a:moveTo>
                    <a:pt x="302" y="0"/>
                  </a:moveTo>
                  <a:cubicBezTo>
                    <a:pt x="196" y="59"/>
                    <a:pt x="93" y="117"/>
                    <a:pt x="1" y="176"/>
                  </a:cubicBezTo>
                  <a:cubicBezTo>
                    <a:pt x="45" y="235"/>
                    <a:pt x="82" y="293"/>
                    <a:pt x="126" y="338"/>
                  </a:cubicBezTo>
                  <a:cubicBezTo>
                    <a:pt x="174" y="397"/>
                    <a:pt x="210" y="467"/>
                    <a:pt x="255" y="525"/>
                  </a:cubicBezTo>
                  <a:cubicBezTo>
                    <a:pt x="266" y="537"/>
                    <a:pt x="291" y="548"/>
                    <a:pt x="291" y="548"/>
                  </a:cubicBezTo>
                  <a:cubicBezTo>
                    <a:pt x="383" y="514"/>
                    <a:pt x="490" y="489"/>
                    <a:pt x="545" y="397"/>
                  </a:cubicBezTo>
                  <a:cubicBezTo>
                    <a:pt x="571" y="349"/>
                    <a:pt x="571" y="316"/>
                    <a:pt x="523" y="293"/>
                  </a:cubicBezTo>
                  <a:cubicBezTo>
                    <a:pt x="442" y="246"/>
                    <a:pt x="383" y="176"/>
                    <a:pt x="350" y="84"/>
                  </a:cubicBezTo>
                  <a:cubicBezTo>
                    <a:pt x="325" y="59"/>
                    <a:pt x="314" y="36"/>
                    <a:pt x="302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6313773" y="4443831"/>
              <a:ext cx="23757" cy="24421"/>
            </a:xfrm>
            <a:custGeom>
              <a:avLst/>
              <a:gdLst/>
              <a:ahLst/>
              <a:cxnLst/>
              <a:rect l="l" t="t" r="r" b="b"/>
              <a:pathLst>
                <a:path w="501" h="515" extrusionOk="0">
                  <a:moveTo>
                    <a:pt x="232" y="1"/>
                  </a:moveTo>
                  <a:cubicBezTo>
                    <a:pt x="151" y="48"/>
                    <a:pt x="70" y="107"/>
                    <a:pt x="0" y="151"/>
                  </a:cubicBezTo>
                  <a:cubicBezTo>
                    <a:pt x="93" y="280"/>
                    <a:pt x="174" y="397"/>
                    <a:pt x="255" y="515"/>
                  </a:cubicBezTo>
                  <a:cubicBezTo>
                    <a:pt x="350" y="467"/>
                    <a:pt x="431" y="420"/>
                    <a:pt x="500" y="375"/>
                  </a:cubicBezTo>
                  <a:cubicBezTo>
                    <a:pt x="405" y="246"/>
                    <a:pt x="324" y="129"/>
                    <a:pt x="232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981934" y="3994630"/>
              <a:ext cx="12234" cy="36988"/>
            </a:xfrm>
            <a:custGeom>
              <a:avLst/>
              <a:gdLst/>
              <a:ahLst/>
              <a:cxnLst/>
              <a:rect l="l" t="t" r="r" b="b"/>
              <a:pathLst>
                <a:path w="258" h="780" extrusionOk="0">
                  <a:moveTo>
                    <a:pt x="246" y="0"/>
                  </a:moveTo>
                  <a:cubicBezTo>
                    <a:pt x="176" y="81"/>
                    <a:pt x="106" y="151"/>
                    <a:pt x="48" y="221"/>
                  </a:cubicBezTo>
                  <a:cubicBezTo>
                    <a:pt x="25" y="254"/>
                    <a:pt x="0" y="302"/>
                    <a:pt x="14" y="349"/>
                  </a:cubicBezTo>
                  <a:cubicBezTo>
                    <a:pt x="14" y="511"/>
                    <a:pt x="95" y="651"/>
                    <a:pt x="187" y="780"/>
                  </a:cubicBezTo>
                  <a:cubicBezTo>
                    <a:pt x="210" y="523"/>
                    <a:pt x="235" y="266"/>
                    <a:pt x="257" y="11"/>
                  </a:cubicBezTo>
                  <a:cubicBezTo>
                    <a:pt x="246" y="11"/>
                    <a:pt x="246" y="11"/>
                    <a:pt x="24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6304336" y="4453220"/>
              <a:ext cx="19964" cy="23757"/>
            </a:xfrm>
            <a:custGeom>
              <a:avLst/>
              <a:gdLst/>
              <a:ahLst/>
              <a:cxnLst/>
              <a:rect l="l" t="t" r="r" b="b"/>
              <a:pathLst>
                <a:path w="421" h="501" extrusionOk="0">
                  <a:moveTo>
                    <a:pt x="163" y="1"/>
                  </a:moveTo>
                  <a:cubicBezTo>
                    <a:pt x="104" y="48"/>
                    <a:pt x="60" y="82"/>
                    <a:pt x="1" y="129"/>
                  </a:cubicBezTo>
                  <a:cubicBezTo>
                    <a:pt x="82" y="258"/>
                    <a:pt x="163" y="372"/>
                    <a:pt x="255" y="501"/>
                  </a:cubicBezTo>
                  <a:cubicBezTo>
                    <a:pt x="314" y="442"/>
                    <a:pt x="373" y="398"/>
                    <a:pt x="420" y="350"/>
                  </a:cubicBezTo>
                  <a:cubicBezTo>
                    <a:pt x="325" y="233"/>
                    <a:pt x="244" y="118"/>
                    <a:pt x="16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6113854" y="4201520"/>
              <a:ext cx="12756" cy="23473"/>
            </a:xfrm>
            <a:custGeom>
              <a:avLst/>
              <a:gdLst/>
              <a:ahLst/>
              <a:cxnLst/>
              <a:rect l="l" t="t" r="r" b="b"/>
              <a:pathLst>
                <a:path w="269" h="495" extrusionOk="0">
                  <a:moveTo>
                    <a:pt x="210" y="1"/>
                  </a:moveTo>
                  <a:cubicBezTo>
                    <a:pt x="199" y="1"/>
                    <a:pt x="166" y="23"/>
                    <a:pt x="140" y="48"/>
                  </a:cubicBezTo>
                  <a:cubicBezTo>
                    <a:pt x="48" y="152"/>
                    <a:pt x="26" y="280"/>
                    <a:pt x="1" y="442"/>
                  </a:cubicBezTo>
                  <a:cubicBezTo>
                    <a:pt x="12" y="442"/>
                    <a:pt x="12" y="479"/>
                    <a:pt x="37" y="479"/>
                  </a:cubicBezTo>
                  <a:cubicBezTo>
                    <a:pt x="53" y="487"/>
                    <a:pt x="87" y="494"/>
                    <a:pt x="109" y="494"/>
                  </a:cubicBezTo>
                  <a:cubicBezTo>
                    <a:pt x="119" y="494"/>
                    <a:pt x="126" y="493"/>
                    <a:pt x="129" y="490"/>
                  </a:cubicBezTo>
                  <a:cubicBezTo>
                    <a:pt x="221" y="361"/>
                    <a:pt x="269" y="233"/>
                    <a:pt x="258" y="71"/>
                  </a:cubicBezTo>
                  <a:cubicBezTo>
                    <a:pt x="247" y="48"/>
                    <a:pt x="235" y="12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6381060" y="4496277"/>
              <a:ext cx="14368" cy="22714"/>
            </a:xfrm>
            <a:custGeom>
              <a:avLst/>
              <a:gdLst/>
              <a:ahLst/>
              <a:cxnLst/>
              <a:rect l="l" t="t" r="r" b="b"/>
              <a:pathLst>
                <a:path w="303" h="479" extrusionOk="0">
                  <a:moveTo>
                    <a:pt x="23" y="1"/>
                  </a:moveTo>
                  <a:lnTo>
                    <a:pt x="23" y="1"/>
                  </a:lnTo>
                  <a:cubicBezTo>
                    <a:pt x="34" y="82"/>
                    <a:pt x="118" y="163"/>
                    <a:pt x="1" y="233"/>
                  </a:cubicBezTo>
                  <a:cubicBezTo>
                    <a:pt x="48" y="269"/>
                    <a:pt x="82" y="316"/>
                    <a:pt x="70" y="372"/>
                  </a:cubicBezTo>
                  <a:cubicBezTo>
                    <a:pt x="59" y="386"/>
                    <a:pt x="70" y="397"/>
                    <a:pt x="70" y="397"/>
                  </a:cubicBezTo>
                  <a:cubicBezTo>
                    <a:pt x="118" y="431"/>
                    <a:pt x="151" y="456"/>
                    <a:pt x="199" y="479"/>
                  </a:cubicBezTo>
                  <a:cubicBezTo>
                    <a:pt x="232" y="479"/>
                    <a:pt x="269" y="467"/>
                    <a:pt x="291" y="442"/>
                  </a:cubicBezTo>
                  <a:cubicBezTo>
                    <a:pt x="302" y="431"/>
                    <a:pt x="302" y="397"/>
                    <a:pt x="302" y="372"/>
                  </a:cubicBezTo>
                  <a:cubicBezTo>
                    <a:pt x="258" y="210"/>
                    <a:pt x="129" y="118"/>
                    <a:pt x="23" y="1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6149750" y="4044278"/>
              <a:ext cx="11049" cy="30396"/>
            </a:xfrm>
            <a:custGeom>
              <a:avLst/>
              <a:gdLst/>
              <a:ahLst/>
              <a:cxnLst/>
              <a:rect l="l" t="t" r="r" b="b"/>
              <a:pathLst>
                <a:path w="233" h="641" extrusionOk="0">
                  <a:moveTo>
                    <a:pt x="12" y="1"/>
                  </a:moveTo>
                  <a:cubicBezTo>
                    <a:pt x="12" y="1"/>
                    <a:pt x="1" y="12"/>
                    <a:pt x="12" y="12"/>
                  </a:cubicBezTo>
                  <a:cubicBezTo>
                    <a:pt x="37" y="185"/>
                    <a:pt x="59" y="372"/>
                    <a:pt x="93" y="546"/>
                  </a:cubicBezTo>
                  <a:cubicBezTo>
                    <a:pt x="93" y="571"/>
                    <a:pt x="118" y="604"/>
                    <a:pt x="140" y="641"/>
                  </a:cubicBezTo>
                  <a:cubicBezTo>
                    <a:pt x="221" y="546"/>
                    <a:pt x="233" y="453"/>
                    <a:pt x="210" y="361"/>
                  </a:cubicBezTo>
                  <a:cubicBezTo>
                    <a:pt x="177" y="266"/>
                    <a:pt x="140" y="163"/>
                    <a:pt x="118" y="71"/>
                  </a:cubicBezTo>
                  <a:cubicBezTo>
                    <a:pt x="93" y="23"/>
                    <a:pt x="59" y="1"/>
                    <a:pt x="12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6089101" y="4205503"/>
              <a:ext cx="16075" cy="21007"/>
            </a:xfrm>
            <a:custGeom>
              <a:avLst/>
              <a:gdLst/>
              <a:ahLst/>
              <a:cxnLst/>
              <a:rect l="l" t="t" r="r" b="b"/>
              <a:pathLst>
                <a:path w="339" h="443" extrusionOk="0">
                  <a:moveTo>
                    <a:pt x="48" y="1"/>
                  </a:moveTo>
                  <a:cubicBezTo>
                    <a:pt x="19" y="1"/>
                    <a:pt x="0" y="24"/>
                    <a:pt x="0" y="68"/>
                  </a:cubicBezTo>
                  <a:cubicBezTo>
                    <a:pt x="0" y="79"/>
                    <a:pt x="0" y="104"/>
                    <a:pt x="11" y="115"/>
                  </a:cubicBezTo>
                  <a:cubicBezTo>
                    <a:pt x="34" y="255"/>
                    <a:pt x="129" y="347"/>
                    <a:pt x="232" y="417"/>
                  </a:cubicBezTo>
                  <a:cubicBezTo>
                    <a:pt x="243" y="428"/>
                    <a:pt x="280" y="442"/>
                    <a:pt x="291" y="442"/>
                  </a:cubicBezTo>
                  <a:cubicBezTo>
                    <a:pt x="338" y="428"/>
                    <a:pt x="324" y="395"/>
                    <a:pt x="313" y="372"/>
                  </a:cubicBezTo>
                  <a:cubicBezTo>
                    <a:pt x="268" y="266"/>
                    <a:pt x="221" y="174"/>
                    <a:pt x="162" y="79"/>
                  </a:cubicBezTo>
                  <a:cubicBezTo>
                    <a:pt x="140" y="45"/>
                    <a:pt x="104" y="23"/>
                    <a:pt x="81" y="9"/>
                  </a:cubicBezTo>
                  <a:cubicBezTo>
                    <a:pt x="69" y="3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6121678" y="4212900"/>
              <a:ext cx="17498" cy="17451"/>
            </a:xfrm>
            <a:custGeom>
              <a:avLst/>
              <a:gdLst/>
              <a:ahLst/>
              <a:cxnLst/>
              <a:rect l="l" t="t" r="r" b="b"/>
              <a:pathLst>
                <a:path w="369" h="368" extrusionOk="0">
                  <a:moveTo>
                    <a:pt x="322" y="1"/>
                  </a:moveTo>
                  <a:cubicBezTo>
                    <a:pt x="309" y="1"/>
                    <a:pt x="294" y="6"/>
                    <a:pt x="280" y="18"/>
                  </a:cubicBezTo>
                  <a:cubicBezTo>
                    <a:pt x="232" y="29"/>
                    <a:pt x="196" y="63"/>
                    <a:pt x="174" y="99"/>
                  </a:cubicBezTo>
                  <a:cubicBezTo>
                    <a:pt x="115" y="158"/>
                    <a:pt x="56" y="227"/>
                    <a:pt x="1" y="297"/>
                  </a:cubicBezTo>
                  <a:cubicBezTo>
                    <a:pt x="34" y="320"/>
                    <a:pt x="70" y="342"/>
                    <a:pt x="93" y="367"/>
                  </a:cubicBezTo>
                  <a:cubicBezTo>
                    <a:pt x="196" y="331"/>
                    <a:pt x="280" y="261"/>
                    <a:pt x="336" y="169"/>
                  </a:cubicBezTo>
                  <a:cubicBezTo>
                    <a:pt x="350" y="146"/>
                    <a:pt x="361" y="99"/>
                    <a:pt x="361" y="63"/>
                  </a:cubicBezTo>
                  <a:cubicBezTo>
                    <a:pt x="368" y="25"/>
                    <a:pt x="34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6103374" y="4199955"/>
              <a:ext cx="8393" cy="23852"/>
            </a:xfrm>
            <a:custGeom>
              <a:avLst/>
              <a:gdLst/>
              <a:ahLst/>
              <a:cxnLst/>
              <a:rect l="l" t="t" r="r" b="b"/>
              <a:pathLst>
                <a:path w="177" h="503" extrusionOk="0">
                  <a:moveTo>
                    <a:pt x="60" y="0"/>
                  </a:moveTo>
                  <a:cubicBezTo>
                    <a:pt x="48" y="0"/>
                    <a:pt x="23" y="23"/>
                    <a:pt x="23" y="45"/>
                  </a:cubicBezTo>
                  <a:cubicBezTo>
                    <a:pt x="1" y="174"/>
                    <a:pt x="1" y="302"/>
                    <a:pt x="60" y="431"/>
                  </a:cubicBezTo>
                  <a:cubicBezTo>
                    <a:pt x="69" y="470"/>
                    <a:pt x="88" y="502"/>
                    <a:pt x="139" y="502"/>
                  </a:cubicBezTo>
                  <a:cubicBezTo>
                    <a:pt x="146" y="502"/>
                    <a:pt x="154" y="502"/>
                    <a:pt x="163" y="500"/>
                  </a:cubicBezTo>
                  <a:cubicBezTo>
                    <a:pt x="163" y="394"/>
                    <a:pt x="177" y="291"/>
                    <a:pt x="163" y="196"/>
                  </a:cubicBezTo>
                  <a:cubicBezTo>
                    <a:pt x="152" y="140"/>
                    <a:pt x="130" y="81"/>
                    <a:pt x="107" y="34"/>
                  </a:cubicBezTo>
                  <a:cubicBezTo>
                    <a:pt x="107" y="12"/>
                    <a:pt x="71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6297745" y="4459859"/>
              <a:ext cx="17119" cy="20817"/>
            </a:xfrm>
            <a:custGeom>
              <a:avLst/>
              <a:gdLst/>
              <a:ahLst/>
              <a:cxnLst/>
              <a:rect l="l" t="t" r="r" b="b"/>
              <a:pathLst>
                <a:path w="361" h="439" extrusionOk="0">
                  <a:moveTo>
                    <a:pt x="81" y="1"/>
                  </a:moveTo>
                  <a:cubicBezTo>
                    <a:pt x="59" y="37"/>
                    <a:pt x="23" y="59"/>
                    <a:pt x="0" y="82"/>
                  </a:cubicBezTo>
                  <a:cubicBezTo>
                    <a:pt x="59" y="188"/>
                    <a:pt x="104" y="269"/>
                    <a:pt x="151" y="350"/>
                  </a:cubicBezTo>
                  <a:cubicBezTo>
                    <a:pt x="174" y="411"/>
                    <a:pt x="192" y="438"/>
                    <a:pt x="230" y="438"/>
                  </a:cubicBezTo>
                  <a:cubicBezTo>
                    <a:pt x="248" y="438"/>
                    <a:pt x="272" y="432"/>
                    <a:pt x="302" y="420"/>
                  </a:cubicBezTo>
                  <a:cubicBezTo>
                    <a:pt x="324" y="408"/>
                    <a:pt x="338" y="397"/>
                    <a:pt x="361" y="397"/>
                  </a:cubicBezTo>
                  <a:cubicBezTo>
                    <a:pt x="268" y="258"/>
                    <a:pt x="174" y="129"/>
                    <a:pt x="81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6080756" y="4219586"/>
              <a:ext cx="18826" cy="13040"/>
            </a:xfrm>
            <a:custGeom>
              <a:avLst/>
              <a:gdLst/>
              <a:ahLst/>
              <a:cxnLst/>
              <a:rect l="l" t="t" r="r" b="b"/>
              <a:pathLst>
                <a:path w="397" h="275" extrusionOk="0">
                  <a:moveTo>
                    <a:pt x="102" y="0"/>
                  </a:moveTo>
                  <a:cubicBezTo>
                    <a:pt x="73" y="0"/>
                    <a:pt x="42" y="16"/>
                    <a:pt x="25" y="50"/>
                  </a:cubicBezTo>
                  <a:cubicBezTo>
                    <a:pt x="0" y="98"/>
                    <a:pt x="37" y="131"/>
                    <a:pt x="70" y="156"/>
                  </a:cubicBezTo>
                  <a:cubicBezTo>
                    <a:pt x="129" y="201"/>
                    <a:pt x="199" y="237"/>
                    <a:pt x="280" y="260"/>
                  </a:cubicBezTo>
                  <a:cubicBezTo>
                    <a:pt x="306" y="269"/>
                    <a:pt x="324" y="275"/>
                    <a:pt x="338" y="275"/>
                  </a:cubicBezTo>
                  <a:cubicBezTo>
                    <a:pt x="361" y="275"/>
                    <a:pt x="374" y="259"/>
                    <a:pt x="397" y="215"/>
                  </a:cubicBezTo>
                  <a:cubicBezTo>
                    <a:pt x="349" y="167"/>
                    <a:pt x="305" y="109"/>
                    <a:pt x="257" y="75"/>
                  </a:cubicBezTo>
                  <a:cubicBezTo>
                    <a:pt x="221" y="39"/>
                    <a:pt x="176" y="17"/>
                    <a:pt x="129" y="5"/>
                  </a:cubicBezTo>
                  <a:cubicBezTo>
                    <a:pt x="121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6077958" y="4234855"/>
              <a:ext cx="18352" cy="8346"/>
            </a:xfrm>
            <a:custGeom>
              <a:avLst/>
              <a:gdLst/>
              <a:ahLst/>
              <a:cxnLst/>
              <a:rect l="l" t="t" r="r" b="b"/>
              <a:pathLst>
                <a:path w="387" h="176" extrusionOk="0">
                  <a:moveTo>
                    <a:pt x="228" y="1"/>
                  </a:moveTo>
                  <a:cubicBezTo>
                    <a:pt x="166" y="1"/>
                    <a:pt x="106" y="12"/>
                    <a:pt x="48" y="44"/>
                  </a:cubicBezTo>
                  <a:cubicBezTo>
                    <a:pt x="26" y="55"/>
                    <a:pt x="1" y="77"/>
                    <a:pt x="15" y="102"/>
                  </a:cubicBezTo>
                  <a:cubicBezTo>
                    <a:pt x="15" y="114"/>
                    <a:pt x="37" y="136"/>
                    <a:pt x="59" y="147"/>
                  </a:cubicBezTo>
                  <a:cubicBezTo>
                    <a:pt x="105" y="168"/>
                    <a:pt x="148" y="175"/>
                    <a:pt x="190" y="175"/>
                  </a:cubicBezTo>
                  <a:cubicBezTo>
                    <a:pt x="247" y="175"/>
                    <a:pt x="303" y="162"/>
                    <a:pt x="364" y="147"/>
                  </a:cubicBezTo>
                  <a:cubicBezTo>
                    <a:pt x="375" y="102"/>
                    <a:pt x="375" y="66"/>
                    <a:pt x="386" y="19"/>
                  </a:cubicBezTo>
                  <a:cubicBezTo>
                    <a:pt x="333" y="8"/>
                    <a:pt x="280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6352846" y="4499074"/>
              <a:ext cx="16075" cy="13704"/>
            </a:xfrm>
            <a:custGeom>
              <a:avLst/>
              <a:gdLst/>
              <a:ahLst/>
              <a:cxnLst/>
              <a:rect l="l" t="t" r="r" b="b"/>
              <a:pathLst>
                <a:path w="339" h="289" extrusionOk="0">
                  <a:moveTo>
                    <a:pt x="176" y="0"/>
                  </a:moveTo>
                  <a:cubicBezTo>
                    <a:pt x="118" y="23"/>
                    <a:pt x="59" y="59"/>
                    <a:pt x="0" y="81"/>
                  </a:cubicBezTo>
                  <a:cubicBezTo>
                    <a:pt x="48" y="151"/>
                    <a:pt x="84" y="210"/>
                    <a:pt x="118" y="269"/>
                  </a:cubicBezTo>
                  <a:cubicBezTo>
                    <a:pt x="118" y="280"/>
                    <a:pt x="140" y="280"/>
                    <a:pt x="165" y="280"/>
                  </a:cubicBezTo>
                  <a:cubicBezTo>
                    <a:pt x="188" y="285"/>
                    <a:pt x="211" y="288"/>
                    <a:pt x="234" y="288"/>
                  </a:cubicBezTo>
                  <a:cubicBezTo>
                    <a:pt x="257" y="288"/>
                    <a:pt x="281" y="285"/>
                    <a:pt x="305" y="280"/>
                  </a:cubicBezTo>
                  <a:cubicBezTo>
                    <a:pt x="316" y="280"/>
                    <a:pt x="338" y="257"/>
                    <a:pt x="338" y="257"/>
                  </a:cubicBezTo>
                  <a:cubicBezTo>
                    <a:pt x="280" y="162"/>
                    <a:pt x="235" y="81"/>
                    <a:pt x="176" y="0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6081941" y="4245667"/>
              <a:ext cx="17119" cy="12234"/>
            </a:xfrm>
            <a:custGeom>
              <a:avLst/>
              <a:gdLst/>
              <a:ahLst/>
              <a:cxnLst/>
              <a:rect l="l" t="t" r="r" b="b"/>
              <a:pathLst>
                <a:path w="361" h="258" extrusionOk="0">
                  <a:moveTo>
                    <a:pt x="291" y="0"/>
                  </a:moveTo>
                  <a:cubicBezTo>
                    <a:pt x="185" y="37"/>
                    <a:pt x="81" y="84"/>
                    <a:pt x="23" y="187"/>
                  </a:cubicBezTo>
                  <a:cubicBezTo>
                    <a:pt x="0" y="235"/>
                    <a:pt x="12" y="257"/>
                    <a:pt x="70" y="257"/>
                  </a:cubicBezTo>
                  <a:cubicBezTo>
                    <a:pt x="185" y="257"/>
                    <a:pt x="280" y="199"/>
                    <a:pt x="361" y="118"/>
                  </a:cubicBezTo>
                  <a:cubicBezTo>
                    <a:pt x="336" y="84"/>
                    <a:pt x="324" y="37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6095171" y="4253491"/>
              <a:ext cx="12092" cy="15649"/>
            </a:xfrm>
            <a:custGeom>
              <a:avLst/>
              <a:gdLst/>
              <a:ahLst/>
              <a:cxnLst/>
              <a:rect l="l" t="t" r="r" b="b"/>
              <a:pathLst>
                <a:path w="255" h="330" extrusionOk="0">
                  <a:moveTo>
                    <a:pt x="127" y="0"/>
                  </a:moveTo>
                  <a:cubicBezTo>
                    <a:pt x="57" y="81"/>
                    <a:pt x="1" y="162"/>
                    <a:pt x="1" y="268"/>
                  </a:cubicBezTo>
                  <a:cubicBezTo>
                    <a:pt x="1" y="291"/>
                    <a:pt x="12" y="313"/>
                    <a:pt x="23" y="324"/>
                  </a:cubicBezTo>
                  <a:cubicBezTo>
                    <a:pt x="26" y="328"/>
                    <a:pt x="32" y="330"/>
                    <a:pt x="39" y="330"/>
                  </a:cubicBezTo>
                  <a:cubicBezTo>
                    <a:pt x="54" y="330"/>
                    <a:pt x="74" y="321"/>
                    <a:pt x="82" y="313"/>
                  </a:cubicBezTo>
                  <a:cubicBezTo>
                    <a:pt x="174" y="254"/>
                    <a:pt x="210" y="151"/>
                    <a:pt x="255" y="59"/>
                  </a:cubicBezTo>
                  <a:cubicBezTo>
                    <a:pt x="210" y="34"/>
                    <a:pt x="174" y="22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6368352" y="4509412"/>
              <a:ext cx="13278" cy="11191"/>
            </a:xfrm>
            <a:custGeom>
              <a:avLst/>
              <a:gdLst/>
              <a:ahLst/>
              <a:cxnLst/>
              <a:rect l="l" t="t" r="r" b="b"/>
              <a:pathLst>
                <a:path w="280" h="236" extrusionOk="0">
                  <a:moveTo>
                    <a:pt x="190" y="0"/>
                  </a:moveTo>
                  <a:cubicBezTo>
                    <a:pt x="185" y="0"/>
                    <a:pt x="181" y="1"/>
                    <a:pt x="176" y="3"/>
                  </a:cubicBezTo>
                  <a:cubicBezTo>
                    <a:pt x="59" y="51"/>
                    <a:pt x="0" y="95"/>
                    <a:pt x="0" y="224"/>
                  </a:cubicBezTo>
                  <a:cubicBezTo>
                    <a:pt x="37" y="224"/>
                    <a:pt x="59" y="224"/>
                    <a:pt x="81" y="235"/>
                  </a:cubicBezTo>
                  <a:cubicBezTo>
                    <a:pt x="199" y="235"/>
                    <a:pt x="246" y="202"/>
                    <a:pt x="280" y="95"/>
                  </a:cubicBezTo>
                  <a:cubicBezTo>
                    <a:pt x="280" y="73"/>
                    <a:pt x="280" y="39"/>
                    <a:pt x="257" y="26"/>
                  </a:cubicBezTo>
                  <a:cubicBezTo>
                    <a:pt x="237" y="16"/>
                    <a:pt x="211" y="0"/>
                    <a:pt x="190" y="0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6109492" y="4255577"/>
              <a:ext cx="8251" cy="18352"/>
            </a:xfrm>
            <a:custGeom>
              <a:avLst/>
              <a:gdLst/>
              <a:ahLst/>
              <a:cxnLst/>
              <a:rect l="l" t="t" r="r" b="b"/>
              <a:pathLst>
                <a:path w="174" h="387" extrusionOk="0">
                  <a:moveTo>
                    <a:pt x="174" y="1"/>
                  </a:moveTo>
                  <a:cubicBezTo>
                    <a:pt x="118" y="1"/>
                    <a:pt x="70" y="15"/>
                    <a:pt x="12" y="15"/>
                  </a:cubicBezTo>
                  <a:cubicBezTo>
                    <a:pt x="12" y="118"/>
                    <a:pt x="1" y="224"/>
                    <a:pt x="12" y="328"/>
                  </a:cubicBezTo>
                  <a:cubicBezTo>
                    <a:pt x="12" y="350"/>
                    <a:pt x="34" y="364"/>
                    <a:pt x="48" y="386"/>
                  </a:cubicBezTo>
                  <a:cubicBezTo>
                    <a:pt x="59" y="375"/>
                    <a:pt x="93" y="364"/>
                    <a:pt x="93" y="339"/>
                  </a:cubicBezTo>
                  <a:cubicBezTo>
                    <a:pt x="129" y="235"/>
                    <a:pt x="151" y="118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6120493" y="4250693"/>
              <a:ext cx="11191" cy="17640"/>
            </a:xfrm>
            <a:custGeom>
              <a:avLst/>
              <a:gdLst/>
              <a:ahLst/>
              <a:cxnLst/>
              <a:rect l="l" t="t" r="r" b="b"/>
              <a:pathLst>
                <a:path w="236" h="372" extrusionOk="0">
                  <a:moveTo>
                    <a:pt x="118" y="0"/>
                  </a:moveTo>
                  <a:cubicBezTo>
                    <a:pt x="70" y="23"/>
                    <a:pt x="48" y="48"/>
                    <a:pt x="0" y="81"/>
                  </a:cubicBezTo>
                  <a:cubicBezTo>
                    <a:pt x="48" y="162"/>
                    <a:pt x="81" y="257"/>
                    <a:pt x="129" y="327"/>
                  </a:cubicBezTo>
                  <a:cubicBezTo>
                    <a:pt x="140" y="350"/>
                    <a:pt x="176" y="361"/>
                    <a:pt x="210" y="372"/>
                  </a:cubicBezTo>
                  <a:cubicBezTo>
                    <a:pt x="210" y="350"/>
                    <a:pt x="235" y="313"/>
                    <a:pt x="235" y="291"/>
                  </a:cubicBezTo>
                  <a:cubicBezTo>
                    <a:pt x="221" y="188"/>
                    <a:pt x="165" y="93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6127653" y="4241304"/>
              <a:ext cx="13278" cy="12329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37" y="0"/>
                  </a:moveTo>
                  <a:cubicBezTo>
                    <a:pt x="25" y="36"/>
                    <a:pt x="14" y="81"/>
                    <a:pt x="0" y="129"/>
                  </a:cubicBezTo>
                  <a:cubicBezTo>
                    <a:pt x="0" y="129"/>
                    <a:pt x="0" y="151"/>
                    <a:pt x="14" y="162"/>
                  </a:cubicBezTo>
                  <a:cubicBezTo>
                    <a:pt x="84" y="187"/>
                    <a:pt x="154" y="232"/>
                    <a:pt x="224" y="257"/>
                  </a:cubicBezTo>
                  <a:cubicBezTo>
                    <a:pt x="229" y="259"/>
                    <a:pt x="235" y="260"/>
                    <a:pt x="240" y="260"/>
                  </a:cubicBezTo>
                  <a:cubicBezTo>
                    <a:pt x="264" y="260"/>
                    <a:pt x="280" y="238"/>
                    <a:pt x="280" y="198"/>
                  </a:cubicBezTo>
                  <a:cubicBezTo>
                    <a:pt x="268" y="176"/>
                    <a:pt x="257" y="140"/>
                    <a:pt x="246" y="129"/>
                  </a:cubicBezTo>
                  <a:cubicBezTo>
                    <a:pt x="187" y="59"/>
                    <a:pt x="129" y="11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6127653" y="4228975"/>
              <a:ext cx="14463" cy="9579"/>
            </a:xfrm>
            <a:custGeom>
              <a:avLst/>
              <a:gdLst/>
              <a:ahLst/>
              <a:cxnLst/>
              <a:rect l="l" t="t" r="r" b="b"/>
              <a:pathLst>
                <a:path w="305" h="202" extrusionOk="0">
                  <a:moveTo>
                    <a:pt x="236" y="0"/>
                  </a:moveTo>
                  <a:cubicBezTo>
                    <a:pt x="232" y="0"/>
                    <a:pt x="228" y="1"/>
                    <a:pt x="224" y="3"/>
                  </a:cubicBezTo>
                  <a:cubicBezTo>
                    <a:pt x="140" y="17"/>
                    <a:pt x="70" y="50"/>
                    <a:pt x="0" y="73"/>
                  </a:cubicBezTo>
                  <a:cubicBezTo>
                    <a:pt x="14" y="120"/>
                    <a:pt x="25" y="157"/>
                    <a:pt x="37" y="201"/>
                  </a:cubicBezTo>
                  <a:cubicBezTo>
                    <a:pt x="118" y="179"/>
                    <a:pt x="187" y="157"/>
                    <a:pt x="257" y="132"/>
                  </a:cubicBezTo>
                  <a:cubicBezTo>
                    <a:pt x="305" y="120"/>
                    <a:pt x="305" y="73"/>
                    <a:pt x="294" y="39"/>
                  </a:cubicBezTo>
                  <a:cubicBezTo>
                    <a:pt x="282" y="21"/>
                    <a:pt x="257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6352324" y="4514865"/>
              <a:ext cx="13799" cy="9010"/>
            </a:xfrm>
            <a:custGeom>
              <a:avLst/>
              <a:gdLst/>
              <a:ahLst/>
              <a:cxnLst/>
              <a:rect l="l" t="t" r="r" b="b"/>
              <a:pathLst>
                <a:path w="291" h="190" extrusionOk="0">
                  <a:moveTo>
                    <a:pt x="222" y="1"/>
                  </a:moveTo>
                  <a:cubicBezTo>
                    <a:pt x="210" y="1"/>
                    <a:pt x="199" y="2"/>
                    <a:pt x="187" y="5"/>
                  </a:cubicBezTo>
                  <a:cubicBezTo>
                    <a:pt x="151" y="17"/>
                    <a:pt x="106" y="64"/>
                    <a:pt x="70" y="75"/>
                  </a:cubicBezTo>
                  <a:cubicBezTo>
                    <a:pt x="25" y="98"/>
                    <a:pt x="0" y="120"/>
                    <a:pt x="0" y="179"/>
                  </a:cubicBezTo>
                  <a:cubicBezTo>
                    <a:pt x="0" y="179"/>
                    <a:pt x="11" y="190"/>
                    <a:pt x="25" y="190"/>
                  </a:cubicBezTo>
                  <a:cubicBezTo>
                    <a:pt x="106" y="168"/>
                    <a:pt x="187" y="156"/>
                    <a:pt x="268" y="120"/>
                  </a:cubicBezTo>
                  <a:cubicBezTo>
                    <a:pt x="291" y="120"/>
                    <a:pt x="280" y="50"/>
                    <a:pt x="291" y="5"/>
                  </a:cubicBezTo>
                  <a:cubicBezTo>
                    <a:pt x="268" y="5"/>
                    <a:pt x="245" y="1"/>
                    <a:pt x="222" y="1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6363421" y="4494048"/>
              <a:ext cx="12140" cy="16075"/>
            </a:xfrm>
            <a:custGeom>
              <a:avLst/>
              <a:gdLst/>
              <a:ahLst/>
              <a:cxnLst/>
              <a:rect l="l" t="t" r="r" b="b"/>
              <a:pathLst>
                <a:path w="256" h="339" extrusionOk="0">
                  <a:moveTo>
                    <a:pt x="71" y="0"/>
                  </a:moveTo>
                  <a:cubicBezTo>
                    <a:pt x="46" y="25"/>
                    <a:pt x="23" y="48"/>
                    <a:pt x="1" y="70"/>
                  </a:cubicBezTo>
                  <a:cubicBezTo>
                    <a:pt x="46" y="165"/>
                    <a:pt x="104" y="246"/>
                    <a:pt x="152" y="338"/>
                  </a:cubicBezTo>
                  <a:cubicBezTo>
                    <a:pt x="197" y="316"/>
                    <a:pt x="222" y="294"/>
                    <a:pt x="255" y="268"/>
                  </a:cubicBezTo>
                  <a:cubicBezTo>
                    <a:pt x="115" y="235"/>
                    <a:pt x="115" y="95"/>
                    <a:pt x="71" y="0"/>
                  </a:cubicBezTo>
                  <a:close/>
                </a:path>
              </a:pathLst>
            </a:custGeom>
            <a:solidFill>
              <a:srgbClr val="F9D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6134908" y="4237985"/>
              <a:ext cx="6686" cy="7208"/>
            </a:xfrm>
            <a:custGeom>
              <a:avLst/>
              <a:gdLst/>
              <a:ahLst/>
              <a:cxnLst/>
              <a:rect l="l" t="t" r="r" b="b"/>
              <a:pathLst>
                <a:path w="141" h="152" extrusionOk="0">
                  <a:moveTo>
                    <a:pt x="141" y="0"/>
                  </a:moveTo>
                  <a:cubicBezTo>
                    <a:pt x="93" y="11"/>
                    <a:pt x="46" y="23"/>
                    <a:pt x="1" y="48"/>
                  </a:cubicBezTo>
                  <a:cubicBezTo>
                    <a:pt x="46" y="81"/>
                    <a:pt x="93" y="118"/>
                    <a:pt x="141" y="151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6126041" y="3946500"/>
              <a:ext cx="11049" cy="4173"/>
            </a:xfrm>
            <a:custGeom>
              <a:avLst/>
              <a:gdLst/>
              <a:ahLst/>
              <a:cxnLst/>
              <a:rect l="l" t="t" r="r" b="b"/>
              <a:pathLst>
                <a:path w="233" h="88" extrusionOk="0">
                  <a:moveTo>
                    <a:pt x="155" y="1"/>
                  </a:moveTo>
                  <a:cubicBezTo>
                    <a:pt x="103" y="1"/>
                    <a:pt x="47" y="29"/>
                    <a:pt x="1" y="82"/>
                  </a:cubicBezTo>
                  <a:cubicBezTo>
                    <a:pt x="15" y="86"/>
                    <a:pt x="28" y="88"/>
                    <a:pt x="40" y="88"/>
                  </a:cubicBezTo>
                  <a:cubicBezTo>
                    <a:pt x="111" y="88"/>
                    <a:pt x="164" y="35"/>
                    <a:pt x="233" y="23"/>
                  </a:cubicBezTo>
                  <a:cubicBezTo>
                    <a:pt x="209" y="8"/>
                    <a:pt x="182" y="1"/>
                    <a:pt x="1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6136520" y="4219160"/>
              <a:ext cx="5074" cy="7872"/>
            </a:xfrm>
            <a:custGeom>
              <a:avLst/>
              <a:gdLst/>
              <a:ahLst/>
              <a:cxnLst/>
              <a:rect l="l" t="t" r="r" b="b"/>
              <a:pathLst>
                <a:path w="107" h="166" extrusionOk="0">
                  <a:moveTo>
                    <a:pt x="93" y="0"/>
                  </a:moveTo>
                  <a:cubicBezTo>
                    <a:pt x="59" y="59"/>
                    <a:pt x="37" y="107"/>
                    <a:pt x="0" y="154"/>
                  </a:cubicBezTo>
                  <a:cubicBezTo>
                    <a:pt x="37" y="165"/>
                    <a:pt x="70" y="165"/>
                    <a:pt x="107" y="165"/>
                  </a:cubicBezTo>
                  <a:cubicBezTo>
                    <a:pt x="93" y="107"/>
                    <a:pt x="93" y="59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6092421" y="4026022"/>
              <a:ext cx="23757" cy="6781"/>
            </a:xfrm>
            <a:custGeom>
              <a:avLst/>
              <a:gdLst/>
              <a:ahLst/>
              <a:cxnLst/>
              <a:rect l="l" t="t" r="r" b="b"/>
              <a:pathLst>
                <a:path w="501" h="143" extrusionOk="0">
                  <a:moveTo>
                    <a:pt x="0" y="0"/>
                  </a:moveTo>
                  <a:cubicBezTo>
                    <a:pt x="50" y="101"/>
                    <a:pt x="143" y="143"/>
                    <a:pt x="239" y="143"/>
                  </a:cubicBezTo>
                  <a:cubicBezTo>
                    <a:pt x="341" y="143"/>
                    <a:pt x="445" y="95"/>
                    <a:pt x="500" y="23"/>
                  </a:cubicBezTo>
                  <a:cubicBezTo>
                    <a:pt x="408" y="23"/>
                    <a:pt x="324" y="0"/>
                    <a:pt x="24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6092421" y="4019810"/>
              <a:ext cx="23757" cy="4647"/>
            </a:xfrm>
            <a:custGeom>
              <a:avLst/>
              <a:gdLst/>
              <a:ahLst/>
              <a:cxnLst/>
              <a:rect l="l" t="t" r="r" b="b"/>
              <a:pathLst>
                <a:path w="501" h="98" extrusionOk="0">
                  <a:moveTo>
                    <a:pt x="189" y="0"/>
                  </a:moveTo>
                  <a:cubicBezTo>
                    <a:pt x="123" y="0"/>
                    <a:pt x="62" y="33"/>
                    <a:pt x="0" y="73"/>
                  </a:cubicBezTo>
                  <a:cubicBezTo>
                    <a:pt x="173" y="73"/>
                    <a:pt x="338" y="84"/>
                    <a:pt x="500" y="98"/>
                  </a:cubicBezTo>
                  <a:cubicBezTo>
                    <a:pt x="491" y="57"/>
                    <a:pt x="463" y="25"/>
                    <a:pt x="418" y="25"/>
                  </a:cubicBezTo>
                  <a:cubicBezTo>
                    <a:pt x="411" y="25"/>
                    <a:pt x="403" y="26"/>
                    <a:pt x="394" y="28"/>
                  </a:cubicBezTo>
                  <a:cubicBezTo>
                    <a:pt x="372" y="28"/>
                    <a:pt x="343" y="33"/>
                    <a:pt x="320" y="33"/>
                  </a:cubicBezTo>
                  <a:cubicBezTo>
                    <a:pt x="308" y="33"/>
                    <a:pt x="298" y="32"/>
                    <a:pt x="291" y="28"/>
                  </a:cubicBezTo>
                  <a:cubicBezTo>
                    <a:pt x="255" y="9"/>
                    <a:pt x="222" y="0"/>
                    <a:pt x="189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6070276" y="3945362"/>
              <a:ext cx="26555" cy="4695"/>
            </a:xfrm>
            <a:custGeom>
              <a:avLst/>
              <a:gdLst/>
              <a:ahLst/>
              <a:cxnLst/>
              <a:rect l="l" t="t" r="r" b="b"/>
              <a:pathLst>
                <a:path w="560" h="99" extrusionOk="0">
                  <a:moveTo>
                    <a:pt x="272" y="0"/>
                  </a:moveTo>
                  <a:cubicBezTo>
                    <a:pt x="177" y="0"/>
                    <a:pt x="90" y="25"/>
                    <a:pt x="1" y="84"/>
                  </a:cubicBezTo>
                  <a:cubicBezTo>
                    <a:pt x="129" y="84"/>
                    <a:pt x="246" y="73"/>
                    <a:pt x="361" y="73"/>
                  </a:cubicBezTo>
                  <a:cubicBezTo>
                    <a:pt x="408" y="73"/>
                    <a:pt x="456" y="95"/>
                    <a:pt x="501" y="95"/>
                  </a:cubicBezTo>
                  <a:cubicBezTo>
                    <a:pt x="506" y="97"/>
                    <a:pt x="510" y="98"/>
                    <a:pt x="514" y="98"/>
                  </a:cubicBezTo>
                  <a:cubicBezTo>
                    <a:pt x="531" y="98"/>
                    <a:pt x="541" y="84"/>
                    <a:pt x="559" y="84"/>
                  </a:cubicBezTo>
                  <a:cubicBezTo>
                    <a:pt x="548" y="61"/>
                    <a:pt x="537" y="47"/>
                    <a:pt x="526" y="36"/>
                  </a:cubicBezTo>
                  <a:cubicBezTo>
                    <a:pt x="456" y="25"/>
                    <a:pt x="397" y="14"/>
                    <a:pt x="327" y="3"/>
                  </a:cubicBezTo>
                  <a:cubicBezTo>
                    <a:pt x="309" y="1"/>
                    <a:pt x="290" y="0"/>
                    <a:pt x="272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6103374" y="4421829"/>
              <a:ext cx="40354" cy="87869"/>
            </a:xfrm>
            <a:custGeom>
              <a:avLst/>
              <a:gdLst/>
              <a:ahLst/>
              <a:cxnLst/>
              <a:rect l="l" t="t" r="r" b="b"/>
              <a:pathLst>
                <a:path w="851" h="1853" extrusionOk="0">
                  <a:moveTo>
                    <a:pt x="23" y="1"/>
                  </a:moveTo>
                  <a:cubicBezTo>
                    <a:pt x="12" y="23"/>
                    <a:pt x="1" y="34"/>
                    <a:pt x="1" y="34"/>
                  </a:cubicBezTo>
                  <a:cubicBezTo>
                    <a:pt x="12" y="82"/>
                    <a:pt x="23" y="140"/>
                    <a:pt x="48" y="185"/>
                  </a:cubicBezTo>
                  <a:cubicBezTo>
                    <a:pt x="188" y="534"/>
                    <a:pt x="292" y="909"/>
                    <a:pt x="361" y="1280"/>
                  </a:cubicBezTo>
                  <a:cubicBezTo>
                    <a:pt x="409" y="1453"/>
                    <a:pt x="456" y="1618"/>
                    <a:pt x="549" y="1769"/>
                  </a:cubicBezTo>
                  <a:cubicBezTo>
                    <a:pt x="568" y="1820"/>
                    <a:pt x="607" y="1852"/>
                    <a:pt x="662" y="1852"/>
                  </a:cubicBezTo>
                  <a:cubicBezTo>
                    <a:pt x="671" y="1852"/>
                    <a:pt x="679" y="1852"/>
                    <a:pt x="688" y="1850"/>
                  </a:cubicBezTo>
                  <a:cubicBezTo>
                    <a:pt x="769" y="1839"/>
                    <a:pt x="850" y="1699"/>
                    <a:pt x="839" y="1618"/>
                  </a:cubicBezTo>
                  <a:cubicBezTo>
                    <a:pt x="828" y="1607"/>
                    <a:pt x="817" y="1593"/>
                    <a:pt x="817" y="1593"/>
                  </a:cubicBezTo>
                  <a:cubicBezTo>
                    <a:pt x="806" y="1593"/>
                    <a:pt x="792" y="1607"/>
                    <a:pt x="780" y="1618"/>
                  </a:cubicBezTo>
                  <a:cubicBezTo>
                    <a:pt x="769" y="1652"/>
                    <a:pt x="769" y="1677"/>
                    <a:pt x="758" y="1710"/>
                  </a:cubicBezTo>
                  <a:cubicBezTo>
                    <a:pt x="747" y="1758"/>
                    <a:pt x="722" y="1791"/>
                    <a:pt x="677" y="1791"/>
                  </a:cubicBezTo>
                  <a:cubicBezTo>
                    <a:pt x="671" y="1793"/>
                    <a:pt x="665" y="1794"/>
                    <a:pt x="659" y="1794"/>
                  </a:cubicBezTo>
                  <a:cubicBezTo>
                    <a:pt x="624" y="1794"/>
                    <a:pt x="604" y="1764"/>
                    <a:pt x="582" y="1733"/>
                  </a:cubicBezTo>
                  <a:cubicBezTo>
                    <a:pt x="501" y="1593"/>
                    <a:pt x="468" y="1453"/>
                    <a:pt x="431" y="1303"/>
                  </a:cubicBezTo>
                  <a:cubicBezTo>
                    <a:pt x="328" y="884"/>
                    <a:pt x="222" y="465"/>
                    <a:pt x="60" y="71"/>
                  </a:cubicBezTo>
                  <a:cubicBezTo>
                    <a:pt x="48" y="57"/>
                    <a:pt x="37" y="34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5918488" y="4168421"/>
              <a:ext cx="41493" cy="75825"/>
            </a:xfrm>
            <a:custGeom>
              <a:avLst/>
              <a:gdLst/>
              <a:ahLst/>
              <a:cxnLst/>
              <a:rect l="l" t="t" r="r" b="b"/>
              <a:pathLst>
                <a:path w="875" h="1599" extrusionOk="0">
                  <a:moveTo>
                    <a:pt x="25" y="0"/>
                  </a:moveTo>
                  <a:cubicBezTo>
                    <a:pt x="25" y="0"/>
                    <a:pt x="11" y="0"/>
                    <a:pt x="0" y="12"/>
                  </a:cubicBezTo>
                  <a:cubicBezTo>
                    <a:pt x="11" y="48"/>
                    <a:pt x="11" y="82"/>
                    <a:pt x="25" y="107"/>
                  </a:cubicBezTo>
                  <a:cubicBezTo>
                    <a:pt x="59" y="210"/>
                    <a:pt x="106" y="302"/>
                    <a:pt x="140" y="397"/>
                  </a:cubicBezTo>
                  <a:cubicBezTo>
                    <a:pt x="279" y="769"/>
                    <a:pt x="455" y="1107"/>
                    <a:pt x="665" y="1434"/>
                  </a:cubicBezTo>
                  <a:cubicBezTo>
                    <a:pt x="698" y="1478"/>
                    <a:pt x="724" y="1526"/>
                    <a:pt x="757" y="1559"/>
                  </a:cubicBezTo>
                  <a:cubicBezTo>
                    <a:pt x="779" y="1586"/>
                    <a:pt x="800" y="1598"/>
                    <a:pt x="817" y="1598"/>
                  </a:cubicBezTo>
                  <a:cubicBezTo>
                    <a:pt x="839" y="1598"/>
                    <a:pt x="856" y="1580"/>
                    <a:pt x="863" y="1548"/>
                  </a:cubicBezTo>
                  <a:cubicBezTo>
                    <a:pt x="874" y="1490"/>
                    <a:pt x="874" y="1434"/>
                    <a:pt x="874" y="1386"/>
                  </a:cubicBezTo>
                  <a:cubicBezTo>
                    <a:pt x="874" y="1375"/>
                    <a:pt x="849" y="1364"/>
                    <a:pt x="838" y="1339"/>
                  </a:cubicBezTo>
                  <a:cubicBezTo>
                    <a:pt x="827" y="1409"/>
                    <a:pt x="827" y="1467"/>
                    <a:pt x="816" y="1526"/>
                  </a:cubicBezTo>
                  <a:cubicBezTo>
                    <a:pt x="816" y="1537"/>
                    <a:pt x="816" y="1537"/>
                    <a:pt x="805" y="1537"/>
                  </a:cubicBezTo>
                  <a:cubicBezTo>
                    <a:pt x="793" y="1515"/>
                    <a:pt x="779" y="1503"/>
                    <a:pt x="768" y="1490"/>
                  </a:cubicBezTo>
                  <a:cubicBezTo>
                    <a:pt x="665" y="1316"/>
                    <a:pt x="548" y="1154"/>
                    <a:pt x="455" y="978"/>
                  </a:cubicBezTo>
                  <a:cubicBezTo>
                    <a:pt x="316" y="677"/>
                    <a:pt x="187" y="361"/>
                    <a:pt x="59" y="48"/>
                  </a:cubicBezTo>
                  <a:cubicBezTo>
                    <a:pt x="48" y="37"/>
                    <a:pt x="36" y="12"/>
                    <a:pt x="2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6274557" y="4421165"/>
              <a:ext cx="57426" cy="19395"/>
            </a:xfrm>
            <a:custGeom>
              <a:avLst/>
              <a:gdLst/>
              <a:ahLst/>
              <a:cxnLst/>
              <a:rect l="l" t="t" r="r" b="b"/>
              <a:pathLst>
                <a:path w="1211" h="409" extrusionOk="0">
                  <a:moveTo>
                    <a:pt x="710" y="1"/>
                  </a:moveTo>
                  <a:cubicBezTo>
                    <a:pt x="699" y="1"/>
                    <a:pt x="674" y="15"/>
                    <a:pt x="663" y="15"/>
                  </a:cubicBezTo>
                  <a:lnTo>
                    <a:pt x="663" y="37"/>
                  </a:lnTo>
                  <a:cubicBezTo>
                    <a:pt x="711" y="56"/>
                    <a:pt x="760" y="62"/>
                    <a:pt x="809" y="62"/>
                  </a:cubicBezTo>
                  <a:cubicBezTo>
                    <a:pt x="879" y="62"/>
                    <a:pt x="950" y="50"/>
                    <a:pt x="1021" y="50"/>
                  </a:cubicBezTo>
                  <a:cubicBezTo>
                    <a:pt x="1053" y="50"/>
                    <a:pt x="1086" y="52"/>
                    <a:pt x="1118" y="59"/>
                  </a:cubicBezTo>
                  <a:cubicBezTo>
                    <a:pt x="1118" y="71"/>
                    <a:pt x="1118" y="71"/>
                    <a:pt x="1129" y="85"/>
                  </a:cubicBezTo>
                  <a:cubicBezTo>
                    <a:pt x="1093" y="96"/>
                    <a:pt x="1059" y="118"/>
                    <a:pt x="1023" y="129"/>
                  </a:cubicBezTo>
                  <a:cubicBezTo>
                    <a:pt x="978" y="140"/>
                    <a:pt x="931" y="154"/>
                    <a:pt x="883" y="166"/>
                  </a:cubicBezTo>
                  <a:cubicBezTo>
                    <a:pt x="699" y="224"/>
                    <a:pt x="512" y="280"/>
                    <a:pt x="324" y="339"/>
                  </a:cubicBezTo>
                  <a:cubicBezTo>
                    <a:pt x="281" y="349"/>
                    <a:pt x="240" y="357"/>
                    <a:pt x="201" y="357"/>
                  </a:cubicBezTo>
                  <a:cubicBezTo>
                    <a:pt x="146" y="357"/>
                    <a:pt x="94" y="341"/>
                    <a:pt x="45" y="294"/>
                  </a:cubicBezTo>
                  <a:lnTo>
                    <a:pt x="0" y="294"/>
                  </a:lnTo>
                  <a:cubicBezTo>
                    <a:pt x="23" y="328"/>
                    <a:pt x="23" y="350"/>
                    <a:pt x="45" y="364"/>
                  </a:cubicBezTo>
                  <a:cubicBezTo>
                    <a:pt x="81" y="386"/>
                    <a:pt x="129" y="409"/>
                    <a:pt x="174" y="409"/>
                  </a:cubicBezTo>
                  <a:cubicBezTo>
                    <a:pt x="243" y="397"/>
                    <a:pt x="324" y="386"/>
                    <a:pt x="394" y="364"/>
                  </a:cubicBezTo>
                  <a:cubicBezTo>
                    <a:pt x="604" y="305"/>
                    <a:pt x="813" y="247"/>
                    <a:pt x="1012" y="188"/>
                  </a:cubicBezTo>
                  <a:cubicBezTo>
                    <a:pt x="1070" y="166"/>
                    <a:pt x="1118" y="140"/>
                    <a:pt x="1163" y="118"/>
                  </a:cubicBezTo>
                  <a:cubicBezTo>
                    <a:pt x="1210" y="85"/>
                    <a:pt x="1199" y="37"/>
                    <a:pt x="1151" y="15"/>
                  </a:cubicBezTo>
                  <a:cubicBezTo>
                    <a:pt x="1118" y="1"/>
                    <a:pt x="1082" y="1"/>
                    <a:pt x="10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6010670" y="4457061"/>
              <a:ext cx="23236" cy="63543"/>
            </a:xfrm>
            <a:custGeom>
              <a:avLst/>
              <a:gdLst/>
              <a:ahLst/>
              <a:cxnLst/>
              <a:rect l="l" t="t" r="r" b="b"/>
              <a:pathLst>
                <a:path w="490" h="1340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48"/>
                    <a:pt x="23" y="82"/>
                    <a:pt x="37" y="129"/>
                  </a:cubicBezTo>
                  <a:cubicBezTo>
                    <a:pt x="107" y="305"/>
                    <a:pt x="176" y="479"/>
                    <a:pt x="232" y="666"/>
                  </a:cubicBezTo>
                  <a:cubicBezTo>
                    <a:pt x="291" y="864"/>
                    <a:pt x="350" y="1074"/>
                    <a:pt x="408" y="1269"/>
                  </a:cubicBezTo>
                  <a:cubicBezTo>
                    <a:pt x="408" y="1294"/>
                    <a:pt x="419" y="1317"/>
                    <a:pt x="442" y="1339"/>
                  </a:cubicBezTo>
                  <a:cubicBezTo>
                    <a:pt x="489" y="1247"/>
                    <a:pt x="107" y="71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5944947" y="4117683"/>
              <a:ext cx="20438" cy="43626"/>
            </a:xfrm>
            <a:custGeom>
              <a:avLst/>
              <a:gdLst/>
              <a:ahLst/>
              <a:cxnLst/>
              <a:rect l="l" t="t" r="r" b="b"/>
              <a:pathLst>
                <a:path w="431" h="920" extrusionOk="0">
                  <a:moveTo>
                    <a:pt x="26" y="1"/>
                  </a:moveTo>
                  <a:cubicBezTo>
                    <a:pt x="12" y="12"/>
                    <a:pt x="12" y="12"/>
                    <a:pt x="1" y="23"/>
                  </a:cubicBezTo>
                  <a:cubicBezTo>
                    <a:pt x="12" y="45"/>
                    <a:pt x="26" y="70"/>
                    <a:pt x="37" y="82"/>
                  </a:cubicBezTo>
                  <a:cubicBezTo>
                    <a:pt x="82" y="163"/>
                    <a:pt x="129" y="244"/>
                    <a:pt x="166" y="325"/>
                  </a:cubicBezTo>
                  <a:cubicBezTo>
                    <a:pt x="247" y="489"/>
                    <a:pt x="305" y="663"/>
                    <a:pt x="361" y="839"/>
                  </a:cubicBezTo>
                  <a:cubicBezTo>
                    <a:pt x="375" y="861"/>
                    <a:pt x="397" y="883"/>
                    <a:pt x="409" y="920"/>
                  </a:cubicBezTo>
                  <a:cubicBezTo>
                    <a:pt x="420" y="908"/>
                    <a:pt x="420" y="908"/>
                    <a:pt x="431" y="908"/>
                  </a:cubicBezTo>
                  <a:cubicBezTo>
                    <a:pt x="431" y="883"/>
                    <a:pt x="431" y="861"/>
                    <a:pt x="420" y="839"/>
                  </a:cubicBezTo>
                  <a:cubicBezTo>
                    <a:pt x="386" y="732"/>
                    <a:pt x="350" y="629"/>
                    <a:pt x="316" y="534"/>
                  </a:cubicBezTo>
                  <a:cubicBezTo>
                    <a:pt x="258" y="361"/>
                    <a:pt x="188" y="199"/>
                    <a:pt x="82" y="59"/>
                  </a:cubicBezTo>
                  <a:cubicBezTo>
                    <a:pt x="59" y="34"/>
                    <a:pt x="37" y="23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6232022" y="4456018"/>
              <a:ext cx="8251" cy="44670"/>
            </a:xfrm>
            <a:custGeom>
              <a:avLst/>
              <a:gdLst/>
              <a:ahLst/>
              <a:cxnLst/>
              <a:rect l="l" t="t" r="r" b="b"/>
              <a:pathLst>
                <a:path w="174" h="942" extrusionOk="0">
                  <a:moveTo>
                    <a:pt x="140" y="1"/>
                  </a:moveTo>
                  <a:cubicBezTo>
                    <a:pt x="140" y="23"/>
                    <a:pt x="129" y="48"/>
                    <a:pt x="129" y="82"/>
                  </a:cubicBezTo>
                  <a:cubicBezTo>
                    <a:pt x="118" y="151"/>
                    <a:pt x="118" y="221"/>
                    <a:pt x="104" y="291"/>
                  </a:cubicBezTo>
                  <a:cubicBezTo>
                    <a:pt x="70" y="501"/>
                    <a:pt x="34" y="699"/>
                    <a:pt x="1" y="897"/>
                  </a:cubicBezTo>
                  <a:cubicBezTo>
                    <a:pt x="1" y="908"/>
                    <a:pt x="12" y="931"/>
                    <a:pt x="12" y="942"/>
                  </a:cubicBezTo>
                  <a:cubicBezTo>
                    <a:pt x="23" y="931"/>
                    <a:pt x="48" y="920"/>
                    <a:pt x="48" y="908"/>
                  </a:cubicBezTo>
                  <a:cubicBezTo>
                    <a:pt x="118" y="618"/>
                    <a:pt x="174" y="339"/>
                    <a:pt x="174" y="48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6274557" y="4385695"/>
              <a:ext cx="28120" cy="14605"/>
            </a:xfrm>
            <a:custGeom>
              <a:avLst/>
              <a:gdLst/>
              <a:ahLst/>
              <a:cxnLst/>
              <a:rect l="l" t="t" r="r" b="b"/>
              <a:pathLst>
                <a:path w="593" h="308" extrusionOk="0">
                  <a:moveTo>
                    <a:pt x="43" y="1"/>
                  </a:moveTo>
                  <a:cubicBezTo>
                    <a:pt x="30" y="1"/>
                    <a:pt x="15" y="6"/>
                    <a:pt x="0" y="6"/>
                  </a:cubicBezTo>
                  <a:lnTo>
                    <a:pt x="0" y="28"/>
                  </a:lnTo>
                  <a:cubicBezTo>
                    <a:pt x="199" y="120"/>
                    <a:pt x="383" y="215"/>
                    <a:pt x="581" y="307"/>
                  </a:cubicBezTo>
                  <a:cubicBezTo>
                    <a:pt x="593" y="307"/>
                    <a:pt x="593" y="296"/>
                    <a:pt x="593" y="296"/>
                  </a:cubicBezTo>
                  <a:cubicBezTo>
                    <a:pt x="581" y="285"/>
                    <a:pt x="581" y="260"/>
                    <a:pt x="570" y="249"/>
                  </a:cubicBezTo>
                  <a:cubicBezTo>
                    <a:pt x="394" y="168"/>
                    <a:pt x="221" y="87"/>
                    <a:pt x="59" y="6"/>
                  </a:cubicBezTo>
                  <a:cubicBezTo>
                    <a:pt x="54" y="2"/>
                    <a:pt x="49" y="1"/>
                    <a:pt x="4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6085782" y="4017486"/>
              <a:ext cx="38078" cy="17972"/>
            </a:xfrm>
            <a:custGeom>
              <a:avLst/>
              <a:gdLst/>
              <a:ahLst/>
              <a:cxnLst/>
              <a:rect l="l" t="t" r="r" b="b"/>
              <a:pathLst>
                <a:path w="803" h="379" extrusionOk="0">
                  <a:moveTo>
                    <a:pt x="329" y="49"/>
                  </a:moveTo>
                  <a:cubicBezTo>
                    <a:pt x="362" y="49"/>
                    <a:pt x="395" y="58"/>
                    <a:pt x="431" y="77"/>
                  </a:cubicBezTo>
                  <a:cubicBezTo>
                    <a:pt x="438" y="81"/>
                    <a:pt x="448" y="82"/>
                    <a:pt x="460" y="82"/>
                  </a:cubicBezTo>
                  <a:cubicBezTo>
                    <a:pt x="483" y="82"/>
                    <a:pt x="512" y="77"/>
                    <a:pt x="534" y="77"/>
                  </a:cubicBezTo>
                  <a:cubicBezTo>
                    <a:pt x="543" y="75"/>
                    <a:pt x="551" y="74"/>
                    <a:pt x="558" y="74"/>
                  </a:cubicBezTo>
                  <a:cubicBezTo>
                    <a:pt x="603" y="74"/>
                    <a:pt x="631" y="106"/>
                    <a:pt x="640" y="147"/>
                  </a:cubicBezTo>
                  <a:cubicBezTo>
                    <a:pt x="478" y="133"/>
                    <a:pt x="313" y="122"/>
                    <a:pt x="140" y="122"/>
                  </a:cubicBezTo>
                  <a:cubicBezTo>
                    <a:pt x="202" y="82"/>
                    <a:pt x="263" y="49"/>
                    <a:pt x="329" y="49"/>
                  </a:cubicBezTo>
                  <a:close/>
                  <a:moveTo>
                    <a:pt x="383" y="180"/>
                  </a:moveTo>
                  <a:cubicBezTo>
                    <a:pt x="464" y="180"/>
                    <a:pt x="548" y="203"/>
                    <a:pt x="640" y="203"/>
                  </a:cubicBezTo>
                  <a:cubicBezTo>
                    <a:pt x="585" y="275"/>
                    <a:pt x="481" y="323"/>
                    <a:pt x="379" y="323"/>
                  </a:cubicBezTo>
                  <a:cubicBezTo>
                    <a:pt x="283" y="323"/>
                    <a:pt x="190" y="281"/>
                    <a:pt x="140" y="180"/>
                  </a:cubicBezTo>
                  <a:close/>
                  <a:moveTo>
                    <a:pt x="302" y="1"/>
                  </a:moveTo>
                  <a:cubicBezTo>
                    <a:pt x="286" y="1"/>
                    <a:pt x="270" y="2"/>
                    <a:pt x="255" y="7"/>
                  </a:cubicBezTo>
                  <a:cubicBezTo>
                    <a:pt x="210" y="29"/>
                    <a:pt x="162" y="52"/>
                    <a:pt x="104" y="77"/>
                  </a:cubicBezTo>
                  <a:cubicBezTo>
                    <a:pt x="100" y="81"/>
                    <a:pt x="95" y="82"/>
                    <a:pt x="89" y="82"/>
                  </a:cubicBezTo>
                  <a:cubicBezTo>
                    <a:pt x="77" y="82"/>
                    <a:pt x="62" y="77"/>
                    <a:pt x="45" y="77"/>
                  </a:cubicBezTo>
                  <a:lnTo>
                    <a:pt x="0" y="77"/>
                  </a:lnTo>
                  <a:cubicBezTo>
                    <a:pt x="0" y="88"/>
                    <a:pt x="0" y="110"/>
                    <a:pt x="12" y="133"/>
                  </a:cubicBezTo>
                  <a:cubicBezTo>
                    <a:pt x="34" y="147"/>
                    <a:pt x="59" y="158"/>
                    <a:pt x="70" y="180"/>
                  </a:cubicBezTo>
                  <a:cubicBezTo>
                    <a:pt x="140" y="320"/>
                    <a:pt x="255" y="367"/>
                    <a:pt x="408" y="379"/>
                  </a:cubicBezTo>
                  <a:cubicBezTo>
                    <a:pt x="431" y="379"/>
                    <a:pt x="453" y="367"/>
                    <a:pt x="478" y="367"/>
                  </a:cubicBezTo>
                  <a:cubicBezTo>
                    <a:pt x="604" y="356"/>
                    <a:pt x="663" y="217"/>
                    <a:pt x="791" y="191"/>
                  </a:cubicBezTo>
                  <a:lnTo>
                    <a:pt x="791" y="180"/>
                  </a:lnTo>
                  <a:cubicBezTo>
                    <a:pt x="791" y="169"/>
                    <a:pt x="802" y="158"/>
                    <a:pt x="802" y="147"/>
                  </a:cubicBezTo>
                  <a:cubicBezTo>
                    <a:pt x="802" y="147"/>
                    <a:pt x="780" y="133"/>
                    <a:pt x="769" y="133"/>
                  </a:cubicBezTo>
                  <a:cubicBezTo>
                    <a:pt x="755" y="144"/>
                    <a:pt x="744" y="148"/>
                    <a:pt x="735" y="148"/>
                  </a:cubicBezTo>
                  <a:cubicBezTo>
                    <a:pt x="714" y="148"/>
                    <a:pt x="703" y="123"/>
                    <a:pt x="688" y="99"/>
                  </a:cubicBezTo>
                  <a:cubicBezTo>
                    <a:pt x="657" y="50"/>
                    <a:pt x="619" y="27"/>
                    <a:pt x="560" y="27"/>
                  </a:cubicBezTo>
                  <a:cubicBezTo>
                    <a:pt x="549" y="27"/>
                    <a:pt x="536" y="28"/>
                    <a:pt x="523" y="29"/>
                  </a:cubicBezTo>
                  <a:cubicBezTo>
                    <a:pt x="489" y="29"/>
                    <a:pt x="442" y="7"/>
                    <a:pt x="394" y="7"/>
                  </a:cubicBezTo>
                  <a:cubicBezTo>
                    <a:pt x="365" y="7"/>
                    <a:pt x="334" y="1"/>
                    <a:pt x="30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6065392" y="3943370"/>
              <a:ext cx="34759" cy="9816"/>
            </a:xfrm>
            <a:custGeom>
              <a:avLst/>
              <a:gdLst/>
              <a:ahLst/>
              <a:cxnLst/>
              <a:rect l="l" t="t" r="r" b="b"/>
              <a:pathLst>
                <a:path w="733" h="207" extrusionOk="0">
                  <a:moveTo>
                    <a:pt x="375" y="42"/>
                  </a:moveTo>
                  <a:cubicBezTo>
                    <a:pt x="393" y="42"/>
                    <a:pt x="412" y="43"/>
                    <a:pt x="430" y="45"/>
                  </a:cubicBezTo>
                  <a:cubicBezTo>
                    <a:pt x="500" y="56"/>
                    <a:pt x="559" y="67"/>
                    <a:pt x="629" y="78"/>
                  </a:cubicBezTo>
                  <a:cubicBezTo>
                    <a:pt x="640" y="89"/>
                    <a:pt x="651" y="103"/>
                    <a:pt x="662" y="126"/>
                  </a:cubicBezTo>
                  <a:cubicBezTo>
                    <a:pt x="644" y="126"/>
                    <a:pt x="634" y="140"/>
                    <a:pt x="617" y="140"/>
                  </a:cubicBezTo>
                  <a:cubicBezTo>
                    <a:pt x="613" y="140"/>
                    <a:pt x="609" y="139"/>
                    <a:pt x="604" y="137"/>
                  </a:cubicBezTo>
                  <a:cubicBezTo>
                    <a:pt x="559" y="137"/>
                    <a:pt x="511" y="115"/>
                    <a:pt x="464" y="115"/>
                  </a:cubicBezTo>
                  <a:cubicBezTo>
                    <a:pt x="349" y="115"/>
                    <a:pt x="232" y="126"/>
                    <a:pt x="104" y="126"/>
                  </a:cubicBezTo>
                  <a:cubicBezTo>
                    <a:pt x="193" y="67"/>
                    <a:pt x="280" y="42"/>
                    <a:pt x="375" y="42"/>
                  </a:cubicBezTo>
                  <a:close/>
                  <a:moveTo>
                    <a:pt x="387" y="0"/>
                  </a:moveTo>
                  <a:cubicBezTo>
                    <a:pt x="266" y="0"/>
                    <a:pt x="155" y="31"/>
                    <a:pt x="56" y="103"/>
                  </a:cubicBezTo>
                  <a:cubicBezTo>
                    <a:pt x="34" y="115"/>
                    <a:pt x="23" y="148"/>
                    <a:pt x="0" y="173"/>
                  </a:cubicBezTo>
                  <a:cubicBezTo>
                    <a:pt x="34" y="184"/>
                    <a:pt x="56" y="184"/>
                    <a:pt x="92" y="184"/>
                  </a:cubicBezTo>
                  <a:cubicBezTo>
                    <a:pt x="173" y="166"/>
                    <a:pt x="255" y="157"/>
                    <a:pt x="338" y="157"/>
                  </a:cubicBezTo>
                  <a:cubicBezTo>
                    <a:pt x="421" y="157"/>
                    <a:pt x="506" y="166"/>
                    <a:pt x="592" y="184"/>
                  </a:cubicBezTo>
                  <a:cubicBezTo>
                    <a:pt x="604" y="196"/>
                    <a:pt x="615" y="196"/>
                    <a:pt x="640" y="196"/>
                  </a:cubicBezTo>
                  <a:lnTo>
                    <a:pt x="651" y="207"/>
                  </a:lnTo>
                  <a:cubicBezTo>
                    <a:pt x="673" y="184"/>
                    <a:pt x="699" y="173"/>
                    <a:pt x="710" y="148"/>
                  </a:cubicBezTo>
                  <a:cubicBezTo>
                    <a:pt x="732" y="115"/>
                    <a:pt x="721" y="67"/>
                    <a:pt x="673" y="56"/>
                  </a:cubicBezTo>
                  <a:cubicBezTo>
                    <a:pt x="615" y="45"/>
                    <a:pt x="559" y="20"/>
                    <a:pt x="500" y="8"/>
                  </a:cubicBezTo>
                  <a:cubicBezTo>
                    <a:pt x="462" y="3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5894731" y="3853701"/>
              <a:ext cx="504027" cy="721306"/>
            </a:xfrm>
            <a:custGeom>
              <a:avLst/>
              <a:gdLst/>
              <a:ahLst/>
              <a:cxnLst/>
              <a:rect l="l" t="t" r="r" b="b"/>
              <a:pathLst>
                <a:path w="10629" h="15211" extrusionOk="0">
                  <a:moveTo>
                    <a:pt x="3695" y="56"/>
                  </a:moveTo>
                  <a:cubicBezTo>
                    <a:pt x="3739" y="56"/>
                    <a:pt x="3788" y="61"/>
                    <a:pt x="3842" y="61"/>
                  </a:cubicBezTo>
                  <a:cubicBezTo>
                    <a:pt x="3831" y="84"/>
                    <a:pt x="3831" y="84"/>
                    <a:pt x="3820" y="84"/>
                  </a:cubicBezTo>
                  <a:cubicBezTo>
                    <a:pt x="3669" y="153"/>
                    <a:pt x="3529" y="248"/>
                    <a:pt x="3401" y="352"/>
                  </a:cubicBezTo>
                  <a:cubicBezTo>
                    <a:pt x="3272" y="458"/>
                    <a:pt x="3133" y="528"/>
                    <a:pt x="2971" y="561"/>
                  </a:cubicBezTo>
                  <a:cubicBezTo>
                    <a:pt x="2644" y="631"/>
                    <a:pt x="2376" y="782"/>
                    <a:pt x="2119" y="980"/>
                  </a:cubicBezTo>
                  <a:cubicBezTo>
                    <a:pt x="2038" y="1050"/>
                    <a:pt x="1957" y="1109"/>
                    <a:pt x="1864" y="1179"/>
                  </a:cubicBezTo>
                  <a:cubicBezTo>
                    <a:pt x="1828" y="1098"/>
                    <a:pt x="1853" y="1039"/>
                    <a:pt x="1898" y="980"/>
                  </a:cubicBezTo>
                  <a:cubicBezTo>
                    <a:pt x="2004" y="852"/>
                    <a:pt x="2119" y="760"/>
                    <a:pt x="2272" y="690"/>
                  </a:cubicBezTo>
                  <a:cubicBezTo>
                    <a:pt x="2445" y="609"/>
                    <a:pt x="2607" y="503"/>
                    <a:pt x="2783" y="399"/>
                  </a:cubicBezTo>
                  <a:cubicBezTo>
                    <a:pt x="3052" y="248"/>
                    <a:pt x="3331" y="120"/>
                    <a:pt x="3633" y="61"/>
                  </a:cubicBezTo>
                  <a:cubicBezTo>
                    <a:pt x="3652" y="58"/>
                    <a:pt x="3673" y="56"/>
                    <a:pt x="3695" y="56"/>
                  </a:cubicBezTo>
                  <a:close/>
                  <a:moveTo>
                    <a:pt x="3941" y="110"/>
                  </a:moveTo>
                  <a:cubicBezTo>
                    <a:pt x="4005" y="110"/>
                    <a:pt x="4064" y="139"/>
                    <a:pt x="4122" y="190"/>
                  </a:cubicBezTo>
                  <a:cubicBezTo>
                    <a:pt x="4191" y="234"/>
                    <a:pt x="4250" y="293"/>
                    <a:pt x="4320" y="363"/>
                  </a:cubicBezTo>
                  <a:cubicBezTo>
                    <a:pt x="4272" y="374"/>
                    <a:pt x="4250" y="374"/>
                    <a:pt x="4228" y="388"/>
                  </a:cubicBezTo>
                  <a:cubicBezTo>
                    <a:pt x="4110" y="433"/>
                    <a:pt x="3982" y="458"/>
                    <a:pt x="3865" y="514"/>
                  </a:cubicBezTo>
                  <a:cubicBezTo>
                    <a:pt x="3644" y="620"/>
                    <a:pt x="3423" y="690"/>
                    <a:pt x="3191" y="737"/>
                  </a:cubicBezTo>
                  <a:cubicBezTo>
                    <a:pt x="2934" y="793"/>
                    <a:pt x="2702" y="911"/>
                    <a:pt x="2482" y="1073"/>
                  </a:cubicBezTo>
                  <a:cubicBezTo>
                    <a:pt x="2283" y="1201"/>
                    <a:pt x="2085" y="1318"/>
                    <a:pt x="1923" y="1492"/>
                  </a:cubicBezTo>
                  <a:cubicBezTo>
                    <a:pt x="1909" y="1492"/>
                    <a:pt x="1909" y="1492"/>
                    <a:pt x="1887" y="1506"/>
                  </a:cubicBezTo>
                  <a:cubicBezTo>
                    <a:pt x="1887" y="1422"/>
                    <a:pt x="1876" y="1341"/>
                    <a:pt x="1876" y="1260"/>
                  </a:cubicBezTo>
                  <a:cubicBezTo>
                    <a:pt x="1876" y="1249"/>
                    <a:pt x="1876" y="1226"/>
                    <a:pt x="1898" y="1212"/>
                  </a:cubicBezTo>
                  <a:cubicBezTo>
                    <a:pt x="2026" y="1109"/>
                    <a:pt x="2155" y="1017"/>
                    <a:pt x="2283" y="922"/>
                  </a:cubicBezTo>
                  <a:cubicBezTo>
                    <a:pt x="2504" y="748"/>
                    <a:pt x="2747" y="653"/>
                    <a:pt x="3027" y="598"/>
                  </a:cubicBezTo>
                  <a:cubicBezTo>
                    <a:pt x="3155" y="572"/>
                    <a:pt x="3272" y="514"/>
                    <a:pt x="3376" y="433"/>
                  </a:cubicBezTo>
                  <a:cubicBezTo>
                    <a:pt x="3460" y="363"/>
                    <a:pt x="3552" y="304"/>
                    <a:pt x="3633" y="248"/>
                  </a:cubicBezTo>
                  <a:cubicBezTo>
                    <a:pt x="3691" y="201"/>
                    <a:pt x="3761" y="179"/>
                    <a:pt x="3820" y="142"/>
                  </a:cubicBezTo>
                  <a:cubicBezTo>
                    <a:pt x="3863" y="120"/>
                    <a:pt x="3903" y="110"/>
                    <a:pt x="3941" y="110"/>
                  </a:cubicBezTo>
                  <a:close/>
                  <a:moveTo>
                    <a:pt x="4332" y="417"/>
                  </a:moveTo>
                  <a:cubicBezTo>
                    <a:pt x="4344" y="417"/>
                    <a:pt x="4358" y="425"/>
                    <a:pt x="4367" y="433"/>
                  </a:cubicBezTo>
                  <a:cubicBezTo>
                    <a:pt x="4423" y="491"/>
                    <a:pt x="4471" y="550"/>
                    <a:pt x="4530" y="620"/>
                  </a:cubicBezTo>
                  <a:cubicBezTo>
                    <a:pt x="4342" y="653"/>
                    <a:pt x="4169" y="679"/>
                    <a:pt x="3993" y="712"/>
                  </a:cubicBezTo>
                  <a:cubicBezTo>
                    <a:pt x="3610" y="793"/>
                    <a:pt x="3203" y="863"/>
                    <a:pt x="2842" y="1050"/>
                  </a:cubicBezTo>
                  <a:cubicBezTo>
                    <a:pt x="2585" y="1179"/>
                    <a:pt x="2376" y="1366"/>
                    <a:pt x="2166" y="1575"/>
                  </a:cubicBezTo>
                  <a:cubicBezTo>
                    <a:pt x="2096" y="1631"/>
                    <a:pt x="2026" y="1701"/>
                    <a:pt x="1945" y="1771"/>
                  </a:cubicBezTo>
                  <a:cubicBezTo>
                    <a:pt x="1934" y="1715"/>
                    <a:pt x="1923" y="1645"/>
                    <a:pt x="1898" y="1575"/>
                  </a:cubicBezTo>
                  <a:cubicBezTo>
                    <a:pt x="1898" y="1561"/>
                    <a:pt x="1923" y="1550"/>
                    <a:pt x="1934" y="1539"/>
                  </a:cubicBezTo>
                  <a:cubicBezTo>
                    <a:pt x="2166" y="1307"/>
                    <a:pt x="2445" y="1131"/>
                    <a:pt x="2725" y="969"/>
                  </a:cubicBezTo>
                  <a:cubicBezTo>
                    <a:pt x="2912" y="852"/>
                    <a:pt x="3121" y="807"/>
                    <a:pt x="3331" y="748"/>
                  </a:cubicBezTo>
                  <a:cubicBezTo>
                    <a:pt x="3493" y="712"/>
                    <a:pt x="3669" y="653"/>
                    <a:pt x="3820" y="584"/>
                  </a:cubicBezTo>
                  <a:cubicBezTo>
                    <a:pt x="3982" y="503"/>
                    <a:pt x="4144" y="458"/>
                    <a:pt x="4320" y="422"/>
                  </a:cubicBezTo>
                  <a:cubicBezTo>
                    <a:pt x="4323" y="418"/>
                    <a:pt x="4327" y="417"/>
                    <a:pt x="4332" y="417"/>
                  </a:cubicBezTo>
                  <a:close/>
                  <a:moveTo>
                    <a:pt x="5033" y="1958"/>
                  </a:moveTo>
                  <a:cubicBezTo>
                    <a:pt x="5060" y="1958"/>
                    <a:pt x="5087" y="1965"/>
                    <a:pt x="5111" y="1980"/>
                  </a:cubicBezTo>
                  <a:cubicBezTo>
                    <a:pt x="5042" y="1992"/>
                    <a:pt x="4989" y="2045"/>
                    <a:pt x="4918" y="2045"/>
                  </a:cubicBezTo>
                  <a:cubicBezTo>
                    <a:pt x="4906" y="2045"/>
                    <a:pt x="4893" y="2043"/>
                    <a:pt x="4879" y="2039"/>
                  </a:cubicBezTo>
                  <a:cubicBezTo>
                    <a:pt x="4925" y="1986"/>
                    <a:pt x="4981" y="1958"/>
                    <a:pt x="5033" y="1958"/>
                  </a:cubicBezTo>
                  <a:close/>
                  <a:moveTo>
                    <a:pt x="5217" y="2447"/>
                  </a:moveTo>
                  <a:lnTo>
                    <a:pt x="5228" y="2458"/>
                  </a:lnTo>
                  <a:lnTo>
                    <a:pt x="5239" y="2458"/>
                  </a:lnTo>
                  <a:lnTo>
                    <a:pt x="5239" y="2469"/>
                  </a:lnTo>
                  <a:cubicBezTo>
                    <a:pt x="5228" y="2458"/>
                    <a:pt x="5228" y="2458"/>
                    <a:pt x="5217" y="2458"/>
                  </a:cubicBezTo>
                  <a:lnTo>
                    <a:pt x="5217" y="2447"/>
                  </a:lnTo>
                  <a:close/>
                  <a:moveTo>
                    <a:pt x="5007" y="1142"/>
                  </a:moveTo>
                  <a:lnTo>
                    <a:pt x="5007" y="1142"/>
                  </a:lnTo>
                  <a:cubicBezTo>
                    <a:pt x="5052" y="1168"/>
                    <a:pt x="5088" y="1179"/>
                    <a:pt x="5122" y="1190"/>
                  </a:cubicBezTo>
                  <a:cubicBezTo>
                    <a:pt x="5437" y="1352"/>
                    <a:pt x="5669" y="1609"/>
                    <a:pt x="5845" y="1925"/>
                  </a:cubicBezTo>
                  <a:cubicBezTo>
                    <a:pt x="5890" y="1994"/>
                    <a:pt x="5890" y="2075"/>
                    <a:pt x="5879" y="2156"/>
                  </a:cubicBezTo>
                  <a:cubicBezTo>
                    <a:pt x="5856" y="2249"/>
                    <a:pt x="5845" y="2344"/>
                    <a:pt x="5820" y="2436"/>
                  </a:cubicBezTo>
                  <a:cubicBezTo>
                    <a:pt x="5775" y="2704"/>
                    <a:pt x="5611" y="2888"/>
                    <a:pt x="5426" y="3053"/>
                  </a:cubicBezTo>
                  <a:lnTo>
                    <a:pt x="5415" y="3053"/>
                  </a:lnTo>
                  <a:cubicBezTo>
                    <a:pt x="5415" y="2947"/>
                    <a:pt x="5415" y="2833"/>
                    <a:pt x="5437" y="2726"/>
                  </a:cubicBezTo>
                  <a:cubicBezTo>
                    <a:pt x="5507" y="2366"/>
                    <a:pt x="5415" y="2028"/>
                    <a:pt x="5287" y="1701"/>
                  </a:cubicBezTo>
                  <a:cubicBezTo>
                    <a:pt x="5206" y="1528"/>
                    <a:pt x="5111" y="1366"/>
                    <a:pt x="5030" y="1201"/>
                  </a:cubicBezTo>
                  <a:cubicBezTo>
                    <a:pt x="5018" y="1179"/>
                    <a:pt x="5018" y="1168"/>
                    <a:pt x="5007" y="1142"/>
                  </a:cubicBezTo>
                  <a:close/>
                  <a:moveTo>
                    <a:pt x="2085" y="2972"/>
                  </a:moveTo>
                  <a:lnTo>
                    <a:pt x="2096" y="2983"/>
                  </a:lnTo>
                  <a:cubicBezTo>
                    <a:pt x="2074" y="3238"/>
                    <a:pt x="2049" y="3495"/>
                    <a:pt x="2026" y="3752"/>
                  </a:cubicBezTo>
                  <a:cubicBezTo>
                    <a:pt x="1934" y="3623"/>
                    <a:pt x="1853" y="3483"/>
                    <a:pt x="1853" y="3321"/>
                  </a:cubicBezTo>
                  <a:cubicBezTo>
                    <a:pt x="1839" y="3274"/>
                    <a:pt x="1864" y="3226"/>
                    <a:pt x="1887" y="3193"/>
                  </a:cubicBezTo>
                  <a:cubicBezTo>
                    <a:pt x="1945" y="3123"/>
                    <a:pt x="2015" y="3053"/>
                    <a:pt x="2085" y="2972"/>
                  </a:cubicBezTo>
                  <a:close/>
                  <a:moveTo>
                    <a:pt x="4501" y="679"/>
                  </a:moveTo>
                  <a:cubicBezTo>
                    <a:pt x="4555" y="679"/>
                    <a:pt x="4601" y="700"/>
                    <a:pt x="4658" y="748"/>
                  </a:cubicBezTo>
                  <a:cubicBezTo>
                    <a:pt x="4750" y="852"/>
                    <a:pt x="4879" y="933"/>
                    <a:pt x="4996" y="1017"/>
                  </a:cubicBezTo>
                  <a:cubicBezTo>
                    <a:pt x="5030" y="1050"/>
                    <a:pt x="5077" y="1073"/>
                    <a:pt x="5122" y="1109"/>
                  </a:cubicBezTo>
                  <a:cubicBezTo>
                    <a:pt x="4982" y="1087"/>
                    <a:pt x="4868" y="1050"/>
                    <a:pt x="4739" y="1028"/>
                  </a:cubicBezTo>
                  <a:cubicBezTo>
                    <a:pt x="4701" y="1023"/>
                    <a:pt x="4664" y="1020"/>
                    <a:pt x="4628" y="1020"/>
                  </a:cubicBezTo>
                  <a:cubicBezTo>
                    <a:pt x="4578" y="1020"/>
                    <a:pt x="4529" y="1026"/>
                    <a:pt x="4482" y="1039"/>
                  </a:cubicBezTo>
                  <a:cubicBezTo>
                    <a:pt x="3993" y="1190"/>
                    <a:pt x="3529" y="1366"/>
                    <a:pt x="3110" y="1645"/>
                  </a:cubicBezTo>
                  <a:cubicBezTo>
                    <a:pt x="2971" y="1737"/>
                    <a:pt x="2817" y="1818"/>
                    <a:pt x="2666" y="1899"/>
                  </a:cubicBezTo>
                  <a:cubicBezTo>
                    <a:pt x="2457" y="2039"/>
                    <a:pt x="2306" y="2215"/>
                    <a:pt x="2258" y="2469"/>
                  </a:cubicBezTo>
                  <a:cubicBezTo>
                    <a:pt x="2258" y="2483"/>
                    <a:pt x="2247" y="2495"/>
                    <a:pt x="2247" y="2506"/>
                  </a:cubicBezTo>
                  <a:cubicBezTo>
                    <a:pt x="2214" y="2726"/>
                    <a:pt x="2119" y="2914"/>
                    <a:pt x="1945" y="3053"/>
                  </a:cubicBezTo>
                  <a:cubicBezTo>
                    <a:pt x="1923" y="3064"/>
                    <a:pt x="1909" y="3087"/>
                    <a:pt x="1887" y="3112"/>
                  </a:cubicBezTo>
                  <a:cubicBezTo>
                    <a:pt x="1806" y="3204"/>
                    <a:pt x="1769" y="3307"/>
                    <a:pt x="1817" y="3436"/>
                  </a:cubicBezTo>
                  <a:cubicBezTo>
                    <a:pt x="1853" y="3542"/>
                    <a:pt x="1909" y="3645"/>
                    <a:pt x="1957" y="3752"/>
                  </a:cubicBezTo>
                  <a:cubicBezTo>
                    <a:pt x="1979" y="3785"/>
                    <a:pt x="1993" y="3821"/>
                    <a:pt x="2015" y="3855"/>
                  </a:cubicBezTo>
                  <a:cubicBezTo>
                    <a:pt x="2015" y="3866"/>
                    <a:pt x="2004" y="3866"/>
                    <a:pt x="2004" y="3866"/>
                  </a:cubicBezTo>
                  <a:cubicBezTo>
                    <a:pt x="1993" y="3855"/>
                    <a:pt x="1968" y="3844"/>
                    <a:pt x="1957" y="3833"/>
                  </a:cubicBezTo>
                  <a:cubicBezTo>
                    <a:pt x="1817" y="3623"/>
                    <a:pt x="1736" y="3391"/>
                    <a:pt x="1783" y="3134"/>
                  </a:cubicBezTo>
                  <a:cubicBezTo>
                    <a:pt x="1795" y="3064"/>
                    <a:pt x="1828" y="3006"/>
                    <a:pt x="1876" y="2947"/>
                  </a:cubicBezTo>
                  <a:cubicBezTo>
                    <a:pt x="1898" y="2888"/>
                    <a:pt x="1945" y="2855"/>
                    <a:pt x="1993" y="2819"/>
                  </a:cubicBezTo>
                  <a:cubicBezTo>
                    <a:pt x="2085" y="2738"/>
                    <a:pt x="2096" y="2645"/>
                    <a:pt x="2119" y="2539"/>
                  </a:cubicBezTo>
                  <a:cubicBezTo>
                    <a:pt x="2144" y="2330"/>
                    <a:pt x="2085" y="2145"/>
                    <a:pt x="2015" y="1969"/>
                  </a:cubicBezTo>
                  <a:cubicBezTo>
                    <a:pt x="1968" y="1877"/>
                    <a:pt x="1993" y="1807"/>
                    <a:pt x="2049" y="1737"/>
                  </a:cubicBezTo>
                  <a:cubicBezTo>
                    <a:pt x="2376" y="1366"/>
                    <a:pt x="2772" y="1073"/>
                    <a:pt x="3261" y="933"/>
                  </a:cubicBezTo>
                  <a:cubicBezTo>
                    <a:pt x="3574" y="852"/>
                    <a:pt x="3890" y="793"/>
                    <a:pt x="4203" y="737"/>
                  </a:cubicBezTo>
                  <a:cubicBezTo>
                    <a:pt x="4272" y="712"/>
                    <a:pt x="4354" y="701"/>
                    <a:pt x="4423" y="690"/>
                  </a:cubicBezTo>
                  <a:cubicBezTo>
                    <a:pt x="4452" y="683"/>
                    <a:pt x="4477" y="679"/>
                    <a:pt x="4501" y="679"/>
                  </a:cubicBezTo>
                  <a:close/>
                  <a:moveTo>
                    <a:pt x="4573" y="1073"/>
                  </a:moveTo>
                  <a:cubicBezTo>
                    <a:pt x="4656" y="1073"/>
                    <a:pt x="4728" y="1101"/>
                    <a:pt x="4787" y="1190"/>
                  </a:cubicBezTo>
                  <a:cubicBezTo>
                    <a:pt x="4831" y="1271"/>
                    <a:pt x="4912" y="1341"/>
                    <a:pt x="4960" y="1436"/>
                  </a:cubicBezTo>
                  <a:cubicBezTo>
                    <a:pt x="5041" y="1598"/>
                    <a:pt x="5111" y="1785"/>
                    <a:pt x="5180" y="1958"/>
                  </a:cubicBezTo>
                  <a:cubicBezTo>
                    <a:pt x="5129" y="1927"/>
                    <a:pt x="5076" y="1912"/>
                    <a:pt x="5025" y="1912"/>
                  </a:cubicBezTo>
                  <a:cubicBezTo>
                    <a:pt x="4961" y="1912"/>
                    <a:pt x="4901" y="1935"/>
                    <a:pt x="4856" y="1980"/>
                  </a:cubicBezTo>
                  <a:cubicBezTo>
                    <a:pt x="4809" y="2028"/>
                    <a:pt x="4809" y="2064"/>
                    <a:pt x="4868" y="2075"/>
                  </a:cubicBezTo>
                  <a:cubicBezTo>
                    <a:pt x="4884" y="2081"/>
                    <a:pt x="4905" y="2084"/>
                    <a:pt x="4927" y="2084"/>
                  </a:cubicBezTo>
                  <a:cubicBezTo>
                    <a:pt x="4949" y="2084"/>
                    <a:pt x="4972" y="2081"/>
                    <a:pt x="4996" y="2075"/>
                  </a:cubicBezTo>
                  <a:cubicBezTo>
                    <a:pt x="5052" y="2064"/>
                    <a:pt x="5122" y="2039"/>
                    <a:pt x="5192" y="2017"/>
                  </a:cubicBezTo>
                  <a:cubicBezTo>
                    <a:pt x="5217" y="2087"/>
                    <a:pt x="5239" y="2145"/>
                    <a:pt x="5239" y="2215"/>
                  </a:cubicBezTo>
                  <a:lnTo>
                    <a:pt x="5239" y="2413"/>
                  </a:lnTo>
                  <a:cubicBezTo>
                    <a:pt x="5228" y="2413"/>
                    <a:pt x="5228" y="2400"/>
                    <a:pt x="5217" y="2400"/>
                  </a:cubicBezTo>
                  <a:lnTo>
                    <a:pt x="5206" y="2400"/>
                  </a:lnTo>
                  <a:lnTo>
                    <a:pt x="5192" y="2388"/>
                  </a:lnTo>
                  <a:lnTo>
                    <a:pt x="5158" y="2388"/>
                  </a:lnTo>
                  <a:lnTo>
                    <a:pt x="5147" y="2400"/>
                  </a:lnTo>
                  <a:lnTo>
                    <a:pt x="5122" y="2425"/>
                  </a:lnTo>
                  <a:cubicBezTo>
                    <a:pt x="5111" y="2447"/>
                    <a:pt x="5099" y="2469"/>
                    <a:pt x="5077" y="2495"/>
                  </a:cubicBezTo>
                  <a:cubicBezTo>
                    <a:pt x="5064" y="2500"/>
                    <a:pt x="5053" y="2503"/>
                    <a:pt x="5041" y="2503"/>
                  </a:cubicBezTo>
                  <a:cubicBezTo>
                    <a:pt x="5030" y="2503"/>
                    <a:pt x="5018" y="2500"/>
                    <a:pt x="5007" y="2495"/>
                  </a:cubicBezTo>
                  <a:lnTo>
                    <a:pt x="4982" y="2495"/>
                  </a:lnTo>
                  <a:cubicBezTo>
                    <a:pt x="4971" y="2495"/>
                    <a:pt x="4960" y="2495"/>
                    <a:pt x="4949" y="2483"/>
                  </a:cubicBezTo>
                  <a:lnTo>
                    <a:pt x="4937" y="2483"/>
                  </a:lnTo>
                  <a:cubicBezTo>
                    <a:pt x="4926" y="2469"/>
                    <a:pt x="4926" y="2469"/>
                    <a:pt x="4912" y="2458"/>
                  </a:cubicBezTo>
                  <a:lnTo>
                    <a:pt x="4901" y="2458"/>
                  </a:lnTo>
                  <a:cubicBezTo>
                    <a:pt x="4901" y="2447"/>
                    <a:pt x="4890" y="2447"/>
                    <a:pt x="4890" y="2436"/>
                  </a:cubicBezTo>
                  <a:lnTo>
                    <a:pt x="4879" y="2436"/>
                  </a:lnTo>
                  <a:lnTo>
                    <a:pt x="4868" y="2425"/>
                  </a:lnTo>
                  <a:cubicBezTo>
                    <a:pt x="4856" y="2425"/>
                    <a:pt x="4856" y="2436"/>
                    <a:pt x="4842" y="2436"/>
                  </a:cubicBezTo>
                  <a:cubicBezTo>
                    <a:pt x="4842" y="2447"/>
                    <a:pt x="4842" y="2447"/>
                    <a:pt x="4856" y="2458"/>
                  </a:cubicBezTo>
                  <a:cubicBezTo>
                    <a:pt x="4878" y="2518"/>
                    <a:pt x="4945" y="2549"/>
                    <a:pt x="5010" y="2549"/>
                  </a:cubicBezTo>
                  <a:cubicBezTo>
                    <a:pt x="5048" y="2549"/>
                    <a:pt x="5085" y="2539"/>
                    <a:pt x="5111" y="2517"/>
                  </a:cubicBezTo>
                  <a:lnTo>
                    <a:pt x="5122" y="2528"/>
                  </a:lnTo>
                  <a:cubicBezTo>
                    <a:pt x="5136" y="2539"/>
                    <a:pt x="5147" y="2539"/>
                    <a:pt x="5147" y="2539"/>
                  </a:cubicBezTo>
                  <a:lnTo>
                    <a:pt x="5169" y="2539"/>
                  </a:lnTo>
                  <a:lnTo>
                    <a:pt x="5169" y="2528"/>
                  </a:lnTo>
                  <a:lnTo>
                    <a:pt x="5180" y="2528"/>
                  </a:lnTo>
                  <a:cubicBezTo>
                    <a:pt x="5180" y="2517"/>
                    <a:pt x="5180" y="2517"/>
                    <a:pt x="5169" y="2506"/>
                  </a:cubicBezTo>
                  <a:cubicBezTo>
                    <a:pt x="5169" y="2506"/>
                    <a:pt x="5169" y="2495"/>
                    <a:pt x="5158" y="2495"/>
                  </a:cubicBezTo>
                  <a:cubicBezTo>
                    <a:pt x="5158" y="2483"/>
                    <a:pt x="5169" y="2483"/>
                    <a:pt x="5180" y="2469"/>
                  </a:cubicBezTo>
                  <a:lnTo>
                    <a:pt x="5180" y="2483"/>
                  </a:lnTo>
                  <a:cubicBezTo>
                    <a:pt x="5192" y="2495"/>
                    <a:pt x="5206" y="2506"/>
                    <a:pt x="5228" y="2506"/>
                  </a:cubicBezTo>
                  <a:cubicBezTo>
                    <a:pt x="5228" y="2509"/>
                    <a:pt x="5229" y="2511"/>
                    <a:pt x="5231" y="2511"/>
                  </a:cubicBezTo>
                  <a:cubicBezTo>
                    <a:pt x="5234" y="2511"/>
                    <a:pt x="5239" y="2506"/>
                    <a:pt x="5239" y="2506"/>
                  </a:cubicBezTo>
                  <a:lnTo>
                    <a:pt x="5239" y="2877"/>
                  </a:lnTo>
                  <a:cubicBezTo>
                    <a:pt x="5239" y="2936"/>
                    <a:pt x="5228" y="2995"/>
                    <a:pt x="5217" y="3053"/>
                  </a:cubicBezTo>
                  <a:cubicBezTo>
                    <a:pt x="5169" y="3238"/>
                    <a:pt x="5136" y="3414"/>
                    <a:pt x="5099" y="3601"/>
                  </a:cubicBezTo>
                  <a:cubicBezTo>
                    <a:pt x="5088" y="3657"/>
                    <a:pt x="5066" y="3704"/>
                    <a:pt x="5041" y="3763"/>
                  </a:cubicBezTo>
                  <a:cubicBezTo>
                    <a:pt x="5018" y="3855"/>
                    <a:pt x="4996" y="3936"/>
                    <a:pt x="4960" y="4053"/>
                  </a:cubicBezTo>
                  <a:cubicBezTo>
                    <a:pt x="4809" y="4101"/>
                    <a:pt x="4633" y="4171"/>
                    <a:pt x="4460" y="4215"/>
                  </a:cubicBezTo>
                  <a:cubicBezTo>
                    <a:pt x="4364" y="4241"/>
                    <a:pt x="4265" y="4253"/>
                    <a:pt x="4166" y="4253"/>
                  </a:cubicBezTo>
                  <a:cubicBezTo>
                    <a:pt x="4037" y="4253"/>
                    <a:pt x="3908" y="4232"/>
                    <a:pt x="3784" y="4193"/>
                  </a:cubicBezTo>
                  <a:cubicBezTo>
                    <a:pt x="3680" y="4160"/>
                    <a:pt x="3585" y="4123"/>
                    <a:pt x="3493" y="4090"/>
                  </a:cubicBezTo>
                  <a:cubicBezTo>
                    <a:pt x="3433" y="4066"/>
                    <a:pt x="3371" y="4048"/>
                    <a:pt x="3307" y="4048"/>
                  </a:cubicBezTo>
                  <a:cubicBezTo>
                    <a:pt x="3273" y="4048"/>
                    <a:pt x="3238" y="4053"/>
                    <a:pt x="3203" y="4065"/>
                  </a:cubicBezTo>
                  <a:cubicBezTo>
                    <a:pt x="3225" y="3984"/>
                    <a:pt x="3261" y="3914"/>
                    <a:pt x="3284" y="3844"/>
                  </a:cubicBezTo>
                  <a:cubicBezTo>
                    <a:pt x="3306" y="3752"/>
                    <a:pt x="3342" y="3657"/>
                    <a:pt x="3365" y="3576"/>
                  </a:cubicBezTo>
                  <a:cubicBezTo>
                    <a:pt x="3390" y="3461"/>
                    <a:pt x="3376" y="3355"/>
                    <a:pt x="3320" y="3263"/>
                  </a:cubicBezTo>
                  <a:cubicBezTo>
                    <a:pt x="3261" y="3157"/>
                    <a:pt x="3191" y="3064"/>
                    <a:pt x="3144" y="2972"/>
                  </a:cubicBezTo>
                  <a:cubicBezTo>
                    <a:pt x="3063" y="2844"/>
                    <a:pt x="3052" y="2715"/>
                    <a:pt x="3155" y="2587"/>
                  </a:cubicBezTo>
                  <a:cubicBezTo>
                    <a:pt x="3412" y="2274"/>
                    <a:pt x="3493" y="1888"/>
                    <a:pt x="3610" y="1517"/>
                  </a:cubicBezTo>
                  <a:cubicBezTo>
                    <a:pt x="3633" y="1422"/>
                    <a:pt x="3680" y="1377"/>
                    <a:pt x="3761" y="1341"/>
                  </a:cubicBezTo>
                  <a:cubicBezTo>
                    <a:pt x="3971" y="1260"/>
                    <a:pt x="4180" y="1190"/>
                    <a:pt x="4379" y="1109"/>
                  </a:cubicBezTo>
                  <a:cubicBezTo>
                    <a:pt x="4401" y="1098"/>
                    <a:pt x="4437" y="1098"/>
                    <a:pt x="4460" y="1087"/>
                  </a:cubicBezTo>
                  <a:cubicBezTo>
                    <a:pt x="4499" y="1079"/>
                    <a:pt x="4537" y="1073"/>
                    <a:pt x="4573" y="1073"/>
                  </a:cubicBezTo>
                  <a:close/>
                  <a:moveTo>
                    <a:pt x="5390" y="4020"/>
                  </a:moveTo>
                  <a:cubicBezTo>
                    <a:pt x="5437" y="4020"/>
                    <a:pt x="5471" y="4042"/>
                    <a:pt x="5496" y="4090"/>
                  </a:cubicBezTo>
                  <a:cubicBezTo>
                    <a:pt x="5518" y="4182"/>
                    <a:pt x="5555" y="4285"/>
                    <a:pt x="5588" y="4380"/>
                  </a:cubicBezTo>
                  <a:cubicBezTo>
                    <a:pt x="5611" y="4472"/>
                    <a:pt x="5599" y="4565"/>
                    <a:pt x="5518" y="4660"/>
                  </a:cubicBezTo>
                  <a:cubicBezTo>
                    <a:pt x="5496" y="4623"/>
                    <a:pt x="5471" y="4590"/>
                    <a:pt x="5471" y="4565"/>
                  </a:cubicBezTo>
                  <a:cubicBezTo>
                    <a:pt x="5437" y="4391"/>
                    <a:pt x="5415" y="4204"/>
                    <a:pt x="5390" y="4031"/>
                  </a:cubicBezTo>
                  <a:cubicBezTo>
                    <a:pt x="5379" y="4031"/>
                    <a:pt x="5390" y="4020"/>
                    <a:pt x="5390" y="4020"/>
                  </a:cubicBezTo>
                  <a:close/>
                  <a:moveTo>
                    <a:pt x="2552" y="2075"/>
                  </a:moveTo>
                  <a:cubicBezTo>
                    <a:pt x="2504" y="2344"/>
                    <a:pt x="2457" y="2623"/>
                    <a:pt x="2398" y="2888"/>
                  </a:cubicBezTo>
                  <a:cubicBezTo>
                    <a:pt x="2342" y="3204"/>
                    <a:pt x="2306" y="3531"/>
                    <a:pt x="2328" y="3844"/>
                  </a:cubicBezTo>
                  <a:cubicBezTo>
                    <a:pt x="2342" y="3961"/>
                    <a:pt x="2317" y="4065"/>
                    <a:pt x="2306" y="4182"/>
                  </a:cubicBezTo>
                  <a:cubicBezTo>
                    <a:pt x="2306" y="4263"/>
                    <a:pt x="2258" y="4322"/>
                    <a:pt x="2177" y="4369"/>
                  </a:cubicBezTo>
                  <a:cubicBezTo>
                    <a:pt x="2049" y="4425"/>
                    <a:pt x="1968" y="4520"/>
                    <a:pt x="1945" y="4660"/>
                  </a:cubicBezTo>
                  <a:cubicBezTo>
                    <a:pt x="1934" y="4704"/>
                    <a:pt x="1887" y="4752"/>
                    <a:pt x="1853" y="4788"/>
                  </a:cubicBezTo>
                  <a:cubicBezTo>
                    <a:pt x="1839" y="4810"/>
                    <a:pt x="1817" y="4822"/>
                    <a:pt x="1806" y="4833"/>
                  </a:cubicBezTo>
                  <a:cubicBezTo>
                    <a:pt x="1795" y="4869"/>
                    <a:pt x="1769" y="4858"/>
                    <a:pt x="1747" y="4869"/>
                  </a:cubicBezTo>
                  <a:cubicBezTo>
                    <a:pt x="1677" y="4869"/>
                    <a:pt x="1619" y="4891"/>
                    <a:pt x="1549" y="4903"/>
                  </a:cubicBezTo>
                  <a:cubicBezTo>
                    <a:pt x="1526" y="4903"/>
                    <a:pt x="1515" y="4914"/>
                    <a:pt x="1490" y="4914"/>
                  </a:cubicBezTo>
                  <a:cubicBezTo>
                    <a:pt x="1515" y="4891"/>
                    <a:pt x="1537" y="4869"/>
                    <a:pt x="1560" y="4858"/>
                  </a:cubicBezTo>
                  <a:cubicBezTo>
                    <a:pt x="1607" y="4833"/>
                    <a:pt x="1644" y="4799"/>
                    <a:pt x="1644" y="4741"/>
                  </a:cubicBezTo>
                  <a:cubicBezTo>
                    <a:pt x="1644" y="4590"/>
                    <a:pt x="1713" y="4472"/>
                    <a:pt x="1795" y="4355"/>
                  </a:cubicBezTo>
                  <a:cubicBezTo>
                    <a:pt x="1853" y="4299"/>
                    <a:pt x="1898" y="4241"/>
                    <a:pt x="1945" y="4171"/>
                  </a:cubicBezTo>
                  <a:cubicBezTo>
                    <a:pt x="2038" y="4042"/>
                    <a:pt x="2074" y="3891"/>
                    <a:pt x="2085" y="3727"/>
                  </a:cubicBezTo>
                  <a:cubicBezTo>
                    <a:pt x="2107" y="3483"/>
                    <a:pt x="2144" y="3238"/>
                    <a:pt x="2155" y="2983"/>
                  </a:cubicBezTo>
                  <a:cubicBezTo>
                    <a:pt x="2155" y="2914"/>
                    <a:pt x="2202" y="2866"/>
                    <a:pt x="2214" y="2796"/>
                  </a:cubicBezTo>
                  <a:cubicBezTo>
                    <a:pt x="2247" y="2679"/>
                    <a:pt x="2295" y="2553"/>
                    <a:pt x="2328" y="2425"/>
                  </a:cubicBezTo>
                  <a:cubicBezTo>
                    <a:pt x="2364" y="2296"/>
                    <a:pt x="2412" y="2179"/>
                    <a:pt x="2515" y="2087"/>
                  </a:cubicBezTo>
                  <a:cubicBezTo>
                    <a:pt x="2515" y="2087"/>
                    <a:pt x="2526" y="2075"/>
                    <a:pt x="2538" y="2075"/>
                  </a:cubicBezTo>
                  <a:close/>
                  <a:moveTo>
                    <a:pt x="4952" y="4103"/>
                  </a:moveTo>
                  <a:cubicBezTo>
                    <a:pt x="4972" y="4103"/>
                    <a:pt x="4986" y="4121"/>
                    <a:pt x="4996" y="4146"/>
                  </a:cubicBezTo>
                  <a:cubicBezTo>
                    <a:pt x="5077" y="4391"/>
                    <a:pt x="5077" y="4634"/>
                    <a:pt x="5030" y="4891"/>
                  </a:cubicBezTo>
                  <a:cubicBezTo>
                    <a:pt x="5007" y="4998"/>
                    <a:pt x="5018" y="5101"/>
                    <a:pt x="5007" y="5218"/>
                  </a:cubicBezTo>
                  <a:cubicBezTo>
                    <a:pt x="4773" y="5380"/>
                    <a:pt x="4482" y="5461"/>
                    <a:pt x="4203" y="5568"/>
                  </a:cubicBezTo>
                  <a:cubicBezTo>
                    <a:pt x="4125" y="5593"/>
                    <a:pt x="4050" y="5605"/>
                    <a:pt x="3975" y="5605"/>
                  </a:cubicBezTo>
                  <a:cubicBezTo>
                    <a:pt x="3847" y="5605"/>
                    <a:pt x="3723" y="5571"/>
                    <a:pt x="3599" y="5520"/>
                  </a:cubicBezTo>
                  <a:cubicBezTo>
                    <a:pt x="3574" y="5509"/>
                    <a:pt x="3563" y="5498"/>
                    <a:pt x="3552" y="5498"/>
                  </a:cubicBezTo>
                  <a:cubicBezTo>
                    <a:pt x="3365" y="5461"/>
                    <a:pt x="3295" y="5311"/>
                    <a:pt x="3225" y="5160"/>
                  </a:cubicBezTo>
                  <a:cubicBezTo>
                    <a:pt x="3203" y="5123"/>
                    <a:pt x="3214" y="5053"/>
                    <a:pt x="3225" y="5009"/>
                  </a:cubicBezTo>
                  <a:cubicBezTo>
                    <a:pt x="3234" y="4979"/>
                    <a:pt x="3268" y="4958"/>
                    <a:pt x="3306" y="4958"/>
                  </a:cubicBezTo>
                  <a:cubicBezTo>
                    <a:pt x="3314" y="4958"/>
                    <a:pt x="3323" y="4959"/>
                    <a:pt x="3331" y="4961"/>
                  </a:cubicBezTo>
                  <a:cubicBezTo>
                    <a:pt x="3476" y="4994"/>
                    <a:pt x="3612" y="5033"/>
                    <a:pt x="3764" y="5033"/>
                  </a:cubicBezTo>
                  <a:cubicBezTo>
                    <a:pt x="3783" y="5033"/>
                    <a:pt x="3801" y="5032"/>
                    <a:pt x="3820" y="5031"/>
                  </a:cubicBezTo>
                  <a:cubicBezTo>
                    <a:pt x="4041" y="5009"/>
                    <a:pt x="4261" y="4972"/>
                    <a:pt x="4493" y="4950"/>
                  </a:cubicBezTo>
                  <a:cubicBezTo>
                    <a:pt x="4588" y="4939"/>
                    <a:pt x="4680" y="4928"/>
                    <a:pt x="4761" y="4914"/>
                  </a:cubicBezTo>
                  <a:cubicBezTo>
                    <a:pt x="4778" y="4914"/>
                    <a:pt x="4794" y="4909"/>
                    <a:pt x="4805" y="4909"/>
                  </a:cubicBezTo>
                  <a:cubicBezTo>
                    <a:pt x="4811" y="4909"/>
                    <a:pt x="4816" y="4910"/>
                    <a:pt x="4820" y="4914"/>
                  </a:cubicBezTo>
                  <a:cubicBezTo>
                    <a:pt x="4856" y="4928"/>
                    <a:pt x="4879" y="4939"/>
                    <a:pt x="4901" y="4961"/>
                  </a:cubicBezTo>
                  <a:cubicBezTo>
                    <a:pt x="4879" y="4984"/>
                    <a:pt x="4868" y="5020"/>
                    <a:pt x="4842" y="5020"/>
                  </a:cubicBezTo>
                  <a:cubicBezTo>
                    <a:pt x="4703" y="5067"/>
                    <a:pt x="4563" y="5101"/>
                    <a:pt x="4423" y="5137"/>
                  </a:cubicBezTo>
                  <a:cubicBezTo>
                    <a:pt x="4379" y="5148"/>
                    <a:pt x="4331" y="5148"/>
                    <a:pt x="4284" y="5160"/>
                  </a:cubicBezTo>
                  <a:cubicBezTo>
                    <a:pt x="4272" y="5160"/>
                    <a:pt x="4250" y="5171"/>
                    <a:pt x="4239" y="5171"/>
                  </a:cubicBezTo>
                  <a:lnTo>
                    <a:pt x="4239" y="5193"/>
                  </a:lnTo>
                  <a:cubicBezTo>
                    <a:pt x="4269" y="5193"/>
                    <a:pt x="4300" y="5199"/>
                    <a:pt x="4331" y="5199"/>
                  </a:cubicBezTo>
                  <a:cubicBezTo>
                    <a:pt x="4347" y="5199"/>
                    <a:pt x="4363" y="5198"/>
                    <a:pt x="4379" y="5193"/>
                  </a:cubicBezTo>
                  <a:lnTo>
                    <a:pt x="4798" y="5090"/>
                  </a:lnTo>
                  <a:cubicBezTo>
                    <a:pt x="4831" y="5079"/>
                    <a:pt x="4868" y="5079"/>
                    <a:pt x="4890" y="5053"/>
                  </a:cubicBezTo>
                  <a:cubicBezTo>
                    <a:pt x="4912" y="5031"/>
                    <a:pt x="4949" y="4984"/>
                    <a:pt x="4949" y="4950"/>
                  </a:cubicBezTo>
                  <a:cubicBezTo>
                    <a:pt x="4949" y="4903"/>
                    <a:pt x="4901" y="4869"/>
                    <a:pt x="4856" y="4869"/>
                  </a:cubicBezTo>
                  <a:cubicBezTo>
                    <a:pt x="4787" y="4869"/>
                    <a:pt x="4717" y="4880"/>
                    <a:pt x="4647" y="4880"/>
                  </a:cubicBezTo>
                  <a:cubicBezTo>
                    <a:pt x="4354" y="4914"/>
                    <a:pt x="4074" y="4961"/>
                    <a:pt x="3784" y="4984"/>
                  </a:cubicBezTo>
                  <a:cubicBezTo>
                    <a:pt x="3767" y="4985"/>
                    <a:pt x="3751" y="4986"/>
                    <a:pt x="3734" y="4986"/>
                  </a:cubicBezTo>
                  <a:cubicBezTo>
                    <a:pt x="3620" y="4986"/>
                    <a:pt x="3500" y="4949"/>
                    <a:pt x="3390" y="4939"/>
                  </a:cubicBezTo>
                  <a:cubicBezTo>
                    <a:pt x="3331" y="4928"/>
                    <a:pt x="3284" y="4928"/>
                    <a:pt x="3214" y="4914"/>
                  </a:cubicBezTo>
                  <a:cubicBezTo>
                    <a:pt x="3225" y="4774"/>
                    <a:pt x="3144" y="4648"/>
                    <a:pt x="3096" y="4509"/>
                  </a:cubicBezTo>
                  <a:cubicBezTo>
                    <a:pt x="3074" y="4439"/>
                    <a:pt x="3074" y="4380"/>
                    <a:pt x="3096" y="4322"/>
                  </a:cubicBezTo>
                  <a:cubicBezTo>
                    <a:pt x="3110" y="4285"/>
                    <a:pt x="3121" y="4252"/>
                    <a:pt x="3133" y="4229"/>
                  </a:cubicBezTo>
                  <a:cubicBezTo>
                    <a:pt x="3155" y="4193"/>
                    <a:pt x="3166" y="4134"/>
                    <a:pt x="3191" y="4123"/>
                  </a:cubicBezTo>
                  <a:cubicBezTo>
                    <a:pt x="3241" y="4115"/>
                    <a:pt x="3290" y="4107"/>
                    <a:pt x="3339" y="4107"/>
                  </a:cubicBezTo>
                  <a:cubicBezTo>
                    <a:pt x="3360" y="4107"/>
                    <a:pt x="3380" y="4109"/>
                    <a:pt x="3401" y="4112"/>
                  </a:cubicBezTo>
                  <a:cubicBezTo>
                    <a:pt x="3504" y="4146"/>
                    <a:pt x="3622" y="4193"/>
                    <a:pt x="3725" y="4229"/>
                  </a:cubicBezTo>
                  <a:cubicBezTo>
                    <a:pt x="3881" y="4277"/>
                    <a:pt x="4035" y="4303"/>
                    <a:pt x="4188" y="4303"/>
                  </a:cubicBezTo>
                  <a:cubicBezTo>
                    <a:pt x="4365" y="4303"/>
                    <a:pt x="4541" y="4268"/>
                    <a:pt x="4717" y="4193"/>
                  </a:cubicBezTo>
                  <a:cubicBezTo>
                    <a:pt x="4787" y="4160"/>
                    <a:pt x="4856" y="4134"/>
                    <a:pt x="4926" y="4112"/>
                  </a:cubicBezTo>
                  <a:cubicBezTo>
                    <a:pt x="4936" y="4106"/>
                    <a:pt x="4944" y="4103"/>
                    <a:pt x="4952" y="4103"/>
                  </a:cubicBezTo>
                  <a:close/>
                  <a:moveTo>
                    <a:pt x="5180" y="3402"/>
                  </a:moveTo>
                  <a:lnTo>
                    <a:pt x="5192" y="3414"/>
                  </a:lnTo>
                  <a:cubicBezTo>
                    <a:pt x="5180" y="3587"/>
                    <a:pt x="5169" y="3774"/>
                    <a:pt x="5169" y="3961"/>
                  </a:cubicBezTo>
                  <a:cubicBezTo>
                    <a:pt x="5158" y="4076"/>
                    <a:pt x="5158" y="4182"/>
                    <a:pt x="5158" y="4285"/>
                  </a:cubicBezTo>
                  <a:cubicBezTo>
                    <a:pt x="5158" y="4322"/>
                    <a:pt x="5169" y="4369"/>
                    <a:pt x="5192" y="4403"/>
                  </a:cubicBezTo>
                  <a:cubicBezTo>
                    <a:pt x="5275" y="4531"/>
                    <a:pt x="5298" y="4671"/>
                    <a:pt x="5287" y="4822"/>
                  </a:cubicBezTo>
                  <a:cubicBezTo>
                    <a:pt x="5275" y="4869"/>
                    <a:pt x="5309" y="4928"/>
                    <a:pt x="5320" y="4972"/>
                  </a:cubicBezTo>
                  <a:cubicBezTo>
                    <a:pt x="5331" y="5020"/>
                    <a:pt x="5345" y="5079"/>
                    <a:pt x="5345" y="5123"/>
                  </a:cubicBezTo>
                  <a:cubicBezTo>
                    <a:pt x="5356" y="5229"/>
                    <a:pt x="5345" y="5333"/>
                    <a:pt x="5345" y="5428"/>
                  </a:cubicBezTo>
                  <a:lnTo>
                    <a:pt x="5345" y="5649"/>
                  </a:lnTo>
                  <a:cubicBezTo>
                    <a:pt x="5250" y="5568"/>
                    <a:pt x="5180" y="5487"/>
                    <a:pt x="5136" y="5380"/>
                  </a:cubicBezTo>
                  <a:cubicBezTo>
                    <a:pt x="5052" y="5207"/>
                    <a:pt x="5052" y="5020"/>
                    <a:pt x="5077" y="4833"/>
                  </a:cubicBezTo>
                  <a:cubicBezTo>
                    <a:pt x="5088" y="4729"/>
                    <a:pt x="5111" y="4612"/>
                    <a:pt x="5111" y="4495"/>
                  </a:cubicBezTo>
                  <a:cubicBezTo>
                    <a:pt x="5111" y="4403"/>
                    <a:pt x="5099" y="4322"/>
                    <a:pt x="5077" y="4241"/>
                  </a:cubicBezTo>
                  <a:cubicBezTo>
                    <a:pt x="5018" y="4090"/>
                    <a:pt x="5030" y="3936"/>
                    <a:pt x="5088" y="3785"/>
                  </a:cubicBezTo>
                  <a:cubicBezTo>
                    <a:pt x="5136" y="3693"/>
                    <a:pt x="5147" y="3576"/>
                    <a:pt x="5169" y="3472"/>
                  </a:cubicBezTo>
                  <a:cubicBezTo>
                    <a:pt x="5180" y="3447"/>
                    <a:pt x="5180" y="3425"/>
                    <a:pt x="5180" y="3402"/>
                  </a:cubicBezTo>
                  <a:close/>
                  <a:moveTo>
                    <a:pt x="4750" y="1087"/>
                  </a:moveTo>
                  <a:cubicBezTo>
                    <a:pt x="4856" y="1109"/>
                    <a:pt x="4926" y="1109"/>
                    <a:pt x="4982" y="1212"/>
                  </a:cubicBezTo>
                  <a:cubicBezTo>
                    <a:pt x="5147" y="1480"/>
                    <a:pt x="5287" y="1771"/>
                    <a:pt x="5356" y="2087"/>
                  </a:cubicBezTo>
                  <a:cubicBezTo>
                    <a:pt x="5401" y="2274"/>
                    <a:pt x="5415" y="2447"/>
                    <a:pt x="5390" y="2634"/>
                  </a:cubicBezTo>
                  <a:cubicBezTo>
                    <a:pt x="5368" y="2819"/>
                    <a:pt x="5368" y="3017"/>
                    <a:pt x="5356" y="3204"/>
                  </a:cubicBezTo>
                  <a:cubicBezTo>
                    <a:pt x="5345" y="3402"/>
                    <a:pt x="5309" y="3601"/>
                    <a:pt x="5298" y="3785"/>
                  </a:cubicBezTo>
                  <a:cubicBezTo>
                    <a:pt x="5287" y="3833"/>
                    <a:pt x="5298" y="3880"/>
                    <a:pt x="5298" y="3925"/>
                  </a:cubicBezTo>
                  <a:cubicBezTo>
                    <a:pt x="5331" y="4090"/>
                    <a:pt x="5368" y="4263"/>
                    <a:pt x="5401" y="4439"/>
                  </a:cubicBezTo>
                  <a:cubicBezTo>
                    <a:pt x="5415" y="4450"/>
                    <a:pt x="5415" y="4461"/>
                    <a:pt x="5415" y="4472"/>
                  </a:cubicBezTo>
                  <a:cubicBezTo>
                    <a:pt x="5390" y="4648"/>
                    <a:pt x="5460" y="4704"/>
                    <a:pt x="5625" y="4752"/>
                  </a:cubicBezTo>
                  <a:cubicBezTo>
                    <a:pt x="5694" y="4774"/>
                    <a:pt x="5764" y="4774"/>
                    <a:pt x="5820" y="4788"/>
                  </a:cubicBezTo>
                  <a:cubicBezTo>
                    <a:pt x="5879" y="4799"/>
                    <a:pt x="5926" y="4822"/>
                    <a:pt x="5985" y="4844"/>
                  </a:cubicBezTo>
                  <a:lnTo>
                    <a:pt x="5974" y="4869"/>
                  </a:lnTo>
                  <a:cubicBezTo>
                    <a:pt x="5938" y="4869"/>
                    <a:pt x="5890" y="4880"/>
                    <a:pt x="5856" y="4891"/>
                  </a:cubicBezTo>
                  <a:cubicBezTo>
                    <a:pt x="5728" y="4914"/>
                    <a:pt x="5658" y="4984"/>
                    <a:pt x="5636" y="5123"/>
                  </a:cubicBezTo>
                  <a:cubicBezTo>
                    <a:pt x="5636" y="5193"/>
                    <a:pt x="5611" y="5263"/>
                    <a:pt x="5599" y="5347"/>
                  </a:cubicBezTo>
                  <a:cubicBezTo>
                    <a:pt x="5577" y="5428"/>
                    <a:pt x="5588" y="5520"/>
                    <a:pt x="5647" y="5590"/>
                  </a:cubicBezTo>
                  <a:cubicBezTo>
                    <a:pt x="5658" y="5612"/>
                    <a:pt x="5669" y="5637"/>
                    <a:pt x="5694" y="5671"/>
                  </a:cubicBezTo>
                  <a:cubicBezTo>
                    <a:pt x="5577" y="5637"/>
                    <a:pt x="5471" y="5601"/>
                    <a:pt x="5415" y="5509"/>
                  </a:cubicBezTo>
                  <a:cubicBezTo>
                    <a:pt x="5379" y="5450"/>
                    <a:pt x="5390" y="5369"/>
                    <a:pt x="5390" y="5299"/>
                  </a:cubicBezTo>
                  <a:lnTo>
                    <a:pt x="5390" y="5020"/>
                  </a:lnTo>
                  <a:cubicBezTo>
                    <a:pt x="5390" y="4998"/>
                    <a:pt x="5390" y="4972"/>
                    <a:pt x="5379" y="4961"/>
                  </a:cubicBezTo>
                  <a:cubicBezTo>
                    <a:pt x="5320" y="4903"/>
                    <a:pt x="5320" y="4822"/>
                    <a:pt x="5331" y="4752"/>
                  </a:cubicBezTo>
                  <a:cubicBezTo>
                    <a:pt x="5356" y="4648"/>
                    <a:pt x="5331" y="4542"/>
                    <a:pt x="5275" y="4461"/>
                  </a:cubicBezTo>
                  <a:cubicBezTo>
                    <a:pt x="5217" y="4369"/>
                    <a:pt x="5192" y="4274"/>
                    <a:pt x="5206" y="4171"/>
                  </a:cubicBezTo>
                  <a:cubicBezTo>
                    <a:pt x="5217" y="3925"/>
                    <a:pt x="5217" y="3671"/>
                    <a:pt x="5228" y="3425"/>
                  </a:cubicBezTo>
                  <a:cubicBezTo>
                    <a:pt x="5250" y="3123"/>
                    <a:pt x="5261" y="2807"/>
                    <a:pt x="5287" y="2495"/>
                  </a:cubicBezTo>
                  <a:cubicBezTo>
                    <a:pt x="5309" y="2260"/>
                    <a:pt x="5261" y="2039"/>
                    <a:pt x="5169" y="1830"/>
                  </a:cubicBezTo>
                  <a:cubicBezTo>
                    <a:pt x="5122" y="1726"/>
                    <a:pt x="5088" y="1620"/>
                    <a:pt x="5052" y="1517"/>
                  </a:cubicBezTo>
                  <a:cubicBezTo>
                    <a:pt x="4996" y="1377"/>
                    <a:pt x="4912" y="1249"/>
                    <a:pt x="4809" y="1142"/>
                  </a:cubicBezTo>
                  <a:cubicBezTo>
                    <a:pt x="4787" y="1131"/>
                    <a:pt x="4773" y="1120"/>
                    <a:pt x="4750" y="1087"/>
                  </a:cubicBezTo>
                  <a:close/>
                  <a:moveTo>
                    <a:pt x="5030" y="5277"/>
                  </a:moveTo>
                  <a:cubicBezTo>
                    <a:pt x="5052" y="5333"/>
                    <a:pt x="5077" y="5403"/>
                    <a:pt x="5122" y="5498"/>
                  </a:cubicBezTo>
                  <a:cubicBezTo>
                    <a:pt x="5041" y="5579"/>
                    <a:pt x="4949" y="5660"/>
                    <a:pt x="4868" y="5741"/>
                  </a:cubicBezTo>
                  <a:cubicBezTo>
                    <a:pt x="4739" y="5847"/>
                    <a:pt x="4611" y="5961"/>
                    <a:pt x="4437" y="5998"/>
                  </a:cubicBezTo>
                  <a:cubicBezTo>
                    <a:pt x="4284" y="6031"/>
                    <a:pt x="4133" y="6056"/>
                    <a:pt x="3982" y="6090"/>
                  </a:cubicBezTo>
                  <a:cubicBezTo>
                    <a:pt x="3948" y="6097"/>
                    <a:pt x="3915" y="6100"/>
                    <a:pt x="3881" y="6100"/>
                  </a:cubicBezTo>
                  <a:cubicBezTo>
                    <a:pt x="3787" y="6100"/>
                    <a:pt x="3695" y="6075"/>
                    <a:pt x="3610" y="6031"/>
                  </a:cubicBezTo>
                  <a:cubicBezTo>
                    <a:pt x="3493" y="5975"/>
                    <a:pt x="3365" y="5906"/>
                    <a:pt x="3250" y="5836"/>
                  </a:cubicBezTo>
                  <a:cubicBezTo>
                    <a:pt x="3295" y="5718"/>
                    <a:pt x="3331" y="5601"/>
                    <a:pt x="3376" y="5487"/>
                  </a:cubicBezTo>
                  <a:cubicBezTo>
                    <a:pt x="3434" y="5509"/>
                    <a:pt x="3493" y="5531"/>
                    <a:pt x="3552" y="5556"/>
                  </a:cubicBezTo>
                  <a:cubicBezTo>
                    <a:pt x="3695" y="5613"/>
                    <a:pt x="3838" y="5653"/>
                    <a:pt x="3982" y="5653"/>
                  </a:cubicBezTo>
                  <a:cubicBezTo>
                    <a:pt x="4072" y="5653"/>
                    <a:pt x="4161" y="5638"/>
                    <a:pt x="4250" y="5601"/>
                  </a:cubicBezTo>
                  <a:cubicBezTo>
                    <a:pt x="4460" y="5520"/>
                    <a:pt x="4680" y="5450"/>
                    <a:pt x="4890" y="5358"/>
                  </a:cubicBezTo>
                  <a:cubicBezTo>
                    <a:pt x="4937" y="5347"/>
                    <a:pt x="4982" y="5299"/>
                    <a:pt x="5030" y="5277"/>
                  </a:cubicBezTo>
                  <a:close/>
                  <a:moveTo>
                    <a:pt x="3085" y="1715"/>
                  </a:moveTo>
                  <a:lnTo>
                    <a:pt x="3085" y="1715"/>
                  </a:lnTo>
                  <a:cubicBezTo>
                    <a:pt x="3074" y="1911"/>
                    <a:pt x="2982" y="2064"/>
                    <a:pt x="2876" y="2204"/>
                  </a:cubicBezTo>
                  <a:cubicBezTo>
                    <a:pt x="2691" y="2447"/>
                    <a:pt x="2633" y="2715"/>
                    <a:pt x="2761" y="3006"/>
                  </a:cubicBezTo>
                  <a:cubicBezTo>
                    <a:pt x="2795" y="3112"/>
                    <a:pt x="2842" y="3226"/>
                    <a:pt x="2887" y="3333"/>
                  </a:cubicBezTo>
                  <a:cubicBezTo>
                    <a:pt x="2923" y="3414"/>
                    <a:pt x="2934" y="3495"/>
                    <a:pt x="2901" y="3576"/>
                  </a:cubicBezTo>
                  <a:cubicBezTo>
                    <a:pt x="2714" y="3936"/>
                    <a:pt x="2633" y="4333"/>
                    <a:pt x="2515" y="4704"/>
                  </a:cubicBezTo>
                  <a:cubicBezTo>
                    <a:pt x="2445" y="4928"/>
                    <a:pt x="2387" y="5137"/>
                    <a:pt x="2353" y="5369"/>
                  </a:cubicBezTo>
                  <a:cubicBezTo>
                    <a:pt x="2342" y="5450"/>
                    <a:pt x="2306" y="5531"/>
                    <a:pt x="2258" y="5612"/>
                  </a:cubicBezTo>
                  <a:cubicBezTo>
                    <a:pt x="2225" y="5696"/>
                    <a:pt x="2144" y="5741"/>
                    <a:pt x="2049" y="5752"/>
                  </a:cubicBezTo>
                  <a:cubicBezTo>
                    <a:pt x="1923" y="5777"/>
                    <a:pt x="1853" y="5836"/>
                    <a:pt x="1853" y="5961"/>
                  </a:cubicBezTo>
                  <a:cubicBezTo>
                    <a:pt x="1853" y="5975"/>
                    <a:pt x="1839" y="5987"/>
                    <a:pt x="1828" y="5998"/>
                  </a:cubicBezTo>
                  <a:cubicBezTo>
                    <a:pt x="1795" y="6031"/>
                    <a:pt x="1747" y="6068"/>
                    <a:pt x="1713" y="6115"/>
                  </a:cubicBezTo>
                  <a:cubicBezTo>
                    <a:pt x="1677" y="6149"/>
                    <a:pt x="1644" y="6185"/>
                    <a:pt x="1607" y="6230"/>
                  </a:cubicBezTo>
                  <a:cubicBezTo>
                    <a:pt x="1596" y="6045"/>
                    <a:pt x="1677" y="5847"/>
                    <a:pt x="1853" y="5766"/>
                  </a:cubicBezTo>
                  <a:cubicBezTo>
                    <a:pt x="2038" y="5682"/>
                    <a:pt x="2074" y="5520"/>
                    <a:pt x="2096" y="5358"/>
                  </a:cubicBezTo>
                  <a:cubicBezTo>
                    <a:pt x="2119" y="5193"/>
                    <a:pt x="2049" y="5042"/>
                    <a:pt x="1898" y="4950"/>
                  </a:cubicBezTo>
                  <a:cubicBezTo>
                    <a:pt x="1817" y="4891"/>
                    <a:pt x="1817" y="4880"/>
                    <a:pt x="1898" y="4822"/>
                  </a:cubicBezTo>
                  <a:cubicBezTo>
                    <a:pt x="1945" y="4774"/>
                    <a:pt x="1968" y="4729"/>
                    <a:pt x="1993" y="4671"/>
                  </a:cubicBezTo>
                  <a:cubicBezTo>
                    <a:pt x="2015" y="4553"/>
                    <a:pt x="2074" y="4472"/>
                    <a:pt x="2188" y="4414"/>
                  </a:cubicBezTo>
                  <a:cubicBezTo>
                    <a:pt x="2328" y="4355"/>
                    <a:pt x="2364" y="4215"/>
                    <a:pt x="2376" y="4076"/>
                  </a:cubicBezTo>
                  <a:cubicBezTo>
                    <a:pt x="2387" y="4031"/>
                    <a:pt x="2387" y="3972"/>
                    <a:pt x="2387" y="3914"/>
                  </a:cubicBezTo>
                  <a:cubicBezTo>
                    <a:pt x="2353" y="3542"/>
                    <a:pt x="2398" y="3168"/>
                    <a:pt x="2468" y="2796"/>
                  </a:cubicBezTo>
                  <a:cubicBezTo>
                    <a:pt x="2504" y="2587"/>
                    <a:pt x="2538" y="2366"/>
                    <a:pt x="2585" y="2156"/>
                  </a:cubicBezTo>
                  <a:cubicBezTo>
                    <a:pt x="2596" y="2064"/>
                    <a:pt x="2644" y="1969"/>
                    <a:pt x="2736" y="1925"/>
                  </a:cubicBezTo>
                  <a:cubicBezTo>
                    <a:pt x="2842" y="1855"/>
                    <a:pt x="2957" y="1785"/>
                    <a:pt x="3085" y="1715"/>
                  </a:cubicBezTo>
                  <a:close/>
                  <a:moveTo>
                    <a:pt x="3585" y="1422"/>
                  </a:moveTo>
                  <a:lnTo>
                    <a:pt x="3585" y="1469"/>
                  </a:lnTo>
                  <a:cubicBezTo>
                    <a:pt x="3504" y="1701"/>
                    <a:pt x="3434" y="1947"/>
                    <a:pt x="3342" y="2179"/>
                  </a:cubicBezTo>
                  <a:cubicBezTo>
                    <a:pt x="3295" y="2307"/>
                    <a:pt x="3214" y="2425"/>
                    <a:pt x="3133" y="2528"/>
                  </a:cubicBezTo>
                  <a:cubicBezTo>
                    <a:pt x="3004" y="2693"/>
                    <a:pt x="3015" y="2866"/>
                    <a:pt x="3121" y="3028"/>
                  </a:cubicBezTo>
                  <a:cubicBezTo>
                    <a:pt x="3166" y="3112"/>
                    <a:pt x="3203" y="3182"/>
                    <a:pt x="3250" y="3263"/>
                  </a:cubicBezTo>
                  <a:cubicBezTo>
                    <a:pt x="3320" y="3366"/>
                    <a:pt x="3342" y="3483"/>
                    <a:pt x="3295" y="3601"/>
                  </a:cubicBezTo>
                  <a:cubicBezTo>
                    <a:pt x="3225" y="3810"/>
                    <a:pt x="3166" y="4006"/>
                    <a:pt x="3085" y="4215"/>
                  </a:cubicBezTo>
                  <a:cubicBezTo>
                    <a:pt x="3027" y="4355"/>
                    <a:pt x="3015" y="4484"/>
                    <a:pt x="3085" y="4612"/>
                  </a:cubicBezTo>
                  <a:cubicBezTo>
                    <a:pt x="3155" y="4763"/>
                    <a:pt x="3191" y="4928"/>
                    <a:pt x="3166" y="5101"/>
                  </a:cubicBezTo>
                  <a:cubicBezTo>
                    <a:pt x="3155" y="5137"/>
                    <a:pt x="3180" y="5182"/>
                    <a:pt x="3203" y="5218"/>
                  </a:cubicBezTo>
                  <a:cubicBezTo>
                    <a:pt x="3214" y="5252"/>
                    <a:pt x="3236" y="5288"/>
                    <a:pt x="3261" y="5311"/>
                  </a:cubicBezTo>
                  <a:cubicBezTo>
                    <a:pt x="3331" y="5403"/>
                    <a:pt x="3331" y="5487"/>
                    <a:pt x="3295" y="5590"/>
                  </a:cubicBezTo>
                  <a:cubicBezTo>
                    <a:pt x="3236" y="5707"/>
                    <a:pt x="3191" y="5822"/>
                    <a:pt x="3144" y="5939"/>
                  </a:cubicBezTo>
                  <a:cubicBezTo>
                    <a:pt x="3121" y="5998"/>
                    <a:pt x="3074" y="6031"/>
                    <a:pt x="3015" y="6045"/>
                  </a:cubicBezTo>
                  <a:cubicBezTo>
                    <a:pt x="2912" y="6068"/>
                    <a:pt x="2817" y="6101"/>
                    <a:pt x="2725" y="6126"/>
                  </a:cubicBezTo>
                  <a:cubicBezTo>
                    <a:pt x="2772" y="6068"/>
                    <a:pt x="2831" y="6020"/>
                    <a:pt x="2864" y="5961"/>
                  </a:cubicBezTo>
                  <a:cubicBezTo>
                    <a:pt x="2887" y="5928"/>
                    <a:pt x="2912" y="5892"/>
                    <a:pt x="2923" y="5858"/>
                  </a:cubicBezTo>
                  <a:cubicBezTo>
                    <a:pt x="2923" y="5847"/>
                    <a:pt x="2923" y="5822"/>
                    <a:pt x="2912" y="5811"/>
                  </a:cubicBezTo>
                  <a:cubicBezTo>
                    <a:pt x="2901" y="5811"/>
                    <a:pt x="2876" y="5811"/>
                    <a:pt x="2876" y="5822"/>
                  </a:cubicBezTo>
                  <a:cubicBezTo>
                    <a:pt x="2763" y="5925"/>
                    <a:pt x="2636" y="5969"/>
                    <a:pt x="2499" y="5969"/>
                  </a:cubicBezTo>
                  <a:cubicBezTo>
                    <a:pt x="2466" y="5969"/>
                    <a:pt x="2432" y="5966"/>
                    <a:pt x="2398" y="5961"/>
                  </a:cubicBezTo>
                  <a:cubicBezTo>
                    <a:pt x="2376" y="5959"/>
                    <a:pt x="2355" y="5957"/>
                    <a:pt x="2334" y="5957"/>
                  </a:cubicBezTo>
                  <a:cubicBezTo>
                    <a:pt x="2192" y="5957"/>
                    <a:pt x="2080" y="6022"/>
                    <a:pt x="1968" y="6115"/>
                  </a:cubicBezTo>
                  <a:cubicBezTo>
                    <a:pt x="1909" y="6171"/>
                    <a:pt x="1839" y="6230"/>
                    <a:pt x="1769" y="6288"/>
                  </a:cubicBezTo>
                  <a:lnTo>
                    <a:pt x="1758" y="6266"/>
                  </a:lnTo>
                  <a:cubicBezTo>
                    <a:pt x="1783" y="6218"/>
                    <a:pt x="1806" y="6160"/>
                    <a:pt x="1828" y="6115"/>
                  </a:cubicBezTo>
                  <a:cubicBezTo>
                    <a:pt x="1853" y="6056"/>
                    <a:pt x="1887" y="5998"/>
                    <a:pt x="1898" y="5939"/>
                  </a:cubicBezTo>
                  <a:cubicBezTo>
                    <a:pt x="1909" y="5869"/>
                    <a:pt x="1945" y="5822"/>
                    <a:pt x="2015" y="5811"/>
                  </a:cubicBezTo>
                  <a:cubicBezTo>
                    <a:pt x="2283" y="5788"/>
                    <a:pt x="2387" y="5556"/>
                    <a:pt x="2423" y="5333"/>
                  </a:cubicBezTo>
                  <a:cubicBezTo>
                    <a:pt x="2445" y="5193"/>
                    <a:pt x="2468" y="5053"/>
                    <a:pt x="2504" y="4928"/>
                  </a:cubicBezTo>
                  <a:cubicBezTo>
                    <a:pt x="2563" y="4693"/>
                    <a:pt x="2621" y="4472"/>
                    <a:pt x="2702" y="4252"/>
                  </a:cubicBezTo>
                  <a:cubicBezTo>
                    <a:pt x="2772" y="4042"/>
                    <a:pt x="2842" y="3844"/>
                    <a:pt x="2923" y="3645"/>
                  </a:cubicBezTo>
                  <a:cubicBezTo>
                    <a:pt x="2982" y="3517"/>
                    <a:pt x="2982" y="3402"/>
                    <a:pt x="2912" y="3274"/>
                  </a:cubicBezTo>
                  <a:cubicBezTo>
                    <a:pt x="2853" y="3145"/>
                    <a:pt x="2806" y="3006"/>
                    <a:pt x="2761" y="2877"/>
                  </a:cubicBezTo>
                  <a:cubicBezTo>
                    <a:pt x="2702" y="2645"/>
                    <a:pt x="2761" y="2425"/>
                    <a:pt x="2912" y="2237"/>
                  </a:cubicBezTo>
                  <a:cubicBezTo>
                    <a:pt x="3015" y="2098"/>
                    <a:pt x="3110" y="1936"/>
                    <a:pt x="3133" y="1749"/>
                  </a:cubicBezTo>
                  <a:cubicBezTo>
                    <a:pt x="3133" y="1690"/>
                    <a:pt x="3166" y="1668"/>
                    <a:pt x="3214" y="1631"/>
                  </a:cubicBezTo>
                  <a:cubicBezTo>
                    <a:pt x="3331" y="1561"/>
                    <a:pt x="3460" y="1492"/>
                    <a:pt x="3585" y="1422"/>
                  </a:cubicBezTo>
                  <a:close/>
                  <a:moveTo>
                    <a:pt x="5136" y="5520"/>
                  </a:moveTo>
                  <a:lnTo>
                    <a:pt x="5261" y="5649"/>
                  </a:lnTo>
                  <a:cubicBezTo>
                    <a:pt x="5261" y="5660"/>
                    <a:pt x="5275" y="5671"/>
                    <a:pt x="5275" y="5682"/>
                  </a:cubicBezTo>
                  <a:cubicBezTo>
                    <a:pt x="5261" y="5741"/>
                    <a:pt x="5250" y="5799"/>
                    <a:pt x="5239" y="5847"/>
                  </a:cubicBezTo>
                  <a:cubicBezTo>
                    <a:pt x="5192" y="5961"/>
                    <a:pt x="5147" y="6079"/>
                    <a:pt x="5099" y="6185"/>
                  </a:cubicBezTo>
                  <a:cubicBezTo>
                    <a:pt x="5030" y="6380"/>
                    <a:pt x="4879" y="6520"/>
                    <a:pt x="4728" y="6660"/>
                  </a:cubicBezTo>
                  <a:cubicBezTo>
                    <a:pt x="4622" y="6744"/>
                    <a:pt x="4518" y="6813"/>
                    <a:pt x="4423" y="6906"/>
                  </a:cubicBezTo>
                  <a:cubicBezTo>
                    <a:pt x="4341" y="6990"/>
                    <a:pt x="4242" y="7024"/>
                    <a:pt x="4138" y="7024"/>
                  </a:cubicBezTo>
                  <a:cubicBezTo>
                    <a:pt x="4083" y="7024"/>
                    <a:pt x="4027" y="7014"/>
                    <a:pt x="3971" y="6998"/>
                  </a:cubicBezTo>
                  <a:cubicBezTo>
                    <a:pt x="3842" y="6953"/>
                    <a:pt x="3714" y="6906"/>
                    <a:pt x="3599" y="6847"/>
                  </a:cubicBezTo>
                  <a:cubicBezTo>
                    <a:pt x="3412" y="6766"/>
                    <a:pt x="3250" y="6685"/>
                    <a:pt x="3063" y="6604"/>
                  </a:cubicBezTo>
                  <a:cubicBezTo>
                    <a:pt x="2934" y="6545"/>
                    <a:pt x="2795" y="6475"/>
                    <a:pt x="2655" y="6428"/>
                  </a:cubicBezTo>
                  <a:cubicBezTo>
                    <a:pt x="2457" y="6358"/>
                    <a:pt x="2342" y="6230"/>
                    <a:pt x="2306" y="6020"/>
                  </a:cubicBezTo>
                  <a:cubicBezTo>
                    <a:pt x="2398" y="6009"/>
                    <a:pt x="2504" y="6009"/>
                    <a:pt x="2596" y="5987"/>
                  </a:cubicBezTo>
                  <a:cubicBezTo>
                    <a:pt x="2691" y="5975"/>
                    <a:pt x="2772" y="5928"/>
                    <a:pt x="2876" y="5892"/>
                  </a:cubicBezTo>
                  <a:lnTo>
                    <a:pt x="2876" y="5892"/>
                  </a:lnTo>
                  <a:cubicBezTo>
                    <a:pt x="2795" y="5998"/>
                    <a:pt x="2714" y="6090"/>
                    <a:pt x="2633" y="6185"/>
                  </a:cubicBezTo>
                  <a:lnTo>
                    <a:pt x="2644" y="6196"/>
                  </a:lnTo>
                  <a:cubicBezTo>
                    <a:pt x="2691" y="6185"/>
                    <a:pt x="2736" y="6185"/>
                    <a:pt x="2783" y="6160"/>
                  </a:cubicBezTo>
                  <a:cubicBezTo>
                    <a:pt x="2804" y="6148"/>
                    <a:pt x="2822" y="6143"/>
                    <a:pt x="2840" y="6143"/>
                  </a:cubicBezTo>
                  <a:cubicBezTo>
                    <a:pt x="2875" y="6143"/>
                    <a:pt x="2907" y="6161"/>
                    <a:pt x="2945" y="6185"/>
                  </a:cubicBezTo>
                  <a:cubicBezTo>
                    <a:pt x="3203" y="6325"/>
                    <a:pt x="3493" y="6428"/>
                    <a:pt x="3795" y="6487"/>
                  </a:cubicBezTo>
                  <a:cubicBezTo>
                    <a:pt x="3834" y="6495"/>
                    <a:pt x="3873" y="6498"/>
                    <a:pt x="3912" y="6498"/>
                  </a:cubicBezTo>
                  <a:cubicBezTo>
                    <a:pt x="4037" y="6498"/>
                    <a:pt x="4160" y="6462"/>
                    <a:pt x="4284" y="6417"/>
                  </a:cubicBezTo>
                  <a:cubicBezTo>
                    <a:pt x="4437" y="6358"/>
                    <a:pt x="4599" y="6299"/>
                    <a:pt x="4761" y="6255"/>
                  </a:cubicBezTo>
                  <a:cubicBezTo>
                    <a:pt x="4798" y="6241"/>
                    <a:pt x="4820" y="6241"/>
                    <a:pt x="4868" y="6241"/>
                  </a:cubicBezTo>
                  <a:cubicBezTo>
                    <a:pt x="4856" y="6311"/>
                    <a:pt x="4809" y="6347"/>
                    <a:pt x="4750" y="6369"/>
                  </a:cubicBezTo>
                  <a:cubicBezTo>
                    <a:pt x="4611" y="6428"/>
                    <a:pt x="4460" y="6475"/>
                    <a:pt x="4320" y="6520"/>
                  </a:cubicBezTo>
                  <a:cubicBezTo>
                    <a:pt x="4200" y="6571"/>
                    <a:pt x="4081" y="6591"/>
                    <a:pt x="3959" y="6591"/>
                  </a:cubicBezTo>
                  <a:cubicBezTo>
                    <a:pt x="3878" y="6591"/>
                    <a:pt x="3797" y="6582"/>
                    <a:pt x="3714" y="6568"/>
                  </a:cubicBezTo>
                  <a:cubicBezTo>
                    <a:pt x="3599" y="6545"/>
                    <a:pt x="3482" y="6520"/>
                    <a:pt x="3353" y="6498"/>
                  </a:cubicBezTo>
                  <a:cubicBezTo>
                    <a:pt x="3331" y="6487"/>
                    <a:pt x="3320" y="6487"/>
                    <a:pt x="3295" y="6487"/>
                  </a:cubicBezTo>
                  <a:lnTo>
                    <a:pt x="3284" y="6498"/>
                  </a:lnTo>
                  <a:cubicBezTo>
                    <a:pt x="3320" y="6509"/>
                    <a:pt x="3342" y="6534"/>
                    <a:pt x="3376" y="6545"/>
                  </a:cubicBezTo>
                  <a:cubicBezTo>
                    <a:pt x="3541" y="6579"/>
                    <a:pt x="3703" y="6604"/>
                    <a:pt x="3853" y="6637"/>
                  </a:cubicBezTo>
                  <a:cubicBezTo>
                    <a:pt x="3889" y="6644"/>
                    <a:pt x="3925" y="6646"/>
                    <a:pt x="3961" y="6646"/>
                  </a:cubicBezTo>
                  <a:cubicBezTo>
                    <a:pt x="4053" y="6646"/>
                    <a:pt x="4143" y="6628"/>
                    <a:pt x="4228" y="6604"/>
                  </a:cubicBezTo>
                  <a:cubicBezTo>
                    <a:pt x="4401" y="6545"/>
                    <a:pt x="4577" y="6487"/>
                    <a:pt x="4750" y="6428"/>
                  </a:cubicBezTo>
                  <a:cubicBezTo>
                    <a:pt x="4820" y="6406"/>
                    <a:pt x="4879" y="6369"/>
                    <a:pt x="4912" y="6299"/>
                  </a:cubicBezTo>
                  <a:cubicBezTo>
                    <a:pt x="4935" y="6237"/>
                    <a:pt x="4908" y="6183"/>
                    <a:pt x="4851" y="6183"/>
                  </a:cubicBezTo>
                  <a:cubicBezTo>
                    <a:pt x="4845" y="6183"/>
                    <a:pt x="4838" y="6184"/>
                    <a:pt x="4831" y="6185"/>
                  </a:cubicBezTo>
                  <a:cubicBezTo>
                    <a:pt x="4787" y="6185"/>
                    <a:pt x="4739" y="6196"/>
                    <a:pt x="4692" y="6218"/>
                  </a:cubicBezTo>
                  <a:cubicBezTo>
                    <a:pt x="4541" y="6266"/>
                    <a:pt x="4379" y="6325"/>
                    <a:pt x="4228" y="6380"/>
                  </a:cubicBezTo>
                  <a:cubicBezTo>
                    <a:pt x="4110" y="6420"/>
                    <a:pt x="3992" y="6445"/>
                    <a:pt x="3871" y="6445"/>
                  </a:cubicBezTo>
                  <a:cubicBezTo>
                    <a:pt x="3778" y="6445"/>
                    <a:pt x="3683" y="6430"/>
                    <a:pt x="3585" y="6394"/>
                  </a:cubicBezTo>
                  <a:cubicBezTo>
                    <a:pt x="3423" y="6325"/>
                    <a:pt x="3261" y="6277"/>
                    <a:pt x="3096" y="6218"/>
                  </a:cubicBezTo>
                  <a:cubicBezTo>
                    <a:pt x="3040" y="6196"/>
                    <a:pt x="2982" y="6160"/>
                    <a:pt x="2923" y="6115"/>
                  </a:cubicBezTo>
                  <a:cubicBezTo>
                    <a:pt x="3063" y="6079"/>
                    <a:pt x="3180" y="6031"/>
                    <a:pt x="3214" y="5880"/>
                  </a:cubicBezTo>
                  <a:cubicBezTo>
                    <a:pt x="3284" y="5917"/>
                    <a:pt x="3342" y="5939"/>
                    <a:pt x="3401" y="5975"/>
                  </a:cubicBezTo>
                  <a:cubicBezTo>
                    <a:pt x="3541" y="6056"/>
                    <a:pt x="3669" y="6149"/>
                    <a:pt x="3831" y="6149"/>
                  </a:cubicBezTo>
                  <a:cubicBezTo>
                    <a:pt x="3901" y="6149"/>
                    <a:pt x="3971" y="6149"/>
                    <a:pt x="4029" y="6137"/>
                  </a:cubicBezTo>
                  <a:cubicBezTo>
                    <a:pt x="4158" y="6115"/>
                    <a:pt x="4272" y="6079"/>
                    <a:pt x="4390" y="6056"/>
                  </a:cubicBezTo>
                  <a:cubicBezTo>
                    <a:pt x="4599" y="6031"/>
                    <a:pt x="4750" y="5906"/>
                    <a:pt x="4901" y="5777"/>
                  </a:cubicBezTo>
                  <a:cubicBezTo>
                    <a:pt x="4982" y="5696"/>
                    <a:pt x="5066" y="5601"/>
                    <a:pt x="5136" y="5520"/>
                  </a:cubicBezTo>
                  <a:close/>
                  <a:moveTo>
                    <a:pt x="2772" y="6520"/>
                  </a:moveTo>
                  <a:cubicBezTo>
                    <a:pt x="2876" y="6568"/>
                    <a:pt x="2982" y="6615"/>
                    <a:pt x="3085" y="6660"/>
                  </a:cubicBezTo>
                  <a:cubicBezTo>
                    <a:pt x="3155" y="6707"/>
                    <a:pt x="3236" y="6744"/>
                    <a:pt x="3306" y="6788"/>
                  </a:cubicBezTo>
                  <a:cubicBezTo>
                    <a:pt x="3320" y="6800"/>
                    <a:pt x="3342" y="6825"/>
                    <a:pt x="3342" y="6847"/>
                  </a:cubicBezTo>
                  <a:cubicBezTo>
                    <a:pt x="3342" y="6906"/>
                    <a:pt x="3331" y="6964"/>
                    <a:pt x="3331" y="7023"/>
                  </a:cubicBezTo>
                  <a:cubicBezTo>
                    <a:pt x="3342" y="7126"/>
                    <a:pt x="3342" y="7244"/>
                    <a:pt x="3365" y="7347"/>
                  </a:cubicBezTo>
                  <a:cubicBezTo>
                    <a:pt x="3376" y="7453"/>
                    <a:pt x="3365" y="7453"/>
                    <a:pt x="3272" y="7464"/>
                  </a:cubicBezTo>
                  <a:cubicBezTo>
                    <a:pt x="3133" y="7464"/>
                    <a:pt x="3004" y="7476"/>
                    <a:pt x="2876" y="7498"/>
                  </a:cubicBezTo>
                  <a:cubicBezTo>
                    <a:pt x="2831" y="7498"/>
                    <a:pt x="2806" y="7487"/>
                    <a:pt x="2806" y="7442"/>
                  </a:cubicBezTo>
                  <a:cubicBezTo>
                    <a:pt x="2783" y="7336"/>
                    <a:pt x="2761" y="7244"/>
                    <a:pt x="2736" y="7149"/>
                  </a:cubicBezTo>
                  <a:cubicBezTo>
                    <a:pt x="2714" y="7023"/>
                    <a:pt x="2736" y="6906"/>
                    <a:pt x="2747" y="6788"/>
                  </a:cubicBezTo>
                  <a:cubicBezTo>
                    <a:pt x="2772" y="6707"/>
                    <a:pt x="2772" y="6615"/>
                    <a:pt x="2772" y="6520"/>
                  </a:cubicBezTo>
                  <a:close/>
                  <a:moveTo>
                    <a:pt x="2552" y="6439"/>
                  </a:moveTo>
                  <a:cubicBezTo>
                    <a:pt x="2607" y="6464"/>
                    <a:pt x="2655" y="6475"/>
                    <a:pt x="2702" y="6498"/>
                  </a:cubicBezTo>
                  <a:cubicBezTo>
                    <a:pt x="2714" y="6509"/>
                    <a:pt x="2725" y="6534"/>
                    <a:pt x="2725" y="6545"/>
                  </a:cubicBezTo>
                  <a:cubicBezTo>
                    <a:pt x="2714" y="6637"/>
                    <a:pt x="2714" y="6744"/>
                    <a:pt x="2702" y="6847"/>
                  </a:cubicBezTo>
                  <a:cubicBezTo>
                    <a:pt x="2666" y="6998"/>
                    <a:pt x="2691" y="7149"/>
                    <a:pt x="2725" y="7302"/>
                  </a:cubicBezTo>
                  <a:cubicBezTo>
                    <a:pt x="2736" y="7372"/>
                    <a:pt x="2761" y="7428"/>
                    <a:pt x="2772" y="7487"/>
                  </a:cubicBezTo>
                  <a:cubicBezTo>
                    <a:pt x="2761" y="7498"/>
                    <a:pt x="2761" y="7512"/>
                    <a:pt x="2761" y="7512"/>
                  </a:cubicBezTo>
                  <a:cubicBezTo>
                    <a:pt x="2715" y="7518"/>
                    <a:pt x="2683" y="7523"/>
                    <a:pt x="2659" y="7523"/>
                  </a:cubicBezTo>
                  <a:cubicBezTo>
                    <a:pt x="2597" y="7523"/>
                    <a:pt x="2592" y="7492"/>
                    <a:pt x="2552" y="7383"/>
                  </a:cubicBezTo>
                  <a:cubicBezTo>
                    <a:pt x="2468" y="7115"/>
                    <a:pt x="2493" y="6847"/>
                    <a:pt x="2538" y="6579"/>
                  </a:cubicBezTo>
                  <a:cubicBezTo>
                    <a:pt x="2552" y="6534"/>
                    <a:pt x="2552" y="6498"/>
                    <a:pt x="2552" y="6439"/>
                  </a:cubicBezTo>
                  <a:close/>
                  <a:moveTo>
                    <a:pt x="4460" y="7302"/>
                  </a:moveTo>
                  <a:cubicBezTo>
                    <a:pt x="4471" y="7302"/>
                    <a:pt x="4507" y="7314"/>
                    <a:pt x="4507" y="7336"/>
                  </a:cubicBezTo>
                  <a:cubicBezTo>
                    <a:pt x="4530" y="7383"/>
                    <a:pt x="4552" y="7442"/>
                    <a:pt x="4563" y="7498"/>
                  </a:cubicBezTo>
                  <a:cubicBezTo>
                    <a:pt x="4577" y="7593"/>
                    <a:pt x="4563" y="7696"/>
                    <a:pt x="4563" y="7802"/>
                  </a:cubicBezTo>
                  <a:cubicBezTo>
                    <a:pt x="4554" y="7804"/>
                    <a:pt x="4546" y="7804"/>
                    <a:pt x="4539" y="7804"/>
                  </a:cubicBezTo>
                  <a:cubicBezTo>
                    <a:pt x="4488" y="7804"/>
                    <a:pt x="4469" y="7772"/>
                    <a:pt x="4460" y="7733"/>
                  </a:cubicBezTo>
                  <a:cubicBezTo>
                    <a:pt x="4401" y="7604"/>
                    <a:pt x="4401" y="7476"/>
                    <a:pt x="4423" y="7347"/>
                  </a:cubicBezTo>
                  <a:cubicBezTo>
                    <a:pt x="4423" y="7325"/>
                    <a:pt x="4448" y="7302"/>
                    <a:pt x="4460" y="7302"/>
                  </a:cubicBezTo>
                  <a:close/>
                  <a:moveTo>
                    <a:pt x="4831" y="7336"/>
                  </a:moveTo>
                  <a:cubicBezTo>
                    <a:pt x="4856" y="7347"/>
                    <a:pt x="4868" y="7383"/>
                    <a:pt x="4879" y="7406"/>
                  </a:cubicBezTo>
                  <a:cubicBezTo>
                    <a:pt x="4890" y="7568"/>
                    <a:pt x="4842" y="7696"/>
                    <a:pt x="4750" y="7825"/>
                  </a:cubicBezTo>
                  <a:cubicBezTo>
                    <a:pt x="4747" y="7828"/>
                    <a:pt x="4740" y="7829"/>
                    <a:pt x="4730" y="7829"/>
                  </a:cubicBezTo>
                  <a:cubicBezTo>
                    <a:pt x="4708" y="7829"/>
                    <a:pt x="4674" y="7822"/>
                    <a:pt x="4658" y="7814"/>
                  </a:cubicBezTo>
                  <a:cubicBezTo>
                    <a:pt x="4633" y="7814"/>
                    <a:pt x="4633" y="7777"/>
                    <a:pt x="4622" y="7777"/>
                  </a:cubicBezTo>
                  <a:cubicBezTo>
                    <a:pt x="4647" y="7615"/>
                    <a:pt x="4669" y="7487"/>
                    <a:pt x="4761" y="7383"/>
                  </a:cubicBezTo>
                  <a:cubicBezTo>
                    <a:pt x="4787" y="7358"/>
                    <a:pt x="4820" y="7336"/>
                    <a:pt x="4831" y="7336"/>
                  </a:cubicBezTo>
                  <a:close/>
                  <a:moveTo>
                    <a:pt x="4147" y="7420"/>
                  </a:moveTo>
                  <a:cubicBezTo>
                    <a:pt x="4157" y="7420"/>
                    <a:pt x="4168" y="7422"/>
                    <a:pt x="4180" y="7428"/>
                  </a:cubicBezTo>
                  <a:cubicBezTo>
                    <a:pt x="4203" y="7442"/>
                    <a:pt x="4239" y="7464"/>
                    <a:pt x="4261" y="7498"/>
                  </a:cubicBezTo>
                  <a:cubicBezTo>
                    <a:pt x="4320" y="7593"/>
                    <a:pt x="4367" y="7685"/>
                    <a:pt x="4412" y="7791"/>
                  </a:cubicBezTo>
                  <a:cubicBezTo>
                    <a:pt x="4423" y="7814"/>
                    <a:pt x="4437" y="7847"/>
                    <a:pt x="4390" y="7861"/>
                  </a:cubicBezTo>
                  <a:cubicBezTo>
                    <a:pt x="4379" y="7861"/>
                    <a:pt x="4342" y="7847"/>
                    <a:pt x="4331" y="7836"/>
                  </a:cubicBezTo>
                  <a:cubicBezTo>
                    <a:pt x="4228" y="7766"/>
                    <a:pt x="4133" y="7674"/>
                    <a:pt x="4110" y="7534"/>
                  </a:cubicBezTo>
                  <a:cubicBezTo>
                    <a:pt x="4099" y="7523"/>
                    <a:pt x="4099" y="7498"/>
                    <a:pt x="4099" y="7487"/>
                  </a:cubicBezTo>
                  <a:cubicBezTo>
                    <a:pt x="4099" y="7443"/>
                    <a:pt x="4118" y="7420"/>
                    <a:pt x="4147" y="7420"/>
                  </a:cubicBezTo>
                  <a:close/>
                  <a:moveTo>
                    <a:pt x="5192" y="7707"/>
                  </a:moveTo>
                  <a:cubicBezTo>
                    <a:pt x="5192" y="7766"/>
                    <a:pt x="5192" y="7814"/>
                    <a:pt x="5206" y="7872"/>
                  </a:cubicBezTo>
                  <a:cubicBezTo>
                    <a:pt x="5169" y="7872"/>
                    <a:pt x="5136" y="7872"/>
                    <a:pt x="5099" y="7861"/>
                  </a:cubicBezTo>
                  <a:cubicBezTo>
                    <a:pt x="5136" y="7814"/>
                    <a:pt x="5158" y="7766"/>
                    <a:pt x="5192" y="7707"/>
                  </a:cubicBezTo>
                  <a:close/>
                  <a:moveTo>
                    <a:pt x="5108" y="7576"/>
                  </a:moveTo>
                  <a:cubicBezTo>
                    <a:pt x="5135" y="7576"/>
                    <a:pt x="5154" y="7600"/>
                    <a:pt x="5147" y="7638"/>
                  </a:cubicBezTo>
                  <a:cubicBezTo>
                    <a:pt x="5147" y="7674"/>
                    <a:pt x="5136" y="7721"/>
                    <a:pt x="5122" y="7744"/>
                  </a:cubicBezTo>
                  <a:cubicBezTo>
                    <a:pt x="5066" y="7836"/>
                    <a:pt x="4982" y="7906"/>
                    <a:pt x="4879" y="7942"/>
                  </a:cubicBezTo>
                  <a:cubicBezTo>
                    <a:pt x="4856" y="7917"/>
                    <a:pt x="4820" y="7895"/>
                    <a:pt x="4787" y="7872"/>
                  </a:cubicBezTo>
                  <a:cubicBezTo>
                    <a:pt x="4842" y="7802"/>
                    <a:pt x="4901" y="7733"/>
                    <a:pt x="4960" y="7674"/>
                  </a:cubicBezTo>
                  <a:cubicBezTo>
                    <a:pt x="4982" y="7638"/>
                    <a:pt x="5018" y="7604"/>
                    <a:pt x="5066" y="7593"/>
                  </a:cubicBezTo>
                  <a:cubicBezTo>
                    <a:pt x="5080" y="7581"/>
                    <a:pt x="5095" y="7576"/>
                    <a:pt x="5108" y="7576"/>
                  </a:cubicBezTo>
                  <a:close/>
                  <a:moveTo>
                    <a:pt x="4025" y="7716"/>
                  </a:moveTo>
                  <a:cubicBezTo>
                    <a:pt x="4034" y="7716"/>
                    <a:pt x="4044" y="7718"/>
                    <a:pt x="4052" y="7721"/>
                  </a:cubicBezTo>
                  <a:cubicBezTo>
                    <a:pt x="4099" y="7733"/>
                    <a:pt x="4144" y="7755"/>
                    <a:pt x="4180" y="7791"/>
                  </a:cubicBezTo>
                  <a:cubicBezTo>
                    <a:pt x="4228" y="7825"/>
                    <a:pt x="4272" y="7883"/>
                    <a:pt x="4320" y="7931"/>
                  </a:cubicBezTo>
                  <a:cubicBezTo>
                    <a:pt x="4297" y="7975"/>
                    <a:pt x="4284" y="7991"/>
                    <a:pt x="4261" y="7991"/>
                  </a:cubicBezTo>
                  <a:cubicBezTo>
                    <a:pt x="4247" y="7991"/>
                    <a:pt x="4229" y="7985"/>
                    <a:pt x="4203" y="7976"/>
                  </a:cubicBezTo>
                  <a:cubicBezTo>
                    <a:pt x="4122" y="7953"/>
                    <a:pt x="4052" y="7917"/>
                    <a:pt x="3993" y="7872"/>
                  </a:cubicBezTo>
                  <a:cubicBezTo>
                    <a:pt x="3960" y="7847"/>
                    <a:pt x="3923" y="7814"/>
                    <a:pt x="3948" y="7766"/>
                  </a:cubicBezTo>
                  <a:cubicBezTo>
                    <a:pt x="3965" y="7732"/>
                    <a:pt x="3996" y="7716"/>
                    <a:pt x="4025" y="7716"/>
                  </a:cubicBezTo>
                  <a:close/>
                  <a:moveTo>
                    <a:pt x="5148" y="7914"/>
                  </a:moveTo>
                  <a:cubicBezTo>
                    <a:pt x="5169" y="7914"/>
                    <a:pt x="5194" y="7935"/>
                    <a:pt x="5206" y="7953"/>
                  </a:cubicBezTo>
                  <a:cubicBezTo>
                    <a:pt x="5217" y="7987"/>
                    <a:pt x="5217" y="8034"/>
                    <a:pt x="5169" y="8046"/>
                  </a:cubicBezTo>
                  <a:cubicBezTo>
                    <a:pt x="5099" y="8071"/>
                    <a:pt x="5030" y="8093"/>
                    <a:pt x="4949" y="8115"/>
                  </a:cubicBezTo>
                  <a:cubicBezTo>
                    <a:pt x="4937" y="8071"/>
                    <a:pt x="4926" y="8034"/>
                    <a:pt x="4912" y="7987"/>
                  </a:cubicBezTo>
                  <a:cubicBezTo>
                    <a:pt x="4982" y="7964"/>
                    <a:pt x="5052" y="7931"/>
                    <a:pt x="5136" y="7917"/>
                  </a:cubicBezTo>
                  <a:cubicBezTo>
                    <a:pt x="5140" y="7915"/>
                    <a:pt x="5144" y="7914"/>
                    <a:pt x="5148" y="7914"/>
                  </a:cubicBezTo>
                  <a:close/>
                  <a:moveTo>
                    <a:pt x="4092" y="8039"/>
                  </a:moveTo>
                  <a:cubicBezTo>
                    <a:pt x="4144" y="8039"/>
                    <a:pt x="4197" y="8046"/>
                    <a:pt x="4250" y="8057"/>
                  </a:cubicBezTo>
                  <a:cubicBezTo>
                    <a:pt x="4239" y="8104"/>
                    <a:pt x="4239" y="8140"/>
                    <a:pt x="4228" y="8185"/>
                  </a:cubicBezTo>
                  <a:cubicBezTo>
                    <a:pt x="4167" y="8200"/>
                    <a:pt x="4111" y="8213"/>
                    <a:pt x="4054" y="8213"/>
                  </a:cubicBezTo>
                  <a:cubicBezTo>
                    <a:pt x="4012" y="8213"/>
                    <a:pt x="3969" y="8206"/>
                    <a:pt x="3923" y="8185"/>
                  </a:cubicBezTo>
                  <a:cubicBezTo>
                    <a:pt x="3901" y="8174"/>
                    <a:pt x="3879" y="8152"/>
                    <a:pt x="3879" y="8140"/>
                  </a:cubicBezTo>
                  <a:cubicBezTo>
                    <a:pt x="3865" y="8115"/>
                    <a:pt x="3890" y="8093"/>
                    <a:pt x="3912" y="8082"/>
                  </a:cubicBezTo>
                  <a:cubicBezTo>
                    <a:pt x="3970" y="8050"/>
                    <a:pt x="4030" y="8039"/>
                    <a:pt x="4092" y="8039"/>
                  </a:cubicBezTo>
                  <a:close/>
                  <a:moveTo>
                    <a:pt x="5206" y="8104"/>
                  </a:moveTo>
                  <a:lnTo>
                    <a:pt x="5206" y="8255"/>
                  </a:lnTo>
                  <a:cubicBezTo>
                    <a:pt x="5158" y="8222"/>
                    <a:pt x="5111" y="8185"/>
                    <a:pt x="5066" y="8152"/>
                  </a:cubicBezTo>
                  <a:cubicBezTo>
                    <a:pt x="5111" y="8127"/>
                    <a:pt x="5158" y="8115"/>
                    <a:pt x="5206" y="8104"/>
                  </a:cubicBezTo>
                  <a:close/>
                  <a:moveTo>
                    <a:pt x="4592" y="7863"/>
                  </a:moveTo>
                  <a:cubicBezTo>
                    <a:pt x="4667" y="7863"/>
                    <a:pt x="4743" y="7887"/>
                    <a:pt x="4798" y="7931"/>
                  </a:cubicBezTo>
                  <a:cubicBezTo>
                    <a:pt x="4890" y="8023"/>
                    <a:pt x="4926" y="8127"/>
                    <a:pt x="4879" y="8255"/>
                  </a:cubicBezTo>
                  <a:cubicBezTo>
                    <a:pt x="4831" y="8372"/>
                    <a:pt x="4728" y="8431"/>
                    <a:pt x="4599" y="8431"/>
                  </a:cubicBezTo>
                  <a:lnTo>
                    <a:pt x="4563" y="8431"/>
                  </a:lnTo>
                  <a:cubicBezTo>
                    <a:pt x="4557" y="8431"/>
                    <a:pt x="4551" y="8432"/>
                    <a:pt x="4545" y="8432"/>
                  </a:cubicBezTo>
                  <a:cubicBezTo>
                    <a:pt x="4370" y="8432"/>
                    <a:pt x="4252" y="8274"/>
                    <a:pt x="4298" y="8104"/>
                  </a:cubicBezTo>
                  <a:cubicBezTo>
                    <a:pt x="4309" y="8057"/>
                    <a:pt x="4331" y="8001"/>
                    <a:pt x="4367" y="7964"/>
                  </a:cubicBezTo>
                  <a:cubicBezTo>
                    <a:pt x="4417" y="7895"/>
                    <a:pt x="4504" y="7863"/>
                    <a:pt x="4592" y="7863"/>
                  </a:cubicBezTo>
                  <a:close/>
                  <a:moveTo>
                    <a:pt x="4949" y="8174"/>
                  </a:moveTo>
                  <a:cubicBezTo>
                    <a:pt x="5041" y="8185"/>
                    <a:pt x="5099" y="8233"/>
                    <a:pt x="5158" y="8303"/>
                  </a:cubicBezTo>
                  <a:cubicBezTo>
                    <a:pt x="5169" y="8314"/>
                    <a:pt x="5180" y="8350"/>
                    <a:pt x="5192" y="8372"/>
                  </a:cubicBezTo>
                  <a:cubicBezTo>
                    <a:pt x="5192" y="8412"/>
                    <a:pt x="5176" y="8434"/>
                    <a:pt x="5152" y="8434"/>
                  </a:cubicBezTo>
                  <a:cubicBezTo>
                    <a:pt x="5147" y="8434"/>
                    <a:pt x="5141" y="8433"/>
                    <a:pt x="5136" y="8431"/>
                  </a:cubicBezTo>
                  <a:cubicBezTo>
                    <a:pt x="5066" y="8406"/>
                    <a:pt x="4996" y="8361"/>
                    <a:pt x="4926" y="8336"/>
                  </a:cubicBezTo>
                  <a:cubicBezTo>
                    <a:pt x="4912" y="8325"/>
                    <a:pt x="4912" y="8303"/>
                    <a:pt x="4912" y="8303"/>
                  </a:cubicBezTo>
                  <a:cubicBezTo>
                    <a:pt x="4926" y="8255"/>
                    <a:pt x="4937" y="8210"/>
                    <a:pt x="4949" y="8174"/>
                  </a:cubicBezTo>
                  <a:close/>
                  <a:moveTo>
                    <a:pt x="4239" y="8266"/>
                  </a:moveTo>
                  <a:cubicBezTo>
                    <a:pt x="4272" y="8303"/>
                    <a:pt x="4284" y="8350"/>
                    <a:pt x="4309" y="8384"/>
                  </a:cubicBezTo>
                  <a:cubicBezTo>
                    <a:pt x="4228" y="8465"/>
                    <a:pt x="4133" y="8523"/>
                    <a:pt x="4018" y="8523"/>
                  </a:cubicBezTo>
                  <a:cubicBezTo>
                    <a:pt x="3960" y="8523"/>
                    <a:pt x="3948" y="8501"/>
                    <a:pt x="3971" y="8453"/>
                  </a:cubicBezTo>
                  <a:cubicBezTo>
                    <a:pt x="4029" y="8350"/>
                    <a:pt x="4133" y="8303"/>
                    <a:pt x="4239" y="8266"/>
                  </a:cubicBezTo>
                  <a:close/>
                  <a:moveTo>
                    <a:pt x="4879" y="8372"/>
                  </a:moveTo>
                  <a:cubicBezTo>
                    <a:pt x="4926" y="8465"/>
                    <a:pt x="4982" y="8560"/>
                    <a:pt x="4996" y="8663"/>
                  </a:cubicBezTo>
                  <a:cubicBezTo>
                    <a:pt x="4996" y="8685"/>
                    <a:pt x="4971" y="8722"/>
                    <a:pt x="4971" y="8744"/>
                  </a:cubicBezTo>
                  <a:cubicBezTo>
                    <a:pt x="4937" y="8733"/>
                    <a:pt x="4901" y="8722"/>
                    <a:pt x="4890" y="8699"/>
                  </a:cubicBezTo>
                  <a:cubicBezTo>
                    <a:pt x="4842" y="8629"/>
                    <a:pt x="4809" y="8534"/>
                    <a:pt x="4761" y="8453"/>
                  </a:cubicBezTo>
                  <a:cubicBezTo>
                    <a:pt x="4809" y="8420"/>
                    <a:pt x="4831" y="8395"/>
                    <a:pt x="4879" y="8372"/>
                  </a:cubicBezTo>
                  <a:close/>
                  <a:moveTo>
                    <a:pt x="4354" y="8431"/>
                  </a:moveTo>
                  <a:cubicBezTo>
                    <a:pt x="4401" y="8453"/>
                    <a:pt x="4437" y="8465"/>
                    <a:pt x="4482" y="8490"/>
                  </a:cubicBezTo>
                  <a:cubicBezTo>
                    <a:pt x="4437" y="8582"/>
                    <a:pt x="4401" y="8685"/>
                    <a:pt x="4309" y="8744"/>
                  </a:cubicBezTo>
                  <a:cubicBezTo>
                    <a:pt x="4301" y="8752"/>
                    <a:pt x="4281" y="8761"/>
                    <a:pt x="4266" y="8761"/>
                  </a:cubicBezTo>
                  <a:cubicBezTo>
                    <a:pt x="4259" y="8761"/>
                    <a:pt x="4253" y="8759"/>
                    <a:pt x="4250" y="8755"/>
                  </a:cubicBezTo>
                  <a:cubicBezTo>
                    <a:pt x="4239" y="8744"/>
                    <a:pt x="4228" y="8722"/>
                    <a:pt x="4228" y="8699"/>
                  </a:cubicBezTo>
                  <a:cubicBezTo>
                    <a:pt x="4228" y="8593"/>
                    <a:pt x="4284" y="8512"/>
                    <a:pt x="4354" y="8431"/>
                  </a:cubicBezTo>
                  <a:close/>
                  <a:moveTo>
                    <a:pt x="4703" y="8476"/>
                  </a:moveTo>
                  <a:cubicBezTo>
                    <a:pt x="4680" y="8593"/>
                    <a:pt x="4658" y="8710"/>
                    <a:pt x="4622" y="8814"/>
                  </a:cubicBezTo>
                  <a:cubicBezTo>
                    <a:pt x="4622" y="8839"/>
                    <a:pt x="4588" y="8850"/>
                    <a:pt x="4577" y="8861"/>
                  </a:cubicBezTo>
                  <a:cubicBezTo>
                    <a:pt x="4563" y="8839"/>
                    <a:pt x="4541" y="8825"/>
                    <a:pt x="4541" y="8803"/>
                  </a:cubicBezTo>
                  <a:cubicBezTo>
                    <a:pt x="4530" y="8699"/>
                    <a:pt x="4541" y="8593"/>
                    <a:pt x="4541" y="8490"/>
                  </a:cubicBezTo>
                  <a:cubicBezTo>
                    <a:pt x="4599" y="8490"/>
                    <a:pt x="4647" y="8476"/>
                    <a:pt x="4703" y="8476"/>
                  </a:cubicBezTo>
                  <a:close/>
                  <a:moveTo>
                    <a:pt x="5390" y="5579"/>
                  </a:moveTo>
                  <a:lnTo>
                    <a:pt x="5390" y="5579"/>
                  </a:lnTo>
                  <a:cubicBezTo>
                    <a:pt x="5460" y="5612"/>
                    <a:pt x="5518" y="5649"/>
                    <a:pt x="5577" y="5682"/>
                  </a:cubicBezTo>
                  <a:cubicBezTo>
                    <a:pt x="5588" y="5696"/>
                    <a:pt x="5599" y="5718"/>
                    <a:pt x="5599" y="5741"/>
                  </a:cubicBezTo>
                  <a:cubicBezTo>
                    <a:pt x="5647" y="5906"/>
                    <a:pt x="5680" y="6068"/>
                    <a:pt x="5728" y="6230"/>
                  </a:cubicBezTo>
                  <a:cubicBezTo>
                    <a:pt x="5868" y="6847"/>
                    <a:pt x="5938" y="7476"/>
                    <a:pt x="5926" y="8115"/>
                  </a:cubicBezTo>
                  <a:cubicBezTo>
                    <a:pt x="5926" y="8350"/>
                    <a:pt x="5960" y="8571"/>
                    <a:pt x="6044" y="8791"/>
                  </a:cubicBezTo>
                  <a:cubicBezTo>
                    <a:pt x="6114" y="8965"/>
                    <a:pt x="6114" y="9163"/>
                    <a:pt x="6136" y="9361"/>
                  </a:cubicBezTo>
                  <a:cubicBezTo>
                    <a:pt x="6147" y="9454"/>
                    <a:pt x="6147" y="9560"/>
                    <a:pt x="6158" y="9663"/>
                  </a:cubicBezTo>
                  <a:cubicBezTo>
                    <a:pt x="6158" y="9722"/>
                    <a:pt x="6136" y="9747"/>
                    <a:pt x="6088" y="9769"/>
                  </a:cubicBezTo>
                  <a:cubicBezTo>
                    <a:pt x="5938" y="9828"/>
                    <a:pt x="5798" y="9898"/>
                    <a:pt x="5647" y="9956"/>
                  </a:cubicBezTo>
                  <a:cubicBezTo>
                    <a:pt x="5566" y="9990"/>
                    <a:pt x="5485" y="10026"/>
                    <a:pt x="5390" y="10049"/>
                  </a:cubicBezTo>
                  <a:cubicBezTo>
                    <a:pt x="5370" y="10055"/>
                    <a:pt x="5354" y="10059"/>
                    <a:pt x="5341" y="10059"/>
                  </a:cubicBezTo>
                  <a:cubicBezTo>
                    <a:pt x="5309" y="10059"/>
                    <a:pt x="5298" y="10036"/>
                    <a:pt x="5298" y="9979"/>
                  </a:cubicBezTo>
                  <a:cubicBezTo>
                    <a:pt x="5275" y="9758"/>
                    <a:pt x="5239" y="9548"/>
                    <a:pt x="5228" y="9328"/>
                  </a:cubicBezTo>
                  <a:cubicBezTo>
                    <a:pt x="5217" y="9104"/>
                    <a:pt x="5206" y="8872"/>
                    <a:pt x="5228" y="8652"/>
                  </a:cubicBezTo>
                  <a:cubicBezTo>
                    <a:pt x="5275" y="8210"/>
                    <a:pt x="5261" y="7777"/>
                    <a:pt x="5206" y="7347"/>
                  </a:cubicBezTo>
                  <a:cubicBezTo>
                    <a:pt x="5180" y="7163"/>
                    <a:pt x="5147" y="6964"/>
                    <a:pt x="5122" y="6777"/>
                  </a:cubicBezTo>
                  <a:cubicBezTo>
                    <a:pt x="5099" y="6649"/>
                    <a:pt x="5088" y="6509"/>
                    <a:pt x="5088" y="6380"/>
                  </a:cubicBezTo>
                  <a:cubicBezTo>
                    <a:pt x="5088" y="6358"/>
                    <a:pt x="5088" y="6336"/>
                    <a:pt x="5099" y="6311"/>
                  </a:cubicBezTo>
                  <a:cubicBezTo>
                    <a:pt x="5180" y="6115"/>
                    <a:pt x="5261" y="5928"/>
                    <a:pt x="5345" y="5730"/>
                  </a:cubicBezTo>
                  <a:cubicBezTo>
                    <a:pt x="5345" y="5730"/>
                    <a:pt x="5356" y="5741"/>
                    <a:pt x="5368" y="5741"/>
                  </a:cubicBezTo>
                  <a:cubicBezTo>
                    <a:pt x="5379" y="5752"/>
                    <a:pt x="5390" y="5752"/>
                    <a:pt x="5401" y="5752"/>
                  </a:cubicBezTo>
                  <a:cubicBezTo>
                    <a:pt x="5415" y="5741"/>
                    <a:pt x="5415" y="5718"/>
                    <a:pt x="5415" y="5707"/>
                  </a:cubicBezTo>
                  <a:cubicBezTo>
                    <a:pt x="5401" y="5660"/>
                    <a:pt x="5390" y="5626"/>
                    <a:pt x="5390" y="5579"/>
                  </a:cubicBezTo>
                  <a:close/>
                  <a:moveTo>
                    <a:pt x="9418" y="12247"/>
                  </a:moveTo>
                  <a:cubicBezTo>
                    <a:pt x="9430" y="12283"/>
                    <a:pt x="9441" y="12306"/>
                    <a:pt x="9466" y="12331"/>
                  </a:cubicBezTo>
                  <a:cubicBezTo>
                    <a:pt x="9499" y="12423"/>
                    <a:pt x="9558" y="12493"/>
                    <a:pt x="9639" y="12540"/>
                  </a:cubicBezTo>
                  <a:cubicBezTo>
                    <a:pt x="9687" y="12563"/>
                    <a:pt x="9687" y="12596"/>
                    <a:pt x="9661" y="12644"/>
                  </a:cubicBezTo>
                  <a:cubicBezTo>
                    <a:pt x="9606" y="12736"/>
                    <a:pt x="9499" y="12761"/>
                    <a:pt x="9407" y="12795"/>
                  </a:cubicBezTo>
                  <a:cubicBezTo>
                    <a:pt x="9407" y="12795"/>
                    <a:pt x="9382" y="12784"/>
                    <a:pt x="9371" y="12772"/>
                  </a:cubicBezTo>
                  <a:cubicBezTo>
                    <a:pt x="9326" y="12714"/>
                    <a:pt x="9290" y="12644"/>
                    <a:pt x="9242" y="12585"/>
                  </a:cubicBezTo>
                  <a:cubicBezTo>
                    <a:pt x="9198" y="12540"/>
                    <a:pt x="9161" y="12482"/>
                    <a:pt x="9117" y="12423"/>
                  </a:cubicBezTo>
                  <a:cubicBezTo>
                    <a:pt x="9209" y="12364"/>
                    <a:pt x="9312" y="12306"/>
                    <a:pt x="9418" y="12247"/>
                  </a:cubicBezTo>
                  <a:close/>
                  <a:moveTo>
                    <a:pt x="9069" y="12446"/>
                  </a:moveTo>
                  <a:cubicBezTo>
                    <a:pt x="9161" y="12574"/>
                    <a:pt x="9242" y="12691"/>
                    <a:pt x="9337" y="12820"/>
                  </a:cubicBezTo>
                  <a:cubicBezTo>
                    <a:pt x="9268" y="12865"/>
                    <a:pt x="9187" y="12912"/>
                    <a:pt x="9092" y="12960"/>
                  </a:cubicBezTo>
                  <a:cubicBezTo>
                    <a:pt x="9011" y="12842"/>
                    <a:pt x="8930" y="12725"/>
                    <a:pt x="8837" y="12596"/>
                  </a:cubicBezTo>
                  <a:cubicBezTo>
                    <a:pt x="8907" y="12552"/>
                    <a:pt x="8988" y="12493"/>
                    <a:pt x="9069" y="12446"/>
                  </a:cubicBezTo>
                  <a:close/>
                  <a:moveTo>
                    <a:pt x="8801" y="12644"/>
                  </a:moveTo>
                  <a:cubicBezTo>
                    <a:pt x="8882" y="12761"/>
                    <a:pt x="8963" y="12876"/>
                    <a:pt x="9058" y="12993"/>
                  </a:cubicBezTo>
                  <a:cubicBezTo>
                    <a:pt x="9011" y="13041"/>
                    <a:pt x="8952" y="13085"/>
                    <a:pt x="8893" y="13144"/>
                  </a:cubicBezTo>
                  <a:cubicBezTo>
                    <a:pt x="8801" y="13015"/>
                    <a:pt x="8720" y="12901"/>
                    <a:pt x="8639" y="12772"/>
                  </a:cubicBezTo>
                  <a:cubicBezTo>
                    <a:pt x="8698" y="12725"/>
                    <a:pt x="8742" y="12691"/>
                    <a:pt x="8801" y="12644"/>
                  </a:cubicBezTo>
                  <a:close/>
                  <a:moveTo>
                    <a:pt x="8580" y="12784"/>
                  </a:moveTo>
                  <a:cubicBezTo>
                    <a:pt x="8673" y="12912"/>
                    <a:pt x="8767" y="13041"/>
                    <a:pt x="8860" y="13180"/>
                  </a:cubicBezTo>
                  <a:cubicBezTo>
                    <a:pt x="8837" y="13180"/>
                    <a:pt x="8823" y="13191"/>
                    <a:pt x="8801" y="13203"/>
                  </a:cubicBezTo>
                  <a:cubicBezTo>
                    <a:pt x="8771" y="13215"/>
                    <a:pt x="8747" y="13221"/>
                    <a:pt x="8729" y="13221"/>
                  </a:cubicBezTo>
                  <a:cubicBezTo>
                    <a:pt x="8691" y="13221"/>
                    <a:pt x="8673" y="13194"/>
                    <a:pt x="8650" y="13133"/>
                  </a:cubicBezTo>
                  <a:cubicBezTo>
                    <a:pt x="8603" y="13052"/>
                    <a:pt x="8558" y="12971"/>
                    <a:pt x="8499" y="12865"/>
                  </a:cubicBezTo>
                  <a:cubicBezTo>
                    <a:pt x="8522" y="12842"/>
                    <a:pt x="8558" y="12820"/>
                    <a:pt x="8580" y="12784"/>
                  </a:cubicBezTo>
                  <a:close/>
                  <a:moveTo>
                    <a:pt x="9955" y="13504"/>
                  </a:moveTo>
                  <a:cubicBezTo>
                    <a:pt x="9999" y="13599"/>
                    <a:pt x="9999" y="13739"/>
                    <a:pt x="10139" y="13772"/>
                  </a:cubicBezTo>
                  <a:cubicBezTo>
                    <a:pt x="10106" y="13798"/>
                    <a:pt x="10081" y="13820"/>
                    <a:pt x="10036" y="13842"/>
                  </a:cubicBezTo>
                  <a:cubicBezTo>
                    <a:pt x="9988" y="13750"/>
                    <a:pt x="9930" y="13669"/>
                    <a:pt x="9885" y="13574"/>
                  </a:cubicBezTo>
                  <a:cubicBezTo>
                    <a:pt x="9907" y="13552"/>
                    <a:pt x="9930" y="13529"/>
                    <a:pt x="9955" y="13504"/>
                  </a:cubicBezTo>
                  <a:close/>
                  <a:moveTo>
                    <a:pt x="9837" y="13610"/>
                  </a:moveTo>
                  <a:cubicBezTo>
                    <a:pt x="9896" y="13691"/>
                    <a:pt x="9941" y="13772"/>
                    <a:pt x="9999" y="13867"/>
                  </a:cubicBezTo>
                  <a:cubicBezTo>
                    <a:pt x="9999" y="13867"/>
                    <a:pt x="9977" y="13890"/>
                    <a:pt x="9966" y="13890"/>
                  </a:cubicBezTo>
                  <a:cubicBezTo>
                    <a:pt x="9942" y="13895"/>
                    <a:pt x="9918" y="13898"/>
                    <a:pt x="9895" y="13898"/>
                  </a:cubicBezTo>
                  <a:cubicBezTo>
                    <a:pt x="9872" y="13898"/>
                    <a:pt x="9849" y="13895"/>
                    <a:pt x="9826" y="13890"/>
                  </a:cubicBezTo>
                  <a:cubicBezTo>
                    <a:pt x="9801" y="13890"/>
                    <a:pt x="9779" y="13890"/>
                    <a:pt x="9779" y="13879"/>
                  </a:cubicBezTo>
                  <a:cubicBezTo>
                    <a:pt x="9745" y="13820"/>
                    <a:pt x="9709" y="13761"/>
                    <a:pt x="9661" y="13691"/>
                  </a:cubicBezTo>
                  <a:cubicBezTo>
                    <a:pt x="9720" y="13669"/>
                    <a:pt x="9779" y="13633"/>
                    <a:pt x="9837" y="13610"/>
                  </a:cubicBezTo>
                  <a:close/>
                  <a:moveTo>
                    <a:pt x="10279" y="13552"/>
                  </a:moveTo>
                  <a:lnTo>
                    <a:pt x="10279" y="13552"/>
                  </a:lnTo>
                  <a:cubicBezTo>
                    <a:pt x="10385" y="13669"/>
                    <a:pt x="10514" y="13761"/>
                    <a:pt x="10558" y="13923"/>
                  </a:cubicBezTo>
                  <a:cubicBezTo>
                    <a:pt x="10558" y="13948"/>
                    <a:pt x="10558" y="13982"/>
                    <a:pt x="10547" y="13993"/>
                  </a:cubicBezTo>
                  <a:cubicBezTo>
                    <a:pt x="10525" y="14018"/>
                    <a:pt x="10488" y="14030"/>
                    <a:pt x="10455" y="14030"/>
                  </a:cubicBezTo>
                  <a:cubicBezTo>
                    <a:pt x="10407" y="14007"/>
                    <a:pt x="10374" y="13982"/>
                    <a:pt x="10326" y="13948"/>
                  </a:cubicBezTo>
                  <a:cubicBezTo>
                    <a:pt x="10326" y="13948"/>
                    <a:pt x="10315" y="13937"/>
                    <a:pt x="10326" y="13923"/>
                  </a:cubicBezTo>
                  <a:cubicBezTo>
                    <a:pt x="10338" y="13867"/>
                    <a:pt x="10304" y="13820"/>
                    <a:pt x="10257" y="13784"/>
                  </a:cubicBezTo>
                  <a:cubicBezTo>
                    <a:pt x="10374" y="13714"/>
                    <a:pt x="10290" y="13633"/>
                    <a:pt x="10279" y="13552"/>
                  </a:cubicBezTo>
                  <a:close/>
                  <a:moveTo>
                    <a:pt x="10178" y="13828"/>
                  </a:moveTo>
                  <a:cubicBezTo>
                    <a:pt x="10199" y="13828"/>
                    <a:pt x="10225" y="13844"/>
                    <a:pt x="10245" y="13854"/>
                  </a:cubicBezTo>
                  <a:cubicBezTo>
                    <a:pt x="10268" y="13867"/>
                    <a:pt x="10268" y="13901"/>
                    <a:pt x="10268" y="13923"/>
                  </a:cubicBezTo>
                  <a:cubicBezTo>
                    <a:pt x="10234" y="14030"/>
                    <a:pt x="10187" y="14063"/>
                    <a:pt x="10069" y="14063"/>
                  </a:cubicBezTo>
                  <a:cubicBezTo>
                    <a:pt x="10047" y="14052"/>
                    <a:pt x="10025" y="14052"/>
                    <a:pt x="9988" y="14052"/>
                  </a:cubicBezTo>
                  <a:cubicBezTo>
                    <a:pt x="9988" y="13923"/>
                    <a:pt x="10047" y="13879"/>
                    <a:pt x="10164" y="13831"/>
                  </a:cubicBezTo>
                  <a:cubicBezTo>
                    <a:pt x="10169" y="13829"/>
                    <a:pt x="10173" y="13828"/>
                    <a:pt x="10178" y="13828"/>
                  </a:cubicBezTo>
                  <a:close/>
                  <a:moveTo>
                    <a:pt x="9872" y="13944"/>
                  </a:moveTo>
                  <a:cubicBezTo>
                    <a:pt x="9895" y="13944"/>
                    <a:pt x="9918" y="13948"/>
                    <a:pt x="9941" y="13948"/>
                  </a:cubicBezTo>
                  <a:cubicBezTo>
                    <a:pt x="9930" y="13993"/>
                    <a:pt x="9941" y="14063"/>
                    <a:pt x="9918" y="14063"/>
                  </a:cubicBezTo>
                  <a:cubicBezTo>
                    <a:pt x="9837" y="14099"/>
                    <a:pt x="9756" y="14111"/>
                    <a:pt x="9675" y="14133"/>
                  </a:cubicBezTo>
                  <a:cubicBezTo>
                    <a:pt x="9661" y="14133"/>
                    <a:pt x="9650" y="14122"/>
                    <a:pt x="9650" y="14122"/>
                  </a:cubicBezTo>
                  <a:cubicBezTo>
                    <a:pt x="9650" y="14063"/>
                    <a:pt x="9675" y="14041"/>
                    <a:pt x="9720" y="14018"/>
                  </a:cubicBezTo>
                  <a:cubicBezTo>
                    <a:pt x="9756" y="14007"/>
                    <a:pt x="9801" y="13960"/>
                    <a:pt x="9837" y="13948"/>
                  </a:cubicBezTo>
                  <a:cubicBezTo>
                    <a:pt x="9849" y="13945"/>
                    <a:pt x="9860" y="13944"/>
                    <a:pt x="9872" y="13944"/>
                  </a:cubicBezTo>
                  <a:close/>
                  <a:moveTo>
                    <a:pt x="9720" y="12691"/>
                  </a:moveTo>
                  <a:cubicBezTo>
                    <a:pt x="9826" y="12772"/>
                    <a:pt x="9966" y="12831"/>
                    <a:pt x="10058" y="12960"/>
                  </a:cubicBezTo>
                  <a:cubicBezTo>
                    <a:pt x="10094" y="12993"/>
                    <a:pt x="10128" y="13041"/>
                    <a:pt x="10164" y="13074"/>
                  </a:cubicBezTo>
                  <a:cubicBezTo>
                    <a:pt x="10209" y="13122"/>
                    <a:pt x="10220" y="13169"/>
                    <a:pt x="10209" y="13225"/>
                  </a:cubicBezTo>
                  <a:lnTo>
                    <a:pt x="10209" y="13529"/>
                  </a:lnTo>
                  <a:cubicBezTo>
                    <a:pt x="10209" y="13574"/>
                    <a:pt x="10234" y="13622"/>
                    <a:pt x="10257" y="13669"/>
                  </a:cubicBezTo>
                  <a:cubicBezTo>
                    <a:pt x="10268" y="13714"/>
                    <a:pt x="10245" y="13739"/>
                    <a:pt x="10209" y="13739"/>
                  </a:cubicBezTo>
                  <a:cubicBezTo>
                    <a:pt x="10139" y="13739"/>
                    <a:pt x="10081" y="13703"/>
                    <a:pt x="10058" y="13644"/>
                  </a:cubicBezTo>
                  <a:cubicBezTo>
                    <a:pt x="10047" y="13588"/>
                    <a:pt x="10025" y="13529"/>
                    <a:pt x="10011" y="13471"/>
                  </a:cubicBezTo>
                  <a:cubicBezTo>
                    <a:pt x="9977" y="13353"/>
                    <a:pt x="9896" y="13284"/>
                    <a:pt x="9779" y="13261"/>
                  </a:cubicBezTo>
                  <a:cubicBezTo>
                    <a:pt x="9675" y="13239"/>
                    <a:pt x="9592" y="13191"/>
                    <a:pt x="9536" y="13110"/>
                  </a:cubicBezTo>
                  <a:cubicBezTo>
                    <a:pt x="9522" y="13099"/>
                    <a:pt x="9499" y="13085"/>
                    <a:pt x="9477" y="13074"/>
                  </a:cubicBezTo>
                  <a:lnTo>
                    <a:pt x="9477" y="13074"/>
                  </a:lnTo>
                  <a:cubicBezTo>
                    <a:pt x="9477" y="13099"/>
                    <a:pt x="9477" y="13122"/>
                    <a:pt x="9488" y="13144"/>
                  </a:cubicBezTo>
                  <a:cubicBezTo>
                    <a:pt x="9558" y="13225"/>
                    <a:pt x="9650" y="13284"/>
                    <a:pt x="9756" y="13309"/>
                  </a:cubicBezTo>
                  <a:cubicBezTo>
                    <a:pt x="9837" y="13331"/>
                    <a:pt x="9885" y="13390"/>
                    <a:pt x="9941" y="13434"/>
                  </a:cubicBezTo>
                  <a:cubicBezTo>
                    <a:pt x="9860" y="13574"/>
                    <a:pt x="9709" y="13622"/>
                    <a:pt x="9580" y="13658"/>
                  </a:cubicBezTo>
                  <a:cubicBezTo>
                    <a:pt x="9536" y="13669"/>
                    <a:pt x="9499" y="13669"/>
                    <a:pt x="9452" y="13680"/>
                  </a:cubicBezTo>
                  <a:cubicBezTo>
                    <a:pt x="9430" y="13680"/>
                    <a:pt x="9396" y="13691"/>
                    <a:pt x="9371" y="13703"/>
                  </a:cubicBezTo>
                  <a:lnTo>
                    <a:pt x="9371" y="13728"/>
                  </a:lnTo>
                  <a:cubicBezTo>
                    <a:pt x="9396" y="13728"/>
                    <a:pt x="9407" y="13739"/>
                    <a:pt x="9418" y="13739"/>
                  </a:cubicBezTo>
                  <a:cubicBezTo>
                    <a:pt x="9477" y="13728"/>
                    <a:pt x="9522" y="13714"/>
                    <a:pt x="9580" y="13714"/>
                  </a:cubicBezTo>
                  <a:cubicBezTo>
                    <a:pt x="9592" y="13714"/>
                    <a:pt x="9617" y="13728"/>
                    <a:pt x="9628" y="13739"/>
                  </a:cubicBezTo>
                  <a:cubicBezTo>
                    <a:pt x="9675" y="13798"/>
                    <a:pt x="9709" y="13867"/>
                    <a:pt x="9745" y="13937"/>
                  </a:cubicBezTo>
                  <a:cubicBezTo>
                    <a:pt x="9720" y="13960"/>
                    <a:pt x="9698" y="13971"/>
                    <a:pt x="9661" y="13993"/>
                  </a:cubicBezTo>
                  <a:cubicBezTo>
                    <a:pt x="9630" y="13953"/>
                    <a:pt x="9590" y="13948"/>
                    <a:pt x="9549" y="13948"/>
                  </a:cubicBezTo>
                  <a:cubicBezTo>
                    <a:pt x="9533" y="13948"/>
                    <a:pt x="9516" y="13948"/>
                    <a:pt x="9499" y="13948"/>
                  </a:cubicBezTo>
                  <a:cubicBezTo>
                    <a:pt x="9466" y="13948"/>
                    <a:pt x="9430" y="13912"/>
                    <a:pt x="9407" y="13879"/>
                  </a:cubicBezTo>
                  <a:cubicBezTo>
                    <a:pt x="9382" y="13854"/>
                    <a:pt x="9371" y="13809"/>
                    <a:pt x="9349" y="13772"/>
                  </a:cubicBezTo>
                  <a:lnTo>
                    <a:pt x="9326" y="13772"/>
                  </a:lnTo>
                  <a:lnTo>
                    <a:pt x="9326" y="13831"/>
                  </a:lnTo>
                  <a:cubicBezTo>
                    <a:pt x="9360" y="13948"/>
                    <a:pt x="9418" y="13993"/>
                    <a:pt x="9547" y="13993"/>
                  </a:cubicBezTo>
                  <a:cubicBezTo>
                    <a:pt x="9569" y="13993"/>
                    <a:pt x="9592" y="14007"/>
                    <a:pt x="9606" y="14018"/>
                  </a:cubicBezTo>
                  <a:cubicBezTo>
                    <a:pt x="9606" y="14041"/>
                    <a:pt x="9606" y="14077"/>
                    <a:pt x="9580" y="14088"/>
                  </a:cubicBezTo>
                  <a:cubicBezTo>
                    <a:pt x="9551" y="14129"/>
                    <a:pt x="9502" y="14149"/>
                    <a:pt x="9451" y="14149"/>
                  </a:cubicBezTo>
                  <a:cubicBezTo>
                    <a:pt x="9400" y="14149"/>
                    <a:pt x="9347" y="14129"/>
                    <a:pt x="9312" y="14088"/>
                  </a:cubicBezTo>
                  <a:cubicBezTo>
                    <a:pt x="9242" y="13993"/>
                    <a:pt x="9161" y="13912"/>
                    <a:pt x="9103" y="13820"/>
                  </a:cubicBezTo>
                  <a:cubicBezTo>
                    <a:pt x="9058" y="13761"/>
                    <a:pt x="9033" y="13703"/>
                    <a:pt x="9011" y="13644"/>
                  </a:cubicBezTo>
                  <a:cubicBezTo>
                    <a:pt x="8988" y="13529"/>
                    <a:pt x="8952" y="13412"/>
                    <a:pt x="8882" y="13320"/>
                  </a:cubicBezTo>
                  <a:cubicBezTo>
                    <a:pt x="8871" y="13295"/>
                    <a:pt x="8860" y="13272"/>
                    <a:pt x="8849" y="13250"/>
                  </a:cubicBezTo>
                  <a:cubicBezTo>
                    <a:pt x="9011" y="13122"/>
                    <a:pt x="9150" y="12960"/>
                    <a:pt x="9349" y="12876"/>
                  </a:cubicBezTo>
                  <a:cubicBezTo>
                    <a:pt x="9407" y="12853"/>
                    <a:pt x="9452" y="12831"/>
                    <a:pt x="9511" y="12806"/>
                  </a:cubicBezTo>
                  <a:cubicBezTo>
                    <a:pt x="9580" y="12772"/>
                    <a:pt x="9639" y="12736"/>
                    <a:pt x="9720" y="12691"/>
                  </a:cubicBezTo>
                  <a:close/>
                  <a:moveTo>
                    <a:pt x="1670" y="4915"/>
                  </a:moveTo>
                  <a:cubicBezTo>
                    <a:pt x="1727" y="4915"/>
                    <a:pt x="1782" y="4930"/>
                    <a:pt x="1828" y="4961"/>
                  </a:cubicBezTo>
                  <a:cubicBezTo>
                    <a:pt x="2026" y="5067"/>
                    <a:pt x="2085" y="5288"/>
                    <a:pt x="2038" y="5473"/>
                  </a:cubicBezTo>
                  <a:cubicBezTo>
                    <a:pt x="1993" y="5612"/>
                    <a:pt x="1909" y="5696"/>
                    <a:pt x="1795" y="5766"/>
                  </a:cubicBezTo>
                  <a:cubicBezTo>
                    <a:pt x="1688" y="5822"/>
                    <a:pt x="1630" y="5906"/>
                    <a:pt x="1607" y="6009"/>
                  </a:cubicBezTo>
                  <a:cubicBezTo>
                    <a:pt x="1585" y="6101"/>
                    <a:pt x="1574" y="6185"/>
                    <a:pt x="1560" y="6277"/>
                  </a:cubicBezTo>
                  <a:lnTo>
                    <a:pt x="1560" y="6325"/>
                  </a:lnTo>
                  <a:cubicBezTo>
                    <a:pt x="1644" y="6241"/>
                    <a:pt x="1713" y="6160"/>
                    <a:pt x="1783" y="6079"/>
                  </a:cubicBezTo>
                  <a:lnTo>
                    <a:pt x="1783" y="6079"/>
                  </a:lnTo>
                  <a:cubicBezTo>
                    <a:pt x="1758" y="6171"/>
                    <a:pt x="1736" y="6241"/>
                    <a:pt x="1713" y="6325"/>
                  </a:cubicBezTo>
                  <a:cubicBezTo>
                    <a:pt x="1700" y="6336"/>
                    <a:pt x="1713" y="6358"/>
                    <a:pt x="1713" y="6369"/>
                  </a:cubicBezTo>
                  <a:cubicBezTo>
                    <a:pt x="1736" y="6369"/>
                    <a:pt x="1758" y="6358"/>
                    <a:pt x="1769" y="6358"/>
                  </a:cubicBezTo>
                  <a:cubicBezTo>
                    <a:pt x="1876" y="6266"/>
                    <a:pt x="1979" y="6185"/>
                    <a:pt x="2085" y="6101"/>
                  </a:cubicBezTo>
                  <a:cubicBezTo>
                    <a:pt x="2133" y="6068"/>
                    <a:pt x="2177" y="6045"/>
                    <a:pt x="2236" y="6009"/>
                  </a:cubicBezTo>
                  <a:cubicBezTo>
                    <a:pt x="2258" y="6079"/>
                    <a:pt x="2283" y="6126"/>
                    <a:pt x="2295" y="6171"/>
                  </a:cubicBezTo>
                  <a:cubicBezTo>
                    <a:pt x="2328" y="6266"/>
                    <a:pt x="2387" y="6347"/>
                    <a:pt x="2482" y="6406"/>
                  </a:cubicBezTo>
                  <a:cubicBezTo>
                    <a:pt x="2493" y="6417"/>
                    <a:pt x="2504" y="6439"/>
                    <a:pt x="2504" y="6464"/>
                  </a:cubicBezTo>
                  <a:cubicBezTo>
                    <a:pt x="2493" y="6579"/>
                    <a:pt x="2482" y="6685"/>
                    <a:pt x="2457" y="6800"/>
                  </a:cubicBezTo>
                  <a:cubicBezTo>
                    <a:pt x="2423" y="7034"/>
                    <a:pt x="2457" y="7266"/>
                    <a:pt x="2526" y="7487"/>
                  </a:cubicBezTo>
                  <a:cubicBezTo>
                    <a:pt x="2548" y="7537"/>
                    <a:pt x="2576" y="7571"/>
                    <a:pt x="2627" y="7571"/>
                  </a:cubicBezTo>
                  <a:cubicBezTo>
                    <a:pt x="2635" y="7571"/>
                    <a:pt x="2645" y="7570"/>
                    <a:pt x="2655" y="7568"/>
                  </a:cubicBezTo>
                  <a:cubicBezTo>
                    <a:pt x="2817" y="7557"/>
                    <a:pt x="2971" y="7534"/>
                    <a:pt x="3133" y="7523"/>
                  </a:cubicBezTo>
                  <a:cubicBezTo>
                    <a:pt x="3191" y="7512"/>
                    <a:pt x="3250" y="7512"/>
                    <a:pt x="3306" y="7512"/>
                  </a:cubicBezTo>
                  <a:cubicBezTo>
                    <a:pt x="3401" y="7512"/>
                    <a:pt x="3434" y="7464"/>
                    <a:pt x="3412" y="7383"/>
                  </a:cubicBezTo>
                  <a:cubicBezTo>
                    <a:pt x="3376" y="7196"/>
                    <a:pt x="3365" y="7023"/>
                    <a:pt x="3412" y="6825"/>
                  </a:cubicBezTo>
                  <a:cubicBezTo>
                    <a:pt x="3423" y="6836"/>
                    <a:pt x="3446" y="6836"/>
                    <a:pt x="3471" y="6847"/>
                  </a:cubicBezTo>
                  <a:cubicBezTo>
                    <a:pt x="3599" y="6906"/>
                    <a:pt x="3725" y="6964"/>
                    <a:pt x="3865" y="7009"/>
                  </a:cubicBezTo>
                  <a:cubicBezTo>
                    <a:pt x="3956" y="7055"/>
                    <a:pt x="4047" y="7072"/>
                    <a:pt x="4144" y="7072"/>
                  </a:cubicBezTo>
                  <a:cubicBezTo>
                    <a:pt x="4171" y="7072"/>
                    <a:pt x="4199" y="7070"/>
                    <a:pt x="4228" y="7068"/>
                  </a:cubicBezTo>
                  <a:cubicBezTo>
                    <a:pt x="4309" y="7057"/>
                    <a:pt x="4379" y="7009"/>
                    <a:pt x="4437" y="6964"/>
                  </a:cubicBezTo>
                  <a:cubicBezTo>
                    <a:pt x="4647" y="6788"/>
                    <a:pt x="4842" y="6615"/>
                    <a:pt x="5041" y="6450"/>
                  </a:cubicBezTo>
                  <a:cubicBezTo>
                    <a:pt x="5088" y="6813"/>
                    <a:pt x="5136" y="7185"/>
                    <a:pt x="5180" y="7568"/>
                  </a:cubicBezTo>
                  <a:cubicBezTo>
                    <a:pt x="5146" y="7545"/>
                    <a:pt x="5116" y="7535"/>
                    <a:pt x="5089" y="7535"/>
                  </a:cubicBezTo>
                  <a:cubicBezTo>
                    <a:pt x="5010" y="7535"/>
                    <a:pt x="4962" y="7619"/>
                    <a:pt x="4901" y="7663"/>
                  </a:cubicBezTo>
                  <a:cubicBezTo>
                    <a:pt x="4901" y="7582"/>
                    <a:pt x="4912" y="7512"/>
                    <a:pt x="4926" y="7428"/>
                  </a:cubicBezTo>
                  <a:cubicBezTo>
                    <a:pt x="4926" y="7406"/>
                    <a:pt x="4912" y="7372"/>
                    <a:pt x="4901" y="7347"/>
                  </a:cubicBezTo>
                  <a:cubicBezTo>
                    <a:pt x="4877" y="7315"/>
                    <a:pt x="4848" y="7297"/>
                    <a:pt x="4817" y="7297"/>
                  </a:cubicBezTo>
                  <a:cubicBezTo>
                    <a:pt x="4792" y="7297"/>
                    <a:pt x="4766" y="7309"/>
                    <a:pt x="4739" y="7336"/>
                  </a:cubicBezTo>
                  <a:cubicBezTo>
                    <a:pt x="4692" y="7395"/>
                    <a:pt x="4658" y="7453"/>
                    <a:pt x="4622" y="7512"/>
                  </a:cubicBezTo>
                  <a:cubicBezTo>
                    <a:pt x="4611" y="7464"/>
                    <a:pt x="4599" y="7406"/>
                    <a:pt x="4577" y="7358"/>
                  </a:cubicBezTo>
                  <a:cubicBezTo>
                    <a:pt x="4544" y="7285"/>
                    <a:pt x="4514" y="7242"/>
                    <a:pt x="4474" y="7242"/>
                  </a:cubicBezTo>
                  <a:cubicBezTo>
                    <a:pt x="4469" y="7242"/>
                    <a:pt x="4464" y="7243"/>
                    <a:pt x="4460" y="7244"/>
                  </a:cubicBezTo>
                  <a:cubicBezTo>
                    <a:pt x="4379" y="7266"/>
                    <a:pt x="4379" y="7325"/>
                    <a:pt x="4367" y="7383"/>
                  </a:cubicBezTo>
                  <a:cubicBezTo>
                    <a:pt x="4367" y="7442"/>
                    <a:pt x="4367" y="7487"/>
                    <a:pt x="4354" y="7557"/>
                  </a:cubicBezTo>
                  <a:cubicBezTo>
                    <a:pt x="4331" y="7523"/>
                    <a:pt x="4320" y="7487"/>
                    <a:pt x="4298" y="7476"/>
                  </a:cubicBezTo>
                  <a:cubicBezTo>
                    <a:pt x="4272" y="7442"/>
                    <a:pt x="4239" y="7406"/>
                    <a:pt x="4191" y="7383"/>
                  </a:cubicBezTo>
                  <a:cubicBezTo>
                    <a:pt x="4173" y="7375"/>
                    <a:pt x="4155" y="7371"/>
                    <a:pt x="4138" y="7371"/>
                  </a:cubicBezTo>
                  <a:cubicBezTo>
                    <a:pt x="4083" y="7371"/>
                    <a:pt x="4043" y="7416"/>
                    <a:pt x="4052" y="7487"/>
                  </a:cubicBezTo>
                  <a:cubicBezTo>
                    <a:pt x="4063" y="7557"/>
                    <a:pt x="4088" y="7615"/>
                    <a:pt x="4099" y="7685"/>
                  </a:cubicBezTo>
                  <a:cubicBezTo>
                    <a:pt x="4074" y="7682"/>
                    <a:pt x="4047" y="7678"/>
                    <a:pt x="4022" y="7678"/>
                  </a:cubicBezTo>
                  <a:cubicBezTo>
                    <a:pt x="3966" y="7678"/>
                    <a:pt x="3916" y="7695"/>
                    <a:pt x="3901" y="7766"/>
                  </a:cubicBezTo>
                  <a:cubicBezTo>
                    <a:pt x="3879" y="7883"/>
                    <a:pt x="3971" y="7931"/>
                    <a:pt x="4063" y="7987"/>
                  </a:cubicBezTo>
                  <a:cubicBezTo>
                    <a:pt x="4029" y="7987"/>
                    <a:pt x="4018" y="7987"/>
                    <a:pt x="3993" y="8001"/>
                  </a:cubicBezTo>
                  <a:cubicBezTo>
                    <a:pt x="3971" y="8012"/>
                    <a:pt x="3934" y="8012"/>
                    <a:pt x="3912" y="8023"/>
                  </a:cubicBezTo>
                  <a:cubicBezTo>
                    <a:pt x="3865" y="8046"/>
                    <a:pt x="3820" y="8082"/>
                    <a:pt x="3820" y="8140"/>
                  </a:cubicBezTo>
                  <a:cubicBezTo>
                    <a:pt x="3820" y="8196"/>
                    <a:pt x="3879" y="8222"/>
                    <a:pt x="3923" y="8233"/>
                  </a:cubicBezTo>
                  <a:cubicBezTo>
                    <a:pt x="3982" y="8255"/>
                    <a:pt x="4029" y="8255"/>
                    <a:pt x="4088" y="8266"/>
                  </a:cubicBezTo>
                  <a:cubicBezTo>
                    <a:pt x="4052" y="8303"/>
                    <a:pt x="4004" y="8336"/>
                    <a:pt x="3971" y="8372"/>
                  </a:cubicBezTo>
                  <a:cubicBezTo>
                    <a:pt x="3948" y="8395"/>
                    <a:pt x="3934" y="8420"/>
                    <a:pt x="3923" y="8453"/>
                  </a:cubicBezTo>
                  <a:cubicBezTo>
                    <a:pt x="3892" y="8508"/>
                    <a:pt x="3919" y="8572"/>
                    <a:pt x="3979" y="8572"/>
                  </a:cubicBezTo>
                  <a:cubicBezTo>
                    <a:pt x="3983" y="8572"/>
                    <a:pt x="3988" y="8572"/>
                    <a:pt x="3993" y="8571"/>
                  </a:cubicBezTo>
                  <a:cubicBezTo>
                    <a:pt x="4063" y="8571"/>
                    <a:pt x="4133" y="8546"/>
                    <a:pt x="4214" y="8534"/>
                  </a:cubicBezTo>
                  <a:lnTo>
                    <a:pt x="4214" y="8534"/>
                  </a:lnTo>
                  <a:cubicBezTo>
                    <a:pt x="4203" y="8560"/>
                    <a:pt x="4203" y="8571"/>
                    <a:pt x="4191" y="8593"/>
                  </a:cubicBezTo>
                  <a:cubicBezTo>
                    <a:pt x="4180" y="8641"/>
                    <a:pt x="4169" y="8674"/>
                    <a:pt x="4180" y="8710"/>
                  </a:cubicBezTo>
                  <a:cubicBezTo>
                    <a:pt x="4180" y="8769"/>
                    <a:pt x="4217" y="8810"/>
                    <a:pt x="4264" y="8810"/>
                  </a:cubicBezTo>
                  <a:cubicBezTo>
                    <a:pt x="4282" y="8810"/>
                    <a:pt x="4301" y="8804"/>
                    <a:pt x="4320" y="8791"/>
                  </a:cubicBezTo>
                  <a:cubicBezTo>
                    <a:pt x="4379" y="8744"/>
                    <a:pt x="4423" y="8685"/>
                    <a:pt x="4482" y="8641"/>
                  </a:cubicBezTo>
                  <a:lnTo>
                    <a:pt x="4482" y="8685"/>
                  </a:lnTo>
                  <a:lnTo>
                    <a:pt x="4482" y="8814"/>
                  </a:lnTo>
                  <a:cubicBezTo>
                    <a:pt x="4493" y="8861"/>
                    <a:pt x="4507" y="8895"/>
                    <a:pt x="4563" y="8909"/>
                  </a:cubicBezTo>
                  <a:cubicBezTo>
                    <a:pt x="4611" y="8909"/>
                    <a:pt x="4647" y="8884"/>
                    <a:pt x="4669" y="8850"/>
                  </a:cubicBezTo>
                  <a:cubicBezTo>
                    <a:pt x="4692" y="8769"/>
                    <a:pt x="4717" y="8685"/>
                    <a:pt x="4728" y="8615"/>
                  </a:cubicBezTo>
                  <a:cubicBezTo>
                    <a:pt x="4739" y="8593"/>
                    <a:pt x="4739" y="8582"/>
                    <a:pt x="4739" y="8560"/>
                  </a:cubicBezTo>
                  <a:cubicBezTo>
                    <a:pt x="4761" y="8582"/>
                    <a:pt x="4761" y="8604"/>
                    <a:pt x="4773" y="8615"/>
                  </a:cubicBezTo>
                  <a:cubicBezTo>
                    <a:pt x="4798" y="8663"/>
                    <a:pt x="4820" y="8710"/>
                    <a:pt x="4856" y="8744"/>
                  </a:cubicBezTo>
                  <a:cubicBezTo>
                    <a:pt x="4879" y="8784"/>
                    <a:pt x="4914" y="8802"/>
                    <a:pt x="4949" y="8802"/>
                  </a:cubicBezTo>
                  <a:cubicBezTo>
                    <a:pt x="4965" y="8802"/>
                    <a:pt x="4981" y="8798"/>
                    <a:pt x="4996" y="8791"/>
                  </a:cubicBezTo>
                  <a:cubicBezTo>
                    <a:pt x="5041" y="8755"/>
                    <a:pt x="5066" y="8710"/>
                    <a:pt x="5052" y="8652"/>
                  </a:cubicBezTo>
                  <a:cubicBezTo>
                    <a:pt x="5041" y="8604"/>
                    <a:pt x="5018" y="8546"/>
                    <a:pt x="5007" y="8501"/>
                  </a:cubicBezTo>
                  <a:cubicBezTo>
                    <a:pt x="4996" y="8476"/>
                    <a:pt x="4982" y="8465"/>
                    <a:pt x="4971" y="8442"/>
                  </a:cubicBezTo>
                  <a:lnTo>
                    <a:pt x="4971" y="8442"/>
                  </a:lnTo>
                  <a:cubicBezTo>
                    <a:pt x="5041" y="8453"/>
                    <a:pt x="5111" y="8476"/>
                    <a:pt x="5180" y="8490"/>
                  </a:cubicBezTo>
                  <a:cubicBezTo>
                    <a:pt x="5180" y="8546"/>
                    <a:pt x="5169" y="8604"/>
                    <a:pt x="5169" y="8663"/>
                  </a:cubicBezTo>
                  <a:cubicBezTo>
                    <a:pt x="5169" y="8909"/>
                    <a:pt x="5169" y="9163"/>
                    <a:pt x="5180" y="9409"/>
                  </a:cubicBezTo>
                  <a:cubicBezTo>
                    <a:pt x="5180" y="9571"/>
                    <a:pt x="5217" y="9733"/>
                    <a:pt x="5228" y="9898"/>
                  </a:cubicBezTo>
                  <a:cubicBezTo>
                    <a:pt x="5228" y="9931"/>
                    <a:pt x="5239" y="9968"/>
                    <a:pt x="5239" y="10012"/>
                  </a:cubicBezTo>
                  <a:cubicBezTo>
                    <a:pt x="5239" y="10071"/>
                    <a:pt x="5275" y="10118"/>
                    <a:pt x="5331" y="10118"/>
                  </a:cubicBezTo>
                  <a:cubicBezTo>
                    <a:pt x="5368" y="10118"/>
                    <a:pt x="5401" y="10107"/>
                    <a:pt x="5437" y="10096"/>
                  </a:cubicBezTo>
                  <a:cubicBezTo>
                    <a:pt x="5588" y="10037"/>
                    <a:pt x="5739" y="9979"/>
                    <a:pt x="5879" y="9920"/>
                  </a:cubicBezTo>
                  <a:cubicBezTo>
                    <a:pt x="5960" y="9887"/>
                    <a:pt x="6030" y="9850"/>
                    <a:pt x="6100" y="9828"/>
                  </a:cubicBezTo>
                  <a:cubicBezTo>
                    <a:pt x="6195" y="9792"/>
                    <a:pt x="6217" y="9758"/>
                    <a:pt x="6217" y="9663"/>
                  </a:cubicBezTo>
                  <a:cubicBezTo>
                    <a:pt x="6195" y="9384"/>
                    <a:pt x="6195" y="9093"/>
                    <a:pt x="6114" y="8814"/>
                  </a:cubicBezTo>
                  <a:cubicBezTo>
                    <a:pt x="6077" y="8685"/>
                    <a:pt x="6044" y="8560"/>
                    <a:pt x="6007" y="8442"/>
                  </a:cubicBezTo>
                  <a:cubicBezTo>
                    <a:pt x="5996" y="8384"/>
                    <a:pt x="5996" y="8325"/>
                    <a:pt x="5996" y="8280"/>
                  </a:cubicBezTo>
                  <a:cubicBezTo>
                    <a:pt x="5985" y="7942"/>
                    <a:pt x="5974" y="7604"/>
                    <a:pt x="5949" y="7277"/>
                  </a:cubicBezTo>
                  <a:cubicBezTo>
                    <a:pt x="5926" y="7057"/>
                    <a:pt x="5904" y="6847"/>
                    <a:pt x="5856" y="6626"/>
                  </a:cubicBezTo>
                  <a:cubicBezTo>
                    <a:pt x="5798" y="6336"/>
                    <a:pt x="5728" y="6045"/>
                    <a:pt x="5658" y="5752"/>
                  </a:cubicBezTo>
                  <a:cubicBezTo>
                    <a:pt x="5658" y="5741"/>
                    <a:pt x="5658" y="5730"/>
                    <a:pt x="5647" y="5718"/>
                  </a:cubicBezTo>
                  <a:cubicBezTo>
                    <a:pt x="5680" y="5718"/>
                    <a:pt x="5706" y="5730"/>
                    <a:pt x="5728" y="5730"/>
                  </a:cubicBezTo>
                  <a:cubicBezTo>
                    <a:pt x="5739" y="5730"/>
                    <a:pt x="5764" y="5718"/>
                    <a:pt x="5775" y="5707"/>
                  </a:cubicBezTo>
                  <a:cubicBezTo>
                    <a:pt x="5775" y="5707"/>
                    <a:pt x="5764" y="5682"/>
                    <a:pt x="5764" y="5671"/>
                  </a:cubicBezTo>
                  <a:cubicBezTo>
                    <a:pt x="5739" y="5637"/>
                    <a:pt x="5717" y="5612"/>
                    <a:pt x="5694" y="5590"/>
                  </a:cubicBezTo>
                  <a:cubicBezTo>
                    <a:pt x="5636" y="5520"/>
                    <a:pt x="5636" y="5439"/>
                    <a:pt x="5647" y="5347"/>
                  </a:cubicBezTo>
                  <a:cubicBezTo>
                    <a:pt x="5669" y="5252"/>
                    <a:pt x="5680" y="5171"/>
                    <a:pt x="5706" y="5079"/>
                  </a:cubicBezTo>
                  <a:cubicBezTo>
                    <a:pt x="5717" y="5020"/>
                    <a:pt x="5739" y="4984"/>
                    <a:pt x="5798" y="4961"/>
                  </a:cubicBezTo>
                  <a:cubicBezTo>
                    <a:pt x="5850" y="4947"/>
                    <a:pt x="5902" y="4927"/>
                    <a:pt x="5955" y="4927"/>
                  </a:cubicBezTo>
                  <a:cubicBezTo>
                    <a:pt x="5984" y="4927"/>
                    <a:pt x="6014" y="4933"/>
                    <a:pt x="6044" y="4950"/>
                  </a:cubicBezTo>
                  <a:cubicBezTo>
                    <a:pt x="6114" y="4984"/>
                    <a:pt x="6195" y="4998"/>
                    <a:pt x="6276" y="5031"/>
                  </a:cubicBezTo>
                  <a:cubicBezTo>
                    <a:pt x="6507" y="5101"/>
                    <a:pt x="6636" y="5263"/>
                    <a:pt x="6728" y="5473"/>
                  </a:cubicBezTo>
                  <a:cubicBezTo>
                    <a:pt x="6787" y="5612"/>
                    <a:pt x="6845" y="5741"/>
                    <a:pt x="6893" y="5869"/>
                  </a:cubicBezTo>
                  <a:cubicBezTo>
                    <a:pt x="6938" y="5987"/>
                    <a:pt x="6996" y="6090"/>
                    <a:pt x="7077" y="6171"/>
                  </a:cubicBezTo>
                  <a:cubicBezTo>
                    <a:pt x="7195" y="6277"/>
                    <a:pt x="7242" y="6417"/>
                    <a:pt x="7217" y="6568"/>
                  </a:cubicBezTo>
                  <a:cubicBezTo>
                    <a:pt x="7217" y="6637"/>
                    <a:pt x="7231" y="6707"/>
                    <a:pt x="7242" y="6788"/>
                  </a:cubicBezTo>
                  <a:cubicBezTo>
                    <a:pt x="7253" y="6847"/>
                    <a:pt x="7264" y="6917"/>
                    <a:pt x="7264" y="6976"/>
                  </a:cubicBezTo>
                  <a:cubicBezTo>
                    <a:pt x="7253" y="7115"/>
                    <a:pt x="7287" y="7244"/>
                    <a:pt x="7357" y="7358"/>
                  </a:cubicBezTo>
                  <a:cubicBezTo>
                    <a:pt x="7566" y="7696"/>
                    <a:pt x="7684" y="8082"/>
                    <a:pt x="7776" y="8465"/>
                  </a:cubicBezTo>
                  <a:cubicBezTo>
                    <a:pt x="7834" y="8663"/>
                    <a:pt x="7882" y="8872"/>
                    <a:pt x="7941" y="9071"/>
                  </a:cubicBezTo>
                  <a:cubicBezTo>
                    <a:pt x="7985" y="9222"/>
                    <a:pt x="8033" y="9372"/>
                    <a:pt x="8114" y="9501"/>
                  </a:cubicBezTo>
                  <a:cubicBezTo>
                    <a:pt x="8220" y="9711"/>
                    <a:pt x="8253" y="9920"/>
                    <a:pt x="8195" y="10152"/>
                  </a:cubicBezTo>
                  <a:cubicBezTo>
                    <a:pt x="8184" y="10222"/>
                    <a:pt x="8172" y="10317"/>
                    <a:pt x="8242" y="10375"/>
                  </a:cubicBezTo>
                  <a:cubicBezTo>
                    <a:pt x="8290" y="10431"/>
                    <a:pt x="8360" y="10468"/>
                    <a:pt x="8418" y="10501"/>
                  </a:cubicBezTo>
                  <a:cubicBezTo>
                    <a:pt x="8474" y="10526"/>
                    <a:pt x="8544" y="10560"/>
                    <a:pt x="8603" y="10585"/>
                  </a:cubicBezTo>
                  <a:cubicBezTo>
                    <a:pt x="8767" y="10630"/>
                    <a:pt x="8823" y="10747"/>
                    <a:pt x="8849" y="10909"/>
                  </a:cubicBezTo>
                  <a:cubicBezTo>
                    <a:pt x="8860" y="10990"/>
                    <a:pt x="8871" y="11074"/>
                    <a:pt x="8893" y="11144"/>
                  </a:cubicBezTo>
                  <a:cubicBezTo>
                    <a:pt x="8918" y="11247"/>
                    <a:pt x="8963" y="11317"/>
                    <a:pt x="9058" y="11364"/>
                  </a:cubicBezTo>
                  <a:cubicBezTo>
                    <a:pt x="9301" y="11468"/>
                    <a:pt x="9396" y="11666"/>
                    <a:pt x="9407" y="11912"/>
                  </a:cubicBezTo>
                  <a:cubicBezTo>
                    <a:pt x="9407" y="11957"/>
                    <a:pt x="9418" y="12015"/>
                    <a:pt x="9418" y="12074"/>
                  </a:cubicBezTo>
                  <a:cubicBezTo>
                    <a:pt x="9430" y="12133"/>
                    <a:pt x="9407" y="12191"/>
                    <a:pt x="9349" y="12214"/>
                  </a:cubicBezTo>
                  <a:cubicBezTo>
                    <a:pt x="9279" y="12261"/>
                    <a:pt x="9209" y="12295"/>
                    <a:pt x="9139" y="12331"/>
                  </a:cubicBezTo>
                  <a:cubicBezTo>
                    <a:pt x="8988" y="12423"/>
                    <a:pt x="8837" y="12527"/>
                    <a:pt x="8698" y="12644"/>
                  </a:cubicBezTo>
                  <a:cubicBezTo>
                    <a:pt x="8661" y="12680"/>
                    <a:pt x="8628" y="12691"/>
                    <a:pt x="8591" y="12714"/>
                  </a:cubicBezTo>
                  <a:cubicBezTo>
                    <a:pt x="8544" y="12750"/>
                    <a:pt x="8510" y="12784"/>
                    <a:pt x="8474" y="12820"/>
                  </a:cubicBezTo>
                  <a:cubicBezTo>
                    <a:pt x="8440" y="12849"/>
                    <a:pt x="8406" y="12864"/>
                    <a:pt x="8373" y="12864"/>
                  </a:cubicBezTo>
                  <a:cubicBezTo>
                    <a:pt x="8329" y="12864"/>
                    <a:pt x="8287" y="12837"/>
                    <a:pt x="8253" y="12784"/>
                  </a:cubicBezTo>
                  <a:cubicBezTo>
                    <a:pt x="8184" y="12691"/>
                    <a:pt x="8114" y="12585"/>
                    <a:pt x="8044" y="12493"/>
                  </a:cubicBezTo>
                  <a:cubicBezTo>
                    <a:pt x="7952" y="12387"/>
                    <a:pt x="7915" y="12272"/>
                    <a:pt x="7941" y="12144"/>
                  </a:cubicBezTo>
                  <a:cubicBezTo>
                    <a:pt x="7963" y="12038"/>
                    <a:pt x="7985" y="11945"/>
                    <a:pt x="7999" y="11842"/>
                  </a:cubicBezTo>
                  <a:cubicBezTo>
                    <a:pt x="7999" y="11795"/>
                    <a:pt x="7985" y="11736"/>
                    <a:pt x="7985" y="11677"/>
                  </a:cubicBezTo>
                  <a:cubicBezTo>
                    <a:pt x="7871" y="11166"/>
                    <a:pt x="7650" y="10711"/>
                    <a:pt x="7371" y="10269"/>
                  </a:cubicBezTo>
                  <a:cubicBezTo>
                    <a:pt x="7242" y="10082"/>
                    <a:pt x="7147" y="9898"/>
                    <a:pt x="7102" y="9677"/>
                  </a:cubicBezTo>
                  <a:cubicBezTo>
                    <a:pt x="7055" y="9501"/>
                    <a:pt x="6996" y="9339"/>
                    <a:pt x="6963" y="9163"/>
                  </a:cubicBezTo>
                  <a:cubicBezTo>
                    <a:pt x="6926" y="9034"/>
                    <a:pt x="6926" y="8895"/>
                    <a:pt x="6893" y="8755"/>
                  </a:cubicBezTo>
                  <a:cubicBezTo>
                    <a:pt x="6845" y="8546"/>
                    <a:pt x="6764" y="8350"/>
                    <a:pt x="6647" y="8174"/>
                  </a:cubicBezTo>
                  <a:cubicBezTo>
                    <a:pt x="6614" y="8115"/>
                    <a:pt x="6602" y="8057"/>
                    <a:pt x="6614" y="7987"/>
                  </a:cubicBezTo>
                  <a:cubicBezTo>
                    <a:pt x="6658" y="7802"/>
                    <a:pt x="6706" y="7626"/>
                    <a:pt x="6742" y="7453"/>
                  </a:cubicBezTo>
                  <a:cubicBezTo>
                    <a:pt x="6787" y="7233"/>
                    <a:pt x="6798" y="6998"/>
                    <a:pt x="6706" y="6777"/>
                  </a:cubicBezTo>
                  <a:cubicBezTo>
                    <a:pt x="6683" y="6719"/>
                    <a:pt x="6672" y="6660"/>
                    <a:pt x="6658" y="6604"/>
                  </a:cubicBezTo>
                  <a:cubicBezTo>
                    <a:pt x="6658" y="6590"/>
                    <a:pt x="6647" y="6568"/>
                    <a:pt x="6636" y="6556"/>
                  </a:cubicBezTo>
                  <a:lnTo>
                    <a:pt x="6625" y="6556"/>
                  </a:lnTo>
                  <a:cubicBezTo>
                    <a:pt x="6614" y="6579"/>
                    <a:pt x="6602" y="6590"/>
                    <a:pt x="6614" y="6615"/>
                  </a:cubicBezTo>
                  <a:cubicBezTo>
                    <a:pt x="6625" y="6685"/>
                    <a:pt x="6636" y="6744"/>
                    <a:pt x="6658" y="6800"/>
                  </a:cubicBezTo>
                  <a:cubicBezTo>
                    <a:pt x="6742" y="6998"/>
                    <a:pt x="6742" y="7196"/>
                    <a:pt x="6695" y="7395"/>
                  </a:cubicBezTo>
                  <a:cubicBezTo>
                    <a:pt x="6658" y="7557"/>
                    <a:pt x="6625" y="7707"/>
                    <a:pt x="6577" y="7872"/>
                  </a:cubicBezTo>
                  <a:cubicBezTo>
                    <a:pt x="6544" y="8012"/>
                    <a:pt x="6555" y="8127"/>
                    <a:pt x="6636" y="8255"/>
                  </a:cubicBezTo>
                  <a:cubicBezTo>
                    <a:pt x="6742" y="8431"/>
                    <a:pt x="6823" y="8629"/>
                    <a:pt x="6845" y="8850"/>
                  </a:cubicBezTo>
                  <a:cubicBezTo>
                    <a:pt x="6882" y="9199"/>
                    <a:pt x="6985" y="9537"/>
                    <a:pt x="7091" y="9873"/>
                  </a:cubicBezTo>
                  <a:cubicBezTo>
                    <a:pt x="7136" y="10012"/>
                    <a:pt x="7217" y="10152"/>
                    <a:pt x="7301" y="10269"/>
                  </a:cubicBezTo>
                  <a:cubicBezTo>
                    <a:pt x="7496" y="10607"/>
                    <a:pt x="7695" y="10956"/>
                    <a:pt x="7823" y="11328"/>
                  </a:cubicBezTo>
                  <a:cubicBezTo>
                    <a:pt x="7860" y="11445"/>
                    <a:pt x="7882" y="11549"/>
                    <a:pt x="7915" y="11655"/>
                  </a:cubicBezTo>
                  <a:cubicBezTo>
                    <a:pt x="7941" y="11758"/>
                    <a:pt x="7941" y="11853"/>
                    <a:pt x="7915" y="11945"/>
                  </a:cubicBezTo>
                  <a:cubicBezTo>
                    <a:pt x="7904" y="12026"/>
                    <a:pt x="7893" y="12107"/>
                    <a:pt x="7882" y="12191"/>
                  </a:cubicBezTo>
                  <a:cubicBezTo>
                    <a:pt x="7860" y="12306"/>
                    <a:pt x="7893" y="12412"/>
                    <a:pt x="7963" y="12504"/>
                  </a:cubicBezTo>
                  <a:cubicBezTo>
                    <a:pt x="8033" y="12585"/>
                    <a:pt x="8103" y="12680"/>
                    <a:pt x="8172" y="12772"/>
                  </a:cubicBezTo>
                  <a:cubicBezTo>
                    <a:pt x="8231" y="12853"/>
                    <a:pt x="8242" y="12946"/>
                    <a:pt x="8209" y="13052"/>
                  </a:cubicBezTo>
                  <a:cubicBezTo>
                    <a:pt x="8172" y="13180"/>
                    <a:pt x="8125" y="13309"/>
                    <a:pt x="8033" y="13423"/>
                  </a:cubicBezTo>
                  <a:cubicBezTo>
                    <a:pt x="7963" y="13529"/>
                    <a:pt x="7904" y="13633"/>
                    <a:pt x="7846" y="13739"/>
                  </a:cubicBezTo>
                  <a:cubicBezTo>
                    <a:pt x="7834" y="13750"/>
                    <a:pt x="7823" y="13772"/>
                    <a:pt x="7812" y="13772"/>
                  </a:cubicBezTo>
                  <a:cubicBezTo>
                    <a:pt x="7661" y="13809"/>
                    <a:pt x="7510" y="13831"/>
                    <a:pt x="7357" y="13854"/>
                  </a:cubicBezTo>
                  <a:cubicBezTo>
                    <a:pt x="6963" y="13937"/>
                    <a:pt x="6577" y="14018"/>
                    <a:pt x="6169" y="14041"/>
                  </a:cubicBezTo>
                  <a:cubicBezTo>
                    <a:pt x="5717" y="14077"/>
                    <a:pt x="5261" y="14088"/>
                    <a:pt x="4809" y="14133"/>
                  </a:cubicBezTo>
                  <a:cubicBezTo>
                    <a:pt x="4448" y="14169"/>
                    <a:pt x="4074" y="14228"/>
                    <a:pt x="3703" y="14273"/>
                  </a:cubicBezTo>
                  <a:cubicBezTo>
                    <a:pt x="3390" y="14320"/>
                    <a:pt x="3085" y="14401"/>
                    <a:pt x="2772" y="14401"/>
                  </a:cubicBezTo>
                  <a:cubicBezTo>
                    <a:pt x="2538" y="14390"/>
                    <a:pt x="2317" y="14356"/>
                    <a:pt x="2107" y="14298"/>
                  </a:cubicBezTo>
                  <a:cubicBezTo>
                    <a:pt x="2038" y="14287"/>
                    <a:pt x="1993" y="14250"/>
                    <a:pt x="1968" y="14180"/>
                  </a:cubicBezTo>
                  <a:cubicBezTo>
                    <a:pt x="1945" y="14111"/>
                    <a:pt x="1909" y="14041"/>
                    <a:pt x="1876" y="13971"/>
                  </a:cubicBezTo>
                  <a:cubicBezTo>
                    <a:pt x="1783" y="13820"/>
                    <a:pt x="1769" y="13644"/>
                    <a:pt x="1806" y="13471"/>
                  </a:cubicBezTo>
                  <a:cubicBezTo>
                    <a:pt x="1864" y="13155"/>
                    <a:pt x="1923" y="12842"/>
                    <a:pt x="1968" y="12515"/>
                  </a:cubicBezTo>
                  <a:cubicBezTo>
                    <a:pt x="1979" y="12446"/>
                    <a:pt x="1968" y="12353"/>
                    <a:pt x="1945" y="12283"/>
                  </a:cubicBezTo>
                  <a:cubicBezTo>
                    <a:pt x="1876" y="12052"/>
                    <a:pt x="1795" y="11828"/>
                    <a:pt x="1713" y="11619"/>
                  </a:cubicBezTo>
                  <a:cubicBezTo>
                    <a:pt x="1585" y="11283"/>
                    <a:pt x="1537" y="10934"/>
                    <a:pt x="1560" y="10585"/>
                  </a:cubicBezTo>
                  <a:cubicBezTo>
                    <a:pt x="1585" y="10306"/>
                    <a:pt x="1630" y="10037"/>
                    <a:pt x="1655" y="9758"/>
                  </a:cubicBezTo>
                  <a:cubicBezTo>
                    <a:pt x="1700" y="9420"/>
                    <a:pt x="1725" y="9071"/>
                    <a:pt x="1607" y="8744"/>
                  </a:cubicBezTo>
                  <a:cubicBezTo>
                    <a:pt x="1574" y="8652"/>
                    <a:pt x="1585" y="8560"/>
                    <a:pt x="1607" y="8465"/>
                  </a:cubicBezTo>
                  <a:cubicBezTo>
                    <a:pt x="1630" y="8420"/>
                    <a:pt x="1644" y="8361"/>
                    <a:pt x="1666" y="8325"/>
                  </a:cubicBezTo>
                  <a:cubicBezTo>
                    <a:pt x="1747" y="8093"/>
                    <a:pt x="1769" y="7872"/>
                    <a:pt x="1700" y="7638"/>
                  </a:cubicBezTo>
                  <a:cubicBezTo>
                    <a:pt x="1644" y="7442"/>
                    <a:pt x="1655" y="7244"/>
                    <a:pt x="1688" y="7045"/>
                  </a:cubicBezTo>
                  <a:cubicBezTo>
                    <a:pt x="1700" y="6939"/>
                    <a:pt x="1713" y="6825"/>
                    <a:pt x="1725" y="6719"/>
                  </a:cubicBezTo>
                  <a:lnTo>
                    <a:pt x="1725" y="6660"/>
                  </a:lnTo>
                  <a:lnTo>
                    <a:pt x="1700" y="6660"/>
                  </a:lnTo>
                  <a:cubicBezTo>
                    <a:pt x="1688" y="6685"/>
                    <a:pt x="1677" y="6696"/>
                    <a:pt x="1677" y="6707"/>
                  </a:cubicBezTo>
                  <a:cubicBezTo>
                    <a:pt x="1655" y="6928"/>
                    <a:pt x="1619" y="7149"/>
                    <a:pt x="1607" y="7372"/>
                  </a:cubicBezTo>
                  <a:cubicBezTo>
                    <a:pt x="1607" y="7476"/>
                    <a:pt x="1644" y="7593"/>
                    <a:pt x="1666" y="7707"/>
                  </a:cubicBezTo>
                  <a:cubicBezTo>
                    <a:pt x="1700" y="7883"/>
                    <a:pt x="1688" y="8057"/>
                    <a:pt x="1630" y="8233"/>
                  </a:cubicBezTo>
                  <a:cubicBezTo>
                    <a:pt x="1607" y="8303"/>
                    <a:pt x="1585" y="8372"/>
                    <a:pt x="1549" y="8453"/>
                  </a:cubicBezTo>
                  <a:cubicBezTo>
                    <a:pt x="1526" y="8546"/>
                    <a:pt x="1526" y="8652"/>
                    <a:pt x="1560" y="8755"/>
                  </a:cubicBezTo>
                  <a:cubicBezTo>
                    <a:pt x="1607" y="8931"/>
                    <a:pt x="1655" y="9104"/>
                    <a:pt x="1644" y="9291"/>
                  </a:cubicBezTo>
                  <a:cubicBezTo>
                    <a:pt x="1619" y="9548"/>
                    <a:pt x="1585" y="9817"/>
                    <a:pt x="1549" y="10071"/>
                  </a:cubicBezTo>
                  <a:cubicBezTo>
                    <a:pt x="1504" y="10409"/>
                    <a:pt x="1479" y="10736"/>
                    <a:pt x="1515" y="11060"/>
                  </a:cubicBezTo>
                  <a:cubicBezTo>
                    <a:pt x="1515" y="11074"/>
                    <a:pt x="1515" y="11074"/>
                    <a:pt x="1504" y="11096"/>
                  </a:cubicBezTo>
                  <a:cubicBezTo>
                    <a:pt x="1468" y="11085"/>
                    <a:pt x="1420" y="11074"/>
                    <a:pt x="1387" y="11049"/>
                  </a:cubicBezTo>
                  <a:cubicBezTo>
                    <a:pt x="1060" y="10898"/>
                    <a:pt x="817" y="10655"/>
                    <a:pt x="596" y="10387"/>
                  </a:cubicBezTo>
                  <a:cubicBezTo>
                    <a:pt x="442" y="10188"/>
                    <a:pt x="373" y="9956"/>
                    <a:pt x="361" y="9711"/>
                  </a:cubicBezTo>
                  <a:cubicBezTo>
                    <a:pt x="339" y="9420"/>
                    <a:pt x="328" y="9118"/>
                    <a:pt x="328" y="8825"/>
                  </a:cubicBezTo>
                  <a:cubicBezTo>
                    <a:pt x="317" y="8615"/>
                    <a:pt x="280" y="8406"/>
                    <a:pt x="210" y="8210"/>
                  </a:cubicBezTo>
                  <a:cubicBezTo>
                    <a:pt x="163" y="8057"/>
                    <a:pt x="107" y="7895"/>
                    <a:pt x="82" y="7733"/>
                  </a:cubicBezTo>
                  <a:cubicBezTo>
                    <a:pt x="37" y="7453"/>
                    <a:pt x="37" y="7163"/>
                    <a:pt x="82" y="6883"/>
                  </a:cubicBezTo>
                  <a:cubicBezTo>
                    <a:pt x="107" y="6755"/>
                    <a:pt x="177" y="6626"/>
                    <a:pt x="233" y="6498"/>
                  </a:cubicBezTo>
                  <a:cubicBezTo>
                    <a:pt x="269" y="6417"/>
                    <a:pt x="328" y="6358"/>
                    <a:pt x="373" y="6288"/>
                  </a:cubicBezTo>
                  <a:cubicBezTo>
                    <a:pt x="490" y="6137"/>
                    <a:pt x="571" y="5961"/>
                    <a:pt x="607" y="5766"/>
                  </a:cubicBezTo>
                  <a:cubicBezTo>
                    <a:pt x="666" y="5531"/>
                    <a:pt x="806" y="5358"/>
                    <a:pt x="1026" y="5252"/>
                  </a:cubicBezTo>
                  <a:cubicBezTo>
                    <a:pt x="1107" y="5218"/>
                    <a:pt x="1188" y="5171"/>
                    <a:pt x="1269" y="5112"/>
                  </a:cubicBezTo>
                  <a:cubicBezTo>
                    <a:pt x="1339" y="5079"/>
                    <a:pt x="1398" y="5031"/>
                    <a:pt x="1468" y="4984"/>
                  </a:cubicBezTo>
                  <a:cubicBezTo>
                    <a:pt x="1527" y="4939"/>
                    <a:pt x="1599" y="4915"/>
                    <a:pt x="1670" y="4915"/>
                  </a:cubicBezTo>
                  <a:close/>
                  <a:moveTo>
                    <a:pt x="7795" y="13828"/>
                  </a:moveTo>
                  <a:cubicBezTo>
                    <a:pt x="7842" y="13828"/>
                    <a:pt x="7860" y="13854"/>
                    <a:pt x="7860" y="13912"/>
                  </a:cubicBezTo>
                  <a:cubicBezTo>
                    <a:pt x="7846" y="14077"/>
                    <a:pt x="7846" y="14239"/>
                    <a:pt x="7834" y="14401"/>
                  </a:cubicBezTo>
                  <a:cubicBezTo>
                    <a:pt x="7834" y="14471"/>
                    <a:pt x="7801" y="14518"/>
                    <a:pt x="7742" y="14566"/>
                  </a:cubicBezTo>
                  <a:cubicBezTo>
                    <a:pt x="7672" y="14636"/>
                    <a:pt x="7591" y="14692"/>
                    <a:pt x="7496" y="14717"/>
                  </a:cubicBezTo>
                  <a:cubicBezTo>
                    <a:pt x="7427" y="14449"/>
                    <a:pt x="7393" y="14180"/>
                    <a:pt x="7427" y="13890"/>
                  </a:cubicBezTo>
                  <a:cubicBezTo>
                    <a:pt x="7533" y="13879"/>
                    <a:pt x="7650" y="13854"/>
                    <a:pt x="7765" y="13831"/>
                  </a:cubicBezTo>
                  <a:cubicBezTo>
                    <a:pt x="7776" y="13829"/>
                    <a:pt x="7786" y="13828"/>
                    <a:pt x="7795" y="13828"/>
                  </a:cubicBezTo>
                  <a:close/>
                  <a:moveTo>
                    <a:pt x="6658" y="14052"/>
                  </a:moveTo>
                  <a:cubicBezTo>
                    <a:pt x="6658" y="14099"/>
                    <a:pt x="6672" y="14158"/>
                    <a:pt x="6658" y="14203"/>
                  </a:cubicBezTo>
                  <a:cubicBezTo>
                    <a:pt x="6636" y="14401"/>
                    <a:pt x="6647" y="14599"/>
                    <a:pt x="6695" y="14798"/>
                  </a:cubicBezTo>
                  <a:cubicBezTo>
                    <a:pt x="6658" y="14809"/>
                    <a:pt x="6625" y="14809"/>
                    <a:pt x="6588" y="14809"/>
                  </a:cubicBezTo>
                  <a:cubicBezTo>
                    <a:pt x="6404" y="14798"/>
                    <a:pt x="6217" y="14798"/>
                    <a:pt x="6030" y="14798"/>
                  </a:cubicBezTo>
                  <a:cubicBezTo>
                    <a:pt x="5996" y="14798"/>
                    <a:pt x="5974" y="14787"/>
                    <a:pt x="5974" y="14750"/>
                  </a:cubicBezTo>
                  <a:cubicBezTo>
                    <a:pt x="5974" y="14728"/>
                    <a:pt x="5960" y="14692"/>
                    <a:pt x="5960" y="14680"/>
                  </a:cubicBezTo>
                  <a:cubicBezTo>
                    <a:pt x="5985" y="14496"/>
                    <a:pt x="5960" y="14309"/>
                    <a:pt x="5915" y="14122"/>
                  </a:cubicBezTo>
                  <a:cubicBezTo>
                    <a:pt x="6158" y="14099"/>
                    <a:pt x="6404" y="14077"/>
                    <a:pt x="6658" y="14052"/>
                  </a:cubicBezTo>
                  <a:close/>
                  <a:moveTo>
                    <a:pt x="7323" y="13919"/>
                  </a:moveTo>
                  <a:cubicBezTo>
                    <a:pt x="7344" y="13919"/>
                    <a:pt x="7357" y="13932"/>
                    <a:pt x="7357" y="13960"/>
                  </a:cubicBezTo>
                  <a:lnTo>
                    <a:pt x="7357" y="14133"/>
                  </a:lnTo>
                  <a:cubicBezTo>
                    <a:pt x="7371" y="14261"/>
                    <a:pt x="7382" y="14390"/>
                    <a:pt x="7404" y="14507"/>
                  </a:cubicBezTo>
                  <a:cubicBezTo>
                    <a:pt x="7404" y="14577"/>
                    <a:pt x="7427" y="14636"/>
                    <a:pt x="7427" y="14706"/>
                  </a:cubicBezTo>
                  <a:cubicBezTo>
                    <a:pt x="7427" y="14717"/>
                    <a:pt x="7415" y="14750"/>
                    <a:pt x="7404" y="14750"/>
                  </a:cubicBezTo>
                  <a:cubicBezTo>
                    <a:pt x="7195" y="14809"/>
                    <a:pt x="6985" y="14809"/>
                    <a:pt x="6787" y="14809"/>
                  </a:cubicBezTo>
                  <a:cubicBezTo>
                    <a:pt x="6764" y="14809"/>
                    <a:pt x="6742" y="14775"/>
                    <a:pt x="6742" y="14761"/>
                  </a:cubicBezTo>
                  <a:cubicBezTo>
                    <a:pt x="6728" y="14669"/>
                    <a:pt x="6706" y="14577"/>
                    <a:pt x="6706" y="14496"/>
                  </a:cubicBezTo>
                  <a:cubicBezTo>
                    <a:pt x="6695" y="14412"/>
                    <a:pt x="6706" y="14331"/>
                    <a:pt x="6706" y="14250"/>
                  </a:cubicBezTo>
                  <a:lnTo>
                    <a:pt x="6706" y="14030"/>
                  </a:lnTo>
                  <a:cubicBezTo>
                    <a:pt x="6857" y="14007"/>
                    <a:pt x="7021" y="13982"/>
                    <a:pt x="7172" y="13948"/>
                  </a:cubicBezTo>
                  <a:cubicBezTo>
                    <a:pt x="7217" y="13948"/>
                    <a:pt x="7264" y="13937"/>
                    <a:pt x="7301" y="13923"/>
                  </a:cubicBezTo>
                  <a:cubicBezTo>
                    <a:pt x="7309" y="13921"/>
                    <a:pt x="7317" y="13919"/>
                    <a:pt x="7323" y="13919"/>
                  </a:cubicBezTo>
                  <a:close/>
                  <a:moveTo>
                    <a:pt x="5823" y="14130"/>
                  </a:moveTo>
                  <a:cubicBezTo>
                    <a:pt x="5863" y="14130"/>
                    <a:pt x="5879" y="14154"/>
                    <a:pt x="5879" y="14192"/>
                  </a:cubicBezTo>
                  <a:cubicBezTo>
                    <a:pt x="5904" y="14320"/>
                    <a:pt x="5915" y="14437"/>
                    <a:pt x="5915" y="14552"/>
                  </a:cubicBezTo>
                  <a:cubicBezTo>
                    <a:pt x="5926" y="14636"/>
                    <a:pt x="5915" y="14706"/>
                    <a:pt x="5915" y="14787"/>
                  </a:cubicBezTo>
                  <a:cubicBezTo>
                    <a:pt x="5680" y="14798"/>
                    <a:pt x="5426" y="14820"/>
                    <a:pt x="5192" y="14831"/>
                  </a:cubicBezTo>
                  <a:cubicBezTo>
                    <a:pt x="5180" y="14728"/>
                    <a:pt x="5169" y="14611"/>
                    <a:pt x="5158" y="14496"/>
                  </a:cubicBezTo>
                  <a:cubicBezTo>
                    <a:pt x="5147" y="14390"/>
                    <a:pt x="5136" y="14287"/>
                    <a:pt x="5111" y="14169"/>
                  </a:cubicBezTo>
                  <a:cubicBezTo>
                    <a:pt x="5217" y="14158"/>
                    <a:pt x="5298" y="14158"/>
                    <a:pt x="5379" y="14158"/>
                  </a:cubicBezTo>
                  <a:cubicBezTo>
                    <a:pt x="5518" y="14147"/>
                    <a:pt x="5658" y="14147"/>
                    <a:pt x="5798" y="14133"/>
                  </a:cubicBezTo>
                  <a:cubicBezTo>
                    <a:pt x="5807" y="14131"/>
                    <a:pt x="5816" y="14130"/>
                    <a:pt x="5823" y="14130"/>
                  </a:cubicBezTo>
                  <a:close/>
                  <a:moveTo>
                    <a:pt x="5041" y="14169"/>
                  </a:moveTo>
                  <a:cubicBezTo>
                    <a:pt x="5052" y="14169"/>
                    <a:pt x="5066" y="14180"/>
                    <a:pt x="5066" y="14180"/>
                  </a:cubicBezTo>
                  <a:cubicBezTo>
                    <a:pt x="5088" y="14401"/>
                    <a:pt x="5111" y="14622"/>
                    <a:pt x="5147" y="14845"/>
                  </a:cubicBezTo>
                  <a:cubicBezTo>
                    <a:pt x="4856" y="14901"/>
                    <a:pt x="4588" y="14949"/>
                    <a:pt x="4309" y="15007"/>
                  </a:cubicBezTo>
                  <a:cubicBezTo>
                    <a:pt x="4309" y="14985"/>
                    <a:pt x="4298" y="14949"/>
                    <a:pt x="4298" y="14926"/>
                  </a:cubicBezTo>
                  <a:cubicBezTo>
                    <a:pt x="4284" y="14717"/>
                    <a:pt x="4284" y="14496"/>
                    <a:pt x="4284" y="14287"/>
                  </a:cubicBezTo>
                  <a:cubicBezTo>
                    <a:pt x="4284" y="14273"/>
                    <a:pt x="4309" y="14239"/>
                    <a:pt x="4320" y="14239"/>
                  </a:cubicBezTo>
                  <a:cubicBezTo>
                    <a:pt x="4563" y="14217"/>
                    <a:pt x="4798" y="14192"/>
                    <a:pt x="5041" y="14169"/>
                  </a:cubicBezTo>
                  <a:close/>
                  <a:moveTo>
                    <a:pt x="2004" y="14331"/>
                  </a:moveTo>
                  <a:cubicBezTo>
                    <a:pt x="2119" y="14356"/>
                    <a:pt x="2214" y="14390"/>
                    <a:pt x="2328" y="14412"/>
                  </a:cubicBezTo>
                  <a:cubicBezTo>
                    <a:pt x="2283" y="14611"/>
                    <a:pt x="2247" y="14809"/>
                    <a:pt x="2202" y="15030"/>
                  </a:cubicBezTo>
                  <a:cubicBezTo>
                    <a:pt x="2096" y="14971"/>
                    <a:pt x="1993" y="14926"/>
                    <a:pt x="1898" y="14868"/>
                  </a:cubicBezTo>
                  <a:cubicBezTo>
                    <a:pt x="1876" y="14856"/>
                    <a:pt x="1864" y="14809"/>
                    <a:pt x="1876" y="14787"/>
                  </a:cubicBezTo>
                  <a:cubicBezTo>
                    <a:pt x="1909" y="14622"/>
                    <a:pt x="1957" y="14471"/>
                    <a:pt x="2004" y="14331"/>
                  </a:cubicBezTo>
                  <a:close/>
                  <a:moveTo>
                    <a:pt x="2416" y="14422"/>
                  </a:moveTo>
                  <a:cubicBezTo>
                    <a:pt x="2425" y="14422"/>
                    <a:pt x="2434" y="14424"/>
                    <a:pt x="2445" y="14426"/>
                  </a:cubicBezTo>
                  <a:cubicBezTo>
                    <a:pt x="2574" y="14449"/>
                    <a:pt x="2702" y="14449"/>
                    <a:pt x="2842" y="14460"/>
                  </a:cubicBezTo>
                  <a:cubicBezTo>
                    <a:pt x="2817" y="14680"/>
                    <a:pt x="2795" y="14890"/>
                    <a:pt x="2783" y="15125"/>
                  </a:cubicBezTo>
                  <a:cubicBezTo>
                    <a:pt x="2621" y="15088"/>
                    <a:pt x="2457" y="15066"/>
                    <a:pt x="2295" y="15041"/>
                  </a:cubicBezTo>
                  <a:cubicBezTo>
                    <a:pt x="2283" y="15041"/>
                    <a:pt x="2258" y="15018"/>
                    <a:pt x="2258" y="15007"/>
                  </a:cubicBezTo>
                  <a:cubicBezTo>
                    <a:pt x="2258" y="14971"/>
                    <a:pt x="2258" y="14937"/>
                    <a:pt x="2272" y="14901"/>
                  </a:cubicBezTo>
                  <a:cubicBezTo>
                    <a:pt x="2295" y="14761"/>
                    <a:pt x="2328" y="14622"/>
                    <a:pt x="2364" y="14482"/>
                  </a:cubicBezTo>
                  <a:cubicBezTo>
                    <a:pt x="2364" y="14446"/>
                    <a:pt x="2379" y="14422"/>
                    <a:pt x="2416" y="14422"/>
                  </a:cubicBezTo>
                  <a:close/>
                  <a:moveTo>
                    <a:pt x="3471" y="14379"/>
                  </a:moveTo>
                  <a:lnTo>
                    <a:pt x="3471" y="14379"/>
                  </a:lnTo>
                  <a:cubicBezTo>
                    <a:pt x="3504" y="14636"/>
                    <a:pt x="3460" y="14879"/>
                    <a:pt x="3446" y="15136"/>
                  </a:cubicBezTo>
                  <a:cubicBezTo>
                    <a:pt x="3434" y="15147"/>
                    <a:pt x="3423" y="15147"/>
                    <a:pt x="3412" y="15147"/>
                  </a:cubicBezTo>
                  <a:cubicBezTo>
                    <a:pt x="3236" y="15136"/>
                    <a:pt x="3063" y="15136"/>
                    <a:pt x="2887" y="15136"/>
                  </a:cubicBezTo>
                  <a:cubicBezTo>
                    <a:pt x="2842" y="15125"/>
                    <a:pt x="2842" y="15099"/>
                    <a:pt x="2842" y="15066"/>
                  </a:cubicBezTo>
                  <a:cubicBezTo>
                    <a:pt x="2853" y="14890"/>
                    <a:pt x="2876" y="14717"/>
                    <a:pt x="2887" y="14530"/>
                  </a:cubicBezTo>
                  <a:cubicBezTo>
                    <a:pt x="2887" y="14507"/>
                    <a:pt x="2901" y="14482"/>
                    <a:pt x="2901" y="14460"/>
                  </a:cubicBezTo>
                  <a:cubicBezTo>
                    <a:pt x="3096" y="14437"/>
                    <a:pt x="3284" y="14401"/>
                    <a:pt x="3471" y="14379"/>
                  </a:cubicBezTo>
                  <a:close/>
                  <a:moveTo>
                    <a:pt x="4228" y="14250"/>
                  </a:moveTo>
                  <a:cubicBezTo>
                    <a:pt x="4228" y="14507"/>
                    <a:pt x="4239" y="14761"/>
                    <a:pt x="4239" y="15030"/>
                  </a:cubicBezTo>
                  <a:cubicBezTo>
                    <a:pt x="4004" y="15066"/>
                    <a:pt x="3761" y="15111"/>
                    <a:pt x="3504" y="15147"/>
                  </a:cubicBezTo>
                  <a:cubicBezTo>
                    <a:pt x="3504" y="15077"/>
                    <a:pt x="3493" y="15018"/>
                    <a:pt x="3504" y="14960"/>
                  </a:cubicBezTo>
                  <a:cubicBezTo>
                    <a:pt x="3504" y="14775"/>
                    <a:pt x="3515" y="14599"/>
                    <a:pt x="3529" y="14426"/>
                  </a:cubicBezTo>
                  <a:lnTo>
                    <a:pt x="3529" y="14356"/>
                  </a:lnTo>
                  <a:cubicBezTo>
                    <a:pt x="3761" y="14320"/>
                    <a:pt x="3993" y="14287"/>
                    <a:pt x="4228" y="14250"/>
                  </a:cubicBezTo>
                  <a:close/>
                  <a:moveTo>
                    <a:pt x="3722" y="1"/>
                  </a:moveTo>
                  <a:cubicBezTo>
                    <a:pt x="3673" y="1"/>
                    <a:pt x="3624" y="5"/>
                    <a:pt x="3574" y="14"/>
                  </a:cubicBezTo>
                  <a:cubicBezTo>
                    <a:pt x="3236" y="84"/>
                    <a:pt x="2923" y="248"/>
                    <a:pt x="2633" y="422"/>
                  </a:cubicBezTo>
                  <a:cubicBezTo>
                    <a:pt x="2504" y="503"/>
                    <a:pt x="2376" y="598"/>
                    <a:pt x="2236" y="653"/>
                  </a:cubicBezTo>
                  <a:cubicBezTo>
                    <a:pt x="2063" y="723"/>
                    <a:pt x="1945" y="829"/>
                    <a:pt x="1839" y="980"/>
                  </a:cubicBezTo>
                  <a:cubicBezTo>
                    <a:pt x="1806" y="1017"/>
                    <a:pt x="1795" y="1061"/>
                    <a:pt x="1795" y="1109"/>
                  </a:cubicBezTo>
                  <a:cubicBezTo>
                    <a:pt x="1795" y="1179"/>
                    <a:pt x="1806" y="1249"/>
                    <a:pt x="1817" y="1318"/>
                  </a:cubicBezTo>
                  <a:cubicBezTo>
                    <a:pt x="1828" y="1399"/>
                    <a:pt x="1817" y="1492"/>
                    <a:pt x="1839" y="1575"/>
                  </a:cubicBezTo>
                  <a:cubicBezTo>
                    <a:pt x="1887" y="1737"/>
                    <a:pt x="1934" y="1899"/>
                    <a:pt x="1993" y="2050"/>
                  </a:cubicBezTo>
                  <a:cubicBezTo>
                    <a:pt x="2049" y="2215"/>
                    <a:pt x="2085" y="2377"/>
                    <a:pt x="2063" y="2539"/>
                  </a:cubicBezTo>
                  <a:cubicBezTo>
                    <a:pt x="2049" y="2634"/>
                    <a:pt x="2026" y="2715"/>
                    <a:pt x="1957" y="2785"/>
                  </a:cubicBezTo>
                  <a:cubicBezTo>
                    <a:pt x="1909" y="2819"/>
                    <a:pt x="1864" y="2866"/>
                    <a:pt x="1839" y="2914"/>
                  </a:cubicBezTo>
                  <a:cubicBezTo>
                    <a:pt x="1795" y="2972"/>
                    <a:pt x="1758" y="3042"/>
                    <a:pt x="1747" y="3098"/>
                  </a:cubicBezTo>
                  <a:cubicBezTo>
                    <a:pt x="1677" y="3391"/>
                    <a:pt x="1769" y="3645"/>
                    <a:pt x="1934" y="3880"/>
                  </a:cubicBezTo>
                  <a:cubicBezTo>
                    <a:pt x="1993" y="3950"/>
                    <a:pt x="1993" y="3950"/>
                    <a:pt x="1945" y="4042"/>
                  </a:cubicBezTo>
                  <a:cubicBezTo>
                    <a:pt x="1923" y="4076"/>
                    <a:pt x="1898" y="4112"/>
                    <a:pt x="1876" y="4160"/>
                  </a:cubicBezTo>
                  <a:cubicBezTo>
                    <a:pt x="1817" y="4241"/>
                    <a:pt x="1758" y="4322"/>
                    <a:pt x="1700" y="4403"/>
                  </a:cubicBezTo>
                  <a:cubicBezTo>
                    <a:pt x="1619" y="4509"/>
                    <a:pt x="1596" y="4623"/>
                    <a:pt x="1585" y="4741"/>
                  </a:cubicBezTo>
                  <a:cubicBezTo>
                    <a:pt x="1585" y="4763"/>
                    <a:pt x="1574" y="4788"/>
                    <a:pt x="1549" y="4810"/>
                  </a:cubicBezTo>
                  <a:lnTo>
                    <a:pt x="1409" y="4950"/>
                  </a:lnTo>
                  <a:cubicBezTo>
                    <a:pt x="1375" y="4984"/>
                    <a:pt x="1339" y="5020"/>
                    <a:pt x="1306" y="5031"/>
                  </a:cubicBezTo>
                  <a:cubicBezTo>
                    <a:pt x="1155" y="5123"/>
                    <a:pt x="990" y="5207"/>
                    <a:pt x="839" y="5299"/>
                  </a:cubicBezTo>
                  <a:cubicBezTo>
                    <a:pt x="711" y="5380"/>
                    <a:pt x="630" y="5498"/>
                    <a:pt x="582" y="5637"/>
                  </a:cubicBezTo>
                  <a:cubicBezTo>
                    <a:pt x="560" y="5718"/>
                    <a:pt x="537" y="5811"/>
                    <a:pt x="501" y="5892"/>
                  </a:cubicBezTo>
                  <a:cubicBezTo>
                    <a:pt x="456" y="6009"/>
                    <a:pt x="409" y="6137"/>
                    <a:pt x="339" y="6241"/>
                  </a:cubicBezTo>
                  <a:cubicBezTo>
                    <a:pt x="177" y="6509"/>
                    <a:pt x="37" y="6777"/>
                    <a:pt x="23" y="7093"/>
                  </a:cubicBezTo>
                  <a:cubicBezTo>
                    <a:pt x="12" y="7336"/>
                    <a:pt x="1" y="7593"/>
                    <a:pt x="48" y="7836"/>
                  </a:cubicBezTo>
                  <a:cubicBezTo>
                    <a:pt x="82" y="7987"/>
                    <a:pt x="129" y="8140"/>
                    <a:pt x="177" y="8280"/>
                  </a:cubicBezTo>
                  <a:cubicBezTo>
                    <a:pt x="233" y="8442"/>
                    <a:pt x="269" y="8604"/>
                    <a:pt x="269" y="8769"/>
                  </a:cubicBezTo>
                  <a:cubicBezTo>
                    <a:pt x="258" y="9118"/>
                    <a:pt x="269" y="9454"/>
                    <a:pt x="317" y="9803"/>
                  </a:cubicBezTo>
                  <a:cubicBezTo>
                    <a:pt x="339" y="10001"/>
                    <a:pt x="386" y="10188"/>
                    <a:pt x="501" y="10339"/>
                  </a:cubicBezTo>
                  <a:cubicBezTo>
                    <a:pt x="699" y="10618"/>
                    <a:pt x="931" y="10864"/>
                    <a:pt x="1236" y="11038"/>
                  </a:cubicBezTo>
                  <a:cubicBezTo>
                    <a:pt x="1321" y="11082"/>
                    <a:pt x="1397" y="11145"/>
                    <a:pt x="1484" y="11145"/>
                  </a:cubicBezTo>
                  <a:cubicBezTo>
                    <a:pt x="1490" y="11145"/>
                    <a:pt x="1497" y="11144"/>
                    <a:pt x="1504" y="11144"/>
                  </a:cubicBezTo>
                  <a:cubicBezTo>
                    <a:pt x="1560" y="11317"/>
                    <a:pt x="1607" y="11479"/>
                    <a:pt x="1655" y="11644"/>
                  </a:cubicBezTo>
                  <a:cubicBezTo>
                    <a:pt x="1725" y="11842"/>
                    <a:pt x="1806" y="12038"/>
                    <a:pt x="1876" y="12236"/>
                  </a:cubicBezTo>
                  <a:cubicBezTo>
                    <a:pt x="1909" y="12331"/>
                    <a:pt x="1923" y="12412"/>
                    <a:pt x="1909" y="12504"/>
                  </a:cubicBezTo>
                  <a:cubicBezTo>
                    <a:pt x="1853" y="12820"/>
                    <a:pt x="1806" y="13133"/>
                    <a:pt x="1747" y="13448"/>
                  </a:cubicBezTo>
                  <a:cubicBezTo>
                    <a:pt x="1725" y="13574"/>
                    <a:pt x="1688" y="13703"/>
                    <a:pt x="1747" y="13820"/>
                  </a:cubicBezTo>
                  <a:cubicBezTo>
                    <a:pt x="1795" y="13971"/>
                    <a:pt x="1864" y="14111"/>
                    <a:pt x="1934" y="14261"/>
                  </a:cubicBezTo>
                  <a:cubicBezTo>
                    <a:pt x="1957" y="14287"/>
                    <a:pt x="1957" y="14309"/>
                    <a:pt x="1945" y="14331"/>
                  </a:cubicBezTo>
                  <a:cubicBezTo>
                    <a:pt x="1898" y="14482"/>
                    <a:pt x="1853" y="14622"/>
                    <a:pt x="1817" y="14775"/>
                  </a:cubicBezTo>
                  <a:cubicBezTo>
                    <a:pt x="1795" y="14845"/>
                    <a:pt x="1817" y="14890"/>
                    <a:pt x="1876" y="14926"/>
                  </a:cubicBezTo>
                  <a:cubicBezTo>
                    <a:pt x="2015" y="14985"/>
                    <a:pt x="2155" y="15055"/>
                    <a:pt x="2295" y="15099"/>
                  </a:cubicBezTo>
                  <a:cubicBezTo>
                    <a:pt x="2434" y="15136"/>
                    <a:pt x="2585" y="15147"/>
                    <a:pt x="2736" y="15169"/>
                  </a:cubicBezTo>
                  <a:cubicBezTo>
                    <a:pt x="2912" y="15193"/>
                    <a:pt x="3092" y="15211"/>
                    <a:pt x="3271" y="15211"/>
                  </a:cubicBezTo>
                  <a:cubicBezTo>
                    <a:pt x="3366" y="15211"/>
                    <a:pt x="3459" y="15206"/>
                    <a:pt x="3552" y="15194"/>
                  </a:cubicBezTo>
                  <a:cubicBezTo>
                    <a:pt x="3879" y="15147"/>
                    <a:pt x="4203" y="15088"/>
                    <a:pt x="4530" y="15018"/>
                  </a:cubicBezTo>
                  <a:cubicBezTo>
                    <a:pt x="5002" y="14917"/>
                    <a:pt x="5483" y="14851"/>
                    <a:pt x="5972" y="14851"/>
                  </a:cubicBezTo>
                  <a:cubicBezTo>
                    <a:pt x="6050" y="14851"/>
                    <a:pt x="6128" y="14853"/>
                    <a:pt x="6206" y="14856"/>
                  </a:cubicBezTo>
                  <a:cubicBezTo>
                    <a:pt x="6310" y="14860"/>
                    <a:pt x="6415" y="14861"/>
                    <a:pt x="6520" y="14861"/>
                  </a:cubicBezTo>
                  <a:cubicBezTo>
                    <a:pt x="6730" y="14861"/>
                    <a:pt x="6943" y="14856"/>
                    <a:pt x="7161" y="14856"/>
                  </a:cubicBezTo>
                  <a:cubicBezTo>
                    <a:pt x="7346" y="14845"/>
                    <a:pt x="7533" y="14798"/>
                    <a:pt x="7706" y="14680"/>
                  </a:cubicBezTo>
                  <a:cubicBezTo>
                    <a:pt x="7834" y="14588"/>
                    <a:pt x="7915" y="14482"/>
                    <a:pt x="7904" y="14320"/>
                  </a:cubicBezTo>
                  <a:lnTo>
                    <a:pt x="7904" y="14273"/>
                  </a:lnTo>
                  <a:cubicBezTo>
                    <a:pt x="7904" y="14147"/>
                    <a:pt x="7915" y="14007"/>
                    <a:pt x="7904" y="13879"/>
                  </a:cubicBezTo>
                  <a:cubicBezTo>
                    <a:pt x="7893" y="13809"/>
                    <a:pt x="7904" y="13761"/>
                    <a:pt x="7941" y="13703"/>
                  </a:cubicBezTo>
                  <a:cubicBezTo>
                    <a:pt x="7952" y="13680"/>
                    <a:pt x="7963" y="13658"/>
                    <a:pt x="7974" y="13633"/>
                  </a:cubicBezTo>
                  <a:cubicBezTo>
                    <a:pt x="8044" y="13518"/>
                    <a:pt x="8125" y="13412"/>
                    <a:pt x="8195" y="13284"/>
                  </a:cubicBezTo>
                  <a:cubicBezTo>
                    <a:pt x="8253" y="13169"/>
                    <a:pt x="8290" y="13052"/>
                    <a:pt x="8290" y="12923"/>
                  </a:cubicBezTo>
                  <a:lnTo>
                    <a:pt x="8429" y="12923"/>
                  </a:lnTo>
                  <a:cubicBezTo>
                    <a:pt x="8441" y="12923"/>
                    <a:pt x="8452" y="12923"/>
                    <a:pt x="8463" y="12934"/>
                  </a:cubicBezTo>
                  <a:cubicBezTo>
                    <a:pt x="8510" y="13015"/>
                    <a:pt x="8569" y="13099"/>
                    <a:pt x="8603" y="13191"/>
                  </a:cubicBezTo>
                  <a:cubicBezTo>
                    <a:pt x="8634" y="13243"/>
                    <a:pt x="8672" y="13275"/>
                    <a:pt x="8728" y="13275"/>
                  </a:cubicBezTo>
                  <a:cubicBezTo>
                    <a:pt x="8736" y="13275"/>
                    <a:pt x="8745" y="13274"/>
                    <a:pt x="8754" y="13272"/>
                  </a:cubicBezTo>
                  <a:cubicBezTo>
                    <a:pt x="8767" y="13272"/>
                    <a:pt x="8790" y="13272"/>
                    <a:pt x="8801" y="13284"/>
                  </a:cubicBezTo>
                  <a:cubicBezTo>
                    <a:pt x="8849" y="13390"/>
                    <a:pt x="8918" y="13493"/>
                    <a:pt x="8952" y="13610"/>
                  </a:cubicBezTo>
                  <a:cubicBezTo>
                    <a:pt x="8963" y="13691"/>
                    <a:pt x="8999" y="13761"/>
                    <a:pt x="9033" y="13831"/>
                  </a:cubicBezTo>
                  <a:cubicBezTo>
                    <a:pt x="9117" y="13948"/>
                    <a:pt x="9209" y="14052"/>
                    <a:pt x="9301" y="14158"/>
                  </a:cubicBezTo>
                  <a:cubicBezTo>
                    <a:pt x="9327" y="14191"/>
                    <a:pt x="9358" y="14213"/>
                    <a:pt x="9400" y="14213"/>
                  </a:cubicBezTo>
                  <a:cubicBezTo>
                    <a:pt x="9416" y="14213"/>
                    <a:pt x="9433" y="14210"/>
                    <a:pt x="9452" y="14203"/>
                  </a:cubicBezTo>
                  <a:cubicBezTo>
                    <a:pt x="9499" y="14192"/>
                    <a:pt x="9558" y="14180"/>
                    <a:pt x="9617" y="14158"/>
                  </a:cubicBezTo>
                  <a:cubicBezTo>
                    <a:pt x="9649" y="14183"/>
                    <a:pt x="9664" y="14190"/>
                    <a:pt x="9684" y="14190"/>
                  </a:cubicBezTo>
                  <a:cubicBezTo>
                    <a:pt x="9700" y="14190"/>
                    <a:pt x="9720" y="14185"/>
                    <a:pt x="9756" y="14180"/>
                  </a:cubicBezTo>
                  <a:cubicBezTo>
                    <a:pt x="9851" y="14160"/>
                    <a:pt x="9948" y="14109"/>
                    <a:pt x="10051" y="14109"/>
                  </a:cubicBezTo>
                  <a:cubicBezTo>
                    <a:pt x="10061" y="14109"/>
                    <a:pt x="10071" y="14110"/>
                    <a:pt x="10081" y="14111"/>
                  </a:cubicBezTo>
                  <a:cubicBezTo>
                    <a:pt x="10175" y="14111"/>
                    <a:pt x="10245" y="14099"/>
                    <a:pt x="10290" y="14007"/>
                  </a:cubicBezTo>
                  <a:lnTo>
                    <a:pt x="10304" y="14007"/>
                  </a:lnTo>
                  <a:cubicBezTo>
                    <a:pt x="10338" y="14018"/>
                    <a:pt x="10374" y="14052"/>
                    <a:pt x="10419" y="14063"/>
                  </a:cubicBezTo>
                  <a:cubicBezTo>
                    <a:pt x="10440" y="14076"/>
                    <a:pt x="10461" y="14082"/>
                    <a:pt x="10481" y="14082"/>
                  </a:cubicBezTo>
                  <a:cubicBezTo>
                    <a:pt x="10518" y="14082"/>
                    <a:pt x="10553" y="14064"/>
                    <a:pt x="10583" y="14041"/>
                  </a:cubicBezTo>
                  <a:cubicBezTo>
                    <a:pt x="10628" y="14007"/>
                    <a:pt x="10628" y="13960"/>
                    <a:pt x="10606" y="13912"/>
                  </a:cubicBezTo>
                  <a:cubicBezTo>
                    <a:pt x="10569" y="13842"/>
                    <a:pt x="10547" y="13784"/>
                    <a:pt x="10500" y="13728"/>
                  </a:cubicBezTo>
                  <a:cubicBezTo>
                    <a:pt x="10455" y="13658"/>
                    <a:pt x="10396" y="13599"/>
                    <a:pt x="10349" y="13541"/>
                  </a:cubicBezTo>
                  <a:cubicBezTo>
                    <a:pt x="10279" y="13471"/>
                    <a:pt x="10245" y="13390"/>
                    <a:pt x="10268" y="13295"/>
                  </a:cubicBezTo>
                  <a:lnTo>
                    <a:pt x="10268" y="13169"/>
                  </a:lnTo>
                  <a:cubicBezTo>
                    <a:pt x="10257" y="13133"/>
                    <a:pt x="10257" y="13110"/>
                    <a:pt x="10234" y="13085"/>
                  </a:cubicBezTo>
                  <a:cubicBezTo>
                    <a:pt x="10128" y="12946"/>
                    <a:pt x="10025" y="12806"/>
                    <a:pt x="9871" y="12725"/>
                  </a:cubicBezTo>
                  <a:cubicBezTo>
                    <a:pt x="9837" y="12703"/>
                    <a:pt x="9801" y="12680"/>
                    <a:pt x="9768" y="12644"/>
                  </a:cubicBezTo>
                  <a:cubicBezTo>
                    <a:pt x="9745" y="12633"/>
                    <a:pt x="9731" y="12622"/>
                    <a:pt x="9731" y="12610"/>
                  </a:cubicBezTo>
                  <a:cubicBezTo>
                    <a:pt x="9731" y="12552"/>
                    <a:pt x="9709" y="12515"/>
                    <a:pt x="9661" y="12493"/>
                  </a:cubicBezTo>
                  <a:cubicBezTo>
                    <a:pt x="9558" y="12434"/>
                    <a:pt x="9522" y="12317"/>
                    <a:pt x="9466" y="12225"/>
                  </a:cubicBezTo>
                  <a:cubicBezTo>
                    <a:pt x="9466" y="12214"/>
                    <a:pt x="9452" y="12202"/>
                    <a:pt x="9466" y="12202"/>
                  </a:cubicBezTo>
                  <a:cubicBezTo>
                    <a:pt x="9499" y="12096"/>
                    <a:pt x="9477" y="11993"/>
                    <a:pt x="9466" y="11898"/>
                  </a:cubicBezTo>
                  <a:cubicBezTo>
                    <a:pt x="9452" y="11633"/>
                    <a:pt x="9349" y="11434"/>
                    <a:pt x="9103" y="11317"/>
                  </a:cubicBezTo>
                  <a:lnTo>
                    <a:pt x="9092" y="11317"/>
                  </a:lnTo>
                  <a:cubicBezTo>
                    <a:pt x="9022" y="11269"/>
                    <a:pt x="8977" y="11214"/>
                    <a:pt x="8952" y="11144"/>
                  </a:cubicBezTo>
                  <a:cubicBezTo>
                    <a:pt x="8930" y="11074"/>
                    <a:pt x="8918" y="11004"/>
                    <a:pt x="8918" y="10920"/>
                  </a:cubicBezTo>
                  <a:cubicBezTo>
                    <a:pt x="8882" y="10736"/>
                    <a:pt x="8812" y="10585"/>
                    <a:pt x="8614" y="10515"/>
                  </a:cubicBezTo>
                  <a:cubicBezTo>
                    <a:pt x="8533" y="10501"/>
                    <a:pt x="8463" y="10468"/>
                    <a:pt x="8404" y="10420"/>
                  </a:cubicBezTo>
                  <a:cubicBezTo>
                    <a:pt x="8265" y="10350"/>
                    <a:pt x="8231" y="10292"/>
                    <a:pt x="8265" y="10141"/>
                  </a:cubicBezTo>
                  <a:lnTo>
                    <a:pt x="8265" y="10130"/>
                  </a:lnTo>
                  <a:cubicBezTo>
                    <a:pt x="8323" y="9909"/>
                    <a:pt x="8279" y="9699"/>
                    <a:pt x="8161" y="9490"/>
                  </a:cubicBezTo>
                  <a:cubicBezTo>
                    <a:pt x="8103" y="9361"/>
                    <a:pt x="8044" y="9233"/>
                    <a:pt x="8010" y="9093"/>
                  </a:cubicBezTo>
                  <a:cubicBezTo>
                    <a:pt x="7941" y="8872"/>
                    <a:pt x="7882" y="8652"/>
                    <a:pt x="7823" y="8431"/>
                  </a:cubicBezTo>
                  <a:cubicBezTo>
                    <a:pt x="7731" y="8023"/>
                    <a:pt x="7591" y="7638"/>
                    <a:pt x="7382" y="7266"/>
                  </a:cubicBezTo>
                  <a:cubicBezTo>
                    <a:pt x="7334" y="7207"/>
                    <a:pt x="7334" y="7126"/>
                    <a:pt x="7323" y="7045"/>
                  </a:cubicBezTo>
                  <a:cubicBezTo>
                    <a:pt x="7312" y="6964"/>
                    <a:pt x="7312" y="6883"/>
                    <a:pt x="7301" y="6788"/>
                  </a:cubicBezTo>
                  <a:cubicBezTo>
                    <a:pt x="7301" y="6719"/>
                    <a:pt x="7276" y="6637"/>
                    <a:pt x="7287" y="6568"/>
                  </a:cubicBezTo>
                  <a:cubicBezTo>
                    <a:pt x="7287" y="6394"/>
                    <a:pt x="7253" y="6255"/>
                    <a:pt x="7125" y="6137"/>
                  </a:cubicBezTo>
                  <a:cubicBezTo>
                    <a:pt x="7044" y="6068"/>
                    <a:pt x="6996" y="5975"/>
                    <a:pt x="6952" y="5880"/>
                  </a:cubicBezTo>
                  <a:cubicBezTo>
                    <a:pt x="6904" y="5741"/>
                    <a:pt x="6845" y="5601"/>
                    <a:pt x="6787" y="5473"/>
                  </a:cubicBezTo>
                  <a:cubicBezTo>
                    <a:pt x="6695" y="5229"/>
                    <a:pt x="6544" y="5042"/>
                    <a:pt x="6287" y="4972"/>
                  </a:cubicBezTo>
                  <a:cubicBezTo>
                    <a:pt x="6228" y="4950"/>
                    <a:pt x="6169" y="4928"/>
                    <a:pt x="6114" y="4914"/>
                  </a:cubicBezTo>
                  <a:cubicBezTo>
                    <a:pt x="6088" y="4903"/>
                    <a:pt x="6077" y="4891"/>
                    <a:pt x="6077" y="4880"/>
                  </a:cubicBezTo>
                  <a:cubicBezTo>
                    <a:pt x="6055" y="4858"/>
                    <a:pt x="6044" y="4833"/>
                    <a:pt x="6030" y="4822"/>
                  </a:cubicBezTo>
                  <a:cubicBezTo>
                    <a:pt x="5938" y="4752"/>
                    <a:pt x="5845" y="4729"/>
                    <a:pt x="5728" y="4729"/>
                  </a:cubicBezTo>
                  <a:cubicBezTo>
                    <a:pt x="5680" y="4729"/>
                    <a:pt x="5625" y="4704"/>
                    <a:pt x="5566" y="4693"/>
                  </a:cubicBezTo>
                  <a:cubicBezTo>
                    <a:pt x="5636" y="4601"/>
                    <a:pt x="5669" y="4520"/>
                    <a:pt x="5647" y="4439"/>
                  </a:cubicBezTo>
                  <a:cubicBezTo>
                    <a:pt x="5611" y="4310"/>
                    <a:pt x="5577" y="4182"/>
                    <a:pt x="5530" y="4065"/>
                  </a:cubicBezTo>
                  <a:cubicBezTo>
                    <a:pt x="5518" y="4020"/>
                    <a:pt x="5471" y="3995"/>
                    <a:pt x="5437" y="3972"/>
                  </a:cubicBezTo>
                  <a:cubicBezTo>
                    <a:pt x="5356" y="3936"/>
                    <a:pt x="5320" y="3891"/>
                    <a:pt x="5331" y="3810"/>
                  </a:cubicBezTo>
                  <a:cubicBezTo>
                    <a:pt x="5356" y="3601"/>
                    <a:pt x="5379" y="3391"/>
                    <a:pt x="5401" y="3182"/>
                  </a:cubicBezTo>
                  <a:cubicBezTo>
                    <a:pt x="5401" y="3157"/>
                    <a:pt x="5415" y="3134"/>
                    <a:pt x="5426" y="3123"/>
                  </a:cubicBezTo>
                  <a:cubicBezTo>
                    <a:pt x="5485" y="3064"/>
                    <a:pt x="5541" y="3017"/>
                    <a:pt x="5599" y="2958"/>
                  </a:cubicBezTo>
                  <a:cubicBezTo>
                    <a:pt x="5728" y="2819"/>
                    <a:pt x="5834" y="2668"/>
                    <a:pt x="5868" y="2469"/>
                  </a:cubicBezTo>
                  <a:cubicBezTo>
                    <a:pt x="5890" y="2400"/>
                    <a:pt x="5904" y="2330"/>
                    <a:pt x="5915" y="2260"/>
                  </a:cubicBezTo>
                  <a:cubicBezTo>
                    <a:pt x="5949" y="2120"/>
                    <a:pt x="5960" y="1980"/>
                    <a:pt x="5879" y="1841"/>
                  </a:cubicBezTo>
                  <a:cubicBezTo>
                    <a:pt x="5739" y="1645"/>
                    <a:pt x="5588" y="1458"/>
                    <a:pt x="5401" y="1296"/>
                  </a:cubicBezTo>
                  <a:cubicBezTo>
                    <a:pt x="5368" y="1271"/>
                    <a:pt x="5331" y="1249"/>
                    <a:pt x="5298" y="1212"/>
                  </a:cubicBezTo>
                  <a:cubicBezTo>
                    <a:pt x="5192" y="1131"/>
                    <a:pt x="5111" y="1039"/>
                    <a:pt x="5007" y="958"/>
                  </a:cubicBezTo>
                  <a:cubicBezTo>
                    <a:pt x="4820" y="841"/>
                    <a:pt x="4647" y="690"/>
                    <a:pt x="4518" y="514"/>
                  </a:cubicBezTo>
                  <a:cubicBezTo>
                    <a:pt x="4437" y="410"/>
                    <a:pt x="4342" y="318"/>
                    <a:pt x="4250" y="223"/>
                  </a:cubicBezTo>
                  <a:cubicBezTo>
                    <a:pt x="4099" y="75"/>
                    <a:pt x="3920" y="1"/>
                    <a:pt x="372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6067478" y="3963381"/>
              <a:ext cx="27741" cy="8251"/>
            </a:xfrm>
            <a:custGeom>
              <a:avLst/>
              <a:gdLst/>
              <a:ahLst/>
              <a:cxnLst/>
              <a:rect l="l" t="t" r="r" b="b"/>
              <a:pathLst>
                <a:path w="585" h="174" extrusionOk="0">
                  <a:moveTo>
                    <a:pt x="27" y="1"/>
                  </a:moveTo>
                  <a:cubicBezTo>
                    <a:pt x="18" y="1"/>
                    <a:pt x="9" y="9"/>
                    <a:pt x="1" y="17"/>
                  </a:cubicBezTo>
                  <a:cubicBezTo>
                    <a:pt x="1" y="31"/>
                    <a:pt x="12" y="42"/>
                    <a:pt x="26" y="42"/>
                  </a:cubicBezTo>
                  <a:cubicBezTo>
                    <a:pt x="48" y="53"/>
                    <a:pt x="71" y="53"/>
                    <a:pt x="96" y="53"/>
                  </a:cubicBezTo>
                  <a:lnTo>
                    <a:pt x="82" y="64"/>
                  </a:lnTo>
                  <a:lnTo>
                    <a:pt x="48" y="64"/>
                  </a:lnTo>
                  <a:cubicBezTo>
                    <a:pt x="37" y="75"/>
                    <a:pt x="37" y="75"/>
                    <a:pt x="37" y="87"/>
                  </a:cubicBezTo>
                  <a:cubicBezTo>
                    <a:pt x="37" y="100"/>
                    <a:pt x="48" y="112"/>
                    <a:pt x="60" y="112"/>
                  </a:cubicBezTo>
                  <a:cubicBezTo>
                    <a:pt x="96" y="112"/>
                    <a:pt x="118" y="100"/>
                    <a:pt x="141" y="87"/>
                  </a:cubicBezTo>
                  <a:lnTo>
                    <a:pt x="152" y="100"/>
                  </a:lnTo>
                  <a:cubicBezTo>
                    <a:pt x="141" y="100"/>
                    <a:pt x="129" y="112"/>
                    <a:pt x="118" y="112"/>
                  </a:cubicBezTo>
                  <a:cubicBezTo>
                    <a:pt x="118" y="112"/>
                    <a:pt x="118" y="123"/>
                    <a:pt x="107" y="123"/>
                  </a:cubicBezTo>
                  <a:cubicBezTo>
                    <a:pt x="107" y="134"/>
                    <a:pt x="107" y="134"/>
                    <a:pt x="118" y="145"/>
                  </a:cubicBezTo>
                  <a:cubicBezTo>
                    <a:pt x="118" y="145"/>
                    <a:pt x="118" y="156"/>
                    <a:pt x="129" y="156"/>
                  </a:cubicBezTo>
                  <a:lnTo>
                    <a:pt x="141" y="156"/>
                  </a:lnTo>
                  <a:cubicBezTo>
                    <a:pt x="166" y="145"/>
                    <a:pt x="177" y="134"/>
                    <a:pt x="199" y="123"/>
                  </a:cubicBezTo>
                  <a:cubicBezTo>
                    <a:pt x="248" y="151"/>
                    <a:pt x="297" y="173"/>
                    <a:pt x="353" y="173"/>
                  </a:cubicBezTo>
                  <a:cubicBezTo>
                    <a:pt x="364" y="173"/>
                    <a:pt x="375" y="172"/>
                    <a:pt x="386" y="170"/>
                  </a:cubicBezTo>
                  <a:cubicBezTo>
                    <a:pt x="445" y="170"/>
                    <a:pt x="501" y="170"/>
                    <a:pt x="560" y="156"/>
                  </a:cubicBezTo>
                  <a:cubicBezTo>
                    <a:pt x="571" y="145"/>
                    <a:pt x="585" y="134"/>
                    <a:pt x="585" y="112"/>
                  </a:cubicBezTo>
                  <a:lnTo>
                    <a:pt x="585" y="100"/>
                  </a:lnTo>
                  <a:lnTo>
                    <a:pt x="571" y="100"/>
                  </a:lnTo>
                  <a:lnTo>
                    <a:pt x="571" y="87"/>
                  </a:lnTo>
                  <a:lnTo>
                    <a:pt x="537" y="87"/>
                  </a:lnTo>
                  <a:cubicBezTo>
                    <a:pt x="537" y="100"/>
                    <a:pt x="515" y="100"/>
                    <a:pt x="501" y="100"/>
                  </a:cubicBezTo>
                  <a:cubicBezTo>
                    <a:pt x="490" y="100"/>
                    <a:pt x="467" y="112"/>
                    <a:pt x="456" y="112"/>
                  </a:cubicBezTo>
                  <a:cubicBezTo>
                    <a:pt x="434" y="114"/>
                    <a:pt x="413" y="115"/>
                    <a:pt x="393" y="115"/>
                  </a:cubicBezTo>
                  <a:cubicBezTo>
                    <a:pt x="313" y="115"/>
                    <a:pt x="241" y="95"/>
                    <a:pt x="177" y="31"/>
                  </a:cubicBezTo>
                  <a:cubicBezTo>
                    <a:pt x="166" y="31"/>
                    <a:pt x="152" y="17"/>
                    <a:pt x="141" y="17"/>
                  </a:cubicBezTo>
                  <a:lnTo>
                    <a:pt x="129" y="6"/>
                  </a:lnTo>
                  <a:lnTo>
                    <a:pt x="37" y="6"/>
                  </a:ln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6112811" y="3966938"/>
              <a:ext cx="8915" cy="40307"/>
            </a:xfrm>
            <a:custGeom>
              <a:avLst/>
              <a:gdLst/>
              <a:ahLst/>
              <a:cxnLst/>
              <a:rect l="l" t="t" r="r" b="b"/>
              <a:pathLst>
                <a:path w="188" h="850" extrusionOk="0">
                  <a:moveTo>
                    <a:pt x="129" y="0"/>
                  </a:moveTo>
                  <a:cubicBezTo>
                    <a:pt x="118" y="12"/>
                    <a:pt x="81" y="37"/>
                    <a:pt x="81" y="48"/>
                  </a:cubicBezTo>
                  <a:cubicBezTo>
                    <a:pt x="70" y="107"/>
                    <a:pt x="70" y="165"/>
                    <a:pt x="70" y="210"/>
                  </a:cubicBezTo>
                  <a:cubicBezTo>
                    <a:pt x="81" y="350"/>
                    <a:pt x="104" y="489"/>
                    <a:pt x="129" y="629"/>
                  </a:cubicBezTo>
                  <a:cubicBezTo>
                    <a:pt x="140" y="710"/>
                    <a:pt x="104" y="769"/>
                    <a:pt x="23" y="805"/>
                  </a:cubicBezTo>
                  <a:cubicBezTo>
                    <a:pt x="12" y="816"/>
                    <a:pt x="0" y="827"/>
                    <a:pt x="0" y="838"/>
                  </a:cubicBezTo>
                  <a:cubicBezTo>
                    <a:pt x="12" y="850"/>
                    <a:pt x="34" y="850"/>
                    <a:pt x="48" y="850"/>
                  </a:cubicBezTo>
                  <a:cubicBezTo>
                    <a:pt x="129" y="827"/>
                    <a:pt x="188" y="746"/>
                    <a:pt x="188" y="665"/>
                  </a:cubicBezTo>
                  <a:cubicBezTo>
                    <a:pt x="174" y="570"/>
                    <a:pt x="162" y="478"/>
                    <a:pt x="151" y="375"/>
                  </a:cubicBezTo>
                  <a:cubicBezTo>
                    <a:pt x="140" y="257"/>
                    <a:pt x="70" y="140"/>
                    <a:pt x="151" y="12"/>
                  </a:cubicBezTo>
                  <a:cubicBezTo>
                    <a:pt x="140" y="12"/>
                    <a:pt x="140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6099012" y="4001791"/>
              <a:ext cx="7729" cy="3319"/>
            </a:xfrm>
            <a:custGeom>
              <a:avLst/>
              <a:gdLst/>
              <a:ahLst/>
              <a:cxnLst/>
              <a:rect l="l" t="t" r="r" b="b"/>
              <a:pathLst>
                <a:path w="163" h="70" extrusionOk="0">
                  <a:moveTo>
                    <a:pt x="129" y="0"/>
                  </a:moveTo>
                  <a:cubicBezTo>
                    <a:pt x="82" y="11"/>
                    <a:pt x="46" y="22"/>
                    <a:pt x="12" y="34"/>
                  </a:cubicBezTo>
                  <a:cubicBezTo>
                    <a:pt x="12" y="34"/>
                    <a:pt x="12" y="59"/>
                    <a:pt x="1" y="70"/>
                  </a:cubicBezTo>
                  <a:cubicBezTo>
                    <a:pt x="46" y="70"/>
                    <a:pt x="93" y="59"/>
                    <a:pt x="140" y="45"/>
                  </a:cubicBezTo>
                  <a:lnTo>
                    <a:pt x="163" y="22"/>
                  </a:lnTo>
                  <a:cubicBezTo>
                    <a:pt x="152" y="11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6158618" y="4209865"/>
              <a:ext cx="16644" cy="89482"/>
            </a:xfrm>
            <a:custGeom>
              <a:avLst/>
              <a:gdLst/>
              <a:ahLst/>
              <a:cxnLst/>
              <a:rect l="l" t="t" r="r" b="b"/>
              <a:pathLst>
                <a:path w="351" h="1887" extrusionOk="0">
                  <a:moveTo>
                    <a:pt x="12" y="1"/>
                  </a:moveTo>
                  <a:cubicBezTo>
                    <a:pt x="1" y="12"/>
                    <a:pt x="1" y="34"/>
                    <a:pt x="1" y="46"/>
                  </a:cubicBezTo>
                  <a:cubicBezTo>
                    <a:pt x="1" y="210"/>
                    <a:pt x="12" y="372"/>
                    <a:pt x="12" y="535"/>
                  </a:cubicBezTo>
                  <a:cubicBezTo>
                    <a:pt x="23" y="803"/>
                    <a:pt x="60" y="1060"/>
                    <a:pt x="199" y="1292"/>
                  </a:cubicBezTo>
                  <a:cubicBezTo>
                    <a:pt x="291" y="1442"/>
                    <a:pt x="269" y="1618"/>
                    <a:pt x="255" y="1780"/>
                  </a:cubicBezTo>
                  <a:lnTo>
                    <a:pt x="244" y="1792"/>
                  </a:lnTo>
                  <a:cubicBezTo>
                    <a:pt x="233" y="1803"/>
                    <a:pt x="222" y="1828"/>
                    <a:pt x="210" y="1828"/>
                  </a:cubicBezTo>
                  <a:cubicBezTo>
                    <a:pt x="199" y="1828"/>
                    <a:pt x="185" y="1817"/>
                    <a:pt x="174" y="1803"/>
                  </a:cubicBezTo>
                  <a:cubicBezTo>
                    <a:pt x="163" y="1792"/>
                    <a:pt x="163" y="1769"/>
                    <a:pt x="152" y="1747"/>
                  </a:cubicBezTo>
                  <a:cubicBezTo>
                    <a:pt x="129" y="1688"/>
                    <a:pt x="115" y="1630"/>
                    <a:pt x="93" y="1571"/>
                  </a:cubicBezTo>
                  <a:cubicBezTo>
                    <a:pt x="82" y="1549"/>
                    <a:pt x="60" y="1549"/>
                    <a:pt x="46" y="1537"/>
                  </a:cubicBezTo>
                  <a:cubicBezTo>
                    <a:pt x="46" y="1549"/>
                    <a:pt x="34" y="1571"/>
                    <a:pt x="34" y="1582"/>
                  </a:cubicBezTo>
                  <a:cubicBezTo>
                    <a:pt x="60" y="1663"/>
                    <a:pt x="93" y="1747"/>
                    <a:pt x="115" y="1817"/>
                  </a:cubicBezTo>
                  <a:cubicBezTo>
                    <a:pt x="141" y="1861"/>
                    <a:pt x="163" y="1887"/>
                    <a:pt x="210" y="1887"/>
                  </a:cubicBezTo>
                  <a:cubicBezTo>
                    <a:pt x="269" y="1887"/>
                    <a:pt x="291" y="1850"/>
                    <a:pt x="303" y="1803"/>
                  </a:cubicBezTo>
                  <a:cubicBezTo>
                    <a:pt x="325" y="1618"/>
                    <a:pt x="350" y="1431"/>
                    <a:pt x="244" y="1258"/>
                  </a:cubicBezTo>
                  <a:cubicBezTo>
                    <a:pt x="141" y="1082"/>
                    <a:pt x="82" y="895"/>
                    <a:pt x="71" y="685"/>
                  </a:cubicBezTo>
                  <a:cubicBezTo>
                    <a:pt x="60" y="476"/>
                    <a:pt x="46" y="266"/>
                    <a:pt x="23" y="46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5999147" y="3845545"/>
              <a:ext cx="141786" cy="78053"/>
            </a:xfrm>
            <a:custGeom>
              <a:avLst/>
              <a:gdLst/>
              <a:ahLst/>
              <a:cxnLst/>
              <a:rect l="l" t="t" r="r" b="b"/>
              <a:pathLst>
                <a:path w="2990" h="1646" extrusionOk="0">
                  <a:moveTo>
                    <a:pt x="2444" y="1"/>
                  </a:moveTo>
                  <a:cubicBezTo>
                    <a:pt x="2415" y="1"/>
                    <a:pt x="2384" y="5"/>
                    <a:pt x="2350" y="13"/>
                  </a:cubicBezTo>
                  <a:cubicBezTo>
                    <a:pt x="2223" y="50"/>
                    <a:pt x="2096" y="74"/>
                    <a:pt x="1963" y="74"/>
                  </a:cubicBezTo>
                  <a:cubicBezTo>
                    <a:pt x="1938" y="74"/>
                    <a:pt x="1912" y="73"/>
                    <a:pt x="1886" y="71"/>
                  </a:cubicBezTo>
                  <a:cubicBezTo>
                    <a:pt x="1791" y="71"/>
                    <a:pt x="1699" y="94"/>
                    <a:pt x="1618" y="141"/>
                  </a:cubicBezTo>
                  <a:cubicBezTo>
                    <a:pt x="1537" y="186"/>
                    <a:pt x="1431" y="222"/>
                    <a:pt x="1339" y="256"/>
                  </a:cubicBezTo>
                  <a:cubicBezTo>
                    <a:pt x="1188" y="303"/>
                    <a:pt x="1023" y="351"/>
                    <a:pt x="861" y="406"/>
                  </a:cubicBezTo>
                  <a:cubicBezTo>
                    <a:pt x="825" y="420"/>
                    <a:pt x="780" y="443"/>
                    <a:pt x="743" y="465"/>
                  </a:cubicBezTo>
                  <a:cubicBezTo>
                    <a:pt x="593" y="594"/>
                    <a:pt x="453" y="733"/>
                    <a:pt x="313" y="862"/>
                  </a:cubicBezTo>
                  <a:cubicBezTo>
                    <a:pt x="232" y="932"/>
                    <a:pt x="151" y="1013"/>
                    <a:pt x="70" y="1094"/>
                  </a:cubicBezTo>
                  <a:cubicBezTo>
                    <a:pt x="34" y="1130"/>
                    <a:pt x="12" y="1175"/>
                    <a:pt x="0" y="1233"/>
                  </a:cubicBezTo>
                  <a:cubicBezTo>
                    <a:pt x="0" y="1292"/>
                    <a:pt x="0" y="1351"/>
                    <a:pt x="12" y="1409"/>
                  </a:cubicBezTo>
                  <a:cubicBezTo>
                    <a:pt x="23" y="1571"/>
                    <a:pt x="45" y="1594"/>
                    <a:pt x="210" y="1630"/>
                  </a:cubicBezTo>
                  <a:cubicBezTo>
                    <a:pt x="221" y="1630"/>
                    <a:pt x="221" y="1641"/>
                    <a:pt x="232" y="1641"/>
                  </a:cubicBezTo>
                  <a:cubicBezTo>
                    <a:pt x="243" y="1644"/>
                    <a:pt x="254" y="1645"/>
                    <a:pt x="265" y="1645"/>
                  </a:cubicBezTo>
                  <a:cubicBezTo>
                    <a:pt x="301" y="1645"/>
                    <a:pt x="336" y="1630"/>
                    <a:pt x="372" y="1594"/>
                  </a:cubicBezTo>
                  <a:cubicBezTo>
                    <a:pt x="419" y="1560"/>
                    <a:pt x="475" y="1513"/>
                    <a:pt x="523" y="1468"/>
                  </a:cubicBezTo>
                  <a:cubicBezTo>
                    <a:pt x="591" y="1406"/>
                    <a:pt x="629" y="1377"/>
                    <a:pt x="673" y="1377"/>
                  </a:cubicBezTo>
                  <a:cubicBezTo>
                    <a:pt x="711" y="1377"/>
                    <a:pt x="754" y="1400"/>
                    <a:pt x="825" y="1443"/>
                  </a:cubicBezTo>
                  <a:cubicBezTo>
                    <a:pt x="919" y="1513"/>
                    <a:pt x="1023" y="1560"/>
                    <a:pt x="1129" y="1608"/>
                  </a:cubicBezTo>
                  <a:cubicBezTo>
                    <a:pt x="1162" y="1624"/>
                    <a:pt x="1208" y="1634"/>
                    <a:pt x="1249" y="1634"/>
                  </a:cubicBezTo>
                  <a:cubicBezTo>
                    <a:pt x="1264" y="1634"/>
                    <a:pt x="1278" y="1633"/>
                    <a:pt x="1291" y="1630"/>
                  </a:cubicBezTo>
                  <a:cubicBezTo>
                    <a:pt x="1467" y="1583"/>
                    <a:pt x="1640" y="1549"/>
                    <a:pt x="1732" y="1362"/>
                  </a:cubicBezTo>
                  <a:cubicBezTo>
                    <a:pt x="1758" y="1314"/>
                    <a:pt x="1802" y="1270"/>
                    <a:pt x="1850" y="1259"/>
                  </a:cubicBezTo>
                  <a:cubicBezTo>
                    <a:pt x="1908" y="1233"/>
                    <a:pt x="1942" y="1211"/>
                    <a:pt x="1956" y="1152"/>
                  </a:cubicBezTo>
                  <a:cubicBezTo>
                    <a:pt x="1956" y="1141"/>
                    <a:pt x="1967" y="1130"/>
                    <a:pt x="1978" y="1094"/>
                  </a:cubicBezTo>
                  <a:cubicBezTo>
                    <a:pt x="2001" y="1130"/>
                    <a:pt x="2012" y="1141"/>
                    <a:pt x="2026" y="1164"/>
                  </a:cubicBezTo>
                  <a:cubicBezTo>
                    <a:pt x="2069" y="1214"/>
                    <a:pt x="2098" y="1238"/>
                    <a:pt x="2140" y="1238"/>
                  </a:cubicBezTo>
                  <a:cubicBezTo>
                    <a:pt x="2165" y="1238"/>
                    <a:pt x="2195" y="1229"/>
                    <a:pt x="2235" y="1211"/>
                  </a:cubicBezTo>
                  <a:cubicBezTo>
                    <a:pt x="2246" y="1211"/>
                    <a:pt x="2260" y="1208"/>
                    <a:pt x="2275" y="1208"/>
                  </a:cubicBezTo>
                  <a:cubicBezTo>
                    <a:pt x="2289" y="1208"/>
                    <a:pt x="2304" y="1211"/>
                    <a:pt x="2316" y="1222"/>
                  </a:cubicBezTo>
                  <a:cubicBezTo>
                    <a:pt x="2376" y="1255"/>
                    <a:pt x="2435" y="1272"/>
                    <a:pt x="2493" y="1272"/>
                  </a:cubicBezTo>
                  <a:cubicBezTo>
                    <a:pt x="2560" y="1272"/>
                    <a:pt x="2625" y="1249"/>
                    <a:pt x="2688" y="1200"/>
                  </a:cubicBezTo>
                  <a:cubicBezTo>
                    <a:pt x="2710" y="1175"/>
                    <a:pt x="2747" y="1175"/>
                    <a:pt x="2769" y="1152"/>
                  </a:cubicBezTo>
                  <a:cubicBezTo>
                    <a:pt x="2805" y="1105"/>
                    <a:pt x="2828" y="1071"/>
                    <a:pt x="2850" y="1024"/>
                  </a:cubicBezTo>
                  <a:cubicBezTo>
                    <a:pt x="2875" y="954"/>
                    <a:pt x="2875" y="895"/>
                    <a:pt x="2886" y="825"/>
                  </a:cubicBezTo>
                  <a:cubicBezTo>
                    <a:pt x="2920" y="700"/>
                    <a:pt x="2945" y="582"/>
                    <a:pt x="2967" y="454"/>
                  </a:cubicBezTo>
                  <a:cubicBezTo>
                    <a:pt x="2990" y="373"/>
                    <a:pt x="2967" y="314"/>
                    <a:pt x="2897" y="267"/>
                  </a:cubicBezTo>
                  <a:cubicBezTo>
                    <a:pt x="2805" y="197"/>
                    <a:pt x="2710" y="127"/>
                    <a:pt x="2618" y="57"/>
                  </a:cubicBezTo>
                  <a:cubicBezTo>
                    <a:pt x="2563" y="19"/>
                    <a:pt x="2508" y="1"/>
                    <a:pt x="2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6000712" y="3848058"/>
              <a:ext cx="137565" cy="72553"/>
            </a:xfrm>
            <a:custGeom>
              <a:avLst/>
              <a:gdLst/>
              <a:ahLst/>
              <a:cxnLst/>
              <a:rect l="l" t="t" r="r" b="b"/>
              <a:pathLst>
                <a:path w="2901" h="1530" extrusionOk="0">
                  <a:moveTo>
                    <a:pt x="2403" y="0"/>
                  </a:moveTo>
                  <a:cubicBezTo>
                    <a:pt x="2387" y="0"/>
                    <a:pt x="2370" y="1"/>
                    <a:pt x="2353" y="4"/>
                  </a:cubicBezTo>
                  <a:cubicBezTo>
                    <a:pt x="2236" y="29"/>
                    <a:pt x="2107" y="52"/>
                    <a:pt x="1979" y="63"/>
                  </a:cubicBezTo>
                  <a:cubicBezTo>
                    <a:pt x="1898" y="74"/>
                    <a:pt x="1817" y="74"/>
                    <a:pt x="1736" y="74"/>
                  </a:cubicBezTo>
                  <a:cubicBezTo>
                    <a:pt x="1688" y="99"/>
                    <a:pt x="1644" y="110"/>
                    <a:pt x="1607" y="133"/>
                  </a:cubicBezTo>
                  <a:cubicBezTo>
                    <a:pt x="1504" y="169"/>
                    <a:pt x="1409" y="214"/>
                    <a:pt x="1306" y="250"/>
                  </a:cubicBezTo>
                  <a:cubicBezTo>
                    <a:pt x="1166" y="298"/>
                    <a:pt x="1026" y="342"/>
                    <a:pt x="875" y="390"/>
                  </a:cubicBezTo>
                  <a:cubicBezTo>
                    <a:pt x="828" y="401"/>
                    <a:pt x="769" y="423"/>
                    <a:pt x="736" y="460"/>
                  </a:cubicBezTo>
                  <a:cubicBezTo>
                    <a:pt x="512" y="658"/>
                    <a:pt x="303" y="856"/>
                    <a:pt x="82" y="1066"/>
                  </a:cubicBezTo>
                  <a:cubicBezTo>
                    <a:pt x="71" y="1077"/>
                    <a:pt x="60" y="1088"/>
                    <a:pt x="60" y="1111"/>
                  </a:cubicBezTo>
                  <a:cubicBezTo>
                    <a:pt x="1" y="1192"/>
                    <a:pt x="37" y="1287"/>
                    <a:pt x="37" y="1368"/>
                  </a:cubicBezTo>
                  <a:cubicBezTo>
                    <a:pt x="48" y="1460"/>
                    <a:pt x="93" y="1518"/>
                    <a:pt x="188" y="1530"/>
                  </a:cubicBezTo>
                  <a:cubicBezTo>
                    <a:pt x="233" y="1530"/>
                    <a:pt x="280" y="1530"/>
                    <a:pt x="317" y="1496"/>
                  </a:cubicBezTo>
                  <a:cubicBezTo>
                    <a:pt x="361" y="1449"/>
                    <a:pt x="420" y="1401"/>
                    <a:pt x="467" y="1368"/>
                  </a:cubicBezTo>
                  <a:cubicBezTo>
                    <a:pt x="538" y="1303"/>
                    <a:pt x="580" y="1268"/>
                    <a:pt x="632" y="1268"/>
                  </a:cubicBezTo>
                  <a:cubicBezTo>
                    <a:pt x="675" y="1268"/>
                    <a:pt x="726" y="1292"/>
                    <a:pt x="805" y="1345"/>
                  </a:cubicBezTo>
                  <a:cubicBezTo>
                    <a:pt x="828" y="1356"/>
                    <a:pt x="839" y="1368"/>
                    <a:pt x="850" y="1379"/>
                  </a:cubicBezTo>
                  <a:cubicBezTo>
                    <a:pt x="945" y="1426"/>
                    <a:pt x="1049" y="1471"/>
                    <a:pt x="1155" y="1518"/>
                  </a:cubicBezTo>
                  <a:cubicBezTo>
                    <a:pt x="1171" y="1524"/>
                    <a:pt x="1192" y="1527"/>
                    <a:pt x="1212" y="1527"/>
                  </a:cubicBezTo>
                  <a:cubicBezTo>
                    <a:pt x="1232" y="1527"/>
                    <a:pt x="1252" y="1524"/>
                    <a:pt x="1269" y="1518"/>
                  </a:cubicBezTo>
                  <a:cubicBezTo>
                    <a:pt x="1339" y="1507"/>
                    <a:pt x="1409" y="1485"/>
                    <a:pt x="1468" y="1460"/>
                  </a:cubicBezTo>
                  <a:cubicBezTo>
                    <a:pt x="1537" y="1437"/>
                    <a:pt x="1585" y="1401"/>
                    <a:pt x="1618" y="1345"/>
                  </a:cubicBezTo>
                  <a:cubicBezTo>
                    <a:pt x="1630" y="1309"/>
                    <a:pt x="1655" y="1287"/>
                    <a:pt x="1677" y="1250"/>
                  </a:cubicBezTo>
                  <a:cubicBezTo>
                    <a:pt x="1713" y="1206"/>
                    <a:pt x="1747" y="1158"/>
                    <a:pt x="1817" y="1147"/>
                  </a:cubicBezTo>
                  <a:cubicBezTo>
                    <a:pt x="1828" y="1147"/>
                    <a:pt x="1853" y="1122"/>
                    <a:pt x="1864" y="1099"/>
                  </a:cubicBezTo>
                  <a:cubicBezTo>
                    <a:pt x="1875" y="1088"/>
                    <a:pt x="1875" y="1066"/>
                    <a:pt x="1887" y="1041"/>
                  </a:cubicBezTo>
                  <a:cubicBezTo>
                    <a:pt x="1899" y="1015"/>
                    <a:pt x="1920" y="1000"/>
                    <a:pt x="1942" y="1000"/>
                  </a:cubicBezTo>
                  <a:cubicBezTo>
                    <a:pt x="1959" y="1000"/>
                    <a:pt x="1977" y="1009"/>
                    <a:pt x="1993" y="1030"/>
                  </a:cubicBezTo>
                  <a:cubicBezTo>
                    <a:pt x="2015" y="1052"/>
                    <a:pt x="2037" y="1077"/>
                    <a:pt x="2063" y="1111"/>
                  </a:cubicBezTo>
                  <a:cubicBezTo>
                    <a:pt x="2075" y="1130"/>
                    <a:pt x="2090" y="1139"/>
                    <a:pt x="2108" y="1139"/>
                  </a:cubicBezTo>
                  <a:cubicBezTo>
                    <a:pt x="2122" y="1139"/>
                    <a:pt x="2138" y="1133"/>
                    <a:pt x="2155" y="1122"/>
                  </a:cubicBezTo>
                  <a:cubicBezTo>
                    <a:pt x="2190" y="1105"/>
                    <a:pt x="2222" y="1097"/>
                    <a:pt x="2253" y="1097"/>
                  </a:cubicBezTo>
                  <a:cubicBezTo>
                    <a:pt x="2283" y="1097"/>
                    <a:pt x="2313" y="1105"/>
                    <a:pt x="2342" y="1122"/>
                  </a:cubicBezTo>
                  <a:cubicBezTo>
                    <a:pt x="2376" y="1151"/>
                    <a:pt x="2415" y="1166"/>
                    <a:pt x="2457" y="1166"/>
                  </a:cubicBezTo>
                  <a:cubicBezTo>
                    <a:pt x="2483" y="1166"/>
                    <a:pt x="2510" y="1160"/>
                    <a:pt x="2538" y="1147"/>
                  </a:cubicBezTo>
                  <a:cubicBezTo>
                    <a:pt x="2677" y="1088"/>
                    <a:pt x="2795" y="1007"/>
                    <a:pt x="2795" y="831"/>
                  </a:cubicBezTo>
                  <a:lnTo>
                    <a:pt x="2795" y="809"/>
                  </a:lnTo>
                  <a:cubicBezTo>
                    <a:pt x="2831" y="669"/>
                    <a:pt x="2853" y="529"/>
                    <a:pt x="2887" y="390"/>
                  </a:cubicBezTo>
                  <a:cubicBezTo>
                    <a:pt x="2901" y="342"/>
                    <a:pt x="2887" y="298"/>
                    <a:pt x="2842" y="261"/>
                  </a:cubicBezTo>
                  <a:cubicBezTo>
                    <a:pt x="2736" y="191"/>
                    <a:pt x="2633" y="110"/>
                    <a:pt x="2526" y="41"/>
                  </a:cubicBezTo>
                  <a:cubicBezTo>
                    <a:pt x="2493" y="13"/>
                    <a:pt x="2451" y="0"/>
                    <a:pt x="2403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5999147" y="3845545"/>
              <a:ext cx="141786" cy="78053"/>
            </a:xfrm>
            <a:custGeom>
              <a:avLst/>
              <a:gdLst/>
              <a:ahLst/>
              <a:cxnLst/>
              <a:rect l="l" t="t" r="r" b="b"/>
              <a:pathLst>
                <a:path w="2990" h="1646" extrusionOk="0">
                  <a:moveTo>
                    <a:pt x="2436" y="53"/>
                  </a:moveTo>
                  <a:cubicBezTo>
                    <a:pt x="2484" y="53"/>
                    <a:pt x="2526" y="66"/>
                    <a:pt x="2559" y="94"/>
                  </a:cubicBezTo>
                  <a:cubicBezTo>
                    <a:pt x="2666" y="163"/>
                    <a:pt x="2769" y="244"/>
                    <a:pt x="2875" y="314"/>
                  </a:cubicBezTo>
                  <a:cubicBezTo>
                    <a:pt x="2920" y="351"/>
                    <a:pt x="2934" y="395"/>
                    <a:pt x="2920" y="443"/>
                  </a:cubicBezTo>
                  <a:cubicBezTo>
                    <a:pt x="2886" y="582"/>
                    <a:pt x="2864" y="722"/>
                    <a:pt x="2828" y="862"/>
                  </a:cubicBezTo>
                  <a:lnTo>
                    <a:pt x="2828" y="884"/>
                  </a:lnTo>
                  <a:cubicBezTo>
                    <a:pt x="2828" y="1060"/>
                    <a:pt x="2710" y="1141"/>
                    <a:pt x="2571" y="1200"/>
                  </a:cubicBezTo>
                  <a:cubicBezTo>
                    <a:pt x="2543" y="1213"/>
                    <a:pt x="2516" y="1219"/>
                    <a:pt x="2490" y="1219"/>
                  </a:cubicBezTo>
                  <a:cubicBezTo>
                    <a:pt x="2448" y="1219"/>
                    <a:pt x="2409" y="1204"/>
                    <a:pt x="2375" y="1175"/>
                  </a:cubicBezTo>
                  <a:cubicBezTo>
                    <a:pt x="2346" y="1158"/>
                    <a:pt x="2316" y="1150"/>
                    <a:pt x="2286" y="1150"/>
                  </a:cubicBezTo>
                  <a:cubicBezTo>
                    <a:pt x="2255" y="1150"/>
                    <a:pt x="2223" y="1158"/>
                    <a:pt x="2188" y="1175"/>
                  </a:cubicBezTo>
                  <a:cubicBezTo>
                    <a:pt x="2171" y="1186"/>
                    <a:pt x="2155" y="1192"/>
                    <a:pt x="2141" y="1192"/>
                  </a:cubicBezTo>
                  <a:cubicBezTo>
                    <a:pt x="2123" y="1192"/>
                    <a:pt x="2108" y="1183"/>
                    <a:pt x="2096" y="1164"/>
                  </a:cubicBezTo>
                  <a:cubicBezTo>
                    <a:pt x="2070" y="1130"/>
                    <a:pt x="2048" y="1105"/>
                    <a:pt x="2026" y="1083"/>
                  </a:cubicBezTo>
                  <a:cubicBezTo>
                    <a:pt x="2010" y="1062"/>
                    <a:pt x="1992" y="1053"/>
                    <a:pt x="1975" y="1053"/>
                  </a:cubicBezTo>
                  <a:cubicBezTo>
                    <a:pt x="1953" y="1053"/>
                    <a:pt x="1932" y="1068"/>
                    <a:pt x="1920" y="1094"/>
                  </a:cubicBezTo>
                  <a:cubicBezTo>
                    <a:pt x="1908" y="1119"/>
                    <a:pt x="1908" y="1141"/>
                    <a:pt x="1897" y="1152"/>
                  </a:cubicBezTo>
                  <a:cubicBezTo>
                    <a:pt x="1886" y="1175"/>
                    <a:pt x="1861" y="1200"/>
                    <a:pt x="1850" y="1200"/>
                  </a:cubicBezTo>
                  <a:cubicBezTo>
                    <a:pt x="1780" y="1211"/>
                    <a:pt x="1746" y="1259"/>
                    <a:pt x="1710" y="1303"/>
                  </a:cubicBezTo>
                  <a:cubicBezTo>
                    <a:pt x="1688" y="1340"/>
                    <a:pt x="1663" y="1362"/>
                    <a:pt x="1651" y="1398"/>
                  </a:cubicBezTo>
                  <a:cubicBezTo>
                    <a:pt x="1618" y="1454"/>
                    <a:pt x="1570" y="1490"/>
                    <a:pt x="1501" y="1513"/>
                  </a:cubicBezTo>
                  <a:cubicBezTo>
                    <a:pt x="1442" y="1538"/>
                    <a:pt x="1372" y="1560"/>
                    <a:pt x="1302" y="1571"/>
                  </a:cubicBezTo>
                  <a:cubicBezTo>
                    <a:pt x="1285" y="1577"/>
                    <a:pt x="1265" y="1580"/>
                    <a:pt x="1245" y="1580"/>
                  </a:cubicBezTo>
                  <a:cubicBezTo>
                    <a:pt x="1225" y="1580"/>
                    <a:pt x="1204" y="1577"/>
                    <a:pt x="1188" y="1571"/>
                  </a:cubicBezTo>
                  <a:cubicBezTo>
                    <a:pt x="1082" y="1524"/>
                    <a:pt x="978" y="1479"/>
                    <a:pt x="883" y="1432"/>
                  </a:cubicBezTo>
                  <a:cubicBezTo>
                    <a:pt x="872" y="1421"/>
                    <a:pt x="861" y="1409"/>
                    <a:pt x="838" y="1398"/>
                  </a:cubicBezTo>
                  <a:cubicBezTo>
                    <a:pt x="759" y="1345"/>
                    <a:pt x="708" y="1321"/>
                    <a:pt x="665" y="1321"/>
                  </a:cubicBezTo>
                  <a:cubicBezTo>
                    <a:pt x="613" y="1321"/>
                    <a:pt x="571" y="1356"/>
                    <a:pt x="500" y="1421"/>
                  </a:cubicBezTo>
                  <a:cubicBezTo>
                    <a:pt x="453" y="1454"/>
                    <a:pt x="394" y="1502"/>
                    <a:pt x="350" y="1549"/>
                  </a:cubicBezTo>
                  <a:cubicBezTo>
                    <a:pt x="313" y="1583"/>
                    <a:pt x="266" y="1583"/>
                    <a:pt x="221" y="1583"/>
                  </a:cubicBezTo>
                  <a:cubicBezTo>
                    <a:pt x="126" y="1571"/>
                    <a:pt x="81" y="1513"/>
                    <a:pt x="70" y="1421"/>
                  </a:cubicBezTo>
                  <a:cubicBezTo>
                    <a:pt x="70" y="1340"/>
                    <a:pt x="34" y="1245"/>
                    <a:pt x="93" y="1164"/>
                  </a:cubicBezTo>
                  <a:cubicBezTo>
                    <a:pt x="93" y="1141"/>
                    <a:pt x="104" y="1130"/>
                    <a:pt x="115" y="1119"/>
                  </a:cubicBezTo>
                  <a:cubicBezTo>
                    <a:pt x="336" y="909"/>
                    <a:pt x="545" y="711"/>
                    <a:pt x="769" y="513"/>
                  </a:cubicBezTo>
                  <a:cubicBezTo>
                    <a:pt x="802" y="476"/>
                    <a:pt x="861" y="454"/>
                    <a:pt x="908" y="443"/>
                  </a:cubicBezTo>
                  <a:cubicBezTo>
                    <a:pt x="1059" y="395"/>
                    <a:pt x="1199" y="351"/>
                    <a:pt x="1339" y="303"/>
                  </a:cubicBezTo>
                  <a:cubicBezTo>
                    <a:pt x="1442" y="267"/>
                    <a:pt x="1537" y="222"/>
                    <a:pt x="1640" y="186"/>
                  </a:cubicBezTo>
                  <a:cubicBezTo>
                    <a:pt x="1677" y="163"/>
                    <a:pt x="1721" y="152"/>
                    <a:pt x="1769" y="127"/>
                  </a:cubicBezTo>
                  <a:cubicBezTo>
                    <a:pt x="1850" y="127"/>
                    <a:pt x="1931" y="127"/>
                    <a:pt x="2012" y="116"/>
                  </a:cubicBezTo>
                  <a:cubicBezTo>
                    <a:pt x="2140" y="105"/>
                    <a:pt x="2269" y="82"/>
                    <a:pt x="2386" y="57"/>
                  </a:cubicBezTo>
                  <a:cubicBezTo>
                    <a:pt x="2403" y="54"/>
                    <a:pt x="2420" y="53"/>
                    <a:pt x="2436" y="53"/>
                  </a:cubicBezTo>
                  <a:close/>
                  <a:moveTo>
                    <a:pt x="2444" y="1"/>
                  </a:moveTo>
                  <a:cubicBezTo>
                    <a:pt x="2415" y="1"/>
                    <a:pt x="2384" y="5"/>
                    <a:pt x="2350" y="13"/>
                  </a:cubicBezTo>
                  <a:cubicBezTo>
                    <a:pt x="2223" y="50"/>
                    <a:pt x="2096" y="74"/>
                    <a:pt x="1963" y="74"/>
                  </a:cubicBezTo>
                  <a:cubicBezTo>
                    <a:pt x="1938" y="74"/>
                    <a:pt x="1912" y="73"/>
                    <a:pt x="1886" y="71"/>
                  </a:cubicBezTo>
                  <a:cubicBezTo>
                    <a:pt x="1791" y="71"/>
                    <a:pt x="1699" y="94"/>
                    <a:pt x="1618" y="141"/>
                  </a:cubicBezTo>
                  <a:cubicBezTo>
                    <a:pt x="1537" y="186"/>
                    <a:pt x="1431" y="222"/>
                    <a:pt x="1339" y="256"/>
                  </a:cubicBezTo>
                  <a:cubicBezTo>
                    <a:pt x="1188" y="303"/>
                    <a:pt x="1023" y="351"/>
                    <a:pt x="861" y="406"/>
                  </a:cubicBezTo>
                  <a:cubicBezTo>
                    <a:pt x="825" y="420"/>
                    <a:pt x="780" y="443"/>
                    <a:pt x="743" y="465"/>
                  </a:cubicBezTo>
                  <a:cubicBezTo>
                    <a:pt x="593" y="594"/>
                    <a:pt x="453" y="733"/>
                    <a:pt x="313" y="862"/>
                  </a:cubicBezTo>
                  <a:cubicBezTo>
                    <a:pt x="232" y="932"/>
                    <a:pt x="151" y="1013"/>
                    <a:pt x="70" y="1094"/>
                  </a:cubicBezTo>
                  <a:cubicBezTo>
                    <a:pt x="34" y="1130"/>
                    <a:pt x="12" y="1175"/>
                    <a:pt x="0" y="1233"/>
                  </a:cubicBezTo>
                  <a:cubicBezTo>
                    <a:pt x="0" y="1292"/>
                    <a:pt x="0" y="1351"/>
                    <a:pt x="12" y="1409"/>
                  </a:cubicBezTo>
                  <a:cubicBezTo>
                    <a:pt x="23" y="1571"/>
                    <a:pt x="45" y="1594"/>
                    <a:pt x="210" y="1630"/>
                  </a:cubicBezTo>
                  <a:cubicBezTo>
                    <a:pt x="221" y="1630"/>
                    <a:pt x="221" y="1641"/>
                    <a:pt x="232" y="1641"/>
                  </a:cubicBezTo>
                  <a:cubicBezTo>
                    <a:pt x="243" y="1644"/>
                    <a:pt x="254" y="1645"/>
                    <a:pt x="265" y="1645"/>
                  </a:cubicBezTo>
                  <a:cubicBezTo>
                    <a:pt x="301" y="1645"/>
                    <a:pt x="336" y="1630"/>
                    <a:pt x="372" y="1594"/>
                  </a:cubicBezTo>
                  <a:cubicBezTo>
                    <a:pt x="419" y="1560"/>
                    <a:pt x="475" y="1513"/>
                    <a:pt x="523" y="1468"/>
                  </a:cubicBezTo>
                  <a:cubicBezTo>
                    <a:pt x="591" y="1406"/>
                    <a:pt x="629" y="1377"/>
                    <a:pt x="673" y="1377"/>
                  </a:cubicBezTo>
                  <a:cubicBezTo>
                    <a:pt x="711" y="1377"/>
                    <a:pt x="754" y="1400"/>
                    <a:pt x="825" y="1443"/>
                  </a:cubicBezTo>
                  <a:cubicBezTo>
                    <a:pt x="919" y="1513"/>
                    <a:pt x="1023" y="1560"/>
                    <a:pt x="1129" y="1608"/>
                  </a:cubicBezTo>
                  <a:cubicBezTo>
                    <a:pt x="1162" y="1624"/>
                    <a:pt x="1208" y="1634"/>
                    <a:pt x="1249" y="1634"/>
                  </a:cubicBezTo>
                  <a:cubicBezTo>
                    <a:pt x="1264" y="1634"/>
                    <a:pt x="1278" y="1633"/>
                    <a:pt x="1291" y="1630"/>
                  </a:cubicBezTo>
                  <a:cubicBezTo>
                    <a:pt x="1467" y="1583"/>
                    <a:pt x="1640" y="1549"/>
                    <a:pt x="1732" y="1362"/>
                  </a:cubicBezTo>
                  <a:cubicBezTo>
                    <a:pt x="1758" y="1314"/>
                    <a:pt x="1802" y="1270"/>
                    <a:pt x="1850" y="1259"/>
                  </a:cubicBezTo>
                  <a:cubicBezTo>
                    <a:pt x="1908" y="1233"/>
                    <a:pt x="1942" y="1211"/>
                    <a:pt x="1956" y="1152"/>
                  </a:cubicBezTo>
                  <a:cubicBezTo>
                    <a:pt x="1956" y="1141"/>
                    <a:pt x="1967" y="1130"/>
                    <a:pt x="1978" y="1094"/>
                  </a:cubicBezTo>
                  <a:cubicBezTo>
                    <a:pt x="2001" y="1130"/>
                    <a:pt x="2012" y="1141"/>
                    <a:pt x="2026" y="1164"/>
                  </a:cubicBezTo>
                  <a:cubicBezTo>
                    <a:pt x="2069" y="1214"/>
                    <a:pt x="2098" y="1238"/>
                    <a:pt x="2140" y="1238"/>
                  </a:cubicBezTo>
                  <a:cubicBezTo>
                    <a:pt x="2165" y="1238"/>
                    <a:pt x="2195" y="1229"/>
                    <a:pt x="2235" y="1211"/>
                  </a:cubicBezTo>
                  <a:cubicBezTo>
                    <a:pt x="2246" y="1211"/>
                    <a:pt x="2260" y="1208"/>
                    <a:pt x="2275" y="1208"/>
                  </a:cubicBezTo>
                  <a:cubicBezTo>
                    <a:pt x="2289" y="1208"/>
                    <a:pt x="2304" y="1211"/>
                    <a:pt x="2316" y="1222"/>
                  </a:cubicBezTo>
                  <a:cubicBezTo>
                    <a:pt x="2376" y="1255"/>
                    <a:pt x="2435" y="1272"/>
                    <a:pt x="2493" y="1272"/>
                  </a:cubicBezTo>
                  <a:cubicBezTo>
                    <a:pt x="2560" y="1272"/>
                    <a:pt x="2625" y="1249"/>
                    <a:pt x="2688" y="1200"/>
                  </a:cubicBezTo>
                  <a:cubicBezTo>
                    <a:pt x="2710" y="1175"/>
                    <a:pt x="2747" y="1175"/>
                    <a:pt x="2769" y="1152"/>
                  </a:cubicBezTo>
                  <a:cubicBezTo>
                    <a:pt x="2805" y="1105"/>
                    <a:pt x="2828" y="1071"/>
                    <a:pt x="2850" y="1024"/>
                  </a:cubicBezTo>
                  <a:cubicBezTo>
                    <a:pt x="2875" y="954"/>
                    <a:pt x="2875" y="895"/>
                    <a:pt x="2886" y="825"/>
                  </a:cubicBezTo>
                  <a:cubicBezTo>
                    <a:pt x="2920" y="700"/>
                    <a:pt x="2945" y="582"/>
                    <a:pt x="2967" y="454"/>
                  </a:cubicBezTo>
                  <a:cubicBezTo>
                    <a:pt x="2990" y="373"/>
                    <a:pt x="2967" y="314"/>
                    <a:pt x="2897" y="267"/>
                  </a:cubicBezTo>
                  <a:cubicBezTo>
                    <a:pt x="2805" y="197"/>
                    <a:pt x="2710" y="127"/>
                    <a:pt x="2618" y="57"/>
                  </a:cubicBezTo>
                  <a:cubicBezTo>
                    <a:pt x="2563" y="19"/>
                    <a:pt x="2508" y="1"/>
                    <a:pt x="244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6031582" y="3866504"/>
              <a:ext cx="51451" cy="42868"/>
            </a:xfrm>
            <a:custGeom>
              <a:avLst/>
              <a:gdLst/>
              <a:ahLst/>
              <a:cxnLst/>
              <a:rect l="l" t="t" r="r" b="b"/>
              <a:pathLst>
                <a:path w="1085" h="904" extrusionOk="0">
                  <a:moveTo>
                    <a:pt x="828" y="1"/>
                  </a:moveTo>
                  <a:cubicBezTo>
                    <a:pt x="747" y="12"/>
                    <a:pt x="666" y="23"/>
                    <a:pt x="548" y="34"/>
                  </a:cubicBezTo>
                  <a:cubicBezTo>
                    <a:pt x="434" y="82"/>
                    <a:pt x="294" y="152"/>
                    <a:pt x="154" y="221"/>
                  </a:cubicBezTo>
                  <a:cubicBezTo>
                    <a:pt x="48" y="269"/>
                    <a:pt x="26" y="383"/>
                    <a:pt x="1" y="490"/>
                  </a:cubicBezTo>
                  <a:cubicBezTo>
                    <a:pt x="1" y="501"/>
                    <a:pt x="15" y="523"/>
                    <a:pt x="26" y="548"/>
                  </a:cubicBezTo>
                  <a:cubicBezTo>
                    <a:pt x="96" y="688"/>
                    <a:pt x="210" y="803"/>
                    <a:pt x="350" y="861"/>
                  </a:cubicBezTo>
                  <a:cubicBezTo>
                    <a:pt x="418" y="890"/>
                    <a:pt x="489" y="904"/>
                    <a:pt x="558" y="904"/>
                  </a:cubicBezTo>
                  <a:cubicBezTo>
                    <a:pt x="716" y="904"/>
                    <a:pt x="863" y="833"/>
                    <a:pt x="945" y="710"/>
                  </a:cubicBezTo>
                  <a:cubicBezTo>
                    <a:pt x="1062" y="523"/>
                    <a:pt x="1085" y="339"/>
                    <a:pt x="1015" y="129"/>
                  </a:cubicBezTo>
                  <a:cubicBezTo>
                    <a:pt x="979" y="48"/>
                    <a:pt x="923" y="1"/>
                    <a:pt x="82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6095693" y="3859913"/>
              <a:ext cx="31487" cy="34949"/>
            </a:xfrm>
            <a:custGeom>
              <a:avLst/>
              <a:gdLst/>
              <a:ahLst/>
              <a:cxnLst/>
              <a:rect l="l" t="t" r="r" b="b"/>
              <a:pathLst>
                <a:path w="664" h="737" extrusionOk="0">
                  <a:moveTo>
                    <a:pt x="269" y="0"/>
                  </a:moveTo>
                  <a:cubicBezTo>
                    <a:pt x="82" y="34"/>
                    <a:pt x="1" y="173"/>
                    <a:pt x="46" y="302"/>
                  </a:cubicBezTo>
                  <a:cubicBezTo>
                    <a:pt x="104" y="441"/>
                    <a:pt x="185" y="559"/>
                    <a:pt x="303" y="662"/>
                  </a:cubicBezTo>
                  <a:cubicBezTo>
                    <a:pt x="353" y="712"/>
                    <a:pt x="402" y="737"/>
                    <a:pt x="447" y="737"/>
                  </a:cubicBezTo>
                  <a:cubicBezTo>
                    <a:pt x="508" y="737"/>
                    <a:pt x="560" y="693"/>
                    <a:pt x="593" y="606"/>
                  </a:cubicBezTo>
                  <a:cubicBezTo>
                    <a:pt x="663" y="453"/>
                    <a:pt x="663" y="279"/>
                    <a:pt x="641" y="117"/>
                  </a:cubicBezTo>
                  <a:cubicBezTo>
                    <a:pt x="630" y="59"/>
                    <a:pt x="582" y="11"/>
                    <a:pt x="523" y="11"/>
                  </a:cubicBezTo>
                  <a:cubicBezTo>
                    <a:pt x="420" y="0"/>
                    <a:pt x="314" y="0"/>
                    <a:pt x="26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6007872" y="3887463"/>
              <a:ext cx="22714" cy="23236"/>
            </a:xfrm>
            <a:custGeom>
              <a:avLst/>
              <a:gdLst/>
              <a:ahLst/>
              <a:cxnLst/>
              <a:rect l="l" t="t" r="r" b="b"/>
              <a:pathLst>
                <a:path w="479" h="490" extrusionOk="0">
                  <a:moveTo>
                    <a:pt x="445" y="0"/>
                  </a:moveTo>
                  <a:cubicBezTo>
                    <a:pt x="305" y="117"/>
                    <a:pt x="177" y="246"/>
                    <a:pt x="48" y="375"/>
                  </a:cubicBezTo>
                  <a:cubicBezTo>
                    <a:pt x="1" y="408"/>
                    <a:pt x="12" y="456"/>
                    <a:pt x="71" y="489"/>
                  </a:cubicBezTo>
                  <a:cubicBezTo>
                    <a:pt x="59" y="397"/>
                    <a:pt x="107" y="349"/>
                    <a:pt x="177" y="305"/>
                  </a:cubicBezTo>
                  <a:cubicBezTo>
                    <a:pt x="235" y="268"/>
                    <a:pt x="291" y="210"/>
                    <a:pt x="361" y="176"/>
                  </a:cubicBezTo>
                  <a:cubicBezTo>
                    <a:pt x="431" y="140"/>
                    <a:pt x="478" y="95"/>
                    <a:pt x="445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6080234" y="3864797"/>
              <a:ext cx="15506" cy="8393"/>
            </a:xfrm>
            <a:custGeom>
              <a:avLst/>
              <a:gdLst/>
              <a:ahLst/>
              <a:cxnLst/>
              <a:rect l="l" t="t" r="r" b="b"/>
              <a:pathLst>
                <a:path w="327" h="17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221" y="26"/>
                    <a:pt x="106" y="48"/>
                    <a:pt x="0" y="70"/>
                  </a:cubicBezTo>
                  <a:cubicBezTo>
                    <a:pt x="11" y="107"/>
                    <a:pt x="36" y="140"/>
                    <a:pt x="59" y="176"/>
                  </a:cubicBezTo>
                  <a:cubicBezTo>
                    <a:pt x="101" y="127"/>
                    <a:pt x="148" y="108"/>
                    <a:pt x="199" y="108"/>
                  </a:cubicBezTo>
                  <a:cubicBezTo>
                    <a:pt x="231" y="108"/>
                    <a:pt x="266" y="116"/>
                    <a:pt x="302" y="129"/>
                  </a:cubicBezTo>
                  <a:cubicBezTo>
                    <a:pt x="316" y="84"/>
                    <a:pt x="327" y="48"/>
                    <a:pt x="327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6076393" y="3861478"/>
              <a:ext cx="19916" cy="4268"/>
            </a:xfrm>
            <a:custGeom>
              <a:avLst/>
              <a:gdLst/>
              <a:ahLst/>
              <a:cxnLst/>
              <a:rect l="l" t="t" r="r" b="b"/>
              <a:pathLst>
                <a:path w="420" h="90" extrusionOk="0">
                  <a:moveTo>
                    <a:pt x="419" y="1"/>
                  </a:moveTo>
                  <a:cubicBezTo>
                    <a:pt x="279" y="1"/>
                    <a:pt x="140" y="26"/>
                    <a:pt x="0" y="59"/>
                  </a:cubicBezTo>
                  <a:lnTo>
                    <a:pt x="0" y="84"/>
                  </a:lnTo>
                  <a:cubicBezTo>
                    <a:pt x="15" y="84"/>
                    <a:pt x="36" y="89"/>
                    <a:pt x="55" y="89"/>
                  </a:cubicBezTo>
                  <a:cubicBezTo>
                    <a:pt x="65" y="89"/>
                    <a:pt x="74" y="88"/>
                    <a:pt x="81" y="84"/>
                  </a:cubicBezTo>
                  <a:cubicBezTo>
                    <a:pt x="187" y="59"/>
                    <a:pt x="302" y="37"/>
                    <a:pt x="41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6082463" y="3872336"/>
              <a:ext cx="12756" cy="5738"/>
            </a:xfrm>
            <a:custGeom>
              <a:avLst/>
              <a:gdLst/>
              <a:ahLst/>
              <a:cxnLst/>
              <a:rect l="l" t="t" r="r" b="b"/>
              <a:pathLst>
                <a:path w="269" h="121" extrusionOk="0">
                  <a:moveTo>
                    <a:pt x="151" y="1"/>
                  </a:moveTo>
                  <a:cubicBezTo>
                    <a:pt x="131" y="1"/>
                    <a:pt x="111" y="6"/>
                    <a:pt x="93" y="17"/>
                  </a:cubicBezTo>
                  <a:cubicBezTo>
                    <a:pt x="59" y="29"/>
                    <a:pt x="1" y="51"/>
                    <a:pt x="34" y="121"/>
                  </a:cubicBezTo>
                  <a:cubicBezTo>
                    <a:pt x="82" y="73"/>
                    <a:pt x="135" y="53"/>
                    <a:pt x="191" y="53"/>
                  </a:cubicBezTo>
                  <a:cubicBezTo>
                    <a:pt x="216" y="53"/>
                    <a:pt x="242" y="57"/>
                    <a:pt x="269" y="65"/>
                  </a:cubicBezTo>
                  <a:cubicBezTo>
                    <a:pt x="236" y="25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082984" y="3884665"/>
              <a:ext cx="3367" cy="8393"/>
            </a:xfrm>
            <a:custGeom>
              <a:avLst/>
              <a:gdLst/>
              <a:ahLst/>
              <a:cxnLst/>
              <a:rect l="l" t="t" r="r" b="b"/>
              <a:pathLst>
                <a:path w="71" h="177" extrusionOk="0">
                  <a:moveTo>
                    <a:pt x="48" y="0"/>
                  </a:moveTo>
                  <a:cubicBezTo>
                    <a:pt x="34" y="14"/>
                    <a:pt x="34" y="14"/>
                    <a:pt x="23" y="14"/>
                  </a:cubicBezTo>
                  <a:cubicBezTo>
                    <a:pt x="12" y="59"/>
                    <a:pt x="12" y="118"/>
                    <a:pt x="1" y="176"/>
                  </a:cubicBezTo>
                  <a:cubicBezTo>
                    <a:pt x="48" y="165"/>
                    <a:pt x="71" y="129"/>
                    <a:pt x="71" y="95"/>
                  </a:cubicBezTo>
                  <a:cubicBezTo>
                    <a:pt x="71" y="59"/>
                    <a:pt x="48" y="37"/>
                    <a:pt x="4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097305" y="3882010"/>
              <a:ext cx="4552" cy="6022"/>
            </a:xfrm>
            <a:custGeom>
              <a:avLst/>
              <a:gdLst/>
              <a:ahLst/>
              <a:cxnLst/>
              <a:rect l="l" t="t" r="r" b="b"/>
              <a:pathLst>
                <a:path w="96" h="127" extrusionOk="0">
                  <a:moveTo>
                    <a:pt x="26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45"/>
                    <a:pt x="12" y="82"/>
                    <a:pt x="37" y="104"/>
                  </a:cubicBezTo>
                  <a:cubicBezTo>
                    <a:pt x="48" y="115"/>
                    <a:pt x="70" y="115"/>
                    <a:pt x="82" y="126"/>
                  </a:cubicBezTo>
                  <a:cubicBezTo>
                    <a:pt x="95" y="126"/>
                    <a:pt x="95" y="115"/>
                    <a:pt x="95" y="115"/>
                  </a:cubicBezTo>
                  <a:cubicBezTo>
                    <a:pt x="70" y="70"/>
                    <a:pt x="48" y="34"/>
                    <a:pt x="26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005786" y="3857162"/>
              <a:ext cx="124146" cy="55766"/>
            </a:xfrm>
            <a:custGeom>
              <a:avLst/>
              <a:gdLst/>
              <a:ahLst/>
              <a:cxnLst/>
              <a:rect l="l" t="t" r="r" b="b"/>
              <a:pathLst>
                <a:path w="2618" h="1176" extrusionOk="0">
                  <a:moveTo>
                    <a:pt x="1908" y="92"/>
                  </a:moveTo>
                  <a:cubicBezTo>
                    <a:pt x="1791" y="128"/>
                    <a:pt x="1676" y="150"/>
                    <a:pt x="1570" y="175"/>
                  </a:cubicBezTo>
                  <a:cubicBezTo>
                    <a:pt x="1563" y="179"/>
                    <a:pt x="1554" y="180"/>
                    <a:pt x="1544" y="180"/>
                  </a:cubicBezTo>
                  <a:cubicBezTo>
                    <a:pt x="1525" y="180"/>
                    <a:pt x="1504" y="175"/>
                    <a:pt x="1489" y="175"/>
                  </a:cubicBezTo>
                  <a:lnTo>
                    <a:pt x="1489" y="150"/>
                  </a:lnTo>
                  <a:cubicBezTo>
                    <a:pt x="1629" y="117"/>
                    <a:pt x="1768" y="92"/>
                    <a:pt x="1908" y="92"/>
                  </a:cubicBezTo>
                  <a:close/>
                  <a:moveTo>
                    <a:pt x="1897" y="161"/>
                  </a:moveTo>
                  <a:cubicBezTo>
                    <a:pt x="1897" y="209"/>
                    <a:pt x="1886" y="245"/>
                    <a:pt x="1872" y="290"/>
                  </a:cubicBezTo>
                  <a:cubicBezTo>
                    <a:pt x="1836" y="277"/>
                    <a:pt x="1801" y="269"/>
                    <a:pt x="1769" y="269"/>
                  </a:cubicBezTo>
                  <a:cubicBezTo>
                    <a:pt x="1718" y="269"/>
                    <a:pt x="1671" y="288"/>
                    <a:pt x="1629" y="337"/>
                  </a:cubicBezTo>
                  <a:cubicBezTo>
                    <a:pt x="1606" y="301"/>
                    <a:pt x="1581" y="268"/>
                    <a:pt x="1570" y="231"/>
                  </a:cubicBezTo>
                  <a:cubicBezTo>
                    <a:pt x="1676" y="209"/>
                    <a:pt x="1791" y="187"/>
                    <a:pt x="1897" y="161"/>
                  </a:cubicBezTo>
                  <a:close/>
                  <a:moveTo>
                    <a:pt x="1768" y="321"/>
                  </a:moveTo>
                  <a:cubicBezTo>
                    <a:pt x="1811" y="321"/>
                    <a:pt x="1853" y="345"/>
                    <a:pt x="1886" y="385"/>
                  </a:cubicBezTo>
                  <a:cubicBezTo>
                    <a:pt x="1859" y="377"/>
                    <a:pt x="1833" y="373"/>
                    <a:pt x="1808" y="373"/>
                  </a:cubicBezTo>
                  <a:cubicBezTo>
                    <a:pt x="1752" y="373"/>
                    <a:pt x="1699" y="393"/>
                    <a:pt x="1651" y="441"/>
                  </a:cubicBezTo>
                  <a:cubicBezTo>
                    <a:pt x="1618" y="371"/>
                    <a:pt x="1676" y="349"/>
                    <a:pt x="1710" y="337"/>
                  </a:cubicBezTo>
                  <a:cubicBezTo>
                    <a:pt x="1728" y="326"/>
                    <a:pt x="1748" y="321"/>
                    <a:pt x="1768" y="321"/>
                  </a:cubicBezTo>
                  <a:close/>
                  <a:moveTo>
                    <a:pt x="1956" y="525"/>
                  </a:moveTo>
                  <a:cubicBezTo>
                    <a:pt x="1978" y="558"/>
                    <a:pt x="2000" y="594"/>
                    <a:pt x="2025" y="639"/>
                  </a:cubicBezTo>
                  <a:cubicBezTo>
                    <a:pt x="2025" y="639"/>
                    <a:pt x="2025" y="650"/>
                    <a:pt x="2012" y="650"/>
                  </a:cubicBezTo>
                  <a:cubicBezTo>
                    <a:pt x="2000" y="639"/>
                    <a:pt x="1978" y="639"/>
                    <a:pt x="1967" y="628"/>
                  </a:cubicBezTo>
                  <a:cubicBezTo>
                    <a:pt x="1942" y="606"/>
                    <a:pt x="1942" y="569"/>
                    <a:pt x="1930" y="536"/>
                  </a:cubicBezTo>
                  <a:cubicBezTo>
                    <a:pt x="1930" y="536"/>
                    <a:pt x="1942" y="536"/>
                    <a:pt x="1956" y="525"/>
                  </a:cubicBezTo>
                  <a:close/>
                  <a:moveTo>
                    <a:pt x="1676" y="580"/>
                  </a:moveTo>
                  <a:cubicBezTo>
                    <a:pt x="1676" y="617"/>
                    <a:pt x="1699" y="639"/>
                    <a:pt x="1699" y="675"/>
                  </a:cubicBezTo>
                  <a:cubicBezTo>
                    <a:pt x="1699" y="709"/>
                    <a:pt x="1676" y="745"/>
                    <a:pt x="1629" y="756"/>
                  </a:cubicBezTo>
                  <a:cubicBezTo>
                    <a:pt x="1640" y="698"/>
                    <a:pt x="1640" y="639"/>
                    <a:pt x="1651" y="594"/>
                  </a:cubicBezTo>
                  <a:cubicBezTo>
                    <a:pt x="1662" y="594"/>
                    <a:pt x="1662" y="594"/>
                    <a:pt x="1676" y="580"/>
                  </a:cubicBezTo>
                  <a:close/>
                  <a:moveTo>
                    <a:pt x="2165" y="58"/>
                  </a:moveTo>
                  <a:cubicBezTo>
                    <a:pt x="2210" y="58"/>
                    <a:pt x="2316" y="58"/>
                    <a:pt x="2419" y="69"/>
                  </a:cubicBezTo>
                  <a:cubicBezTo>
                    <a:pt x="2478" y="69"/>
                    <a:pt x="2526" y="117"/>
                    <a:pt x="2537" y="175"/>
                  </a:cubicBezTo>
                  <a:cubicBezTo>
                    <a:pt x="2559" y="337"/>
                    <a:pt x="2559" y="511"/>
                    <a:pt x="2489" y="664"/>
                  </a:cubicBezTo>
                  <a:cubicBezTo>
                    <a:pt x="2456" y="751"/>
                    <a:pt x="2404" y="795"/>
                    <a:pt x="2343" y="795"/>
                  </a:cubicBezTo>
                  <a:cubicBezTo>
                    <a:pt x="2298" y="795"/>
                    <a:pt x="2249" y="770"/>
                    <a:pt x="2199" y="720"/>
                  </a:cubicBezTo>
                  <a:cubicBezTo>
                    <a:pt x="2081" y="617"/>
                    <a:pt x="2000" y="499"/>
                    <a:pt x="1942" y="360"/>
                  </a:cubicBezTo>
                  <a:cubicBezTo>
                    <a:pt x="1897" y="231"/>
                    <a:pt x="1978" y="92"/>
                    <a:pt x="2165" y="58"/>
                  </a:cubicBezTo>
                  <a:close/>
                  <a:moveTo>
                    <a:pt x="1372" y="198"/>
                  </a:moveTo>
                  <a:cubicBezTo>
                    <a:pt x="1467" y="198"/>
                    <a:pt x="1523" y="245"/>
                    <a:pt x="1559" y="326"/>
                  </a:cubicBezTo>
                  <a:cubicBezTo>
                    <a:pt x="1629" y="536"/>
                    <a:pt x="1606" y="720"/>
                    <a:pt x="1489" y="907"/>
                  </a:cubicBezTo>
                  <a:cubicBezTo>
                    <a:pt x="1407" y="1030"/>
                    <a:pt x="1260" y="1101"/>
                    <a:pt x="1102" y="1101"/>
                  </a:cubicBezTo>
                  <a:cubicBezTo>
                    <a:pt x="1033" y="1101"/>
                    <a:pt x="962" y="1087"/>
                    <a:pt x="894" y="1058"/>
                  </a:cubicBezTo>
                  <a:cubicBezTo>
                    <a:pt x="754" y="1000"/>
                    <a:pt x="640" y="885"/>
                    <a:pt x="570" y="745"/>
                  </a:cubicBezTo>
                  <a:cubicBezTo>
                    <a:pt x="559" y="720"/>
                    <a:pt x="545" y="698"/>
                    <a:pt x="545" y="687"/>
                  </a:cubicBezTo>
                  <a:cubicBezTo>
                    <a:pt x="570" y="580"/>
                    <a:pt x="592" y="466"/>
                    <a:pt x="698" y="418"/>
                  </a:cubicBezTo>
                  <a:cubicBezTo>
                    <a:pt x="838" y="349"/>
                    <a:pt x="978" y="279"/>
                    <a:pt x="1092" y="231"/>
                  </a:cubicBezTo>
                  <a:cubicBezTo>
                    <a:pt x="1210" y="220"/>
                    <a:pt x="1291" y="209"/>
                    <a:pt x="1372" y="198"/>
                  </a:cubicBezTo>
                  <a:close/>
                  <a:moveTo>
                    <a:pt x="489" y="639"/>
                  </a:moveTo>
                  <a:lnTo>
                    <a:pt x="489" y="639"/>
                  </a:lnTo>
                  <a:cubicBezTo>
                    <a:pt x="522" y="734"/>
                    <a:pt x="475" y="779"/>
                    <a:pt x="405" y="815"/>
                  </a:cubicBezTo>
                  <a:cubicBezTo>
                    <a:pt x="335" y="849"/>
                    <a:pt x="279" y="907"/>
                    <a:pt x="221" y="944"/>
                  </a:cubicBezTo>
                  <a:cubicBezTo>
                    <a:pt x="151" y="988"/>
                    <a:pt x="103" y="1036"/>
                    <a:pt x="115" y="1128"/>
                  </a:cubicBezTo>
                  <a:cubicBezTo>
                    <a:pt x="56" y="1095"/>
                    <a:pt x="45" y="1047"/>
                    <a:pt x="92" y="1014"/>
                  </a:cubicBezTo>
                  <a:cubicBezTo>
                    <a:pt x="221" y="885"/>
                    <a:pt x="349" y="756"/>
                    <a:pt x="489" y="639"/>
                  </a:cubicBezTo>
                  <a:close/>
                  <a:moveTo>
                    <a:pt x="2219" y="1"/>
                  </a:moveTo>
                  <a:cubicBezTo>
                    <a:pt x="2136" y="1"/>
                    <a:pt x="2058" y="15"/>
                    <a:pt x="1989" y="58"/>
                  </a:cubicBezTo>
                  <a:cubicBezTo>
                    <a:pt x="1919" y="47"/>
                    <a:pt x="1872" y="36"/>
                    <a:pt x="1827" y="36"/>
                  </a:cubicBezTo>
                  <a:cubicBezTo>
                    <a:pt x="1791" y="36"/>
                    <a:pt x="1757" y="47"/>
                    <a:pt x="1710" y="47"/>
                  </a:cubicBezTo>
                  <a:cubicBezTo>
                    <a:pt x="1618" y="69"/>
                    <a:pt x="1500" y="58"/>
                    <a:pt x="1419" y="150"/>
                  </a:cubicBezTo>
                  <a:lnTo>
                    <a:pt x="1383" y="150"/>
                  </a:lnTo>
                  <a:cubicBezTo>
                    <a:pt x="1118" y="161"/>
                    <a:pt x="883" y="245"/>
                    <a:pt x="662" y="385"/>
                  </a:cubicBezTo>
                  <a:cubicBezTo>
                    <a:pt x="615" y="407"/>
                    <a:pt x="570" y="441"/>
                    <a:pt x="545" y="499"/>
                  </a:cubicBezTo>
                  <a:cubicBezTo>
                    <a:pt x="534" y="525"/>
                    <a:pt x="511" y="558"/>
                    <a:pt x="475" y="569"/>
                  </a:cubicBezTo>
                  <a:cubicBezTo>
                    <a:pt x="335" y="709"/>
                    <a:pt x="196" y="838"/>
                    <a:pt x="56" y="966"/>
                  </a:cubicBezTo>
                  <a:cubicBezTo>
                    <a:pt x="11" y="1014"/>
                    <a:pt x="0" y="1069"/>
                    <a:pt x="34" y="1117"/>
                  </a:cubicBezTo>
                  <a:cubicBezTo>
                    <a:pt x="45" y="1153"/>
                    <a:pt x="92" y="1164"/>
                    <a:pt x="115" y="1176"/>
                  </a:cubicBezTo>
                  <a:cubicBezTo>
                    <a:pt x="140" y="1153"/>
                    <a:pt x="151" y="1128"/>
                    <a:pt x="162" y="1106"/>
                  </a:cubicBezTo>
                  <a:cubicBezTo>
                    <a:pt x="173" y="1069"/>
                    <a:pt x="184" y="1036"/>
                    <a:pt x="210" y="1025"/>
                  </a:cubicBezTo>
                  <a:cubicBezTo>
                    <a:pt x="302" y="944"/>
                    <a:pt x="405" y="874"/>
                    <a:pt x="522" y="804"/>
                  </a:cubicBezTo>
                  <a:cubicBezTo>
                    <a:pt x="581" y="874"/>
                    <a:pt x="629" y="930"/>
                    <a:pt x="685" y="988"/>
                  </a:cubicBezTo>
                  <a:cubicBezTo>
                    <a:pt x="804" y="1103"/>
                    <a:pt x="953" y="1157"/>
                    <a:pt x="1096" y="1157"/>
                  </a:cubicBezTo>
                  <a:cubicBezTo>
                    <a:pt x="1303" y="1157"/>
                    <a:pt x="1499" y="1044"/>
                    <a:pt x="1581" y="838"/>
                  </a:cubicBezTo>
                  <a:cubicBezTo>
                    <a:pt x="1592" y="826"/>
                    <a:pt x="1618" y="815"/>
                    <a:pt x="1629" y="804"/>
                  </a:cubicBezTo>
                  <a:cubicBezTo>
                    <a:pt x="1687" y="804"/>
                    <a:pt x="1721" y="768"/>
                    <a:pt x="1732" y="698"/>
                  </a:cubicBezTo>
                  <a:cubicBezTo>
                    <a:pt x="1757" y="628"/>
                    <a:pt x="1732" y="558"/>
                    <a:pt x="1676" y="536"/>
                  </a:cubicBezTo>
                  <a:cubicBezTo>
                    <a:pt x="1640" y="525"/>
                    <a:pt x="1640" y="499"/>
                    <a:pt x="1676" y="477"/>
                  </a:cubicBezTo>
                  <a:cubicBezTo>
                    <a:pt x="1719" y="446"/>
                    <a:pt x="1762" y="432"/>
                    <a:pt x="1804" y="432"/>
                  </a:cubicBezTo>
                  <a:cubicBezTo>
                    <a:pt x="1843" y="432"/>
                    <a:pt x="1881" y="443"/>
                    <a:pt x="1919" y="466"/>
                  </a:cubicBezTo>
                  <a:cubicBezTo>
                    <a:pt x="1861" y="525"/>
                    <a:pt x="1861" y="558"/>
                    <a:pt x="1897" y="628"/>
                  </a:cubicBezTo>
                  <a:cubicBezTo>
                    <a:pt x="1928" y="677"/>
                    <a:pt x="1955" y="697"/>
                    <a:pt x="2001" y="697"/>
                  </a:cubicBezTo>
                  <a:cubicBezTo>
                    <a:pt x="2020" y="697"/>
                    <a:pt x="2043" y="693"/>
                    <a:pt x="2070" y="687"/>
                  </a:cubicBezTo>
                  <a:cubicBezTo>
                    <a:pt x="2095" y="709"/>
                    <a:pt x="2118" y="734"/>
                    <a:pt x="2140" y="768"/>
                  </a:cubicBezTo>
                  <a:cubicBezTo>
                    <a:pt x="2203" y="831"/>
                    <a:pt x="2273" y="862"/>
                    <a:pt x="2337" y="862"/>
                  </a:cubicBezTo>
                  <a:cubicBezTo>
                    <a:pt x="2427" y="862"/>
                    <a:pt x="2507" y="802"/>
                    <a:pt x="2548" y="687"/>
                  </a:cubicBezTo>
                  <a:cubicBezTo>
                    <a:pt x="2618" y="511"/>
                    <a:pt x="2618" y="337"/>
                    <a:pt x="2595" y="161"/>
                  </a:cubicBezTo>
                  <a:cubicBezTo>
                    <a:pt x="2570" y="80"/>
                    <a:pt x="2526" y="36"/>
                    <a:pt x="2445" y="22"/>
                  </a:cubicBezTo>
                  <a:cubicBezTo>
                    <a:pt x="2368" y="11"/>
                    <a:pt x="2292" y="1"/>
                    <a:pt x="221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381060" y="4095538"/>
              <a:ext cx="335591" cy="407812"/>
            </a:xfrm>
            <a:custGeom>
              <a:avLst/>
              <a:gdLst/>
              <a:ahLst/>
              <a:cxnLst/>
              <a:rect l="l" t="t" r="r" b="b"/>
              <a:pathLst>
                <a:path w="7077" h="8600" extrusionOk="0">
                  <a:moveTo>
                    <a:pt x="4878" y="387"/>
                  </a:moveTo>
                  <a:lnTo>
                    <a:pt x="4878" y="387"/>
                  </a:lnTo>
                  <a:cubicBezTo>
                    <a:pt x="4912" y="431"/>
                    <a:pt x="4948" y="468"/>
                    <a:pt x="4982" y="512"/>
                  </a:cubicBezTo>
                  <a:cubicBezTo>
                    <a:pt x="4977" y="513"/>
                    <a:pt x="4971" y="514"/>
                    <a:pt x="4966" y="514"/>
                  </a:cubicBezTo>
                  <a:cubicBezTo>
                    <a:pt x="4914" y="514"/>
                    <a:pt x="4868" y="450"/>
                    <a:pt x="4878" y="387"/>
                  </a:cubicBezTo>
                  <a:close/>
                  <a:moveTo>
                    <a:pt x="5121" y="339"/>
                  </a:moveTo>
                  <a:cubicBezTo>
                    <a:pt x="5121" y="339"/>
                    <a:pt x="5132" y="339"/>
                    <a:pt x="5132" y="350"/>
                  </a:cubicBezTo>
                  <a:cubicBezTo>
                    <a:pt x="5146" y="409"/>
                    <a:pt x="5158" y="468"/>
                    <a:pt x="5121" y="526"/>
                  </a:cubicBezTo>
                  <a:cubicBezTo>
                    <a:pt x="5088" y="468"/>
                    <a:pt x="5099" y="409"/>
                    <a:pt x="5099" y="350"/>
                  </a:cubicBezTo>
                  <a:cubicBezTo>
                    <a:pt x="5099" y="339"/>
                    <a:pt x="5110" y="339"/>
                    <a:pt x="5121" y="339"/>
                  </a:cubicBezTo>
                  <a:close/>
                  <a:moveTo>
                    <a:pt x="4144" y="666"/>
                  </a:moveTo>
                  <a:cubicBezTo>
                    <a:pt x="4121" y="736"/>
                    <a:pt x="3945" y="909"/>
                    <a:pt x="3889" y="920"/>
                  </a:cubicBezTo>
                  <a:cubicBezTo>
                    <a:pt x="3959" y="817"/>
                    <a:pt x="4040" y="736"/>
                    <a:pt x="4144" y="666"/>
                  </a:cubicBezTo>
                  <a:close/>
                  <a:moveTo>
                    <a:pt x="1666" y="2306"/>
                  </a:moveTo>
                  <a:lnTo>
                    <a:pt x="1688" y="2317"/>
                  </a:lnTo>
                  <a:cubicBezTo>
                    <a:pt x="1688" y="2376"/>
                    <a:pt x="1699" y="2434"/>
                    <a:pt x="1699" y="2515"/>
                  </a:cubicBezTo>
                  <a:cubicBezTo>
                    <a:pt x="1666" y="2468"/>
                    <a:pt x="1629" y="2342"/>
                    <a:pt x="1640" y="2317"/>
                  </a:cubicBezTo>
                  <a:cubicBezTo>
                    <a:pt x="1654" y="2317"/>
                    <a:pt x="1654" y="2306"/>
                    <a:pt x="1666" y="2306"/>
                  </a:cubicBezTo>
                  <a:close/>
                  <a:moveTo>
                    <a:pt x="1501" y="2504"/>
                  </a:moveTo>
                  <a:cubicBezTo>
                    <a:pt x="1526" y="2538"/>
                    <a:pt x="1537" y="2574"/>
                    <a:pt x="1559" y="2607"/>
                  </a:cubicBezTo>
                  <a:lnTo>
                    <a:pt x="1537" y="2633"/>
                  </a:lnTo>
                  <a:cubicBezTo>
                    <a:pt x="1515" y="2585"/>
                    <a:pt x="1501" y="2552"/>
                    <a:pt x="1478" y="2515"/>
                  </a:cubicBezTo>
                  <a:cubicBezTo>
                    <a:pt x="1490" y="2515"/>
                    <a:pt x="1490" y="2504"/>
                    <a:pt x="1501" y="2504"/>
                  </a:cubicBezTo>
                  <a:close/>
                  <a:moveTo>
                    <a:pt x="1828" y="2644"/>
                  </a:moveTo>
                  <a:cubicBezTo>
                    <a:pt x="1839" y="2691"/>
                    <a:pt x="1769" y="3004"/>
                    <a:pt x="1735" y="3040"/>
                  </a:cubicBezTo>
                  <a:cubicBezTo>
                    <a:pt x="1710" y="2982"/>
                    <a:pt x="1780" y="2677"/>
                    <a:pt x="1828" y="2644"/>
                  </a:cubicBezTo>
                  <a:close/>
                  <a:moveTo>
                    <a:pt x="467" y="3669"/>
                  </a:moveTo>
                  <a:cubicBezTo>
                    <a:pt x="467" y="3772"/>
                    <a:pt x="478" y="3879"/>
                    <a:pt x="478" y="3982"/>
                  </a:cubicBezTo>
                  <a:cubicBezTo>
                    <a:pt x="467" y="3993"/>
                    <a:pt x="453" y="3993"/>
                    <a:pt x="442" y="3993"/>
                  </a:cubicBezTo>
                  <a:cubicBezTo>
                    <a:pt x="442" y="3890"/>
                    <a:pt x="442" y="3772"/>
                    <a:pt x="431" y="3669"/>
                  </a:cubicBezTo>
                  <a:close/>
                  <a:moveTo>
                    <a:pt x="5926" y="5041"/>
                  </a:moveTo>
                  <a:lnTo>
                    <a:pt x="5948" y="5052"/>
                  </a:lnTo>
                  <a:cubicBezTo>
                    <a:pt x="5937" y="5077"/>
                    <a:pt x="5915" y="5111"/>
                    <a:pt x="5901" y="5136"/>
                  </a:cubicBezTo>
                  <a:cubicBezTo>
                    <a:pt x="5890" y="5122"/>
                    <a:pt x="5878" y="5111"/>
                    <a:pt x="5867" y="5099"/>
                  </a:cubicBezTo>
                  <a:cubicBezTo>
                    <a:pt x="5890" y="5088"/>
                    <a:pt x="5915" y="5066"/>
                    <a:pt x="5926" y="5041"/>
                  </a:cubicBezTo>
                  <a:close/>
                  <a:moveTo>
                    <a:pt x="5761" y="5099"/>
                  </a:moveTo>
                  <a:cubicBezTo>
                    <a:pt x="5775" y="5158"/>
                    <a:pt x="5588" y="5449"/>
                    <a:pt x="5518" y="5471"/>
                  </a:cubicBezTo>
                  <a:cubicBezTo>
                    <a:pt x="5577" y="5331"/>
                    <a:pt x="5669" y="5217"/>
                    <a:pt x="5761" y="5099"/>
                  </a:cubicBezTo>
                  <a:close/>
                  <a:moveTo>
                    <a:pt x="5297" y="5577"/>
                  </a:moveTo>
                  <a:cubicBezTo>
                    <a:pt x="5356" y="5577"/>
                    <a:pt x="5401" y="5611"/>
                    <a:pt x="5426" y="5680"/>
                  </a:cubicBezTo>
                  <a:cubicBezTo>
                    <a:pt x="5356" y="5658"/>
                    <a:pt x="5320" y="5636"/>
                    <a:pt x="5297" y="5577"/>
                  </a:cubicBezTo>
                  <a:close/>
                  <a:moveTo>
                    <a:pt x="291" y="6485"/>
                  </a:moveTo>
                  <a:lnTo>
                    <a:pt x="291" y="6485"/>
                  </a:lnTo>
                  <a:cubicBezTo>
                    <a:pt x="269" y="6577"/>
                    <a:pt x="232" y="6658"/>
                    <a:pt x="188" y="6742"/>
                  </a:cubicBezTo>
                  <a:cubicBezTo>
                    <a:pt x="163" y="6672"/>
                    <a:pt x="221" y="6507"/>
                    <a:pt x="291" y="6485"/>
                  </a:cubicBezTo>
                  <a:close/>
                  <a:moveTo>
                    <a:pt x="5496" y="1"/>
                  </a:moveTo>
                  <a:cubicBezTo>
                    <a:pt x="5448" y="37"/>
                    <a:pt x="5389" y="71"/>
                    <a:pt x="5342" y="118"/>
                  </a:cubicBezTo>
                  <a:cubicBezTo>
                    <a:pt x="5283" y="161"/>
                    <a:pt x="5224" y="190"/>
                    <a:pt x="5157" y="190"/>
                  </a:cubicBezTo>
                  <a:cubicBezTo>
                    <a:pt x="5131" y="190"/>
                    <a:pt x="5105" y="186"/>
                    <a:pt x="5077" y="177"/>
                  </a:cubicBezTo>
                  <a:cubicBezTo>
                    <a:pt x="5058" y="170"/>
                    <a:pt x="5039" y="167"/>
                    <a:pt x="5022" y="167"/>
                  </a:cubicBezTo>
                  <a:cubicBezTo>
                    <a:pt x="4974" y="167"/>
                    <a:pt x="4929" y="189"/>
                    <a:pt x="4878" y="222"/>
                  </a:cubicBezTo>
                  <a:cubicBezTo>
                    <a:pt x="4858" y="242"/>
                    <a:pt x="4817" y="261"/>
                    <a:pt x="4782" y="261"/>
                  </a:cubicBezTo>
                  <a:cubicBezTo>
                    <a:pt x="4775" y="261"/>
                    <a:pt x="4768" y="260"/>
                    <a:pt x="4761" y="258"/>
                  </a:cubicBezTo>
                  <a:cubicBezTo>
                    <a:pt x="4726" y="248"/>
                    <a:pt x="4694" y="244"/>
                    <a:pt x="4664" y="244"/>
                  </a:cubicBezTo>
                  <a:cubicBezTo>
                    <a:pt x="4583" y="244"/>
                    <a:pt x="4515" y="277"/>
                    <a:pt x="4448" y="328"/>
                  </a:cubicBezTo>
                  <a:cubicBezTo>
                    <a:pt x="4261" y="479"/>
                    <a:pt x="4074" y="607"/>
                    <a:pt x="3889" y="758"/>
                  </a:cubicBezTo>
                  <a:cubicBezTo>
                    <a:pt x="3815" y="817"/>
                    <a:pt x="3744" y="848"/>
                    <a:pt x="3671" y="848"/>
                  </a:cubicBezTo>
                  <a:cubicBezTo>
                    <a:pt x="3629" y="848"/>
                    <a:pt x="3586" y="838"/>
                    <a:pt x="3540" y="817"/>
                  </a:cubicBezTo>
                  <a:cubicBezTo>
                    <a:pt x="3434" y="780"/>
                    <a:pt x="3331" y="758"/>
                    <a:pt x="3236" y="722"/>
                  </a:cubicBezTo>
                  <a:cubicBezTo>
                    <a:pt x="3199" y="706"/>
                    <a:pt x="3166" y="699"/>
                    <a:pt x="3134" y="699"/>
                  </a:cubicBezTo>
                  <a:cubicBezTo>
                    <a:pt x="3075" y="699"/>
                    <a:pt x="3022" y="724"/>
                    <a:pt x="2967" y="769"/>
                  </a:cubicBezTo>
                  <a:cubicBezTo>
                    <a:pt x="2794" y="909"/>
                    <a:pt x="2618" y="1037"/>
                    <a:pt x="2445" y="1166"/>
                  </a:cubicBezTo>
                  <a:cubicBezTo>
                    <a:pt x="2258" y="1294"/>
                    <a:pt x="2118" y="1445"/>
                    <a:pt x="1990" y="1619"/>
                  </a:cubicBezTo>
                  <a:cubicBezTo>
                    <a:pt x="1934" y="1688"/>
                    <a:pt x="1886" y="1769"/>
                    <a:pt x="1828" y="1839"/>
                  </a:cubicBezTo>
                  <a:cubicBezTo>
                    <a:pt x="1787" y="1901"/>
                    <a:pt x="1762" y="1931"/>
                    <a:pt x="1725" y="1931"/>
                  </a:cubicBezTo>
                  <a:cubicBezTo>
                    <a:pt x="1699" y="1931"/>
                    <a:pt x="1667" y="1916"/>
                    <a:pt x="1618" y="1887"/>
                  </a:cubicBezTo>
                  <a:cubicBezTo>
                    <a:pt x="1456" y="1806"/>
                    <a:pt x="1291" y="1725"/>
                    <a:pt x="1140" y="1644"/>
                  </a:cubicBezTo>
                  <a:lnTo>
                    <a:pt x="1118" y="1644"/>
                  </a:lnTo>
                  <a:cubicBezTo>
                    <a:pt x="1118" y="1655"/>
                    <a:pt x="1129" y="1677"/>
                    <a:pt x="1129" y="1688"/>
                  </a:cubicBezTo>
                  <a:cubicBezTo>
                    <a:pt x="1140" y="1806"/>
                    <a:pt x="1107" y="1828"/>
                    <a:pt x="989" y="1828"/>
                  </a:cubicBezTo>
                  <a:lnTo>
                    <a:pt x="688" y="1828"/>
                  </a:lnTo>
                  <a:cubicBezTo>
                    <a:pt x="640" y="1828"/>
                    <a:pt x="629" y="1839"/>
                    <a:pt x="618" y="1876"/>
                  </a:cubicBezTo>
                  <a:cubicBezTo>
                    <a:pt x="537" y="2144"/>
                    <a:pt x="453" y="2398"/>
                    <a:pt x="350" y="2655"/>
                  </a:cubicBezTo>
                  <a:cubicBezTo>
                    <a:pt x="232" y="2934"/>
                    <a:pt x="221" y="3225"/>
                    <a:pt x="269" y="3515"/>
                  </a:cubicBezTo>
                  <a:cubicBezTo>
                    <a:pt x="339" y="3948"/>
                    <a:pt x="361" y="4379"/>
                    <a:pt x="361" y="4820"/>
                  </a:cubicBezTo>
                  <a:cubicBezTo>
                    <a:pt x="361" y="4901"/>
                    <a:pt x="339" y="4971"/>
                    <a:pt x="291" y="5041"/>
                  </a:cubicBezTo>
                  <a:cubicBezTo>
                    <a:pt x="232" y="5122"/>
                    <a:pt x="232" y="5136"/>
                    <a:pt x="280" y="5217"/>
                  </a:cubicBezTo>
                  <a:cubicBezTo>
                    <a:pt x="339" y="5287"/>
                    <a:pt x="339" y="5309"/>
                    <a:pt x="280" y="5379"/>
                  </a:cubicBezTo>
                  <a:cubicBezTo>
                    <a:pt x="269" y="5401"/>
                    <a:pt x="258" y="5415"/>
                    <a:pt x="244" y="5437"/>
                  </a:cubicBezTo>
                  <a:cubicBezTo>
                    <a:pt x="188" y="5485"/>
                    <a:pt x="174" y="5541"/>
                    <a:pt x="199" y="5611"/>
                  </a:cubicBezTo>
                  <a:cubicBezTo>
                    <a:pt x="258" y="5750"/>
                    <a:pt x="244" y="5904"/>
                    <a:pt x="221" y="6055"/>
                  </a:cubicBezTo>
                  <a:cubicBezTo>
                    <a:pt x="163" y="6368"/>
                    <a:pt x="93" y="6683"/>
                    <a:pt x="34" y="6996"/>
                  </a:cubicBezTo>
                  <a:cubicBezTo>
                    <a:pt x="1" y="7136"/>
                    <a:pt x="1" y="7264"/>
                    <a:pt x="34" y="7404"/>
                  </a:cubicBezTo>
                  <a:cubicBezTo>
                    <a:pt x="82" y="7603"/>
                    <a:pt x="140" y="7801"/>
                    <a:pt x="174" y="7999"/>
                  </a:cubicBezTo>
                  <a:cubicBezTo>
                    <a:pt x="199" y="8125"/>
                    <a:pt x="244" y="8209"/>
                    <a:pt x="372" y="8242"/>
                  </a:cubicBezTo>
                  <a:cubicBezTo>
                    <a:pt x="467" y="8279"/>
                    <a:pt x="559" y="8334"/>
                    <a:pt x="640" y="8404"/>
                  </a:cubicBezTo>
                  <a:cubicBezTo>
                    <a:pt x="663" y="8441"/>
                    <a:pt x="699" y="8452"/>
                    <a:pt x="732" y="8463"/>
                  </a:cubicBezTo>
                  <a:cubicBezTo>
                    <a:pt x="827" y="8510"/>
                    <a:pt x="920" y="8558"/>
                    <a:pt x="1012" y="8591"/>
                  </a:cubicBezTo>
                  <a:cubicBezTo>
                    <a:pt x="1024" y="8597"/>
                    <a:pt x="1042" y="8600"/>
                    <a:pt x="1059" y="8600"/>
                  </a:cubicBezTo>
                  <a:cubicBezTo>
                    <a:pt x="1077" y="8600"/>
                    <a:pt x="1094" y="8597"/>
                    <a:pt x="1107" y="8591"/>
                  </a:cubicBezTo>
                  <a:cubicBezTo>
                    <a:pt x="1177" y="8558"/>
                    <a:pt x="1246" y="8522"/>
                    <a:pt x="1316" y="8474"/>
                  </a:cubicBezTo>
                  <a:cubicBezTo>
                    <a:pt x="1467" y="8393"/>
                    <a:pt x="1618" y="8290"/>
                    <a:pt x="1794" y="8242"/>
                  </a:cubicBezTo>
                  <a:cubicBezTo>
                    <a:pt x="2015" y="8195"/>
                    <a:pt x="2247" y="8150"/>
                    <a:pt x="2467" y="8103"/>
                  </a:cubicBezTo>
                  <a:cubicBezTo>
                    <a:pt x="2607" y="8069"/>
                    <a:pt x="2758" y="8044"/>
                    <a:pt x="2898" y="7985"/>
                  </a:cubicBezTo>
                  <a:cubicBezTo>
                    <a:pt x="3305" y="7801"/>
                    <a:pt x="3713" y="7603"/>
                    <a:pt x="4121" y="7415"/>
                  </a:cubicBezTo>
                  <a:cubicBezTo>
                    <a:pt x="4574" y="7206"/>
                    <a:pt x="5018" y="6996"/>
                    <a:pt x="5471" y="6798"/>
                  </a:cubicBezTo>
                  <a:cubicBezTo>
                    <a:pt x="5669" y="6717"/>
                    <a:pt x="5878" y="6647"/>
                    <a:pt x="6054" y="6519"/>
                  </a:cubicBezTo>
                  <a:cubicBezTo>
                    <a:pt x="6216" y="6415"/>
                    <a:pt x="6378" y="6323"/>
                    <a:pt x="6543" y="6217"/>
                  </a:cubicBezTo>
                  <a:cubicBezTo>
                    <a:pt x="6683" y="6136"/>
                    <a:pt x="6834" y="6055"/>
                    <a:pt x="6974" y="5985"/>
                  </a:cubicBezTo>
                  <a:cubicBezTo>
                    <a:pt x="7043" y="5938"/>
                    <a:pt x="7077" y="5890"/>
                    <a:pt x="7055" y="5809"/>
                  </a:cubicBezTo>
                  <a:lnTo>
                    <a:pt x="7055" y="5739"/>
                  </a:lnTo>
                  <a:cubicBezTo>
                    <a:pt x="7055" y="5675"/>
                    <a:pt x="7055" y="5654"/>
                    <a:pt x="7008" y="5654"/>
                  </a:cubicBezTo>
                  <a:cubicBezTo>
                    <a:pt x="6996" y="5654"/>
                    <a:pt x="6981" y="5656"/>
                    <a:pt x="6962" y="5658"/>
                  </a:cubicBezTo>
                  <a:cubicBezTo>
                    <a:pt x="6918" y="5663"/>
                    <a:pt x="6874" y="5665"/>
                    <a:pt x="6830" y="5665"/>
                  </a:cubicBezTo>
                  <a:cubicBezTo>
                    <a:pt x="6669" y="5665"/>
                    <a:pt x="6512" y="5635"/>
                    <a:pt x="6356" y="5588"/>
                  </a:cubicBezTo>
                  <a:cubicBezTo>
                    <a:pt x="6332" y="5583"/>
                    <a:pt x="6306" y="5580"/>
                    <a:pt x="6281" y="5580"/>
                  </a:cubicBezTo>
                  <a:cubicBezTo>
                    <a:pt x="6256" y="5580"/>
                    <a:pt x="6233" y="5583"/>
                    <a:pt x="6216" y="5588"/>
                  </a:cubicBezTo>
                  <a:cubicBezTo>
                    <a:pt x="6029" y="5669"/>
                    <a:pt x="5820" y="5680"/>
                    <a:pt x="5635" y="5717"/>
                  </a:cubicBezTo>
                  <a:cubicBezTo>
                    <a:pt x="5628" y="5720"/>
                    <a:pt x="5621" y="5721"/>
                    <a:pt x="5614" y="5721"/>
                  </a:cubicBezTo>
                  <a:cubicBezTo>
                    <a:pt x="5597" y="5721"/>
                    <a:pt x="5581" y="5714"/>
                    <a:pt x="5565" y="5706"/>
                  </a:cubicBezTo>
                  <a:cubicBezTo>
                    <a:pt x="5577" y="5680"/>
                    <a:pt x="5577" y="5658"/>
                    <a:pt x="5588" y="5647"/>
                  </a:cubicBezTo>
                  <a:cubicBezTo>
                    <a:pt x="5635" y="5566"/>
                    <a:pt x="5680" y="5507"/>
                    <a:pt x="5728" y="5426"/>
                  </a:cubicBezTo>
                  <a:cubicBezTo>
                    <a:pt x="5775" y="5356"/>
                    <a:pt x="5831" y="5298"/>
                    <a:pt x="5901" y="5261"/>
                  </a:cubicBezTo>
                  <a:cubicBezTo>
                    <a:pt x="6007" y="5206"/>
                    <a:pt x="6099" y="5147"/>
                    <a:pt x="6194" y="5099"/>
                  </a:cubicBezTo>
                  <a:cubicBezTo>
                    <a:pt x="6250" y="5066"/>
                    <a:pt x="6297" y="5018"/>
                    <a:pt x="6320" y="4960"/>
                  </a:cubicBezTo>
                  <a:cubicBezTo>
                    <a:pt x="6473" y="4599"/>
                    <a:pt x="6624" y="4228"/>
                    <a:pt x="6786" y="3865"/>
                  </a:cubicBezTo>
                  <a:cubicBezTo>
                    <a:pt x="6798" y="3842"/>
                    <a:pt x="6798" y="3809"/>
                    <a:pt x="6798" y="3772"/>
                  </a:cubicBezTo>
                  <a:cubicBezTo>
                    <a:pt x="6823" y="3633"/>
                    <a:pt x="6834" y="3493"/>
                    <a:pt x="6845" y="3353"/>
                  </a:cubicBezTo>
                  <a:cubicBezTo>
                    <a:pt x="6856" y="3284"/>
                    <a:pt x="6867" y="3214"/>
                    <a:pt x="6879" y="3133"/>
                  </a:cubicBezTo>
                  <a:cubicBezTo>
                    <a:pt x="6845" y="3133"/>
                    <a:pt x="6845" y="3133"/>
                    <a:pt x="6834" y="3144"/>
                  </a:cubicBezTo>
                  <a:cubicBezTo>
                    <a:pt x="6759" y="3165"/>
                    <a:pt x="6707" y="3178"/>
                    <a:pt x="6667" y="3178"/>
                  </a:cubicBezTo>
                  <a:cubicBezTo>
                    <a:pt x="6595" y="3178"/>
                    <a:pt x="6558" y="3135"/>
                    <a:pt x="6485" y="3015"/>
                  </a:cubicBezTo>
                  <a:cubicBezTo>
                    <a:pt x="6473" y="2993"/>
                    <a:pt x="6426" y="2982"/>
                    <a:pt x="6404" y="2957"/>
                  </a:cubicBezTo>
                  <a:cubicBezTo>
                    <a:pt x="6378" y="2934"/>
                    <a:pt x="6345" y="2923"/>
                    <a:pt x="6334" y="2901"/>
                  </a:cubicBezTo>
                  <a:cubicBezTo>
                    <a:pt x="6297" y="2853"/>
                    <a:pt x="6286" y="2795"/>
                    <a:pt x="6239" y="2761"/>
                  </a:cubicBezTo>
                  <a:cubicBezTo>
                    <a:pt x="6158" y="2691"/>
                    <a:pt x="6110" y="2585"/>
                    <a:pt x="6077" y="2482"/>
                  </a:cubicBezTo>
                  <a:cubicBezTo>
                    <a:pt x="6040" y="2376"/>
                    <a:pt x="6007" y="2258"/>
                    <a:pt x="5959" y="2144"/>
                  </a:cubicBezTo>
                  <a:cubicBezTo>
                    <a:pt x="5926" y="2026"/>
                    <a:pt x="5856" y="1934"/>
                    <a:pt x="5739" y="1887"/>
                  </a:cubicBezTo>
                  <a:cubicBezTo>
                    <a:pt x="5716" y="1876"/>
                    <a:pt x="5691" y="1853"/>
                    <a:pt x="5669" y="1839"/>
                  </a:cubicBezTo>
                  <a:cubicBezTo>
                    <a:pt x="5552" y="1769"/>
                    <a:pt x="5529" y="1666"/>
                    <a:pt x="5552" y="1537"/>
                  </a:cubicBezTo>
                  <a:cubicBezTo>
                    <a:pt x="5565" y="1434"/>
                    <a:pt x="5577" y="1328"/>
                    <a:pt x="5565" y="1211"/>
                  </a:cubicBezTo>
                  <a:cubicBezTo>
                    <a:pt x="5565" y="1118"/>
                    <a:pt x="5529" y="1026"/>
                    <a:pt x="5507" y="931"/>
                  </a:cubicBezTo>
                  <a:cubicBezTo>
                    <a:pt x="5482" y="839"/>
                    <a:pt x="5471" y="747"/>
                    <a:pt x="5496" y="652"/>
                  </a:cubicBezTo>
                  <a:cubicBezTo>
                    <a:pt x="5507" y="607"/>
                    <a:pt x="5518" y="560"/>
                    <a:pt x="5529" y="501"/>
                  </a:cubicBezTo>
                  <a:lnTo>
                    <a:pt x="5529" y="501"/>
                  </a:lnTo>
                  <a:cubicBezTo>
                    <a:pt x="5471" y="537"/>
                    <a:pt x="5426" y="560"/>
                    <a:pt x="5378" y="582"/>
                  </a:cubicBezTo>
                  <a:cubicBezTo>
                    <a:pt x="5356" y="596"/>
                    <a:pt x="5331" y="596"/>
                    <a:pt x="5297" y="607"/>
                  </a:cubicBezTo>
                  <a:cubicBezTo>
                    <a:pt x="5297" y="571"/>
                    <a:pt x="5286" y="549"/>
                    <a:pt x="5297" y="512"/>
                  </a:cubicBezTo>
                  <a:cubicBezTo>
                    <a:pt x="5320" y="442"/>
                    <a:pt x="5356" y="373"/>
                    <a:pt x="5389" y="303"/>
                  </a:cubicBezTo>
                  <a:cubicBezTo>
                    <a:pt x="5426" y="211"/>
                    <a:pt x="5471" y="107"/>
                    <a:pt x="5518" y="12"/>
                  </a:cubicBezTo>
                  <a:cubicBezTo>
                    <a:pt x="5507" y="1"/>
                    <a:pt x="5507" y="1"/>
                    <a:pt x="5496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679137" y="4224708"/>
              <a:ext cx="27598" cy="19205"/>
            </a:xfrm>
            <a:custGeom>
              <a:avLst/>
              <a:gdLst/>
              <a:ahLst/>
              <a:cxnLst/>
              <a:rect l="l" t="t" r="r" b="b"/>
              <a:pathLst>
                <a:path w="582" h="405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71"/>
                    <a:pt x="59" y="118"/>
                    <a:pt x="92" y="152"/>
                  </a:cubicBezTo>
                  <a:cubicBezTo>
                    <a:pt x="92" y="177"/>
                    <a:pt x="104" y="188"/>
                    <a:pt x="118" y="188"/>
                  </a:cubicBezTo>
                  <a:cubicBezTo>
                    <a:pt x="210" y="199"/>
                    <a:pt x="243" y="269"/>
                    <a:pt x="280" y="328"/>
                  </a:cubicBezTo>
                  <a:cubicBezTo>
                    <a:pt x="306" y="374"/>
                    <a:pt x="355" y="404"/>
                    <a:pt x="403" y="404"/>
                  </a:cubicBezTo>
                  <a:cubicBezTo>
                    <a:pt x="416" y="404"/>
                    <a:pt x="429" y="402"/>
                    <a:pt x="442" y="398"/>
                  </a:cubicBezTo>
                  <a:cubicBezTo>
                    <a:pt x="489" y="386"/>
                    <a:pt x="523" y="361"/>
                    <a:pt x="581" y="350"/>
                  </a:cubicBezTo>
                  <a:cubicBezTo>
                    <a:pt x="408" y="188"/>
                    <a:pt x="199" y="118"/>
                    <a:pt x="0" y="1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413637" y="4171029"/>
              <a:ext cx="19395" cy="9105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27" y="0"/>
                  </a:moveTo>
                  <a:cubicBezTo>
                    <a:pt x="319" y="0"/>
                    <a:pt x="311" y="2"/>
                    <a:pt x="302" y="4"/>
                  </a:cubicBezTo>
                  <a:cubicBezTo>
                    <a:pt x="199" y="63"/>
                    <a:pt x="104" y="121"/>
                    <a:pt x="1" y="166"/>
                  </a:cubicBezTo>
                  <a:cubicBezTo>
                    <a:pt x="12" y="177"/>
                    <a:pt x="12" y="177"/>
                    <a:pt x="12" y="191"/>
                  </a:cubicBezTo>
                  <a:lnTo>
                    <a:pt x="269" y="191"/>
                  </a:lnTo>
                  <a:cubicBezTo>
                    <a:pt x="395" y="191"/>
                    <a:pt x="409" y="177"/>
                    <a:pt x="383" y="52"/>
                  </a:cubicBezTo>
                  <a:cubicBezTo>
                    <a:pt x="375" y="15"/>
                    <a:pt x="353" y="0"/>
                    <a:pt x="327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642719" y="4337328"/>
              <a:ext cx="12234" cy="17640"/>
            </a:xfrm>
            <a:custGeom>
              <a:avLst/>
              <a:gdLst/>
              <a:ahLst/>
              <a:cxnLst/>
              <a:rect l="l" t="t" r="r" b="b"/>
              <a:pathLst>
                <a:path w="258" h="372" extrusionOk="0">
                  <a:moveTo>
                    <a:pt x="243" y="0"/>
                  </a:moveTo>
                  <a:lnTo>
                    <a:pt x="243" y="0"/>
                  </a:lnTo>
                  <a:cubicBezTo>
                    <a:pt x="151" y="118"/>
                    <a:pt x="59" y="232"/>
                    <a:pt x="0" y="372"/>
                  </a:cubicBezTo>
                  <a:cubicBezTo>
                    <a:pt x="70" y="350"/>
                    <a:pt x="257" y="59"/>
                    <a:pt x="2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462147" y="4220867"/>
              <a:ext cx="6117" cy="18873"/>
            </a:xfrm>
            <a:custGeom>
              <a:avLst/>
              <a:gdLst/>
              <a:ahLst/>
              <a:cxnLst/>
              <a:rect l="l" t="t" r="r" b="b"/>
              <a:pathLst>
                <a:path w="129" h="398" extrusionOk="0">
                  <a:moveTo>
                    <a:pt x="118" y="1"/>
                  </a:moveTo>
                  <a:lnTo>
                    <a:pt x="118" y="1"/>
                  </a:lnTo>
                  <a:cubicBezTo>
                    <a:pt x="70" y="34"/>
                    <a:pt x="0" y="339"/>
                    <a:pt x="25" y="397"/>
                  </a:cubicBezTo>
                  <a:cubicBezTo>
                    <a:pt x="59" y="361"/>
                    <a:pt x="129" y="48"/>
                    <a:pt x="1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565473" y="4127072"/>
              <a:ext cx="12092" cy="12140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51" y="71"/>
                    <a:pt x="70" y="152"/>
                    <a:pt x="0" y="255"/>
                  </a:cubicBezTo>
                  <a:cubicBezTo>
                    <a:pt x="56" y="244"/>
                    <a:pt x="232" y="71"/>
                    <a:pt x="25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88742" y="4403051"/>
              <a:ext cx="6165" cy="12234"/>
            </a:xfrm>
            <a:custGeom>
              <a:avLst/>
              <a:gdLst/>
              <a:ahLst/>
              <a:cxnLst/>
              <a:rect l="l" t="t" r="r" b="b"/>
              <a:pathLst>
                <a:path w="130" h="258" extrusionOk="0">
                  <a:moveTo>
                    <a:pt x="129" y="0"/>
                  </a:moveTo>
                  <a:lnTo>
                    <a:pt x="129" y="0"/>
                  </a:lnTo>
                  <a:cubicBezTo>
                    <a:pt x="59" y="22"/>
                    <a:pt x="1" y="187"/>
                    <a:pt x="26" y="257"/>
                  </a:cubicBezTo>
                  <a:cubicBezTo>
                    <a:pt x="70" y="173"/>
                    <a:pt x="107" y="92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401451" y="4269519"/>
              <a:ext cx="2324" cy="15411"/>
            </a:xfrm>
            <a:custGeom>
              <a:avLst/>
              <a:gdLst/>
              <a:ahLst/>
              <a:cxnLst/>
              <a:rect l="l" t="t" r="r" b="b"/>
              <a:pathLst>
                <a:path w="49" h="325" extrusionOk="0">
                  <a:moveTo>
                    <a:pt x="1" y="0"/>
                  </a:moveTo>
                  <a:cubicBezTo>
                    <a:pt x="12" y="103"/>
                    <a:pt x="12" y="221"/>
                    <a:pt x="12" y="324"/>
                  </a:cubicBezTo>
                  <a:cubicBezTo>
                    <a:pt x="23" y="324"/>
                    <a:pt x="37" y="324"/>
                    <a:pt x="48" y="313"/>
                  </a:cubicBezTo>
                  <a:cubicBezTo>
                    <a:pt x="48" y="210"/>
                    <a:pt x="37" y="103"/>
                    <a:pt x="3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622281" y="4111613"/>
              <a:ext cx="3367" cy="8915"/>
            </a:xfrm>
            <a:custGeom>
              <a:avLst/>
              <a:gdLst/>
              <a:ahLst/>
              <a:cxnLst/>
              <a:rect l="l" t="t" r="r" b="b"/>
              <a:pathLst>
                <a:path w="71" h="188" extrusionOk="0">
                  <a:moveTo>
                    <a:pt x="34" y="0"/>
                  </a:moveTo>
                  <a:cubicBezTo>
                    <a:pt x="23" y="0"/>
                    <a:pt x="12" y="0"/>
                    <a:pt x="12" y="11"/>
                  </a:cubicBezTo>
                  <a:cubicBezTo>
                    <a:pt x="12" y="70"/>
                    <a:pt x="1" y="129"/>
                    <a:pt x="34" y="187"/>
                  </a:cubicBezTo>
                  <a:cubicBezTo>
                    <a:pt x="71" y="129"/>
                    <a:pt x="59" y="70"/>
                    <a:pt x="45" y="11"/>
                  </a:cubicBezTo>
                  <a:cubicBezTo>
                    <a:pt x="4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458306" y="4204839"/>
              <a:ext cx="3367" cy="10006"/>
            </a:xfrm>
            <a:custGeom>
              <a:avLst/>
              <a:gdLst/>
              <a:ahLst/>
              <a:cxnLst/>
              <a:rect l="l" t="t" r="r" b="b"/>
              <a:pathLst>
                <a:path w="71" h="211" extrusionOk="0">
                  <a:moveTo>
                    <a:pt x="37" y="1"/>
                  </a:moveTo>
                  <a:cubicBezTo>
                    <a:pt x="25" y="1"/>
                    <a:pt x="25" y="12"/>
                    <a:pt x="11" y="12"/>
                  </a:cubicBezTo>
                  <a:cubicBezTo>
                    <a:pt x="0" y="37"/>
                    <a:pt x="37" y="163"/>
                    <a:pt x="70" y="210"/>
                  </a:cubicBezTo>
                  <a:cubicBezTo>
                    <a:pt x="70" y="129"/>
                    <a:pt x="59" y="71"/>
                    <a:pt x="59" y="12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611896" y="4113842"/>
              <a:ext cx="5406" cy="6117"/>
            </a:xfrm>
            <a:custGeom>
              <a:avLst/>
              <a:gdLst/>
              <a:ahLst/>
              <a:cxnLst/>
              <a:rect l="l" t="t" r="r" b="b"/>
              <a:pathLst>
                <a:path w="114" h="129" extrusionOk="0">
                  <a:moveTo>
                    <a:pt x="10" y="1"/>
                  </a:moveTo>
                  <a:lnTo>
                    <a:pt x="10" y="1"/>
                  </a:lnTo>
                  <a:cubicBezTo>
                    <a:pt x="0" y="64"/>
                    <a:pt x="46" y="128"/>
                    <a:pt x="98" y="128"/>
                  </a:cubicBezTo>
                  <a:cubicBezTo>
                    <a:pt x="103" y="128"/>
                    <a:pt x="109" y="127"/>
                    <a:pt x="114" y="126"/>
                  </a:cubicBezTo>
                  <a:cubicBezTo>
                    <a:pt x="80" y="82"/>
                    <a:pt x="44" y="45"/>
                    <a:pt x="1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632239" y="4359994"/>
              <a:ext cx="6117" cy="4932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0" y="0"/>
                  </a:moveTo>
                  <a:cubicBezTo>
                    <a:pt x="23" y="59"/>
                    <a:pt x="59" y="81"/>
                    <a:pt x="129" y="103"/>
                  </a:cubicBezTo>
                  <a:cubicBezTo>
                    <a:pt x="104" y="34"/>
                    <a:pt x="59" y="0"/>
                    <a:pt x="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659268" y="4334530"/>
              <a:ext cx="3888" cy="4552"/>
            </a:xfrm>
            <a:custGeom>
              <a:avLst/>
              <a:gdLst/>
              <a:ahLst/>
              <a:cxnLst/>
              <a:rect l="l" t="t" r="r" b="b"/>
              <a:pathLst>
                <a:path w="82" h="96" extrusionOk="0">
                  <a:moveTo>
                    <a:pt x="59" y="1"/>
                  </a:moveTo>
                  <a:cubicBezTo>
                    <a:pt x="48" y="26"/>
                    <a:pt x="23" y="48"/>
                    <a:pt x="0" y="59"/>
                  </a:cubicBezTo>
                  <a:cubicBezTo>
                    <a:pt x="11" y="71"/>
                    <a:pt x="23" y="82"/>
                    <a:pt x="34" y="96"/>
                  </a:cubicBezTo>
                  <a:cubicBezTo>
                    <a:pt x="48" y="71"/>
                    <a:pt x="70" y="37"/>
                    <a:pt x="81" y="12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451146" y="4214275"/>
              <a:ext cx="3888" cy="6117"/>
            </a:xfrm>
            <a:custGeom>
              <a:avLst/>
              <a:gdLst/>
              <a:ahLst/>
              <a:cxnLst/>
              <a:rect l="l" t="t" r="r" b="b"/>
              <a:pathLst>
                <a:path w="82" h="129" extrusionOk="0">
                  <a:moveTo>
                    <a:pt x="23" y="0"/>
                  </a:moveTo>
                  <a:cubicBezTo>
                    <a:pt x="12" y="0"/>
                    <a:pt x="12" y="11"/>
                    <a:pt x="0" y="11"/>
                  </a:cubicBezTo>
                  <a:cubicBezTo>
                    <a:pt x="23" y="48"/>
                    <a:pt x="37" y="81"/>
                    <a:pt x="59" y="129"/>
                  </a:cubicBezTo>
                  <a:lnTo>
                    <a:pt x="81" y="103"/>
                  </a:lnTo>
                  <a:cubicBezTo>
                    <a:pt x="59" y="70"/>
                    <a:pt x="48" y="34"/>
                    <a:pt x="2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6388221" y="4120575"/>
              <a:ext cx="316386" cy="372863"/>
            </a:xfrm>
            <a:custGeom>
              <a:avLst/>
              <a:gdLst/>
              <a:ahLst/>
              <a:cxnLst/>
              <a:rect l="l" t="t" r="r" b="b"/>
              <a:pathLst>
                <a:path w="6672" h="7863" extrusionOk="0">
                  <a:moveTo>
                    <a:pt x="4378" y="1836"/>
                  </a:moveTo>
                  <a:lnTo>
                    <a:pt x="4331" y="1884"/>
                  </a:lnTo>
                  <a:cubicBezTo>
                    <a:pt x="4180" y="2105"/>
                    <a:pt x="4029" y="2325"/>
                    <a:pt x="3878" y="2546"/>
                  </a:cubicBezTo>
                  <a:cubicBezTo>
                    <a:pt x="3864" y="2557"/>
                    <a:pt x="3853" y="2582"/>
                    <a:pt x="3853" y="2594"/>
                  </a:cubicBezTo>
                  <a:cubicBezTo>
                    <a:pt x="3830" y="2708"/>
                    <a:pt x="3738" y="2756"/>
                    <a:pt x="3643" y="2803"/>
                  </a:cubicBezTo>
                  <a:cubicBezTo>
                    <a:pt x="3654" y="2697"/>
                    <a:pt x="3668" y="2594"/>
                    <a:pt x="3668" y="2487"/>
                  </a:cubicBezTo>
                  <a:cubicBezTo>
                    <a:pt x="3668" y="2418"/>
                    <a:pt x="3668" y="2336"/>
                    <a:pt x="3562" y="2303"/>
                  </a:cubicBezTo>
                  <a:cubicBezTo>
                    <a:pt x="3643" y="2174"/>
                    <a:pt x="3713" y="2068"/>
                    <a:pt x="3783" y="1954"/>
                  </a:cubicBezTo>
                  <a:cubicBezTo>
                    <a:pt x="3831" y="1964"/>
                    <a:pt x="3879" y="1969"/>
                    <a:pt x="3925" y="1969"/>
                  </a:cubicBezTo>
                  <a:cubicBezTo>
                    <a:pt x="4080" y="1969"/>
                    <a:pt x="4226" y="1916"/>
                    <a:pt x="4378" y="1836"/>
                  </a:cubicBezTo>
                  <a:close/>
                  <a:moveTo>
                    <a:pt x="3529" y="4571"/>
                  </a:moveTo>
                  <a:lnTo>
                    <a:pt x="3529" y="4803"/>
                  </a:lnTo>
                  <a:cubicBezTo>
                    <a:pt x="3529" y="4817"/>
                    <a:pt x="3515" y="4828"/>
                    <a:pt x="3504" y="4840"/>
                  </a:cubicBezTo>
                  <a:cubicBezTo>
                    <a:pt x="3330" y="4979"/>
                    <a:pt x="3154" y="5119"/>
                    <a:pt x="2970" y="5259"/>
                  </a:cubicBezTo>
                  <a:cubicBezTo>
                    <a:pt x="3062" y="5027"/>
                    <a:pt x="3154" y="4792"/>
                    <a:pt x="3235" y="4583"/>
                  </a:cubicBezTo>
                  <a:cubicBezTo>
                    <a:pt x="3353" y="4571"/>
                    <a:pt x="3445" y="4571"/>
                    <a:pt x="3529" y="4571"/>
                  </a:cubicBezTo>
                  <a:close/>
                  <a:moveTo>
                    <a:pt x="4502" y="0"/>
                  </a:moveTo>
                  <a:cubicBezTo>
                    <a:pt x="4386" y="0"/>
                    <a:pt x="4284" y="36"/>
                    <a:pt x="4202" y="124"/>
                  </a:cubicBezTo>
                  <a:cubicBezTo>
                    <a:pt x="4110" y="219"/>
                    <a:pt x="4029" y="322"/>
                    <a:pt x="3959" y="428"/>
                  </a:cubicBezTo>
                  <a:cubicBezTo>
                    <a:pt x="3819" y="627"/>
                    <a:pt x="3691" y="836"/>
                    <a:pt x="3551" y="1046"/>
                  </a:cubicBezTo>
                  <a:cubicBezTo>
                    <a:pt x="3540" y="1079"/>
                    <a:pt x="3529" y="1127"/>
                    <a:pt x="3504" y="1160"/>
                  </a:cubicBezTo>
                  <a:cubicBezTo>
                    <a:pt x="3492" y="1208"/>
                    <a:pt x="3481" y="1241"/>
                    <a:pt x="3459" y="1278"/>
                  </a:cubicBezTo>
                  <a:cubicBezTo>
                    <a:pt x="3364" y="1498"/>
                    <a:pt x="3389" y="1674"/>
                    <a:pt x="3573" y="1814"/>
                  </a:cubicBezTo>
                  <a:cubicBezTo>
                    <a:pt x="3610" y="1836"/>
                    <a:pt x="3610" y="1859"/>
                    <a:pt x="3599" y="1895"/>
                  </a:cubicBezTo>
                  <a:cubicBezTo>
                    <a:pt x="3504" y="2046"/>
                    <a:pt x="3423" y="2197"/>
                    <a:pt x="3330" y="2348"/>
                  </a:cubicBezTo>
                  <a:cubicBezTo>
                    <a:pt x="3330" y="2359"/>
                    <a:pt x="3305" y="2359"/>
                    <a:pt x="3294" y="2373"/>
                  </a:cubicBezTo>
                  <a:cubicBezTo>
                    <a:pt x="3283" y="2314"/>
                    <a:pt x="3272" y="2267"/>
                    <a:pt x="3261" y="2219"/>
                  </a:cubicBezTo>
                  <a:cubicBezTo>
                    <a:pt x="3241" y="2131"/>
                    <a:pt x="3217" y="2096"/>
                    <a:pt x="3158" y="2096"/>
                  </a:cubicBezTo>
                  <a:cubicBezTo>
                    <a:pt x="3141" y="2096"/>
                    <a:pt x="3120" y="2099"/>
                    <a:pt x="3096" y="2105"/>
                  </a:cubicBezTo>
                  <a:cubicBezTo>
                    <a:pt x="3073" y="2057"/>
                    <a:pt x="3051" y="2010"/>
                    <a:pt x="3026" y="1965"/>
                  </a:cubicBezTo>
                  <a:cubicBezTo>
                    <a:pt x="3040" y="1954"/>
                    <a:pt x="3051" y="1940"/>
                    <a:pt x="3051" y="1929"/>
                  </a:cubicBezTo>
                  <a:cubicBezTo>
                    <a:pt x="3213" y="1686"/>
                    <a:pt x="3364" y="1440"/>
                    <a:pt x="3470" y="1172"/>
                  </a:cubicBezTo>
                  <a:cubicBezTo>
                    <a:pt x="3504" y="1091"/>
                    <a:pt x="3515" y="987"/>
                    <a:pt x="3529" y="892"/>
                  </a:cubicBezTo>
                  <a:cubicBezTo>
                    <a:pt x="3529" y="804"/>
                    <a:pt x="3503" y="775"/>
                    <a:pt x="3431" y="775"/>
                  </a:cubicBezTo>
                  <a:cubicBezTo>
                    <a:pt x="3419" y="775"/>
                    <a:pt x="3405" y="776"/>
                    <a:pt x="3389" y="778"/>
                  </a:cubicBezTo>
                  <a:cubicBezTo>
                    <a:pt x="3375" y="697"/>
                    <a:pt x="3353" y="627"/>
                    <a:pt x="3249" y="627"/>
                  </a:cubicBezTo>
                  <a:lnTo>
                    <a:pt x="3235" y="613"/>
                  </a:lnTo>
                  <a:cubicBezTo>
                    <a:pt x="3196" y="573"/>
                    <a:pt x="3157" y="553"/>
                    <a:pt x="3115" y="553"/>
                  </a:cubicBezTo>
                  <a:cubicBezTo>
                    <a:pt x="3083" y="553"/>
                    <a:pt x="3050" y="565"/>
                    <a:pt x="3015" y="590"/>
                  </a:cubicBezTo>
                  <a:cubicBezTo>
                    <a:pt x="3015" y="579"/>
                    <a:pt x="3015" y="568"/>
                    <a:pt x="3004" y="557"/>
                  </a:cubicBezTo>
                  <a:cubicBezTo>
                    <a:pt x="2963" y="469"/>
                    <a:pt x="2900" y="424"/>
                    <a:pt x="2831" y="424"/>
                  </a:cubicBezTo>
                  <a:cubicBezTo>
                    <a:pt x="2781" y="424"/>
                    <a:pt x="2727" y="448"/>
                    <a:pt x="2677" y="498"/>
                  </a:cubicBezTo>
                  <a:cubicBezTo>
                    <a:pt x="2621" y="543"/>
                    <a:pt x="2573" y="590"/>
                    <a:pt x="2526" y="649"/>
                  </a:cubicBezTo>
                  <a:cubicBezTo>
                    <a:pt x="2397" y="870"/>
                    <a:pt x="2272" y="1079"/>
                    <a:pt x="2143" y="1300"/>
                  </a:cubicBezTo>
                  <a:cubicBezTo>
                    <a:pt x="2048" y="1487"/>
                    <a:pt x="1945" y="1660"/>
                    <a:pt x="1922" y="1870"/>
                  </a:cubicBezTo>
                  <a:cubicBezTo>
                    <a:pt x="1897" y="1987"/>
                    <a:pt x="1897" y="2093"/>
                    <a:pt x="1992" y="2186"/>
                  </a:cubicBezTo>
                  <a:cubicBezTo>
                    <a:pt x="2003" y="2197"/>
                    <a:pt x="2003" y="2233"/>
                    <a:pt x="1992" y="2244"/>
                  </a:cubicBezTo>
                  <a:cubicBezTo>
                    <a:pt x="1934" y="2348"/>
                    <a:pt x="1875" y="2454"/>
                    <a:pt x="1816" y="2557"/>
                  </a:cubicBezTo>
                  <a:cubicBezTo>
                    <a:pt x="1746" y="2675"/>
                    <a:pt x="1688" y="2792"/>
                    <a:pt x="1629" y="2906"/>
                  </a:cubicBezTo>
                  <a:cubicBezTo>
                    <a:pt x="1559" y="3057"/>
                    <a:pt x="1559" y="3211"/>
                    <a:pt x="1629" y="3351"/>
                  </a:cubicBezTo>
                  <a:cubicBezTo>
                    <a:pt x="1654" y="3406"/>
                    <a:pt x="1713" y="3454"/>
                    <a:pt x="1713" y="3501"/>
                  </a:cubicBezTo>
                  <a:cubicBezTo>
                    <a:pt x="1699" y="3560"/>
                    <a:pt x="1654" y="3605"/>
                    <a:pt x="1629" y="3652"/>
                  </a:cubicBezTo>
                  <a:cubicBezTo>
                    <a:pt x="1559" y="3792"/>
                    <a:pt x="1503" y="3920"/>
                    <a:pt x="1445" y="4060"/>
                  </a:cubicBezTo>
                  <a:cubicBezTo>
                    <a:pt x="1434" y="4083"/>
                    <a:pt x="1420" y="4094"/>
                    <a:pt x="1408" y="4119"/>
                  </a:cubicBezTo>
                  <a:cubicBezTo>
                    <a:pt x="1397" y="4071"/>
                    <a:pt x="1408" y="4035"/>
                    <a:pt x="1408" y="4002"/>
                  </a:cubicBezTo>
                  <a:cubicBezTo>
                    <a:pt x="1420" y="3873"/>
                    <a:pt x="1445" y="3744"/>
                    <a:pt x="1445" y="3630"/>
                  </a:cubicBezTo>
                  <a:cubicBezTo>
                    <a:pt x="1434" y="3406"/>
                    <a:pt x="1408" y="3186"/>
                    <a:pt x="1375" y="2976"/>
                  </a:cubicBezTo>
                  <a:cubicBezTo>
                    <a:pt x="1258" y="2418"/>
                    <a:pt x="1059" y="1895"/>
                    <a:pt x="757" y="1417"/>
                  </a:cubicBezTo>
                  <a:cubicBezTo>
                    <a:pt x="746" y="1406"/>
                    <a:pt x="710" y="1381"/>
                    <a:pt x="699" y="1381"/>
                  </a:cubicBezTo>
                  <a:cubicBezTo>
                    <a:pt x="688" y="1395"/>
                    <a:pt x="665" y="1417"/>
                    <a:pt x="665" y="1429"/>
                  </a:cubicBezTo>
                  <a:cubicBezTo>
                    <a:pt x="559" y="1767"/>
                    <a:pt x="478" y="2105"/>
                    <a:pt x="478" y="2454"/>
                  </a:cubicBezTo>
                  <a:cubicBezTo>
                    <a:pt x="489" y="2906"/>
                    <a:pt x="478" y="3351"/>
                    <a:pt x="467" y="3803"/>
                  </a:cubicBezTo>
                  <a:cubicBezTo>
                    <a:pt x="456" y="4105"/>
                    <a:pt x="419" y="4398"/>
                    <a:pt x="397" y="4689"/>
                  </a:cubicBezTo>
                  <a:cubicBezTo>
                    <a:pt x="386" y="4873"/>
                    <a:pt x="386" y="5060"/>
                    <a:pt x="350" y="5236"/>
                  </a:cubicBezTo>
                  <a:cubicBezTo>
                    <a:pt x="280" y="5619"/>
                    <a:pt x="199" y="5991"/>
                    <a:pt x="118" y="6365"/>
                  </a:cubicBezTo>
                  <a:cubicBezTo>
                    <a:pt x="93" y="6479"/>
                    <a:pt x="70" y="6586"/>
                    <a:pt x="48" y="6689"/>
                  </a:cubicBezTo>
                  <a:cubicBezTo>
                    <a:pt x="0" y="6935"/>
                    <a:pt x="81" y="7144"/>
                    <a:pt x="221" y="7343"/>
                  </a:cubicBezTo>
                  <a:cubicBezTo>
                    <a:pt x="257" y="7387"/>
                    <a:pt x="291" y="7446"/>
                    <a:pt x="327" y="7505"/>
                  </a:cubicBezTo>
                  <a:cubicBezTo>
                    <a:pt x="386" y="7614"/>
                    <a:pt x="470" y="7672"/>
                    <a:pt x="579" y="7672"/>
                  </a:cubicBezTo>
                  <a:cubicBezTo>
                    <a:pt x="599" y="7672"/>
                    <a:pt x="619" y="7671"/>
                    <a:pt x="640" y="7667"/>
                  </a:cubicBezTo>
                  <a:cubicBezTo>
                    <a:pt x="710" y="7667"/>
                    <a:pt x="791" y="7644"/>
                    <a:pt x="861" y="7633"/>
                  </a:cubicBezTo>
                  <a:lnTo>
                    <a:pt x="861" y="7633"/>
                  </a:lnTo>
                  <a:cubicBezTo>
                    <a:pt x="861" y="7656"/>
                    <a:pt x="850" y="7681"/>
                    <a:pt x="850" y="7703"/>
                  </a:cubicBezTo>
                  <a:cubicBezTo>
                    <a:pt x="861" y="7725"/>
                    <a:pt x="861" y="7751"/>
                    <a:pt x="861" y="7773"/>
                  </a:cubicBezTo>
                  <a:cubicBezTo>
                    <a:pt x="880" y="7834"/>
                    <a:pt x="918" y="7862"/>
                    <a:pt x="971" y="7862"/>
                  </a:cubicBezTo>
                  <a:cubicBezTo>
                    <a:pt x="988" y="7862"/>
                    <a:pt x="1006" y="7859"/>
                    <a:pt x="1026" y="7854"/>
                  </a:cubicBezTo>
                  <a:cubicBezTo>
                    <a:pt x="1059" y="7843"/>
                    <a:pt x="1084" y="7820"/>
                    <a:pt x="1118" y="7806"/>
                  </a:cubicBezTo>
                  <a:cubicBezTo>
                    <a:pt x="1375" y="7656"/>
                    <a:pt x="1629" y="7482"/>
                    <a:pt x="1897" y="7354"/>
                  </a:cubicBezTo>
                  <a:cubicBezTo>
                    <a:pt x="2632" y="6994"/>
                    <a:pt x="3411" y="6736"/>
                    <a:pt x="4180" y="6446"/>
                  </a:cubicBezTo>
                  <a:cubicBezTo>
                    <a:pt x="4588" y="6295"/>
                    <a:pt x="4995" y="6155"/>
                    <a:pt x="5401" y="5991"/>
                  </a:cubicBezTo>
                  <a:cubicBezTo>
                    <a:pt x="5775" y="5829"/>
                    <a:pt x="6146" y="5641"/>
                    <a:pt x="6518" y="5457"/>
                  </a:cubicBezTo>
                  <a:cubicBezTo>
                    <a:pt x="6554" y="5446"/>
                    <a:pt x="6602" y="5421"/>
                    <a:pt x="6635" y="5398"/>
                  </a:cubicBezTo>
                  <a:cubicBezTo>
                    <a:pt x="6658" y="5387"/>
                    <a:pt x="6672" y="5351"/>
                    <a:pt x="6672" y="5340"/>
                  </a:cubicBezTo>
                  <a:cubicBezTo>
                    <a:pt x="6672" y="5317"/>
                    <a:pt x="6635" y="5292"/>
                    <a:pt x="6613" y="5292"/>
                  </a:cubicBezTo>
                  <a:cubicBezTo>
                    <a:pt x="6521" y="5281"/>
                    <a:pt x="6427" y="5273"/>
                    <a:pt x="6331" y="5273"/>
                  </a:cubicBezTo>
                  <a:cubicBezTo>
                    <a:pt x="6231" y="5273"/>
                    <a:pt x="6130" y="5282"/>
                    <a:pt x="6029" y="5306"/>
                  </a:cubicBezTo>
                  <a:cubicBezTo>
                    <a:pt x="5878" y="5328"/>
                    <a:pt x="5739" y="5376"/>
                    <a:pt x="5588" y="5387"/>
                  </a:cubicBezTo>
                  <a:cubicBezTo>
                    <a:pt x="5261" y="5421"/>
                    <a:pt x="4948" y="5446"/>
                    <a:pt x="4610" y="5468"/>
                  </a:cubicBezTo>
                  <a:cubicBezTo>
                    <a:pt x="4632" y="5457"/>
                    <a:pt x="4632" y="5446"/>
                    <a:pt x="4646" y="5432"/>
                  </a:cubicBezTo>
                  <a:cubicBezTo>
                    <a:pt x="4937" y="5178"/>
                    <a:pt x="5180" y="4887"/>
                    <a:pt x="5367" y="4549"/>
                  </a:cubicBezTo>
                  <a:cubicBezTo>
                    <a:pt x="5378" y="4538"/>
                    <a:pt x="5401" y="4524"/>
                    <a:pt x="5426" y="4513"/>
                  </a:cubicBezTo>
                  <a:cubicBezTo>
                    <a:pt x="5496" y="4490"/>
                    <a:pt x="5565" y="4468"/>
                    <a:pt x="5624" y="4432"/>
                  </a:cubicBezTo>
                  <a:cubicBezTo>
                    <a:pt x="6029" y="4189"/>
                    <a:pt x="6286" y="3814"/>
                    <a:pt x="6473" y="3395"/>
                  </a:cubicBezTo>
                  <a:cubicBezTo>
                    <a:pt x="6496" y="3351"/>
                    <a:pt x="6496" y="3292"/>
                    <a:pt x="6496" y="3233"/>
                  </a:cubicBezTo>
                  <a:cubicBezTo>
                    <a:pt x="6496" y="3197"/>
                    <a:pt x="6484" y="3152"/>
                    <a:pt x="6484" y="3105"/>
                  </a:cubicBezTo>
                  <a:cubicBezTo>
                    <a:pt x="6473" y="3035"/>
                    <a:pt x="6473" y="2954"/>
                    <a:pt x="6392" y="2932"/>
                  </a:cubicBezTo>
                  <a:cubicBezTo>
                    <a:pt x="6334" y="2918"/>
                    <a:pt x="6297" y="2895"/>
                    <a:pt x="6253" y="2862"/>
                  </a:cubicBezTo>
                  <a:cubicBezTo>
                    <a:pt x="6216" y="2837"/>
                    <a:pt x="6146" y="2837"/>
                    <a:pt x="6088" y="2825"/>
                  </a:cubicBezTo>
                  <a:lnTo>
                    <a:pt x="6088" y="2803"/>
                  </a:lnTo>
                  <a:cubicBezTo>
                    <a:pt x="6088" y="2709"/>
                    <a:pt x="6050" y="2653"/>
                    <a:pt x="5976" y="2653"/>
                  </a:cubicBezTo>
                  <a:cubicBezTo>
                    <a:pt x="5958" y="2653"/>
                    <a:pt x="5937" y="2656"/>
                    <a:pt x="5915" y="2663"/>
                  </a:cubicBezTo>
                  <a:cubicBezTo>
                    <a:pt x="5834" y="2675"/>
                    <a:pt x="5764" y="2697"/>
                    <a:pt x="5694" y="2733"/>
                  </a:cubicBezTo>
                  <a:cubicBezTo>
                    <a:pt x="5437" y="2873"/>
                    <a:pt x="5238" y="3094"/>
                    <a:pt x="5065" y="3325"/>
                  </a:cubicBezTo>
                  <a:cubicBezTo>
                    <a:pt x="5018" y="3406"/>
                    <a:pt x="4970" y="3476"/>
                    <a:pt x="4878" y="3501"/>
                  </a:cubicBezTo>
                  <a:cubicBezTo>
                    <a:pt x="4842" y="3501"/>
                    <a:pt x="4808" y="3524"/>
                    <a:pt x="4772" y="3546"/>
                  </a:cubicBezTo>
                  <a:lnTo>
                    <a:pt x="4772" y="3420"/>
                  </a:lnTo>
                  <a:cubicBezTo>
                    <a:pt x="4819" y="3384"/>
                    <a:pt x="4867" y="3362"/>
                    <a:pt x="4900" y="3325"/>
                  </a:cubicBezTo>
                  <a:cubicBezTo>
                    <a:pt x="5088" y="3197"/>
                    <a:pt x="5250" y="3035"/>
                    <a:pt x="5389" y="2862"/>
                  </a:cubicBezTo>
                  <a:cubicBezTo>
                    <a:pt x="5507" y="2686"/>
                    <a:pt x="5624" y="2512"/>
                    <a:pt x="5669" y="2303"/>
                  </a:cubicBezTo>
                  <a:cubicBezTo>
                    <a:pt x="5705" y="2174"/>
                    <a:pt x="5705" y="2046"/>
                    <a:pt x="5599" y="1940"/>
                  </a:cubicBezTo>
                  <a:lnTo>
                    <a:pt x="5599" y="1906"/>
                  </a:lnTo>
                  <a:cubicBezTo>
                    <a:pt x="5588" y="1800"/>
                    <a:pt x="5565" y="1686"/>
                    <a:pt x="5437" y="1638"/>
                  </a:cubicBezTo>
                  <a:cubicBezTo>
                    <a:pt x="5426" y="1627"/>
                    <a:pt x="5401" y="1616"/>
                    <a:pt x="5389" y="1591"/>
                  </a:cubicBezTo>
                  <a:cubicBezTo>
                    <a:pt x="5330" y="1523"/>
                    <a:pt x="5214" y="1480"/>
                    <a:pt x="5107" y="1480"/>
                  </a:cubicBezTo>
                  <a:cubicBezTo>
                    <a:pt x="5068" y="1480"/>
                    <a:pt x="5029" y="1486"/>
                    <a:pt x="4995" y="1498"/>
                  </a:cubicBezTo>
                  <a:cubicBezTo>
                    <a:pt x="4948" y="1510"/>
                    <a:pt x="4900" y="1521"/>
                    <a:pt x="4831" y="1535"/>
                  </a:cubicBezTo>
                  <a:cubicBezTo>
                    <a:pt x="4867" y="1487"/>
                    <a:pt x="4889" y="1465"/>
                    <a:pt x="4912" y="1429"/>
                  </a:cubicBezTo>
                  <a:cubicBezTo>
                    <a:pt x="5065" y="1241"/>
                    <a:pt x="5191" y="1021"/>
                    <a:pt x="5238" y="778"/>
                  </a:cubicBezTo>
                  <a:cubicBezTo>
                    <a:pt x="5250" y="730"/>
                    <a:pt x="5250" y="660"/>
                    <a:pt x="5227" y="613"/>
                  </a:cubicBezTo>
                  <a:cubicBezTo>
                    <a:pt x="5205" y="579"/>
                    <a:pt x="5180" y="543"/>
                    <a:pt x="5169" y="498"/>
                  </a:cubicBezTo>
                  <a:cubicBezTo>
                    <a:pt x="5169" y="462"/>
                    <a:pt x="5135" y="428"/>
                    <a:pt x="5121" y="392"/>
                  </a:cubicBezTo>
                  <a:cubicBezTo>
                    <a:pt x="5099" y="370"/>
                    <a:pt x="5076" y="359"/>
                    <a:pt x="5051" y="322"/>
                  </a:cubicBezTo>
                  <a:cubicBezTo>
                    <a:pt x="5007" y="241"/>
                    <a:pt x="4926" y="208"/>
                    <a:pt x="4831" y="183"/>
                  </a:cubicBezTo>
                  <a:cubicBezTo>
                    <a:pt x="4808" y="171"/>
                    <a:pt x="4772" y="149"/>
                    <a:pt x="4761" y="138"/>
                  </a:cubicBezTo>
                  <a:cubicBezTo>
                    <a:pt x="4716" y="79"/>
                    <a:pt x="4680" y="21"/>
                    <a:pt x="4610" y="9"/>
                  </a:cubicBezTo>
                  <a:cubicBezTo>
                    <a:pt x="4573" y="4"/>
                    <a:pt x="4537" y="0"/>
                    <a:pt x="45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6452853" y="4239692"/>
              <a:ext cx="106553" cy="209739"/>
            </a:xfrm>
            <a:custGeom>
              <a:avLst/>
              <a:gdLst/>
              <a:ahLst/>
              <a:cxnLst/>
              <a:rect l="l" t="t" r="r" b="b"/>
              <a:pathLst>
                <a:path w="2247" h="4423" extrusionOk="0">
                  <a:moveTo>
                    <a:pt x="2247" y="0"/>
                  </a:moveTo>
                  <a:lnTo>
                    <a:pt x="2247" y="0"/>
                  </a:lnTo>
                  <a:cubicBezTo>
                    <a:pt x="2222" y="12"/>
                    <a:pt x="2199" y="12"/>
                    <a:pt x="2188" y="23"/>
                  </a:cubicBezTo>
                  <a:cubicBezTo>
                    <a:pt x="1967" y="126"/>
                    <a:pt x="1791" y="291"/>
                    <a:pt x="1652" y="475"/>
                  </a:cubicBezTo>
                  <a:cubicBezTo>
                    <a:pt x="1501" y="674"/>
                    <a:pt x="1384" y="894"/>
                    <a:pt x="1258" y="1104"/>
                  </a:cubicBezTo>
                  <a:cubicBezTo>
                    <a:pt x="964" y="1571"/>
                    <a:pt x="699" y="2059"/>
                    <a:pt x="545" y="2596"/>
                  </a:cubicBezTo>
                  <a:cubicBezTo>
                    <a:pt x="420" y="3015"/>
                    <a:pt x="291" y="3423"/>
                    <a:pt x="115" y="3817"/>
                  </a:cubicBezTo>
                  <a:cubicBezTo>
                    <a:pt x="45" y="3956"/>
                    <a:pt x="1" y="4107"/>
                    <a:pt x="1" y="4283"/>
                  </a:cubicBezTo>
                  <a:cubicBezTo>
                    <a:pt x="1" y="4331"/>
                    <a:pt x="12" y="4375"/>
                    <a:pt x="23" y="4423"/>
                  </a:cubicBezTo>
                  <a:lnTo>
                    <a:pt x="45" y="4423"/>
                  </a:lnTo>
                  <a:cubicBezTo>
                    <a:pt x="57" y="4400"/>
                    <a:pt x="82" y="4387"/>
                    <a:pt x="93" y="4375"/>
                  </a:cubicBezTo>
                  <a:cubicBezTo>
                    <a:pt x="350" y="4107"/>
                    <a:pt x="652" y="3886"/>
                    <a:pt x="978" y="3713"/>
                  </a:cubicBezTo>
                  <a:cubicBezTo>
                    <a:pt x="1059" y="3666"/>
                    <a:pt x="1118" y="3607"/>
                    <a:pt x="1163" y="3537"/>
                  </a:cubicBezTo>
                  <a:cubicBezTo>
                    <a:pt x="1303" y="3317"/>
                    <a:pt x="1420" y="3085"/>
                    <a:pt x="1512" y="2839"/>
                  </a:cubicBezTo>
                  <a:cubicBezTo>
                    <a:pt x="1560" y="2688"/>
                    <a:pt x="1629" y="2537"/>
                    <a:pt x="1688" y="2386"/>
                  </a:cubicBezTo>
                  <a:cubicBezTo>
                    <a:pt x="1839" y="2001"/>
                    <a:pt x="1990" y="1618"/>
                    <a:pt x="2071" y="1210"/>
                  </a:cubicBezTo>
                  <a:cubicBezTo>
                    <a:pt x="2129" y="894"/>
                    <a:pt x="2177" y="570"/>
                    <a:pt x="2222" y="255"/>
                  </a:cubicBezTo>
                  <a:cubicBezTo>
                    <a:pt x="2236" y="174"/>
                    <a:pt x="2247" y="93"/>
                    <a:pt x="2247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6390449" y="4191609"/>
              <a:ext cx="51308" cy="277170"/>
            </a:xfrm>
            <a:custGeom>
              <a:avLst/>
              <a:gdLst/>
              <a:ahLst/>
              <a:cxnLst/>
              <a:rect l="l" t="t" r="r" b="b"/>
              <a:pathLst>
                <a:path w="1082" h="5845" extrusionOk="0">
                  <a:moveTo>
                    <a:pt x="674" y="0"/>
                  </a:moveTo>
                  <a:cubicBezTo>
                    <a:pt x="560" y="302"/>
                    <a:pt x="490" y="607"/>
                    <a:pt x="490" y="931"/>
                  </a:cubicBezTo>
                  <a:cubicBezTo>
                    <a:pt x="501" y="1316"/>
                    <a:pt x="490" y="1699"/>
                    <a:pt x="479" y="2084"/>
                  </a:cubicBezTo>
                  <a:cubicBezTo>
                    <a:pt x="479" y="2283"/>
                    <a:pt x="465" y="2492"/>
                    <a:pt x="453" y="2691"/>
                  </a:cubicBezTo>
                  <a:cubicBezTo>
                    <a:pt x="442" y="2875"/>
                    <a:pt x="420" y="3051"/>
                    <a:pt x="409" y="3235"/>
                  </a:cubicBezTo>
                  <a:cubicBezTo>
                    <a:pt x="384" y="3585"/>
                    <a:pt x="339" y="3934"/>
                    <a:pt x="269" y="4283"/>
                  </a:cubicBezTo>
                  <a:cubicBezTo>
                    <a:pt x="199" y="4588"/>
                    <a:pt x="115" y="4889"/>
                    <a:pt x="60" y="5205"/>
                  </a:cubicBezTo>
                  <a:cubicBezTo>
                    <a:pt x="1" y="5448"/>
                    <a:pt x="82" y="5646"/>
                    <a:pt x="244" y="5845"/>
                  </a:cubicBezTo>
                  <a:cubicBezTo>
                    <a:pt x="280" y="5624"/>
                    <a:pt x="384" y="5437"/>
                    <a:pt x="490" y="5261"/>
                  </a:cubicBezTo>
                  <a:cubicBezTo>
                    <a:pt x="548" y="5146"/>
                    <a:pt x="618" y="5018"/>
                    <a:pt x="688" y="4900"/>
                  </a:cubicBezTo>
                  <a:cubicBezTo>
                    <a:pt x="688" y="4878"/>
                    <a:pt x="699" y="4867"/>
                    <a:pt x="699" y="4842"/>
                  </a:cubicBezTo>
                  <a:cubicBezTo>
                    <a:pt x="722" y="4680"/>
                    <a:pt x="733" y="4518"/>
                    <a:pt x="769" y="4353"/>
                  </a:cubicBezTo>
                  <a:cubicBezTo>
                    <a:pt x="828" y="3959"/>
                    <a:pt x="898" y="3562"/>
                    <a:pt x="967" y="3166"/>
                  </a:cubicBezTo>
                  <a:cubicBezTo>
                    <a:pt x="1060" y="2666"/>
                    <a:pt x="1082" y="2165"/>
                    <a:pt x="1012" y="1665"/>
                  </a:cubicBezTo>
                  <a:cubicBezTo>
                    <a:pt x="967" y="1210"/>
                    <a:pt x="872" y="757"/>
                    <a:pt x="758" y="316"/>
                  </a:cubicBezTo>
                  <a:cubicBezTo>
                    <a:pt x="733" y="210"/>
                    <a:pt x="699" y="107"/>
                    <a:pt x="674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6431277" y="4373224"/>
              <a:ext cx="266690" cy="117554"/>
            </a:xfrm>
            <a:custGeom>
              <a:avLst/>
              <a:gdLst/>
              <a:ahLst/>
              <a:cxnLst/>
              <a:rect l="l" t="t" r="r" b="b"/>
              <a:pathLst>
                <a:path w="5624" h="2479" extrusionOk="0">
                  <a:moveTo>
                    <a:pt x="5389" y="0"/>
                  </a:moveTo>
                  <a:cubicBezTo>
                    <a:pt x="5308" y="12"/>
                    <a:pt x="5216" y="12"/>
                    <a:pt x="5121" y="34"/>
                  </a:cubicBezTo>
                  <a:cubicBezTo>
                    <a:pt x="4797" y="118"/>
                    <a:pt x="4459" y="151"/>
                    <a:pt x="4110" y="163"/>
                  </a:cubicBezTo>
                  <a:cubicBezTo>
                    <a:pt x="3761" y="188"/>
                    <a:pt x="3423" y="232"/>
                    <a:pt x="3073" y="327"/>
                  </a:cubicBezTo>
                  <a:cubicBezTo>
                    <a:pt x="2677" y="420"/>
                    <a:pt x="2294" y="559"/>
                    <a:pt x="1922" y="721"/>
                  </a:cubicBezTo>
                  <a:cubicBezTo>
                    <a:pt x="1713" y="816"/>
                    <a:pt x="1503" y="920"/>
                    <a:pt x="1305" y="1037"/>
                  </a:cubicBezTo>
                  <a:cubicBezTo>
                    <a:pt x="850" y="1316"/>
                    <a:pt x="467" y="1666"/>
                    <a:pt x="151" y="2085"/>
                  </a:cubicBezTo>
                  <a:cubicBezTo>
                    <a:pt x="93" y="2154"/>
                    <a:pt x="48" y="2235"/>
                    <a:pt x="23" y="2316"/>
                  </a:cubicBezTo>
                  <a:cubicBezTo>
                    <a:pt x="0" y="2364"/>
                    <a:pt x="11" y="2409"/>
                    <a:pt x="23" y="2456"/>
                  </a:cubicBezTo>
                  <a:cubicBezTo>
                    <a:pt x="30" y="2469"/>
                    <a:pt x="41" y="2478"/>
                    <a:pt x="52" y="2478"/>
                  </a:cubicBezTo>
                  <a:cubicBezTo>
                    <a:pt x="62" y="2478"/>
                    <a:pt x="71" y="2472"/>
                    <a:pt x="81" y="2456"/>
                  </a:cubicBezTo>
                  <a:cubicBezTo>
                    <a:pt x="129" y="2386"/>
                    <a:pt x="176" y="2294"/>
                    <a:pt x="246" y="2235"/>
                  </a:cubicBezTo>
                  <a:cubicBezTo>
                    <a:pt x="548" y="1945"/>
                    <a:pt x="886" y="1688"/>
                    <a:pt x="1269" y="1490"/>
                  </a:cubicBezTo>
                  <a:cubicBezTo>
                    <a:pt x="1595" y="1327"/>
                    <a:pt x="1934" y="1210"/>
                    <a:pt x="2283" y="1096"/>
                  </a:cubicBezTo>
                  <a:cubicBezTo>
                    <a:pt x="2816" y="920"/>
                    <a:pt x="3353" y="710"/>
                    <a:pt x="3911" y="582"/>
                  </a:cubicBezTo>
                  <a:cubicBezTo>
                    <a:pt x="4493" y="442"/>
                    <a:pt x="5051" y="210"/>
                    <a:pt x="5624" y="12"/>
                  </a:cubicBezTo>
                  <a:cubicBezTo>
                    <a:pt x="5540" y="12"/>
                    <a:pt x="5470" y="0"/>
                    <a:pt x="538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6565995" y="4194834"/>
              <a:ext cx="79523" cy="88012"/>
            </a:xfrm>
            <a:custGeom>
              <a:avLst/>
              <a:gdLst/>
              <a:ahLst/>
              <a:cxnLst/>
              <a:rect l="l" t="t" r="r" b="b"/>
              <a:pathLst>
                <a:path w="1677" h="1856" extrusionOk="0">
                  <a:moveTo>
                    <a:pt x="1190" y="1"/>
                  </a:moveTo>
                  <a:cubicBezTo>
                    <a:pt x="1164" y="1"/>
                    <a:pt x="1137" y="5"/>
                    <a:pt x="1107" y="13"/>
                  </a:cubicBezTo>
                  <a:cubicBezTo>
                    <a:pt x="967" y="61"/>
                    <a:pt x="839" y="131"/>
                    <a:pt x="744" y="234"/>
                  </a:cubicBezTo>
                  <a:cubicBezTo>
                    <a:pt x="570" y="444"/>
                    <a:pt x="408" y="667"/>
                    <a:pt x="244" y="888"/>
                  </a:cubicBezTo>
                  <a:cubicBezTo>
                    <a:pt x="115" y="1061"/>
                    <a:pt x="70" y="1271"/>
                    <a:pt x="12" y="1469"/>
                  </a:cubicBezTo>
                  <a:cubicBezTo>
                    <a:pt x="0" y="1550"/>
                    <a:pt x="0" y="1586"/>
                    <a:pt x="70" y="1631"/>
                  </a:cubicBezTo>
                  <a:cubicBezTo>
                    <a:pt x="93" y="1656"/>
                    <a:pt x="129" y="1667"/>
                    <a:pt x="151" y="1678"/>
                  </a:cubicBezTo>
                  <a:cubicBezTo>
                    <a:pt x="280" y="1737"/>
                    <a:pt x="408" y="1785"/>
                    <a:pt x="534" y="1829"/>
                  </a:cubicBezTo>
                  <a:cubicBezTo>
                    <a:pt x="571" y="1848"/>
                    <a:pt x="607" y="1856"/>
                    <a:pt x="643" y="1856"/>
                  </a:cubicBezTo>
                  <a:cubicBezTo>
                    <a:pt x="699" y="1856"/>
                    <a:pt x="753" y="1836"/>
                    <a:pt x="802" y="1807"/>
                  </a:cubicBezTo>
                  <a:cubicBezTo>
                    <a:pt x="861" y="1771"/>
                    <a:pt x="920" y="1737"/>
                    <a:pt x="978" y="1690"/>
                  </a:cubicBezTo>
                  <a:cubicBezTo>
                    <a:pt x="1232" y="1469"/>
                    <a:pt x="1408" y="1201"/>
                    <a:pt x="1559" y="899"/>
                  </a:cubicBezTo>
                  <a:cubicBezTo>
                    <a:pt x="1629" y="759"/>
                    <a:pt x="1677" y="620"/>
                    <a:pt x="1677" y="458"/>
                  </a:cubicBezTo>
                  <a:cubicBezTo>
                    <a:pt x="1665" y="388"/>
                    <a:pt x="1652" y="304"/>
                    <a:pt x="1640" y="234"/>
                  </a:cubicBezTo>
                  <a:cubicBezTo>
                    <a:pt x="1621" y="185"/>
                    <a:pt x="1590" y="151"/>
                    <a:pt x="1545" y="151"/>
                  </a:cubicBezTo>
                  <a:cubicBezTo>
                    <a:pt x="1539" y="151"/>
                    <a:pt x="1533" y="152"/>
                    <a:pt x="1526" y="153"/>
                  </a:cubicBezTo>
                  <a:cubicBezTo>
                    <a:pt x="1467" y="153"/>
                    <a:pt x="1420" y="131"/>
                    <a:pt x="1386" y="94"/>
                  </a:cubicBezTo>
                  <a:cubicBezTo>
                    <a:pt x="1324" y="34"/>
                    <a:pt x="1264" y="1"/>
                    <a:pt x="119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6411930" y="4234144"/>
              <a:ext cx="147998" cy="247912"/>
            </a:xfrm>
            <a:custGeom>
              <a:avLst/>
              <a:gdLst/>
              <a:ahLst/>
              <a:cxnLst/>
              <a:rect l="l" t="t" r="r" b="b"/>
              <a:pathLst>
                <a:path w="3121" h="5228" extrusionOk="0">
                  <a:moveTo>
                    <a:pt x="3099" y="0"/>
                  </a:moveTo>
                  <a:lnTo>
                    <a:pt x="3099" y="0"/>
                  </a:lnTo>
                  <a:cubicBezTo>
                    <a:pt x="3029" y="34"/>
                    <a:pt x="2970" y="59"/>
                    <a:pt x="2900" y="92"/>
                  </a:cubicBezTo>
                  <a:cubicBezTo>
                    <a:pt x="2562" y="291"/>
                    <a:pt x="2283" y="537"/>
                    <a:pt x="2026" y="838"/>
                  </a:cubicBezTo>
                  <a:cubicBezTo>
                    <a:pt x="1584" y="1361"/>
                    <a:pt x="1294" y="1945"/>
                    <a:pt x="1154" y="2618"/>
                  </a:cubicBezTo>
                  <a:cubicBezTo>
                    <a:pt x="1073" y="3051"/>
                    <a:pt x="934" y="3456"/>
                    <a:pt x="699" y="3830"/>
                  </a:cubicBezTo>
                  <a:cubicBezTo>
                    <a:pt x="570" y="4029"/>
                    <a:pt x="431" y="4224"/>
                    <a:pt x="291" y="4411"/>
                  </a:cubicBezTo>
                  <a:cubicBezTo>
                    <a:pt x="188" y="4573"/>
                    <a:pt x="81" y="4749"/>
                    <a:pt x="26" y="4948"/>
                  </a:cubicBezTo>
                  <a:cubicBezTo>
                    <a:pt x="12" y="5029"/>
                    <a:pt x="0" y="5121"/>
                    <a:pt x="59" y="5191"/>
                  </a:cubicBezTo>
                  <a:cubicBezTo>
                    <a:pt x="70" y="5216"/>
                    <a:pt x="107" y="5227"/>
                    <a:pt x="129" y="5227"/>
                  </a:cubicBezTo>
                  <a:cubicBezTo>
                    <a:pt x="199" y="5216"/>
                    <a:pt x="257" y="5202"/>
                    <a:pt x="327" y="5180"/>
                  </a:cubicBezTo>
                  <a:cubicBezTo>
                    <a:pt x="361" y="5168"/>
                    <a:pt x="419" y="5146"/>
                    <a:pt x="445" y="5099"/>
                  </a:cubicBezTo>
                  <a:cubicBezTo>
                    <a:pt x="548" y="4923"/>
                    <a:pt x="688" y="4761"/>
                    <a:pt x="827" y="4610"/>
                  </a:cubicBezTo>
                  <a:cubicBezTo>
                    <a:pt x="839" y="4599"/>
                    <a:pt x="839" y="4573"/>
                    <a:pt x="839" y="4562"/>
                  </a:cubicBezTo>
                  <a:cubicBezTo>
                    <a:pt x="827" y="4492"/>
                    <a:pt x="805" y="4423"/>
                    <a:pt x="816" y="4353"/>
                  </a:cubicBezTo>
                  <a:cubicBezTo>
                    <a:pt x="827" y="4168"/>
                    <a:pt x="886" y="3992"/>
                    <a:pt x="967" y="3830"/>
                  </a:cubicBezTo>
                  <a:cubicBezTo>
                    <a:pt x="1107" y="3515"/>
                    <a:pt x="1224" y="3191"/>
                    <a:pt x="1316" y="2864"/>
                  </a:cubicBezTo>
                  <a:cubicBezTo>
                    <a:pt x="1375" y="2618"/>
                    <a:pt x="1456" y="2386"/>
                    <a:pt x="1562" y="2165"/>
                  </a:cubicBezTo>
                  <a:cubicBezTo>
                    <a:pt x="1794" y="1629"/>
                    <a:pt x="2096" y="1129"/>
                    <a:pt x="2434" y="651"/>
                  </a:cubicBezTo>
                  <a:cubicBezTo>
                    <a:pt x="2596" y="408"/>
                    <a:pt x="2794" y="199"/>
                    <a:pt x="3085" y="81"/>
                  </a:cubicBezTo>
                  <a:cubicBezTo>
                    <a:pt x="3121" y="70"/>
                    <a:pt x="3110" y="48"/>
                    <a:pt x="309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6550489" y="4130913"/>
              <a:ext cx="71841" cy="81041"/>
            </a:xfrm>
            <a:custGeom>
              <a:avLst/>
              <a:gdLst/>
              <a:ahLst/>
              <a:cxnLst/>
              <a:rect l="l" t="t" r="r" b="b"/>
              <a:pathLst>
                <a:path w="1515" h="1709" extrusionOk="0">
                  <a:moveTo>
                    <a:pt x="1118" y="1"/>
                  </a:moveTo>
                  <a:cubicBezTo>
                    <a:pt x="1015" y="1"/>
                    <a:pt x="909" y="34"/>
                    <a:pt x="839" y="129"/>
                  </a:cubicBezTo>
                  <a:cubicBezTo>
                    <a:pt x="735" y="244"/>
                    <a:pt x="640" y="372"/>
                    <a:pt x="548" y="501"/>
                  </a:cubicBezTo>
                  <a:cubicBezTo>
                    <a:pt x="431" y="652"/>
                    <a:pt x="316" y="803"/>
                    <a:pt x="199" y="942"/>
                  </a:cubicBezTo>
                  <a:cubicBezTo>
                    <a:pt x="163" y="990"/>
                    <a:pt x="118" y="1037"/>
                    <a:pt x="93" y="1082"/>
                  </a:cubicBezTo>
                  <a:cubicBezTo>
                    <a:pt x="12" y="1233"/>
                    <a:pt x="1" y="1431"/>
                    <a:pt x="177" y="1549"/>
                  </a:cubicBezTo>
                  <a:cubicBezTo>
                    <a:pt x="246" y="1596"/>
                    <a:pt x="316" y="1630"/>
                    <a:pt x="386" y="1677"/>
                  </a:cubicBezTo>
                  <a:cubicBezTo>
                    <a:pt x="424" y="1698"/>
                    <a:pt x="465" y="1709"/>
                    <a:pt x="505" y="1709"/>
                  </a:cubicBezTo>
                  <a:cubicBezTo>
                    <a:pt x="577" y="1709"/>
                    <a:pt x="647" y="1677"/>
                    <a:pt x="699" y="1618"/>
                  </a:cubicBezTo>
                  <a:cubicBezTo>
                    <a:pt x="780" y="1537"/>
                    <a:pt x="861" y="1442"/>
                    <a:pt x="956" y="1361"/>
                  </a:cubicBezTo>
                  <a:cubicBezTo>
                    <a:pt x="1118" y="1211"/>
                    <a:pt x="1269" y="1060"/>
                    <a:pt x="1364" y="850"/>
                  </a:cubicBezTo>
                  <a:cubicBezTo>
                    <a:pt x="1434" y="699"/>
                    <a:pt x="1515" y="560"/>
                    <a:pt x="1504" y="372"/>
                  </a:cubicBezTo>
                  <a:cubicBezTo>
                    <a:pt x="1504" y="163"/>
                    <a:pt x="1339" y="1"/>
                    <a:pt x="111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6533418" y="4268333"/>
              <a:ext cx="129551" cy="131448"/>
            </a:xfrm>
            <a:custGeom>
              <a:avLst/>
              <a:gdLst/>
              <a:ahLst/>
              <a:cxnLst/>
              <a:rect l="l" t="t" r="r" b="b"/>
              <a:pathLst>
                <a:path w="2732" h="2772" extrusionOk="0">
                  <a:moveTo>
                    <a:pt x="2707" y="0"/>
                  </a:moveTo>
                  <a:cubicBezTo>
                    <a:pt x="2697" y="0"/>
                    <a:pt x="2684" y="4"/>
                    <a:pt x="2665" y="11"/>
                  </a:cubicBezTo>
                  <a:cubicBezTo>
                    <a:pt x="2434" y="70"/>
                    <a:pt x="2235" y="198"/>
                    <a:pt x="2059" y="360"/>
                  </a:cubicBezTo>
                  <a:cubicBezTo>
                    <a:pt x="2048" y="360"/>
                    <a:pt x="2048" y="360"/>
                    <a:pt x="2048" y="374"/>
                  </a:cubicBezTo>
                  <a:cubicBezTo>
                    <a:pt x="2073" y="385"/>
                    <a:pt x="2095" y="408"/>
                    <a:pt x="2118" y="419"/>
                  </a:cubicBezTo>
                  <a:cubicBezTo>
                    <a:pt x="2199" y="478"/>
                    <a:pt x="2235" y="547"/>
                    <a:pt x="2213" y="640"/>
                  </a:cubicBezTo>
                  <a:lnTo>
                    <a:pt x="2213" y="676"/>
                  </a:lnTo>
                  <a:cubicBezTo>
                    <a:pt x="2235" y="723"/>
                    <a:pt x="2246" y="768"/>
                    <a:pt x="2269" y="827"/>
                  </a:cubicBezTo>
                  <a:cubicBezTo>
                    <a:pt x="2375" y="838"/>
                    <a:pt x="2397" y="886"/>
                    <a:pt x="2327" y="978"/>
                  </a:cubicBezTo>
                  <a:cubicBezTo>
                    <a:pt x="2316" y="989"/>
                    <a:pt x="2305" y="1003"/>
                    <a:pt x="2305" y="1014"/>
                  </a:cubicBezTo>
                  <a:cubicBezTo>
                    <a:pt x="2129" y="1212"/>
                    <a:pt x="1956" y="1422"/>
                    <a:pt x="1794" y="1617"/>
                  </a:cubicBezTo>
                  <a:cubicBezTo>
                    <a:pt x="1526" y="1933"/>
                    <a:pt x="1199" y="2120"/>
                    <a:pt x="791" y="2154"/>
                  </a:cubicBezTo>
                  <a:cubicBezTo>
                    <a:pt x="772" y="2154"/>
                    <a:pt x="756" y="2154"/>
                    <a:pt x="743" y="2154"/>
                  </a:cubicBezTo>
                  <a:cubicBezTo>
                    <a:pt x="675" y="2154"/>
                    <a:pt x="670" y="2146"/>
                    <a:pt x="640" y="2050"/>
                  </a:cubicBezTo>
                  <a:cubicBezTo>
                    <a:pt x="430" y="2294"/>
                    <a:pt x="221" y="2525"/>
                    <a:pt x="0" y="2760"/>
                  </a:cubicBezTo>
                  <a:cubicBezTo>
                    <a:pt x="11" y="2760"/>
                    <a:pt x="11" y="2771"/>
                    <a:pt x="23" y="2771"/>
                  </a:cubicBezTo>
                  <a:cubicBezTo>
                    <a:pt x="34" y="2760"/>
                    <a:pt x="48" y="2760"/>
                    <a:pt x="59" y="2749"/>
                  </a:cubicBezTo>
                  <a:cubicBezTo>
                    <a:pt x="489" y="2584"/>
                    <a:pt x="942" y="2444"/>
                    <a:pt x="1408" y="2375"/>
                  </a:cubicBezTo>
                  <a:cubicBezTo>
                    <a:pt x="1431" y="2375"/>
                    <a:pt x="1456" y="2363"/>
                    <a:pt x="1467" y="2341"/>
                  </a:cubicBezTo>
                  <a:cubicBezTo>
                    <a:pt x="1805" y="2062"/>
                    <a:pt x="2084" y="1724"/>
                    <a:pt x="2305" y="1338"/>
                  </a:cubicBezTo>
                  <a:cubicBezTo>
                    <a:pt x="2526" y="933"/>
                    <a:pt x="2665" y="514"/>
                    <a:pt x="2724" y="59"/>
                  </a:cubicBezTo>
                  <a:cubicBezTo>
                    <a:pt x="2732" y="18"/>
                    <a:pt x="2729" y="0"/>
                    <a:pt x="2707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6556606" y="4291094"/>
              <a:ext cx="73406" cy="75018"/>
            </a:xfrm>
            <a:custGeom>
              <a:avLst/>
              <a:gdLst/>
              <a:ahLst/>
              <a:cxnLst/>
              <a:rect l="l" t="t" r="r" b="b"/>
              <a:pathLst>
                <a:path w="1548" h="1582" extrusionOk="0">
                  <a:moveTo>
                    <a:pt x="1275" y="1"/>
                  </a:moveTo>
                  <a:cubicBezTo>
                    <a:pt x="1246" y="1"/>
                    <a:pt x="1217" y="7"/>
                    <a:pt x="1187" y="20"/>
                  </a:cubicBezTo>
                  <a:cubicBezTo>
                    <a:pt x="930" y="104"/>
                    <a:pt x="721" y="243"/>
                    <a:pt x="511" y="394"/>
                  </a:cubicBezTo>
                  <a:cubicBezTo>
                    <a:pt x="313" y="556"/>
                    <a:pt x="151" y="744"/>
                    <a:pt x="48" y="987"/>
                  </a:cubicBezTo>
                  <a:cubicBezTo>
                    <a:pt x="11" y="1068"/>
                    <a:pt x="0" y="1151"/>
                    <a:pt x="34" y="1232"/>
                  </a:cubicBezTo>
                  <a:cubicBezTo>
                    <a:pt x="92" y="1347"/>
                    <a:pt x="162" y="1464"/>
                    <a:pt x="232" y="1582"/>
                  </a:cubicBezTo>
                  <a:cubicBezTo>
                    <a:pt x="243" y="1582"/>
                    <a:pt x="257" y="1570"/>
                    <a:pt x="268" y="1556"/>
                  </a:cubicBezTo>
                  <a:cubicBezTo>
                    <a:pt x="430" y="1406"/>
                    <a:pt x="606" y="1255"/>
                    <a:pt x="768" y="1093"/>
                  </a:cubicBezTo>
                  <a:cubicBezTo>
                    <a:pt x="886" y="998"/>
                    <a:pt x="989" y="894"/>
                    <a:pt x="1106" y="802"/>
                  </a:cubicBezTo>
                  <a:cubicBezTo>
                    <a:pt x="1235" y="696"/>
                    <a:pt x="1375" y="604"/>
                    <a:pt x="1514" y="498"/>
                  </a:cubicBezTo>
                  <a:cubicBezTo>
                    <a:pt x="1537" y="487"/>
                    <a:pt x="1548" y="464"/>
                    <a:pt x="1548" y="439"/>
                  </a:cubicBezTo>
                  <a:cubicBezTo>
                    <a:pt x="1548" y="336"/>
                    <a:pt x="1525" y="218"/>
                    <a:pt x="1467" y="126"/>
                  </a:cubicBezTo>
                  <a:cubicBezTo>
                    <a:pt x="1417" y="42"/>
                    <a:pt x="1348" y="1"/>
                    <a:pt x="127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6404770" y="4232389"/>
              <a:ext cx="151886" cy="248433"/>
            </a:xfrm>
            <a:custGeom>
              <a:avLst/>
              <a:gdLst/>
              <a:ahLst/>
              <a:cxnLst/>
              <a:rect l="l" t="t" r="r" b="b"/>
              <a:pathLst>
                <a:path w="3203" h="5239" extrusionOk="0">
                  <a:moveTo>
                    <a:pt x="3202" y="1"/>
                  </a:moveTo>
                  <a:cubicBezTo>
                    <a:pt x="3166" y="1"/>
                    <a:pt x="3155" y="15"/>
                    <a:pt x="3132" y="15"/>
                  </a:cubicBezTo>
                  <a:cubicBezTo>
                    <a:pt x="2875" y="71"/>
                    <a:pt x="2655" y="210"/>
                    <a:pt x="2445" y="375"/>
                  </a:cubicBezTo>
                  <a:cubicBezTo>
                    <a:pt x="2154" y="596"/>
                    <a:pt x="1923" y="886"/>
                    <a:pt x="1688" y="1166"/>
                  </a:cubicBezTo>
                  <a:cubicBezTo>
                    <a:pt x="1585" y="1294"/>
                    <a:pt x="1504" y="1423"/>
                    <a:pt x="1420" y="1562"/>
                  </a:cubicBezTo>
                  <a:cubicBezTo>
                    <a:pt x="1210" y="1945"/>
                    <a:pt x="1071" y="2342"/>
                    <a:pt x="956" y="2761"/>
                  </a:cubicBezTo>
                  <a:cubicBezTo>
                    <a:pt x="816" y="3228"/>
                    <a:pt x="629" y="3658"/>
                    <a:pt x="420" y="4088"/>
                  </a:cubicBezTo>
                  <a:cubicBezTo>
                    <a:pt x="327" y="4286"/>
                    <a:pt x="210" y="4471"/>
                    <a:pt x="107" y="4658"/>
                  </a:cubicBezTo>
                  <a:cubicBezTo>
                    <a:pt x="48" y="4764"/>
                    <a:pt x="12" y="4890"/>
                    <a:pt x="1" y="5018"/>
                  </a:cubicBezTo>
                  <a:cubicBezTo>
                    <a:pt x="1" y="5124"/>
                    <a:pt x="59" y="5217"/>
                    <a:pt x="140" y="5239"/>
                  </a:cubicBezTo>
                  <a:cubicBezTo>
                    <a:pt x="82" y="5088"/>
                    <a:pt x="107" y="4937"/>
                    <a:pt x="177" y="4809"/>
                  </a:cubicBezTo>
                  <a:cubicBezTo>
                    <a:pt x="269" y="4647"/>
                    <a:pt x="361" y="4496"/>
                    <a:pt x="467" y="4345"/>
                  </a:cubicBezTo>
                  <a:cubicBezTo>
                    <a:pt x="861" y="3831"/>
                    <a:pt x="1140" y="3272"/>
                    <a:pt x="1258" y="2632"/>
                  </a:cubicBezTo>
                  <a:cubicBezTo>
                    <a:pt x="1339" y="2261"/>
                    <a:pt x="1467" y="1887"/>
                    <a:pt x="1643" y="1551"/>
                  </a:cubicBezTo>
                  <a:cubicBezTo>
                    <a:pt x="1794" y="1272"/>
                    <a:pt x="2004" y="1026"/>
                    <a:pt x="2202" y="783"/>
                  </a:cubicBezTo>
                  <a:cubicBezTo>
                    <a:pt x="2412" y="526"/>
                    <a:pt x="2655" y="328"/>
                    <a:pt x="2923" y="154"/>
                  </a:cubicBezTo>
                  <a:cubicBezTo>
                    <a:pt x="3015" y="107"/>
                    <a:pt x="3096" y="60"/>
                    <a:pt x="3202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6438437" y="4381428"/>
              <a:ext cx="246299" cy="107738"/>
            </a:xfrm>
            <a:custGeom>
              <a:avLst/>
              <a:gdLst/>
              <a:ahLst/>
              <a:cxnLst/>
              <a:rect l="l" t="t" r="r" b="b"/>
              <a:pathLst>
                <a:path w="5194" h="2272" extrusionOk="0">
                  <a:moveTo>
                    <a:pt x="5194" y="1"/>
                  </a:moveTo>
                  <a:cubicBezTo>
                    <a:pt x="5180" y="1"/>
                    <a:pt x="5157" y="15"/>
                    <a:pt x="5135" y="15"/>
                  </a:cubicBezTo>
                  <a:cubicBezTo>
                    <a:pt x="4830" y="118"/>
                    <a:pt x="4518" y="235"/>
                    <a:pt x="4202" y="328"/>
                  </a:cubicBezTo>
                  <a:cubicBezTo>
                    <a:pt x="3911" y="420"/>
                    <a:pt x="3621" y="478"/>
                    <a:pt x="3330" y="573"/>
                  </a:cubicBezTo>
                  <a:cubicBezTo>
                    <a:pt x="2805" y="747"/>
                    <a:pt x="2294" y="923"/>
                    <a:pt x="1783" y="1096"/>
                  </a:cubicBezTo>
                  <a:cubicBezTo>
                    <a:pt x="1235" y="1283"/>
                    <a:pt x="746" y="1551"/>
                    <a:pt x="327" y="1923"/>
                  </a:cubicBezTo>
                  <a:cubicBezTo>
                    <a:pt x="221" y="2015"/>
                    <a:pt x="129" y="2121"/>
                    <a:pt x="25" y="2224"/>
                  </a:cubicBezTo>
                  <a:cubicBezTo>
                    <a:pt x="11" y="2224"/>
                    <a:pt x="11" y="2250"/>
                    <a:pt x="0" y="2272"/>
                  </a:cubicBezTo>
                  <a:cubicBezTo>
                    <a:pt x="11" y="2261"/>
                    <a:pt x="25" y="2250"/>
                    <a:pt x="36" y="2250"/>
                  </a:cubicBezTo>
                  <a:cubicBezTo>
                    <a:pt x="548" y="1886"/>
                    <a:pt x="1118" y="1632"/>
                    <a:pt x="1702" y="1411"/>
                  </a:cubicBezTo>
                  <a:cubicBezTo>
                    <a:pt x="2352" y="1166"/>
                    <a:pt x="3015" y="934"/>
                    <a:pt x="3668" y="688"/>
                  </a:cubicBezTo>
                  <a:cubicBezTo>
                    <a:pt x="3936" y="596"/>
                    <a:pt x="4191" y="478"/>
                    <a:pt x="4448" y="375"/>
                  </a:cubicBezTo>
                  <a:cubicBezTo>
                    <a:pt x="4599" y="305"/>
                    <a:pt x="4749" y="224"/>
                    <a:pt x="4900" y="154"/>
                  </a:cubicBezTo>
                  <a:cubicBezTo>
                    <a:pt x="4995" y="96"/>
                    <a:pt x="5099" y="48"/>
                    <a:pt x="5194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6480403" y="4143147"/>
              <a:ext cx="51308" cy="80045"/>
            </a:xfrm>
            <a:custGeom>
              <a:avLst/>
              <a:gdLst/>
              <a:ahLst/>
              <a:cxnLst/>
              <a:rect l="l" t="t" r="r" b="b"/>
              <a:pathLst>
                <a:path w="1082" h="1688" extrusionOk="0">
                  <a:moveTo>
                    <a:pt x="877" y="0"/>
                  </a:moveTo>
                  <a:cubicBezTo>
                    <a:pt x="841" y="0"/>
                    <a:pt x="803" y="14"/>
                    <a:pt x="769" y="45"/>
                  </a:cubicBezTo>
                  <a:cubicBezTo>
                    <a:pt x="710" y="103"/>
                    <a:pt x="652" y="173"/>
                    <a:pt x="607" y="243"/>
                  </a:cubicBezTo>
                  <a:cubicBezTo>
                    <a:pt x="467" y="475"/>
                    <a:pt x="314" y="721"/>
                    <a:pt x="188" y="964"/>
                  </a:cubicBezTo>
                  <a:cubicBezTo>
                    <a:pt x="118" y="1103"/>
                    <a:pt x="48" y="1243"/>
                    <a:pt x="23" y="1408"/>
                  </a:cubicBezTo>
                  <a:cubicBezTo>
                    <a:pt x="12" y="1500"/>
                    <a:pt x="1" y="1603"/>
                    <a:pt x="93" y="1687"/>
                  </a:cubicBezTo>
                  <a:cubicBezTo>
                    <a:pt x="140" y="1603"/>
                    <a:pt x="163" y="1522"/>
                    <a:pt x="210" y="1453"/>
                  </a:cubicBezTo>
                  <a:cubicBezTo>
                    <a:pt x="258" y="1383"/>
                    <a:pt x="302" y="1313"/>
                    <a:pt x="372" y="1254"/>
                  </a:cubicBezTo>
                  <a:cubicBezTo>
                    <a:pt x="408" y="1224"/>
                    <a:pt x="446" y="1210"/>
                    <a:pt x="484" y="1210"/>
                  </a:cubicBezTo>
                  <a:cubicBezTo>
                    <a:pt x="547" y="1210"/>
                    <a:pt x="608" y="1248"/>
                    <a:pt x="652" y="1313"/>
                  </a:cubicBezTo>
                  <a:cubicBezTo>
                    <a:pt x="652" y="1324"/>
                    <a:pt x="652" y="1324"/>
                    <a:pt x="663" y="1324"/>
                  </a:cubicBezTo>
                  <a:lnTo>
                    <a:pt x="663" y="1313"/>
                  </a:lnTo>
                  <a:cubicBezTo>
                    <a:pt x="710" y="1313"/>
                    <a:pt x="747" y="1313"/>
                    <a:pt x="791" y="1324"/>
                  </a:cubicBezTo>
                  <a:cubicBezTo>
                    <a:pt x="801" y="1328"/>
                    <a:pt x="810" y="1330"/>
                    <a:pt x="817" y="1330"/>
                  </a:cubicBezTo>
                  <a:cubicBezTo>
                    <a:pt x="835" y="1330"/>
                    <a:pt x="845" y="1318"/>
                    <a:pt x="861" y="1302"/>
                  </a:cubicBezTo>
                  <a:cubicBezTo>
                    <a:pt x="886" y="1254"/>
                    <a:pt x="909" y="1221"/>
                    <a:pt x="931" y="1173"/>
                  </a:cubicBezTo>
                  <a:cubicBezTo>
                    <a:pt x="1048" y="905"/>
                    <a:pt x="1082" y="626"/>
                    <a:pt x="1048" y="335"/>
                  </a:cubicBezTo>
                  <a:cubicBezTo>
                    <a:pt x="1048" y="254"/>
                    <a:pt x="1037" y="184"/>
                    <a:pt x="1012" y="114"/>
                  </a:cubicBezTo>
                  <a:cubicBezTo>
                    <a:pt x="991" y="41"/>
                    <a:pt x="937" y="0"/>
                    <a:pt x="877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6465466" y="4203179"/>
              <a:ext cx="44812" cy="88343"/>
            </a:xfrm>
            <a:custGeom>
              <a:avLst/>
              <a:gdLst/>
              <a:ahLst/>
              <a:cxnLst/>
              <a:rect l="l" t="t" r="r" b="b"/>
              <a:pathLst>
                <a:path w="945" h="1863" extrusionOk="0">
                  <a:moveTo>
                    <a:pt x="810" y="0"/>
                  </a:moveTo>
                  <a:cubicBezTo>
                    <a:pt x="781" y="0"/>
                    <a:pt x="748" y="12"/>
                    <a:pt x="712" y="36"/>
                  </a:cubicBezTo>
                  <a:cubicBezTo>
                    <a:pt x="687" y="58"/>
                    <a:pt x="654" y="83"/>
                    <a:pt x="643" y="106"/>
                  </a:cubicBezTo>
                  <a:cubicBezTo>
                    <a:pt x="606" y="153"/>
                    <a:pt x="573" y="212"/>
                    <a:pt x="548" y="256"/>
                  </a:cubicBezTo>
                  <a:cubicBezTo>
                    <a:pt x="419" y="477"/>
                    <a:pt x="305" y="701"/>
                    <a:pt x="187" y="921"/>
                  </a:cubicBezTo>
                  <a:cubicBezTo>
                    <a:pt x="129" y="1014"/>
                    <a:pt x="84" y="1106"/>
                    <a:pt x="36" y="1212"/>
                  </a:cubicBezTo>
                  <a:cubicBezTo>
                    <a:pt x="14" y="1271"/>
                    <a:pt x="0" y="1340"/>
                    <a:pt x="0" y="1399"/>
                  </a:cubicBezTo>
                  <a:cubicBezTo>
                    <a:pt x="25" y="1583"/>
                    <a:pt x="106" y="1748"/>
                    <a:pt x="257" y="1863"/>
                  </a:cubicBezTo>
                  <a:cubicBezTo>
                    <a:pt x="349" y="1759"/>
                    <a:pt x="444" y="1653"/>
                    <a:pt x="525" y="1550"/>
                  </a:cubicBezTo>
                  <a:cubicBezTo>
                    <a:pt x="573" y="1502"/>
                    <a:pt x="606" y="1444"/>
                    <a:pt x="629" y="1374"/>
                  </a:cubicBezTo>
                  <a:cubicBezTo>
                    <a:pt x="712" y="1106"/>
                    <a:pt x="805" y="852"/>
                    <a:pt x="874" y="583"/>
                  </a:cubicBezTo>
                  <a:cubicBezTo>
                    <a:pt x="922" y="432"/>
                    <a:pt x="944" y="282"/>
                    <a:pt x="922" y="117"/>
                  </a:cubicBezTo>
                  <a:cubicBezTo>
                    <a:pt x="906" y="42"/>
                    <a:pt x="865" y="0"/>
                    <a:pt x="81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6427436" y="4197679"/>
              <a:ext cx="27598" cy="155206"/>
            </a:xfrm>
            <a:custGeom>
              <a:avLst/>
              <a:gdLst/>
              <a:ahLst/>
              <a:cxnLst/>
              <a:rect l="l" t="t" r="r" b="b"/>
              <a:pathLst>
                <a:path w="582" h="3273" extrusionOk="0">
                  <a:moveTo>
                    <a:pt x="0" y="1"/>
                  </a:moveTo>
                  <a:lnTo>
                    <a:pt x="0" y="12"/>
                  </a:lnTo>
                  <a:lnTo>
                    <a:pt x="0" y="48"/>
                  </a:lnTo>
                  <a:cubicBezTo>
                    <a:pt x="151" y="607"/>
                    <a:pt x="268" y="1177"/>
                    <a:pt x="313" y="1758"/>
                  </a:cubicBezTo>
                  <a:cubicBezTo>
                    <a:pt x="350" y="2107"/>
                    <a:pt x="327" y="2457"/>
                    <a:pt x="280" y="2806"/>
                  </a:cubicBezTo>
                  <a:cubicBezTo>
                    <a:pt x="268" y="2957"/>
                    <a:pt x="232" y="3121"/>
                    <a:pt x="210" y="3272"/>
                  </a:cubicBezTo>
                  <a:cubicBezTo>
                    <a:pt x="221" y="3261"/>
                    <a:pt x="232" y="3236"/>
                    <a:pt x="243" y="3225"/>
                  </a:cubicBezTo>
                  <a:cubicBezTo>
                    <a:pt x="327" y="3052"/>
                    <a:pt x="408" y="2876"/>
                    <a:pt x="489" y="2688"/>
                  </a:cubicBezTo>
                  <a:cubicBezTo>
                    <a:pt x="489" y="2677"/>
                    <a:pt x="500" y="2655"/>
                    <a:pt x="500" y="2644"/>
                  </a:cubicBezTo>
                  <a:cubicBezTo>
                    <a:pt x="523" y="2457"/>
                    <a:pt x="548" y="2283"/>
                    <a:pt x="559" y="2107"/>
                  </a:cubicBezTo>
                  <a:cubicBezTo>
                    <a:pt x="581" y="1850"/>
                    <a:pt x="537" y="1607"/>
                    <a:pt x="500" y="1361"/>
                  </a:cubicBezTo>
                  <a:cubicBezTo>
                    <a:pt x="419" y="920"/>
                    <a:pt x="243" y="523"/>
                    <a:pt x="70" y="129"/>
                  </a:cubicBezTo>
                  <a:cubicBezTo>
                    <a:pt x="59" y="82"/>
                    <a:pt x="23" y="48"/>
                    <a:pt x="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6645991" y="4272032"/>
              <a:ext cx="48036" cy="59797"/>
            </a:xfrm>
            <a:custGeom>
              <a:avLst/>
              <a:gdLst/>
              <a:ahLst/>
              <a:cxnLst/>
              <a:rect l="l" t="t" r="r" b="b"/>
              <a:pathLst>
                <a:path w="1013" h="1261" extrusionOk="0">
                  <a:moveTo>
                    <a:pt x="948" y="1"/>
                  </a:moveTo>
                  <a:cubicBezTo>
                    <a:pt x="943" y="1"/>
                    <a:pt x="937" y="2"/>
                    <a:pt x="931" y="3"/>
                  </a:cubicBezTo>
                  <a:cubicBezTo>
                    <a:pt x="886" y="3"/>
                    <a:pt x="839" y="3"/>
                    <a:pt x="791" y="28"/>
                  </a:cubicBezTo>
                  <a:cubicBezTo>
                    <a:pt x="677" y="109"/>
                    <a:pt x="548" y="190"/>
                    <a:pt x="420" y="271"/>
                  </a:cubicBezTo>
                  <a:cubicBezTo>
                    <a:pt x="350" y="307"/>
                    <a:pt x="328" y="366"/>
                    <a:pt x="314" y="447"/>
                  </a:cubicBezTo>
                  <a:cubicBezTo>
                    <a:pt x="269" y="657"/>
                    <a:pt x="188" y="855"/>
                    <a:pt x="93" y="1051"/>
                  </a:cubicBezTo>
                  <a:cubicBezTo>
                    <a:pt x="60" y="1120"/>
                    <a:pt x="23" y="1179"/>
                    <a:pt x="1" y="1249"/>
                  </a:cubicBezTo>
                  <a:lnTo>
                    <a:pt x="12" y="1260"/>
                  </a:lnTo>
                  <a:cubicBezTo>
                    <a:pt x="71" y="1227"/>
                    <a:pt x="129" y="1204"/>
                    <a:pt x="188" y="1168"/>
                  </a:cubicBezTo>
                  <a:cubicBezTo>
                    <a:pt x="442" y="1017"/>
                    <a:pt x="629" y="796"/>
                    <a:pt x="791" y="550"/>
                  </a:cubicBezTo>
                  <a:cubicBezTo>
                    <a:pt x="872" y="436"/>
                    <a:pt x="931" y="307"/>
                    <a:pt x="990" y="179"/>
                  </a:cubicBezTo>
                  <a:cubicBezTo>
                    <a:pt x="1012" y="143"/>
                    <a:pt x="1012" y="109"/>
                    <a:pt x="1012" y="73"/>
                  </a:cubicBezTo>
                  <a:cubicBezTo>
                    <a:pt x="1012" y="34"/>
                    <a:pt x="986" y="1"/>
                    <a:pt x="94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6427958" y="4289387"/>
              <a:ext cx="48653" cy="121917"/>
            </a:xfrm>
            <a:custGeom>
              <a:avLst/>
              <a:gdLst/>
              <a:ahLst/>
              <a:cxnLst/>
              <a:rect l="l" t="t" r="r" b="b"/>
              <a:pathLst>
                <a:path w="1026" h="2571" extrusionOk="0">
                  <a:moveTo>
                    <a:pt x="908" y="0"/>
                  </a:moveTo>
                  <a:cubicBezTo>
                    <a:pt x="875" y="45"/>
                    <a:pt x="850" y="92"/>
                    <a:pt x="827" y="140"/>
                  </a:cubicBezTo>
                  <a:cubicBezTo>
                    <a:pt x="735" y="335"/>
                    <a:pt x="640" y="545"/>
                    <a:pt x="548" y="743"/>
                  </a:cubicBezTo>
                  <a:cubicBezTo>
                    <a:pt x="431" y="1000"/>
                    <a:pt x="302" y="1257"/>
                    <a:pt x="176" y="1511"/>
                  </a:cubicBezTo>
                  <a:cubicBezTo>
                    <a:pt x="176" y="1537"/>
                    <a:pt x="163" y="1559"/>
                    <a:pt x="151" y="1581"/>
                  </a:cubicBezTo>
                  <a:cubicBezTo>
                    <a:pt x="118" y="1780"/>
                    <a:pt x="81" y="1978"/>
                    <a:pt x="48" y="2188"/>
                  </a:cubicBezTo>
                  <a:cubicBezTo>
                    <a:pt x="37" y="2316"/>
                    <a:pt x="12" y="2445"/>
                    <a:pt x="0" y="2570"/>
                  </a:cubicBezTo>
                  <a:cubicBezTo>
                    <a:pt x="12" y="2559"/>
                    <a:pt x="23" y="2559"/>
                    <a:pt x="23" y="2548"/>
                  </a:cubicBezTo>
                  <a:cubicBezTo>
                    <a:pt x="140" y="2280"/>
                    <a:pt x="257" y="2000"/>
                    <a:pt x="350" y="1721"/>
                  </a:cubicBezTo>
                  <a:cubicBezTo>
                    <a:pt x="489" y="1291"/>
                    <a:pt x="629" y="849"/>
                    <a:pt x="827" y="442"/>
                  </a:cubicBezTo>
                  <a:cubicBezTo>
                    <a:pt x="886" y="324"/>
                    <a:pt x="956" y="210"/>
                    <a:pt x="1026" y="92"/>
                  </a:cubicBezTo>
                  <a:cubicBezTo>
                    <a:pt x="989" y="56"/>
                    <a:pt x="956" y="34"/>
                    <a:pt x="90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6570357" y="4310299"/>
              <a:ext cx="72363" cy="57426"/>
            </a:xfrm>
            <a:custGeom>
              <a:avLst/>
              <a:gdLst/>
              <a:ahLst/>
              <a:cxnLst/>
              <a:rect l="l" t="t" r="r" b="b"/>
              <a:pathLst>
                <a:path w="1526" h="1211" extrusionOk="0">
                  <a:moveTo>
                    <a:pt x="1515" y="1"/>
                  </a:moveTo>
                  <a:cubicBezTo>
                    <a:pt x="1490" y="12"/>
                    <a:pt x="1456" y="12"/>
                    <a:pt x="1420" y="23"/>
                  </a:cubicBezTo>
                  <a:cubicBezTo>
                    <a:pt x="1328" y="82"/>
                    <a:pt x="1247" y="140"/>
                    <a:pt x="1166" y="199"/>
                  </a:cubicBezTo>
                  <a:cubicBezTo>
                    <a:pt x="967" y="350"/>
                    <a:pt x="758" y="489"/>
                    <a:pt x="571" y="651"/>
                  </a:cubicBezTo>
                  <a:cubicBezTo>
                    <a:pt x="386" y="816"/>
                    <a:pt x="210" y="1001"/>
                    <a:pt x="23" y="1177"/>
                  </a:cubicBezTo>
                  <a:cubicBezTo>
                    <a:pt x="23" y="1177"/>
                    <a:pt x="12" y="1188"/>
                    <a:pt x="1" y="1210"/>
                  </a:cubicBezTo>
                  <a:cubicBezTo>
                    <a:pt x="59" y="1199"/>
                    <a:pt x="107" y="1199"/>
                    <a:pt x="152" y="1188"/>
                  </a:cubicBezTo>
                  <a:cubicBezTo>
                    <a:pt x="431" y="1140"/>
                    <a:pt x="677" y="1012"/>
                    <a:pt x="875" y="791"/>
                  </a:cubicBezTo>
                  <a:cubicBezTo>
                    <a:pt x="1085" y="559"/>
                    <a:pt x="1280" y="313"/>
                    <a:pt x="1490" y="82"/>
                  </a:cubicBezTo>
                  <a:cubicBezTo>
                    <a:pt x="1504" y="59"/>
                    <a:pt x="1515" y="34"/>
                    <a:pt x="1526" y="12"/>
                  </a:cubicBezTo>
                  <a:cubicBezTo>
                    <a:pt x="1526" y="1"/>
                    <a:pt x="1526" y="1"/>
                    <a:pt x="151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6542807" y="4282369"/>
              <a:ext cx="59654" cy="52731"/>
            </a:xfrm>
            <a:custGeom>
              <a:avLst/>
              <a:gdLst/>
              <a:ahLst/>
              <a:cxnLst/>
              <a:rect l="l" t="t" r="r" b="b"/>
              <a:pathLst>
                <a:path w="1258" h="1112" extrusionOk="0">
                  <a:moveTo>
                    <a:pt x="877" y="0"/>
                  </a:moveTo>
                  <a:cubicBezTo>
                    <a:pt x="855" y="0"/>
                    <a:pt x="837" y="11"/>
                    <a:pt x="814" y="42"/>
                  </a:cubicBezTo>
                  <a:cubicBezTo>
                    <a:pt x="559" y="369"/>
                    <a:pt x="302" y="682"/>
                    <a:pt x="45" y="1009"/>
                  </a:cubicBezTo>
                  <a:cubicBezTo>
                    <a:pt x="23" y="1031"/>
                    <a:pt x="12" y="1067"/>
                    <a:pt x="1" y="1101"/>
                  </a:cubicBezTo>
                  <a:lnTo>
                    <a:pt x="12" y="1112"/>
                  </a:lnTo>
                  <a:cubicBezTo>
                    <a:pt x="93" y="1112"/>
                    <a:pt x="174" y="1101"/>
                    <a:pt x="255" y="1101"/>
                  </a:cubicBezTo>
                  <a:cubicBezTo>
                    <a:pt x="302" y="1101"/>
                    <a:pt x="325" y="1078"/>
                    <a:pt x="339" y="1031"/>
                  </a:cubicBezTo>
                  <a:cubicBezTo>
                    <a:pt x="442" y="847"/>
                    <a:pt x="582" y="682"/>
                    <a:pt x="758" y="553"/>
                  </a:cubicBezTo>
                  <a:cubicBezTo>
                    <a:pt x="872" y="461"/>
                    <a:pt x="990" y="380"/>
                    <a:pt x="1107" y="299"/>
                  </a:cubicBezTo>
                  <a:cubicBezTo>
                    <a:pt x="1199" y="240"/>
                    <a:pt x="1233" y="148"/>
                    <a:pt x="1258" y="53"/>
                  </a:cubicBezTo>
                  <a:cubicBezTo>
                    <a:pt x="1219" y="53"/>
                    <a:pt x="1184" y="58"/>
                    <a:pt x="1153" y="58"/>
                  </a:cubicBezTo>
                  <a:cubicBezTo>
                    <a:pt x="1137" y="58"/>
                    <a:pt x="1122" y="57"/>
                    <a:pt x="1107" y="53"/>
                  </a:cubicBezTo>
                  <a:cubicBezTo>
                    <a:pt x="1048" y="42"/>
                    <a:pt x="978" y="31"/>
                    <a:pt x="920" y="8"/>
                  </a:cubicBezTo>
                  <a:cubicBezTo>
                    <a:pt x="903" y="4"/>
                    <a:pt x="889" y="0"/>
                    <a:pt x="877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6498565" y="4214987"/>
              <a:ext cx="37130" cy="52304"/>
            </a:xfrm>
            <a:custGeom>
              <a:avLst/>
              <a:gdLst/>
              <a:ahLst/>
              <a:cxnLst/>
              <a:rect l="l" t="t" r="r" b="b"/>
              <a:pathLst>
                <a:path w="783" h="1103" extrusionOk="0">
                  <a:moveTo>
                    <a:pt x="540" y="0"/>
                  </a:moveTo>
                  <a:cubicBezTo>
                    <a:pt x="490" y="0"/>
                    <a:pt x="446" y="29"/>
                    <a:pt x="408" y="66"/>
                  </a:cubicBezTo>
                  <a:cubicBezTo>
                    <a:pt x="327" y="147"/>
                    <a:pt x="269" y="228"/>
                    <a:pt x="235" y="345"/>
                  </a:cubicBezTo>
                  <a:cubicBezTo>
                    <a:pt x="165" y="591"/>
                    <a:pt x="84" y="834"/>
                    <a:pt x="0" y="1103"/>
                  </a:cubicBezTo>
                  <a:cubicBezTo>
                    <a:pt x="26" y="1066"/>
                    <a:pt x="37" y="1055"/>
                    <a:pt x="59" y="1044"/>
                  </a:cubicBezTo>
                  <a:cubicBezTo>
                    <a:pt x="258" y="834"/>
                    <a:pt x="456" y="636"/>
                    <a:pt x="713" y="508"/>
                  </a:cubicBezTo>
                  <a:cubicBezTo>
                    <a:pt x="758" y="485"/>
                    <a:pt x="783" y="452"/>
                    <a:pt x="769" y="404"/>
                  </a:cubicBezTo>
                  <a:cubicBezTo>
                    <a:pt x="746" y="287"/>
                    <a:pt x="724" y="183"/>
                    <a:pt x="688" y="66"/>
                  </a:cubicBezTo>
                  <a:cubicBezTo>
                    <a:pt x="677" y="33"/>
                    <a:pt x="629" y="7"/>
                    <a:pt x="584" y="7"/>
                  </a:cubicBezTo>
                  <a:cubicBezTo>
                    <a:pt x="569" y="3"/>
                    <a:pt x="554" y="0"/>
                    <a:pt x="54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6521753" y="4159412"/>
              <a:ext cx="31345" cy="53205"/>
            </a:xfrm>
            <a:custGeom>
              <a:avLst/>
              <a:gdLst/>
              <a:ahLst/>
              <a:cxnLst/>
              <a:rect l="l" t="t" r="r" b="b"/>
              <a:pathLst>
                <a:path w="661" h="1122" extrusionOk="0">
                  <a:moveTo>
                    <a:pt x="628" y="0"/>
                  </a:moveTo>
                  <a:cubicBezTo>
                    <a:pt x="614" y="0"/>
                    <a:pt x="595" y="10"/>
                    <a:pt x="573" y="28"/>
                  </a:cubicBezTo>
                  <a:cubicBezTo>
                    <a:pt x="467" y="109"/>
                    <a:pt x="375" y="190"/>
                    <a:pt x="294" y="297"/>
                  </a:cubicBezTo>
                  <a:cubicBezTo>
                    <a:pt x="257" y="330"/>
                    <a:pt x="235" y="400"/>
                    <a:pt x="224" y="459"/>
                  </a:cubicBezTo>
                  <a:cubicBezTo>
                    <a:pt x="176" y="657"/>
                    <a:pt x="129" y="855"/>
                    <a:pt x="0" y="1029"/>
                  </a:cubicBezTo>
                  <a:cubicBezTo>
                    <a:pt x="14" y="1051"/>
                    <a:pt x="26" y="1065"/>
                    <a:pt x="37" y="1076"/>
                  </a:cubicBezTo>
                  <a:cubicBezTo>
                    <a:pt x="54" y="1107"/>
                    <a:pt x="86" y="1122"/>
                    <a:pt x="117" y="1122"/>
                  </a:cubicBezTo>
                  <a:cubicBezTo>
                    <a:pt x="145" y="1122"/>
                    <a:pt x="172" y="1110"/>
                    <a:pt x="188" y="1087"/>
                  </a:cubicBezTo>
                  <a:cubicBezTo>
                    <a:pt x="364" y="841"/>
                    <a:pt x="514" y="587"/>
                    <a:pt x="618" y="308"/>
                  </a:cubicBezTo>
                  <a:cubicBezTo>
                    <a:pt x="654" y="238"/>
                    <a:pt x="654" y="157"/>
                    <a:pt x="654" y="73"/>
                  </a:cubicBezTo>
                  <a:cubicBezTo>
                    <a:pt x="661" y="24"/>
                    <a:pt x="650" y="0"/>
                    <a:pt x="62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6585863" y="4150260"/>
              <a:ext cx="49175" cy="58990"/>
            </a:xfrm>
            <a:custGeom>
              <a:avLst/>
              <a:gdLst/>
              <a:ahLst/>
              <a:cxnLst/>
              <a:rect l="l" t="t" r="r" b="b"/>
              <a:pathLst>
                <a:path w="1037" h="1244" extrusionOk="0">
                  <a:moveTo>
                    <a:pt x="978" y="1"/>
                  </a:moveTo>
                  <a:cubicBezTo>
                    <a:pt x="897" y="23"/>
                    <a:pt x="827" y="71"/>
                    <a:pt x="791" y="152"/>
                  </a:cubicBezTo>
                  <a:cubicBezTo>
                    <a:pt x="744" y="266"/>
                    <a:pt x="699" y="372"/>
                    <a:pt x="651" y="490"/>
                  </a:cubicBezTo>
                  <a:cubicBezTo>
                    <a:pt x="534" y="710"/>
                    <a:pt x="361" y="884"/>
                    <a:pt x="185" y="1048"/>
                  </a:cubicBezTo>
                  <a:cubicBezTo>
                    <a:pt x="129" y="1104"/>
                    <a:pt x="59" y="1174"/>
                    <a:pt x="1" y="1233"/>
                  </a:cubicBezTo>
                  <a:lnTo>
                    <a:pt x="12" y="1244"/>
                  </a:lnTo>
                  <a:cubicBezTo>
                    <a:pt x="129" y="1188"/>
                    <a:pt x="255" y="1118"/>
                    <a:pt x="361" y="1060"/>
                  </a:cubicBezTo>
                  <a:cubicBezTo>
                    <a:pt x="442" y="1012"/>
                    <a:pt x="512" y="965"/>
                    <a:pt x="582" y="920"/>
                  </a:cubicBezTo>
                  <a:cubicBezTo>
                    <a:pt x="802" y="699"/>
                    <a:pt x="953" y="453"/>
                    <a:pt x="1023" y="152"/>
                  </a:cubicBezTo>
                  <a:cubicBezTo>
                    <a:pt x="1037" y="115"/>
                    <a:pt x="1037" y="82"/>
                    <a:pt x="1037" y="45"/>
                  </a:cubicBezTo>
                  <a:cubicBezTo>
                    <a:pt x="1023" y="23"/>
                    <a:pt x="989" y="1"/>
                    <a:pt x="97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6628398" y="4248322"/>
              <a:ext cx="46851" cy="36039"/>
            </a:xfrm>
            <a:custGeom>
              <a:avLst/>
              <a:gdLst/>
              <a:ahLst/>
              <a:cxnLst/>
              <a:rect l="l" t="t" r="r" b="b"/>
              <a:pathLst>
                <a:path w="988" h="760" extrusionOk="0">
                  <a:moveTo>
                    <a:pt x="888" y="1"/>
                  </a:moveTo>
                  <a:cubicBezTo>
                    <a:pt x="880" y="1"/>
                    <a:pt x="870" y="2"/>
                    <a:pt x="861" y="3"/>
                  </a:cubicBezTo>
                  <a:cubicBezTo>
                    <a:pt x="802" y="28"/>
                    <a:pt x="732" y="39"/>
                    <a:pt x="674" y="73"/>
                  </a:cubicBezTo>
                  <a:cubicBezTo>
                    <a:pt x="394" y="212"/>
                    <a:pt x="196" y="447"/>
                    <a:pt x="23" y="701"/>
                  </a:cubicBezTo>
                  <a:cubicBezTo>
                    <a:pt x="11" y="712"/>
                    <a:pt x="11" y="726"/>
                    <a:pt x="0" y="760"/>
                  </a:cubicBezTo>
                  <a:cubicBezTo>
                    <a:pt x="34" y="726"/>
                    <a:pt x="56" y="712"/>
                    <a:pt x="81" y="690"/>
                  </a:cubicBezTo>
                  <a:cubicBezTo>
                    <a:pt x="255" y="562"/>
                    <a:pt x="442" y="433"/>
                    <a:pt x="651" y="377"/>
                  </a:cubicBezTo>
                  <a:cubicBezTo>
                    <a:pt x="672" y="372"/>
                    <a:pt x="690" y="370"/>
                    <a:pt x="706" y="370"/>
                  </a:cubicBezTo>
                  <a:cubicBezTo>
                    <a:pt x="767" y="370"/>
                    <a:pt x="789" y="409"/>
                    <a:pt x="780" y="492"/>
                  </a:cubicBezTo>
                  <a:cubicBezTo>
                    <a:pt x="769" y="562"/>
                    <a:pt x="755" y="620"/>
                    <a:pt x="743" y="690"/>
                  </a:cubicBezTo>
                  <a:cubicBezTo>
                    <a:pt x="743" y="701"/>
                    <a:pt x="755" y="701"/>
                    <a:pt x="755" y="701"/>
                  </a:cubicBezTo>
                  <a:cubicBezTo>
                    <a:pt x="813" y="598"/>
                    <a:pt x="872" y="481"/>
                    <a:pt x="919" y="377"/>
                  </a:cubicBezTo>
                  <a:cubicBezTo>
                    <a:pt x="953" y="282"/>
                    <a:pt x="964" y="190"/>
                    <a:pt x="978" y="98"/>
                  </a:cubicBezTo>
                  <a:cubicBezTo>
                    <a:pt x="988" y="36"/>
                    <a:pt x="952" y="1"/>
                    <a:pt x="88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6609573" y="4213185"/>
              <a:ext cx="46946" cy="68427"/>
            </a:xfrm>
            <a:custGeom>
              <a:avLst/>
              <a:gdLst/>
              <a:ahLst/>
              <a:cxnLst/>
              <a:rect l="l" t="t" r="r" b="b"/>
              <a:pathLst>
                <a:path w="990" h="1443" extrusionOk="0">
                  <a:moveTo>
                    <a:pt x="802" y="1"/>
                  </a:moveTo>
                  <a:lnTo>
                    <a:pt x="802" y="12"/>
                  </a:lnTo>
                  <a:lnTo>
                    <a:pt x="802" y="57"/>
                  </a:lnTo>
                  <a:cubicBezTo>
                    <a:pt x="802" y="221"/>
                    <a:pt x="769" y="372"/>
                    <a:pt x="699" y="523"/>
                  </a:cubicBezTo>
                  <a:cubicBezTo>
                    <a:pt x="582" y="733"/>
                    <a:pt x="453" y="931"/>
                    <a:pt x="302" y="1118"/>
                  </a:cubicBezTo>
                  <a:cubicBezTo>
                    <a:pt x="199" y="1222"/>
                    <a:pt x="104" y="1328"/>
                    <a:pt x="1" y="1431"/>
                  </a:cubicBezTo>
                  <a:lnTo>
                    <a:pt x="1" y="1442"/>
                  </a:lnTo>
                  <a:cubicBezTo>
                    <a:pt x="59" y="1409"/>
                    <a:pt x="129" y="1384"/>
                    <a:pt x="188" y="1339"/>
                  </a:cubicBezTo>
                  <a:cubicBezTo>
                    <a:pt x="501" y="1129"/>
                    <a:pt x="733" y="839"/>
                    <a:pt x="897" y="501"/>
                  </a:cubicBezTo>
                  <a:cubicBezTo>
                    <a:pt x="956" y="383"/>
                    <a:pt x="990" y="266"/>
                    <a:pt x="956" y="126"/>
                  </a:cubicBezTo>
                  <a:cubicBezTo>
                    <a:pt x="942" y="45"/>
                    <a:pt x="897" y="12"/>
                    <a:pt x="80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6509708" y="4358240"/>
              <a:ext cx="53537" cy="51451"/>
            </a:xfrm>
            <a:custGeom>
              <a:avLst/>
              <a:gdLst/>
              <a:ahLst/>
              <a:cxnLst/>
              <a:rect l="l" t="t" r="r" b="b"/>
              <a:pathLst>
                <a:path w="1129" h="1085" extrusionOk="0">
                  <a:moveTo>
                    <a:pt x="1059" y="1"/>
                  </a:moveTo>
                  <a:cubicBezTo>
                    <a:pt x="942" y="129"/>
                    <a:pt x="827" y="258"/>
                    <a:pt x="699" y="375"/>
                  </a:cubicBezTo>
                  <a:cubicBezTo>
                    <a:pt x="500" y="574"/>
                    <a:pt x="291" y="758"/>
                    <a:pt x="81" y="956"/>
                  </a:cubicBezTo>
                  <a:cubicBezTo>
                    <a:pt x="45" y="993"/>
                    <a:pt x="23" y="1037"/>
                    <a:pt x="0" y="1085"/>
                  </a:cubicBezTo>
                  <a:cubicBezTo>
                    <a:pt x="45" y="1074"/>
                    <a:pt x="92" y="1048"/>
                    <a:pt x="129" y="1037"/>
                  </a:cubicBezTo>
                  <a:cubicBezTo>
                    <a:pt x="313" y="979"/>
                    <a:pt x="453" y="864"/>
                    <a:pt x="570" y="713"/>
                  </a:cubicBezTo>
                  <a:cubicBezTo>
                    <a:pt x="732" y="526"/>
                    <a:pt x="908" y="350"/>
                    <a:pt x="1081" y="166"/>
                  </a:cubicBezTo>
                  <a:cubicBezTo>
                    <a:pt x="1129" y="96"/>
                    <a:pt x="1129" y="96"/>
                    <a:pt x="105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6517390" y="4351648"/>
              <a:ext cx="42014" cy="45334"/>
            </a:xfrm>
            <a:custGeom>
              <a:avLst/>
              <a:gdLst/>
              <a:ahLst/>
              <a:cxnLst/>
              <a:rect l="l" t="t" r="r" b="b"/>
              <a:pathLst>
                <a:path w="886" h="956" extrusionOk="0">
                  <a:moveTo>
                    <a:pt x="816" y="0"/>
                  </a:moveTo>
                  <a:cubicBezTo>
                    <a:pt x="618" y="165"/>
                    <a:pt x="408" y="327"/>
                    <a:pt x="210" y="489"/>
                  </a:cubicBezTo>
                  <a:cubicBezTo>
                    <a:pt x="210" y="503"/>
                    <a:pt x="199" y="514"/>
                    <a:pt x="199" y="525"/>
                  </a:cubicBezTo>
                  <a:cubicBezTo>
                    <a:pt x="129" y="665"/>
                    <a:pt x="70" y="805"/>
                    <a:pt x="0" y="956"/>
                  </a:cubicBezTo>
                  <a:cubicBezTo>
                    <a:pt x="48" y="933"/>
                    <a:pt x="81" y="897"/>
                    <a:pt x="106" y="863"/>
                  </a:cubicBezTo>
                  <a:cubicBezTo>
                    <a:pt x="257" y="735"/>
                    <a:pt x="397" y="595"/>
                    <a:pt x="537" y="455"/>
                  </a:cubicBezTo>
                  <a:cubicBezTo>
                    <a:pt x="640" y="349"/>
                    <a:pt x="746" y="235"/>
                    <a:pt x="849" y="129"/>
                  </a:cubicBezTo>
                  <a:cubicBezTo>
                    <a:pt x="875" y="106"/>
                    <a:pt x="886" y="84"/>
                    <a:pt x="861" y="59"/>
                  </a:cubicBezTo>
                  <a:cubicBezTo>
                    <a:pt x="849" y="48"/>
                    <a:pt x="838" y="25"/>
                    <a:pt x="81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6553286" y="4251736"/>
              <a:ext cx="20960" cy="50929"/>
            </a:xfrm>
            <a:custGeom>
              <a:avLst/>
              <a:gdLst/>
              <a:ahLst/>
              <a:cxnLst/>
              <a:rect l="l" t="t" r="r" b="b"/>
              <a:pathLst>
                <a:path w="442" h="1074" extrusionOk="0">
                  <a:moveTo>
                    <a:pt x="302" y="1"/>
                  </a:moveTo>
                  <a:lnTo>
                    <a:pt x="302" y="1"/>
                  </a:lnTo>
                  <a:cubicBezTo>
                    <a:pt x="210" y="48"/>
                    <a:pt x="140" y="96"/>
                    <a:pt x="140" y="199"/>
                  </a:cubicBezTo>
                  <a:cubicBezTo>
                    <a:pt x="140" y="280"/>
                    <a:pt x="129" y="361"/>
                    <a:pt x="104" y="431"/>
                  </a:cubicBezTo>
                  <a:cubicBezTo>
                    <a:pt x="70" y="640"/>
                    <a:pt x="34" y="850"/>
                    <a:pt x="0" y="1073"/>
                  </a:cubicBezTo>
                  <a:cubicBezTo>
                    <a:pt x="140" y="897"/>
                    <a:pt x="291" y="724"/>
                    <a:pt x="442" y="548"/>
                  </a:cubicBezTo>
                  <a:cubicBezTo>
                    <a:pt x="408" y="537"/>
                    <a:pt x="372" y="526"/>
                    <a:pt x="349" y="501"/>
                  </a:cubicBezTo>
                  <a:cubicBezTo>
                    <a:pt x="221" y="420"/>
                    <a:pt x="199" y="361"/>
                    <a:pt x="243" y="210"/>
                  </a:cubicBezTo>
                  <a:cubicBezTo>
                    <a:pt x="268" y="152"/>
                    <a:pt x="280" y="82"/>
                    <a:pt x="30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6557649" y="4123231"/>
              <a:ext cx="54770" cy="50787"/>
            </a:xfrm>
            <a:custGeom>
              <a:avLst/>
              <a:gdLst/>
              <a:ahLst/>
              <a:cxnLst/>
              <a:rect l="l" t="t" r="r" b="b"/>
              <a:pathLst>
                <a:path w="1155" h="1071" extrusionOk="0">
                  <a:moveTo>
                    <a:pt x="915" y="0"/>
                  </a:moveTo>
                  <a:cubicBezTo>
                    <a:pt x="826" y="0"/>
                    <a:pt x="742" y="26"/>
                    <a:pt x="677" y="93"/>
                  </a:cubicBezTo>
                  <a:cubicBezTo>
                    <a:pt x="570" y="196"/>
                    <a:pt x="478" y="314"/>
                    <a:pt x="397" y="431"/>
                  </a:cubicBezTo>
                  <a:cubicBezTo>
                    <a:pt x="269" y="615"/>
                    <a:pt x="151" y="814"/>
                    <a:pt x="37" y="1001"/>
                  </a:cubicBezTo>
                  <a:cubicBezTo>
                    <a:pt x="26" y="1023"/>
                    <a:pt x="12" y="1035"/>
                    <a:pt x="0" y="1060"/>
                  </a:cubicBezTo>
                  <a:lnTo>
                    <a:pt x="12" y="1071"/>
                  </a:lnTo>
                  <a:cubicBezTo>
                    <a:pt x="70" y="1001"/>
                    <a:pt x="129" y="942"/>
                    <a:pt x="188" y="872"/>
                  </a:cubicBezTo>
                  <a:cubicBezTo>
                    <a:pt x="327" y="685"/>
                    <a:pt x="467" y="487"/>
                    <a:pt x="607" y="303"/>
                  </a:cubicBezTo>
                  <a:cubicBezTo>
                    <a:pt x="708" y="172"/>
                    <a:pt x="834" y="111"/>
                    <a:pt x="978" y="111"/>
                  </a:cubicBezTo>
                  <a:cubicBezTo>
                    <a:pt x="1001" y="111"/>
                    <a:pt x="1024" y="112"/>
                    <a:pt x="1048" y="115"/>
                  </a:cubicBezTo>
                  <a:cubicBezTo>
                    <a:pt x="1084" y="127"/>
                    <a:pt x="1118" y="138"/>
                    <a:pt x="1154" y="138"/>
                  </a:cubicBezTo>
                  <a:cubicBezTo>
                    <a:pt x="1129" y="68"/>
                    <a:pt x="1084" y="23"/>
                    <a:pt x="1026" y="12"/>
                  </a:cubicBezTo>
                  <a:cubicBezTo>
                    <a:pt x="988" y="5"/>
                    <a:pt x="951" y="0"/>
                    <a:pt x="91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6546648" y="4278955"/>
              <a:ext cx="34237" cy="45191"/>
            </a:xfrm>
            <a:custGeom>
              <a:avLst/>
              <a:gdLst/>
              <a:ahLst/>
              <a:cxnLst/>
              <a:rect l="l" t="t" r="r" b="b"/>
              <a:pathLst>
                <a:path w="722" h="953" extrusionOk="0">
                  <a:moveTo>
                    <a:pt x="643" y="0"/>
                  </a:moveTo>
                  <a:cubicBezTo>
                    <a:pt x="626" y="0"/>
                    <a:pt x="611" y="15"/>
                    <a:pt x="582" y="44"/>
                  </a:cubicBezTo>
                  <a:cubicBezTo>
                    <a:pt x="453" y="206"/>
                    <a:pt x="313" y="371"/>
                    <a:pt x="188" y="533"/>
                  </a:cubicBezTo>
                  <a:cubicBezTo>
                    <a:pt x="151" y="569"/>
                    <a:pt x="104" y="592"/>
                    <a:pt x="93" y="639"/>
                  </a:cubicBezTo>
                  <a:cubicBezTo>
                    <a:pt x="59" y="743"/>
                    <a:pt x="34" y="849"/>
                    <a:pt x="1" y="952"/>
                  </a:cubicBezTo>
                  <a:lnTo>
                    <a:pt x="12" y="952"/>
                  </a:lnTo>
                  <a:cubicBezTo>
                    <a:pt x="244" y="650"/>
                    <a:pt x="489" y="346"/>
                    <a:pt x="721" y="44"/>
                  </a:cubicBezTo>
                  <a:cubicBezTo>
                    <a:pt x="681" y="15"/>
                    <a:pt x="661" y="0"/>
                    <a:pt x="64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6669179" y="4256953"/>
              <a:ext cx="18873" cy="21339"/>
            </a:xfrm>
            <a:custGeom>
              <a:avLst/>
              <a:gdLst/>
              <a:ahLst/>
              <a:cxnLst/>
              <a:rect l="l" t="t" r="r" b="b"/>
              <a:pathLst>
                <a:path w="398" h="450" extrusionOk="0">
                  <a:moveTo>
                    <a:pt x="242" y="1"/>
                  </a:moveTo>
                  <a:cubicBezTo>
                    <a:pt x="204" y="1"/>
                    <a:pt x="166" y="19"/>
                    <a:pt x="152" y="56"/>
                  </a:cubicBezTo>
                  <a:cubicBezTo>
                    <a:pt x="104" y="195"/>
                    <a:pt x="48" y="335"/>
                    <a:pt x="1" y="449"/>
                  </a:cubicBezTo>
                  <a:cubicBezTo>
                    <a:pt x="104" y="405"/>
                    <a:pt x="233" y="346"/>
                    <a:pt x="350" y="276"/>
                  </a:cubicBezTo>
                  <a:cubicBezTo>
                    <a:pt x="361" y="276"/>
                    <a:pt x="372" y="265"/>
                    <a:pt x="372" y="265"/>
                  </a:cubicBezTo>
                  <a:cubicBezTo>
                    <a:pt x="397" y="195"/>
                    <a:pt x="350" y="56"/>
                    <a:pt x="302" y="19"/>
                  </a:cubicBezTo>
                  <a:cubicBezTo>
                    <a:pt x="286" y="7"/>
                    <a:pt x="264" y="1"/>
                    <a:pt x="24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6532327" y="4149264"/>
              <a:ext cx="10527" cy="22003"/>
            </a:xfrm>
            <a:custGeom>
              <a:avLst/>
              <a:gdLst/>
              <a:ahLst/>
              <a:cxnLst/>
              <a:rect l="l" t="t" r="r" b="b"/>
              <a:pathLst>
                <a:path w="222" h="464" extrusionOk="0">
                  <a:moveTo>
                    <a:pt x="79" y="1"/>
                  </a:moveTo>
                  <a:cubicBezTo>
                    <a:pt x="65" y="1"/>
                    <a:pt x="49" y="3"/>
                    <a:pt x="34" y="8"/>
                  </a:cubicBezTo>
                  <a:cubicBezTo>
                    <a:pt x="1" y="22"/>
                    <a:pt x="1" y="44"/>
                    <a:pt x="1" y="92"/>
                  </a:cubicBezTo>
                  <a:cubicBezTo>
                    <a:pt x="12" y="206"/>
                    <a:pt x="23" y="335"/>
                    <a:pt x="34" y="463"/>
                  </a:cubicBezTo>
                  <a:cubicBezTo>
                    <a:pt x="71" y="427"/>
                    <a:pt x="93" y="382"/>
                    <a:pt x="127" y="357"/>
                  </a:cubicBezTo>
                  <a:cubicBezTo>
                    <a:pt x="210" y="301"/>
                    <a:pt x="222" y="217"/>
                    <a:pt x="185" y="136"/>
                  </a:cubicBezTo>
                  <a:cubicBezTo>
                    <a:pt x="174" y="92"/>
                    <a:pt x="163" y="44"/>
                    <a:pt x="127" y="22"/>
                  </a:cubicBezTo>
                  <a:cubicBezTo>
                    <a:pt x="120" y="7"/>
                    <a:pt x="101" y="1"/>
                    <a:pt x="79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6615121" y="4131482"/>
              <a:ext cx="17166" cy="20438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12" y="0"/>
                  </a:moveTo>
                  <a:cubicBezTo>
                    <a:pt x="1" y="0"/>
                    <a:pt x="1" y="11"/>
                    <a:pt x="1" y="11"/>
                  </a:cubicBezTo>
                  <a:cubicBezTo>
                    <a:pt x="152" y="103"/>
                    <a:pt x="210" y="257"/>
                    <a:pt x="196" y="430"/>
                  </a:cubicBezTo>
                  <a:cubicBezTo>
                    <a:pt x="233" y="408"/>
                    <a:pt x="266" y="383"/>
                    <a:pt x="303" y="372"/>
                  </a:cubicBezTo>
                  <a:cubicBezTo>
                    <a:pt x="361" y="349"/>
                    <a:pt x="361" y="302"/>
                    <a:pt x="336" y="268"/>
                  </a:cubicBezTo>
                  <a:cubicBezTo>
                    <a:pt x="280" y="162"/>
                    <a:pt x="222" y="81"/>
                    <a:pt x="104" y="34"/>
                  </a:cubicBezTo>
                  <a:cubicBezTo>
                    <a:pt x="82" y="11"/>
                    <a:pt x="46" y="11"/>
                    <a:pt x="12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6627734" y="4192984"/>
              <a:ext cx="23900" cy="18020"/>
            </a:xfrm>
            <a:custGeom>
              <a:avLst/>
              <a:gdLst/>
              <a:ahLst/>
              <a:cxnLst/>
              <a:rect l="l" t="t" r="r" b="b"/>
              <a:pathLst>
                <a:path w="504" h="380" extrusionOk="0">
                  <a:moveTo>
                    <a:pt x="55" y="1"/>
                  </a:moveTo>
                  <a:cubicBezTo>
                    <a:pt x="35" y="1"/>
                    <a:pt x="16" y="3"/>
                    <a:pt x="0" y="8"/>
                  </a:cubicBezTo>
                  <a:cubicBezTo>
                    <a:pt x="25" y="30"/>
                    <a:pt x="59" y="41"/>
                    <a:pt x="70" y="64"/>
                  </a:cubicBezTo>
                  <a:cubicBezTo>
                    <a:pt x="95" y="78"/>
                    <a:pt x="118" y="111"/>
                    <a:pt x="140" y="122"/>
                  </a:cubicBezTo>
                  <a:cubicBezTo>
                    <a:pt x="165" y="133"/>
                    <a:pt x="187" y="147"/>
                    <a:pt x="199" y="147"/>
                  </a:cubicBezTo>
                  <a:cubicBezTo>
                    <a:pt x="327" y="147"/>
                    <a:pt x="363" y="181"/>
                    <a:pt x="386" y="298"/>
                  </a:cubicBezTo>
                  <a:cubicBezTo>
                    <a:pt x="408" y="357"/>
                    <a:pt x="433" y="379"/>
                    <a:pt x="503" y="379"/>
                  </a:cubicBezTo>
                  <a:cubicBezTo>
                    <a:pt x="478" y="273"/>
                    <a:pt x="467" y="192"/>
                    <a:pt x="363" y="147"/>
                  </a:cubicBezTo>
                  <a:cubicBezTo>
                    <a:pt x="338" y="133"/>
                    <a:pt x="316" y="111"/>
                    <a:pt x="294" y="89"/>
                  </a:cubicBezTo>
                  <a:cubicBezTo>
                    <a:pt x="255" y="41"/>
                    <a:pt x="141" y="1"/>
                    <a:pt x="5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6549445" y="4209865"/>
              <a:ext cx="16075" cy="21007"/>
            </a:xfrm>
            <a:custGeom>
              <a:avLst/>
              <a:gdLst/>
              <a:ahLst/>
              <a:cxnLst/>
              <a:rect l="l" t="t" r="r" b="b"/>
              <a:pathLst>
                <a:path w="339" h="443" extrusionOk="0">
                  <a:moveTo>
                    <a:pt x="268" y="1"/>
                  </a:moveTo>
                  <a:cubicBezTo>
                    <a:pt x="173" y="152"/>
                    <a:pt x="92" y="291"/>
                    <a:pt x="0" y="442"/>
                  </a:cubicBezTo>
                  <a:cubicBezTo>
                    <a:pt x="70" y="442"/>
                    <a:pt x="115" y="420"/>
                    <a:pt x="140" y="361"/>
                  </a:cubicBezTo>
                  <a:cubicBezTo>
                    <a:pt x="162" y="314"/>
                    <a:pt x="185" y="280"/>
                    <a:pt x="210" y="233"/>
                  </a:cubicBezTo>
                  <a:cubicBezTo>
                    <a:pt x="254" y="174"/>
                    <a:pt x="302" y="104"/>
                    <a:pt x="338" y="34"/>
                  </a:cubicBezTo>
                  <a:cubicBezTo>
                    <a:pt x="313" y="23"/>
                    <a:pt x="291" y="12"/>
                    <a:pt x="268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6511795" y="4207732"/>
              <a:ext cx="9484" cy="12661"/>
            </a:xfrm>
            <a:custGeom>
              <a:avLst/>
              <a:gdLst/>
              <a:ahLst/>
              <a:cxnLst/>
              <a:rect l="l" t="t" r="r" b="b"/>
              <a:pathLst>
                <a:path w="200" h="267" extrusionOk="0">
                  <a:moveTo>
                    <a:pt x="80" y="1"/>
                  </a:moveTo>
                  <a:cubicBezTo>
                    <a:pt x="44" y="1"/>
                    <a:pt x="11" y="22"/>
                    <a:pt x="1" y="57"/>
                  </a:cubicBezTo>
                  <a:lnTo>
                    <a:pt x="1" y="267"/>
                  </a:lnTo>
                  <a:cubicBezTo>
                    <a:pt x="60" y="208"/>
                    <a:pt x="129" y="160"/>
                    <a:pt x="199" y="91"/>
                  </a:cubicBezTo>
                  <a:cubicBezTo>
                    <a:pt x="177" y="68"/>
                    <a:pt x="155" y="32"/>
                    <a:pt x="118" y="10"/>
                  </a:cubicBezTo>
                  <a:cubicBezTo>
                    <a:pt x="106" y="4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6620052" y="4286921"/>
              <a:ext cx="16597" cy="10195"/>
            </a:xfrm>
            <a:custGeom>
              <a:avLst/>
              <a:gdLst/>
              <a:ahLst/>
              <a:cxnLst/>
              <a:rect l="l" t="t" r="r" b="b"/>
              <a:pathLst>
                <a:path w="350" h="215" extrusionOk="0">
                  <a:moveTo>
                    <a:pt x="121" y="0"/>
                  </a:moveTo>
                  <a:cubicBezTo>
                    <a:pt x="83" y="0"/>
                    <a:pt x="43" y="15"/>
                    <a:pt x="0" y="38"/>
                  </a:cubicBezTo>
                  <a:cubicBezTo>
                    <a:pt x="118" y="97"/>
                    <a:pt x="221" y="155"/>
                    <a:pt x="338" y="214"/>
                  </a:cubicBezTo>
                  <a:cubicBezTo>
                    <a:pt x="349" y="122"/>
                    <a:pt x="280" y="74"/>
                    <a:pt x="221" y="38"/>
                  </a:cubicBezTo>
                  <a:cubicBezTo>
                    <a:pt x="188" y="12"/>
                    <a:pt x="155" y="0"/>
                    <a:pt x="12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6629441" y="4296500"/>
              <a:ext cx="8915" cy="14368"/>
            </a:xfrm>
            <a:custGeom>
              <a:avLst/>
              <a:gdLst/>
              <a:ahLst/>
              <a:cxnLst/>
              <a:rect l="l" t="t" r="r" b="b"/>
              <a:pathLst>
                <a:path w="188" h="303" extrusionOk="0">
                  <a:moveTo>
                    <a:pt x="1" y="1"/>
                  </a:moveTo>
                  <a:cubicBezTo>
                    <a:pt x="23" y="104"/>
                    <a:pt x="59" y="199"/>
                    <a:pt x="82" y="303"/>
                  </a:cubicBezTo>
                  <a:cubicBezTo>
                    <a:pt x="118" y="292"/>
                    <a:pt x="151" y="269"/>
                    <a:pt x="188" y="244"/>
                  </a:cubicBezTo>
                  <a:cubicBezTo>
                    <a:pt x="188" y="116"/>
                    <a:pt x="104" y="46"/>
                    <a:pt x="1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6601891" y="4283270"/>
              <a:ext cx="10527" cy="10527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210" y="1"/>
                  </a:moveTo>
                  <a:cubicBezTo>
                    <a:pt x="163" y="12"/>
                    <a:pt x="115" y="23"/>
                    <a:pt x="82" y="23"/>
                  </a:cubicBezTo>
                  <a:cubicBezTo>
                    <a:pt x="56" y="93"/>
                    <a:pt x="34" y="151"/>
                    <a:pt x="1" y="221"/>
                  </a:cubicBezTo>
                  <a:cubicBezTo>
                    <a:pt x="45" y="199"/>
                    <a:pt x="82" y="185"/>
                    <a:pt x="115" y="163"/>
                  </a:cubicBezTo>
                  <a:cubicBezTo>
                    <a:pt x="221" y="129"/>
                    <a:pt x="221" y="115"/>
                    <a:pt x="21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6536168" y="4222479"/>
              <a:ext cx="4979" cy="13941"/>
            </a:xfrm>
            <a:custGeom>
              <a:avLst/>
              <a:gdLst/>
              <a:ahLst/>
              <a:cxnLst/>
              <a:rect l="l" t="t" r="r" b="b"/>
              <a:pathLst>
                <a:path w="105" h="294" extrusionOk="0">
                  <a:moveTo>
                    <a:pt x="34" y="0"/>
                  </a:moveTo>
                  <a:cubicBezTo>
                    <a:pt x="23" y="25"/>
                    <a:pt x="1" y="37"/>
                    <a:pt x="12" y="48"/>
                  </a:cubicBezTo>
                  <a:cubicBezTo>
                    <a:pt x="12" y="129"/>
                    <a:pt x="34" y="199"/>
                    <a:pt x="46" y="294"/>
                  </a:cubicBezTo>
                  <a:cubicBezTo>
                    <a:pt x="71" y="269"/>
                    <a:pt x="104" y="246"/>
                    <a:pt x="104" y="224"/>
                  </a:cubicBezTo>
                  <a:cubicBezTo>
                    <a:pt x="104" y="165"/>
                    <a:pt x="82" y="95"/>
                    <a:pt x="71" y="37"/>
                  </a:cubicBezTo>
                  <a:cubicBezTo>
                    <a:pt x="71" y="25"/>
                    <a:pt x="46" y="14"/>
                    <a:pt x="3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6689047" y="4261694"/>
              <a:ext cx="4979" cy="8393"/>
            </a:xfrm>
            <a:custGeom>
              <a:avLst/>
              <a:gdLst/>
              <a:ahLst/>
              <a:cxnLst/>
              <a:rect l="l" t="t" r="r" b="b"/>
              <a:pathLst>
                <a:path w="105" h="177" extrusionOk="0">
                  <a:moveTo>
                    <a:pt x="1" y="0"/>
                  </a:moveTo>
                  <a:cubicBezTo>
                    <a:pt x="1" y="48"/>
                    <a:pt x="12" y="106"/>
                    <a:pt x="12" y="165"/>
                  </a:cubicBezTo>
                  <a:cubicBezTo>
                    <a:pt x="34" y="165"/>
                    <a:pt x="59" y="176"/>
                    <a:pt x="82" y="176"/>
                  </a:cubicBezTo>
                  <a:cubicBezTo>
                    <a:pt x="104" y="59"/>
                    <a:pt x="71" y="0"/>
                    <a:pt x="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6543850" y="4152915"/>
              <a:ext cx="2845" cy="7872"/>
            </a:xfrm>
            <a:custGeom>
              <a:avLst/>
              <a:gdLst/>
              <a:ahLst/>
              <a:cxnLst/>
              <a:rect l="l" t="t" r="r" b="b"/>
              <a:pathLst>
                <a:path w="60" h="166" extrusionOk="0">
                  <a:moveTo>
                    <a:pt x="1" y="1"/>
                  </a:moveTo>
                  <a:cubicBezTo>
                    <a:pt x="1" y="59"/>
                    <a:pt x="12" y="107"/>
                    <a:pt x="12" y="165"/>
                  </a:cubicBezTo>
                  <a:cubicBezTo>
                    <a:pt x="37" y="140"/>
                    <a:pt x="60" y="118"/>
                    <a:pt x="60" y="107"/>
                  </a:cubicBezTo>
                  <a:cubicBezTo>
                    <a:pt x="48" y="70"/>
                    <a:pt x="48" y="26"/>
                    <a:pt x="1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6388221" y="4120575"/>
              <a:ext cx="316386" cy="373148"/>
            </a:xfrm>
            <a:custGeom>
              <a:avLst/>
              <a:gdLst/>
              <a:ahLst/>
              <a:cxnLst/>
              <a:rect l="l" t="t" r="r" b="b"/>
              <a:pathLst>
                <a:path w="6672" h="7869" extrusionOk="0">
                  <a:moveTo>
                    <a:pt x="4797" y="230"/>
                  </a:moveTo>
                  <a:cubicBezTo>
                    <a:pt x="4831" y="241"/>
                    <a:pt x="4867" y="241"/>
                    <a:pt x="4889" y="264"/>
                  </a:cubicBezTo>
                  <a:cubicBezTo>
                    <a:pt x="5007" y="311"/>
                    <a:pt x="5065" y="392"/>
                    <a:pt x="5121" y="498"/>
                  </a:cubicBezTo>
                  <a:cubicBezTo>
                    <a:pt x="5146" y="532"/>
                    <a:pt x="5146" y="579"/>
                    <a:pt x="5088" y="602"/>
                  </a:cubicBezTo>
                  <a:cubicBezTo>
                    <a:pt x="5051" y="613"/>
                    <a:pt x="5018" y="638"/>
                    <a:pt x="4981" y="660"/>
                  </a:cubicBezTo>
                  <a:cubicBezTo>
                    <a:pt x="4995" y="487"/>
                    <a:pt x="4937" y="333"/>
                    <a:pt x="4786" y="241"/>
                  </a:cubicBezTo>
                  <a:cubicBezTo>
                    <a:pt x="4786" y="241"/>
                    <a:pt x="4786" y="230"/>
                    <a:pt x="4797" y="230"/>
                  </a:cubicBezTo>
                  <a:close/>
                  <a:moveTo>
                    <a:pt x="3283" y="683"/>
                  </a:moveTo>
                  <a:cubicBezTo>
                    <a:pt x="3330" y="708"/>
                    <a:pt x="3330" y="752"/>
                    <a:pt x="3342" y="789"/>
                  </a:cubicBezTo>
                  <a:cubicBezTo>
                    <a:pt x="3342" y="800"/>
                    <a:pt x="3319" y="822"/>
                    <a:pt x="3294" y="847"/>
                  </a:cubicBezTo>
                  <a:cubicBezTo>
                    <a:pt x="3294" y="789"/>
                    <a:pt x="3283" y="741"/>
                    <a:pt x="3283" y="683"/>
                  </a:cubicBezTo>
                  <a:close/>
                  <a:moveTo>
                    <a:pt x="3118" y="606"/>
                  </a:moveTo>
                  <a:cubicBezTo>
                    <a:pt x="3140" y="606"/>
                    <a:pt x="3159" y="612"/>
                    <a:pt x="3166" y="627"/>
                  </a:cubicBezTo>
                  <a:cubicBezTo>
                    <a:pt x="3202" y="649"/>
                    <a:pt x="3213" y="697"/>
                    <a:pt x="3224" y="741"/>
                  </a:cubicBezTo>
                  <a:cubicBezTo>
                    <a:pt x="3261" y="822"/>
                    <a:pt x="3249" y="906"/>
                    <a:pt x="3166" y="962"/>
                  </a:cubicBezTo>
                  <a:cubicBezTo>
                    <a:pt x="3132" y="987"/>
                    <a:pt x="3110" y="1032"/>
                    <a:pt x="3073" y="1068"/>
                  </a:cubicBezTo>
                  <a:cubicBezTo>
                    <a:pt x="3062" y="940"/>
                    <a:pt x="3051" y="811"/>
                    <a:pt x="3040" y="697"/>
                  </a:cubicBezTo>
                  <a:cubicBezTo>
                    <a:pt x="3040" y="649"/>
                    <a:pt x="3040" y="627"/>
                    <a:pt x="3073" y="613"/>
                  </a:cubicBezTo>
                  <a:cubicBezTo>
                    <a:pt x="3088" y="608"/>
                    <a:pt x="3104" y="606"/>
                    <a:pt x="3118" y="606"/>
                  </a:cubicBezTo>
                  <a:close/>
                  <a:moveTo>
                    <a:pt x="4488" y="56"/>
                  </a:moveTo>
                  <a:cubicBezTo>
                    <a:pt x="4524" y="56"/>
                    <a:pt x="4561" y="61"/>
                    <a:pt x="4599" y="68"/>
                  </a:cubicBezTo>
                  <a:cubicBezTo>
                    <a:pt x="4657" y="79"/>
                    <a:pt x="4702" y="124"/>
                    <a:pt x="4727" y="194"/>
                  </a:cubicBezTo>
                  <a:cubicBezTo>
                    <a:pt x="4691" y="194"/>
                    <a:pt x="4657" y="183"/>
                    <a:pt x="4621" y="171"/>
                  </a:cubicBezTo>
                  <a:cubicBezTo>
                    <a:pt x="4597" y="168"/>
                    <a:pt x="4574" y="167"/>
                    <a:pt x="4551" y="167"/>
                  </a:cubicBezTo>
                  <a:cubicBezTo>
                    <a:pt x="4407" y="167"/>
                    <a:pt x="4281" y="228"/>
                    <a:pt x="4180" y="359"/>
                  </a:cubicBezTo>
                  <a:cubicBezTo>
                    <a:pt x="4040" y="543"/>
                    <a:pt x="3900" y="741"/>
                    <a:pt x="3761" y="928"/>
                  </a:cubicBezTo>
                  <a:cubicBezTo>
                    <a:pt x="3702" y="998"/>
                    <a:pt x="3643" y="1057"/>
                    <a:pt x="3585" y="1127"/>
                  </a:cubicBezTo>
                  <a:lnTo>
                    <a:pt x="3573" y="1116"/>
                  </a:lnTo>
                  <a:cubicBezTo>
                    <a:pt x="3585" y="1091"/>
                    <a:pt x="3599" y="1079"/>
                    <a:pt x="3610" y="1057"/>
                  </a:cubicBezTo>
                  <a:cubicBezTo>
                    <a:pt x="3724" y="870"/>
                    <a:pt x="3842" y="671"/>
                    <a:pt x="3970" y="487"/>
                  </a:cubicBezTo>
                  <a:cubicBezTo>
                    <a:pt x="4051" y="370"/>
                    <a:pt x="4143" y="252"/>
                    <a:pt x="4250" y="149"/>
                  </a:cubicBezTo>
                  <a:cubicBezTo>
                    <a:pt x="4315" y="82"/>
                    <a:pt x="4399" y="56"/>
                    <a:pt x="4488" y="56"/>
                  </a:cubicBezTo>
                  <a:close/>
                  <a:moveTo>
                    <a:pt x="5146" y="627"/>
                  </a:moveTo>
                  <a:cubicBezTo>
                    <a:pt x="5157" y="627"/>
                    <a:pt x="5191" y="649"/>
                    <a:pt x="5205" y="671"/>
                  </a:cubicBezTo>
                  <a:cubicBezTo>
                    <a:pt x="5205" y="708"/>
                    <a:pt x="5205" y="741"/>
                    <a:pt x="5191" y="778"/>
                  </a:cubicBezTo>
                  <a:cubicBezTo>
                    <a:pt x="5121" y="1079"/>
                    <a:pt x="4970" y="1325"/>
                    <a:pt x="4750" y="1546"/>
                  </a:cubicBezTo>
                  <a:cubicBezTo>
                    <a:pt x="4680" y="1591"/>
                    <a:pt x="4610" y="1638"/>
                    <a:pt x="4529" y="1686"/>
                  </a:cubicBezTo>
                  <a:cubicBezTo>
                    <a:pt x="4423" y="1744"/>
                    <a:pt x="4297" y="1814"/>
                    <a:pt x="4180" y="1870"/>
                  </a:cubicBezTo>
                  <a:lnTo>
                    <a:pt x="4169" y="1859"/>
                  </a:lnTo>
                  <a:cubicBezTo>
                    <a:pt x="4227" y="1800"/>
                    <a:pt x="4297" y="1730"/>
                    <a:pt x="4353" y="1674"/>
                  </a:cubicBezTo>
                  <a:cubicBezTo>
                    <a:pt x="4529" y="1510"/>
                    <a:pt x="4702" y="1336"/>
                    <a:pt x="4819" y="1116"/>
                  </a:cubicBezTo>
                  <a:cubicBezTo>
                    <a:pt x="4867" y="998"/>
                    <a:pt x="4912" y="892"/>
                    <a:pt x="4959" y="778"/>
                  </a:cubicBezTo>
                  <a:cubicBezTo>
                    <a:pt x="4995" y="697"/>
                    <a:pt x="5065" y="649"/>
                    <a:pt x="5146" y="627"/>
                  </a:cubicBezTo>
                  <a:close/>
                  <a:moveTo>
                    <a:pt x="5106" y="1528"/>
                  </a:moveTo>
                  <a:cubicBezTo>
                    <a:pt x="5192" y="1528"/>
                    <a:pt x="5306" y="1568"/>
                    <a:pt x="5345" y="1616"/>
                  </a:cubicBezTo>
                  <a:cubicBezTo>
                    <a:pt x="5367" y="1638"/>
                    <a:pt x="5389" y="1660"/>
                    <a:pt x="5414" y="1674"/>
                  </a:cubicBezTo>
                  <a:cubicBezTo>
                    <a:pt x="5518" y="1719"/>
                    <a:pt x="5529" y="1800"/>
                    <a:pt x="5554" y="1906"/>
                  </a:cubicBezTo>
                  <a:cubicBezTo>
                    <a:pt x="5484" y="1906"/>
                    <a:pt x="5459" y="1884"/>
                    <a:pt x="5437" y="1825"/>
                  </a:cubicBezTo>
                  <a:cubicBezTo>
                    <a:pt x="5414" y="1708"/>
                    <a:pt x="5378" y="1674"/>
                    <a:pt x="5250" y="1674"/>
                  </a:cubicBezTo>
                  <a:cubicBezTo>
                    <a:pt x="5238" y="1674"/>
                    <a:pt x="5216" y="1660"/>
                    <a:pt x="5191" y="1649"/>
                  </a:cubicBezTo>
                  <a:cubicBezTo>
                    <a:pt x="5169" y="1638"/>
                    <a:pt x="5146" y="1605"/>
                    <a:pt x="5121" y="1591"/>
                  </a:cubicBezTo>
                  <a:cubicBezTo>
                    <a:pt x="5110" y="1568"/>
                    <a:pt x="5076" y="1557"/>
                    <a:pt x="5051" y="1535"/>
                  </a:cubicBezTo>
                  <a:cubicBezTo>
                    <a:pt x="5067" y="1530"/>
                    <a:pt x="5086" y="1528"/>
                    <a:pt x="5106" y="1528"/>
                  </a:cubicBezTo>
                  <a:close/>
                  <a:moveTo>
                    <a:pt x="4540" y="219"/>
                  </a:moveTo>
                  <a:cubicBezTo>
                    <a:pt x="4761" y="219"/>
                    <a:pt x="4926" y="381"/>
                    <a:pt x="4926" y="590"/>
                  </a:cubicBezTo>
                  <a:cubicBezTo>
                    <a:pt x="4937" y="778"/>
                    <a:pt x="4856" y="917"/>
                    <a:pt x="4786" y="1068"/>
                  </a:cubicBezTo>
                  <a:cubicBezTo>
                    <a:pt x="4691" y="1278"/>
                    <a:pt x="4540" y="1429"/>
                    <a:pt x="4378" y="1579"/>
                  </a:cubicBezTo>
                  <a:cubicBezTo>
                    <a:pt x="4283" y="1660"/>
                    <a:pt x="4202" y="1755"/>
                    <a:pt x="4121" y="1836"/>
                  </a:cubicBezTo>
                  <a:cubicBezTo>
                    <a:pt x="4069" y="1895"/>
                    <a:pt x="3999" y="1927"/>
                    <a:pt x="3927" y="1927"/>
                  </a:cubicBezTo>
                  <a:cubicBezTo>
                    <a:pt x="3887" y="1927"/>
                    <a:pt x="3846" y="1916"/>
                    <a:pt x="3808" y="1895"/>
                  </a:cubicBezTo>
                  <a:cubicBezTo>
                    <a:pt x="3738" y="1848"/>
                    <a:pt x="3668" y="1814"/>
                    <a:pt x="3599" y="1767"/>
                  </a:cubicBezTo>
                  <a:cubicBezTo>
                    <a:pt x="3423" y="1649"/>
                    <a:pt x="3434" y="1451"/>
                    <a:pt x="3515" y="1300"/>
                  </a:cubicBezTo>
                  <a:cubicBezTo>
                    <a:pt x="3540" y="1255"/>
                    <a:pt x="3585" y="1208"/>
                    <a:pt x="3621" y="1160"/>
                  </a:cubicBezTo>
                  <a:cubicBezTo>
                    <a:pt x="3738" y="1021"/>
                    <a:pt x="3853" y="870"/>
                    <a:pt x="3970" y="719"/>
                  </a:cubicBezTo>
                  <a:cubicBezTo>
                    <a:pt x="4062" y="590"/>
                    <a:pt x="4157" y="462"/>
                    <a:pt x="4261" y="347"/>
                  </a:cubicBezTo>
                  <a:cubicBezTo>
                    <a:pt x="4331" y="252"/>
                    <a:pt x="4437" y="219"/>
                    <a:pt x="4540" y="219"/>
                  </a:cubicBezTo>
                  <a:close/>
                  <a:moveTo>
                    <a:pt x="3444" y="819"/>
                  </a:moveTo>
                  <a:cubicBezTo>
                    <a:pt x="3466" y="819"/>
                    <a:pt x="3477" y="843"/>
                    <a:pt x="3470" y="892"/>
                  </a:cubicBezTo>
                  <a:cubicBezTo>
                    <a:pt x="3470" y="976"/>
                    <a:pt x="3470" y="1057"/>
                    <a:pt x="3434" y="1127"/>
                  </a:cubicBezTo>
                  <a:cubicBezTo>
                    <a:pt x="3330" y="1406"/>
                    <a:pt x="3180" y="1660"/>
                    <a:pt x="3004" y="1906"/>
                  </a:cubicBezTo>
                  <a:cubicBezTo>
                    <a:pt x="2988" y="1929"/>
                    <a:pt x="2961" y="1941"/>
                    <a:pt x="2933" y="1941"/>
                  </a:cubicBezTo>
                  <a:cubicBezTo>
                    <a:pt x="2902" y="1941"/>
                    <a:pt x="2870" y="1926"/>
                    <a:pt x="2853" y="1895"/>
                  </a:cubicBezTo>
                  <a:cubicBezTo>
                    <a:pt x="2842" y="1884"/>
                    <a:pt x="2830" y="1870"/>
                    <a:pt x="2816" y="1848"/>
                  </a:cubicBezTo>
                  <a:cubicBezTo>
                    <a:pt x="2945" y="1674"/>
                    <a:pt x="2992" y="1476"/>
                    <a:pt x="3040" y="1278"/>
                  </a:cubicBezTo>
                  <a:cubicBezTo>
                    <a:pt x="3051" y="1219"/>
                    <a:pt x="3073" y="1149"/>
                    <a:pt x="3110" y="1116"/>
                  </a:cubicBezTo>
                  <a:cubicBezTo>
                    <a:pt x="3191" y="1009"/>
                    <a:pt x="3283" y="928"/>
                    <a:pt x="3389" y="847"/>
                  </a:cubicBezTo>
                  <a:cubicBezTo>
                    <a:pt x="3411" y="829"/>
                    <a:pt x="3430" y="819"/>
                    <a:pt x="3444" y="819"/>
                  </a:cubicBezTo>
                  <a:close/>
                  <a:moveTo>
                    <a:pt x="2686" y="1839"/>
                  </a:moveTo>
                  <a:cubicBezTo>
                    <a:pt x="2698" y="1839"/>
                    <a:pt x="2712" y="1842"/>
                    <a:pt x="2724" y="1848"/>
                  </a:cubicBezTo>
                  <a:cubicBezTo>
                    <a:pt x="2761" y="1870"/>
                    <a:pt x="2783" y="1906"/>
                    <a:pt x="2805" y="1929"/>
                  </a:cubicBezTo>
                  <a:cubicBezTo>
                    <a:pt x="2735" y="1998"/>
                    <a:pt x="2666" y="2046"/>
                    <a:pt x="2607" y="2105"/>
                  </a:cubicBezTo>
                  <a:lnTo>
                    <a:pt x="2607" y="1895"/>
                  </a:lnTo>
                  <a:cubicBezTo>
                    <a:pt x="2617" y="1860"/>
                    <a:pt x="2650" y="1839"/>
                    <a:pt x="2686" y="1839"/>
                  </a:cubicBezTo>
                  <a:close/>
                  <a:moveTo>
                    <a:pt x="2821" y="476"/>
                  </a:moveTo>
                  <a:cubicBezTo>
                    <a:pt x="2881" y="476"/>
                    <a:pt x="2935" y="517"/>
                    <a:pt x="2956" y="590"/>
                  </a:cubicBezTo>
                  <a:cubicBezTo>
                    <a:pt x="2981" y="660"/>
                    <a:pt x="2992" y="730"/>
                    <a:pt x="2992" y="811"/>
                  </a:cubicBezTo>
                  <a:cubicBezTo>
                    <a:pt x="3026" y="1102"/>
                    <a:pt x="2992" y="1381"/>
                    <a:pt x="2875" y="1649"/>
                  </a:cubicBezTo>
                  <a:cubicBezTo>
                    <a:pt x="2853" y="1697"/>
                    <a:pt x="2830" y="1730"/>
                    <a:pt x="2805" y="1778"/>
                  </a:cubicBezTo>
                  <a:cubicBezTo>
                    <a:pt x="2789" y="1794"/>
                    <a:pt x="2779" y="1806"/>
                    <a:pt x="2761" y="1806"/>
                  </a:cubicBezTo>
                  <a:cubicBezTo>
                    <a:pt x="2754" y="1806"/>
                    <a:pt x="2745" y="1804"/>
                    <a:pt x="2735" y="1800"/>
                  </a:cubicBezTo>
                  <a:cubicBezTo>
                    <a:pt x="2691" y="1789"/>
                    <a:pt x="2654" y="1789"/>
                    <a:pt x="2607" y="1789"/>
                  </a:cubicBezTo>
                  <a:lnTo>
                    <a:pt x="2607" y="1800"/>
                  </a:lnTo>
                  <a:cubicBezTo>
                    <a:pt x="2596" y="1800"/>
                    <a:pt x="2596" y="1800"/>
                    <a:pt x="2596" y="1789"/>
                  </a:cubicBezTo>
                  <a:cubicBezTo>
                    <a:pt x="2552" y="1724"/>
                    <a:pt x="2491" y="1686"/>
                    <a:pt x="2428" y="1686"/>
                  </a:cubicBezTo>
                  <a:cubicBezTo>
                    <a:pt x="2390" y="1686"/>
                    <a:pt x="2352" y="1700"/>
                    <a:pt x="2316" y="1730"/>
                  </a:cubicBezTo>
                  <a:cubicBezTo>
                    <a:pt x="2246" y="1789"/>
                    <a:pt x="2202" y="1859"/>
                    <a:pt x="2154" y="1929"/>
                  </a:cubicBezTo>
                  <a:cubicBezTo>
                    <a:pt x="2107" y="1998"/>
                    <a:pt x="2084" y="2079"/>
                    <a:pt x="2037" y="2163"/>
                  </a:cubicBezTo>
                  <a:cubicBezTo>
                    <a:pt x="1945" y="2079"/>
                    <a:pt x="1956" y="1976"/>
                    <a:pt x="1967" y="1884"/>
                  </a:cubicBezTo>
                  <a:cubicBezTo>
                    <a:pt x="1992" y="1719"/>
                    <a:pt x="2062" y="1579"/>
                    <a:pt x="2132" y="1440"/>
                  </a:cubicBezTo>
                  <a:cubicBezTo>
                    <a:pt x="2258" y="1197"/>
                    <a:pt x="2411" y="951"/>
                    <a:pt x="2551" y="719"/>
                  </a:cubicBezTo>
                  <a:cubicBezTo>
                    <a:pt x="2596" y="649"/>
                    <a:pt x="2654" y="579"/>
                    <a:pt x="2713" y="521"/>
                  </a:cubicBezTo>
                  <a:cubicBezTo>
                    <a:pt x="2747" y="490"/>
                    <a:pt x="2785" y="476"/>
                    <a:pt x="2821" y="476"/>
                  </a:cubicBezTo>
                  <a:close/>
                  <a:moveTo>
                    <a:pt x="3668" y="1884"/>
                  </a:moveTo>
                  <a:cubicBezTo>
                    <a:pt x="3691" y="1895"/>
                    <a:pt x="3713" y="1906"/>
                    <a:pt x="3738" y="1917"/>
                  </a:cubicBezTo>
                  <a:cubicBezTo>
                    <a:pt x="3702" y="1987"/>
                    <a:pt x="3654" y="2057"/>
                    <a:pt x="3610" y="2116"/>
                  </a:cubicBezTo>
                  <a:cubicBezTo>
                    <a:pt x="3585" y="2163"/>
                    <a:pt x="3562" y="2197"/>
                    <a:pt x="3540" y="2244"/>
                  </a:cubicBezTo>
                  <a:cubicBezTo>
                    <a:pt x="3515" y="2303"/>
                    <a:pt x="3470" y="2325"/>
                    <a:pt x="3400" y="2325"/>
                  </a:cubicBezTo>
                  <a:cubicBezTo>
                    <a:pt x="3492" y="2174"/>
                    <a:pt x="3573" y="2035"/>
                    <a:pt x="3668" y="1884"/>
                  </a:cubicBezTo>
                  <a:close/>
                  <a:moveTo>
                    <a:pt x="3154" y="2149"/>
                  </a:moveTo>
                  <a:cubicBezTo>
                    <a:pt x="3166" y="2163"/>
                    <a:pt x="3191" y="2174"/>
                    <a:pt x="3191" y="2186"/>
                  </a:cubicBezTo>
                  <a:cubicBezTo>
                    <a:pt x="3202" y="2244"/>
                    <a:pt x="3224" y="2314"/>
                    <a:pt x="3224" y="2373"/>
                  </a:cubicBezTo>
                  <a:cubicBezTo>
                    <a:pt x="3224" y="2395"/>
                    <a:pt x="3191" y="2418"/>
                    <a:pt x="3166" y="2443"/>
                  </a:cubicBezTo>
                  <a:cubicBezTo>
                    <a:pt x="3154" y="2348"/>
                    <a:pt x="3132" y="2278"/>
                    <a:pt x="3132" y="2197"/>
                  </a:cubicBezTo>
                  <a:cubicBezTo>
                    <a:pt x="3121" y="2186"/>
                    <a:pt x="3143" y="2174"/>
                    <a:pt x="3154" y="2149"/>
                  </a:cubicBezTo>
                  <a:close/>
                  <a:moveTo>
                    <a:pt x="4378" y="1836"/>
                  </a:moveTo>
                  <a:lnTo>
                    <a:pt x="4331" y="1884"/>
                  </a:lnTo>
                  <a:cubicBezTo>
                    <a:pt x="4180" y="2105"/>
                    <a:pt x="4029" y="2325"/>
                    <a:pt x="3878" y="2546"/>
                  </a:cubicBezTo>
                  <a:cubicBezTo>
                    <a:pt x="3864" y="2557"/>
                    <a:pt x="3853" y="2582"/>
                    <a:pt x="3853" y="2594"/>
                  </a:cubicBezTo>
                  <a:cubicBezTo>
                    <a:pt x="3830" y="2708"/>
                    <a:pt x="3738" y="2756"/>
                    <a:pt x="3643" y="2803"/>
                  </a:cubicBezTo>
                  <a:cubicBezTo>
                    <a:pt x="3654" y="2697"/>
                    <a:pt x="3668" y="2594"/>
                    <a:pt x="3668" y="2487"/>
                  </a:cubicBezTo>
                  <a:cubicBezTo>
                    <a:pt x="3668" y="2418"/>
                    <a:pt x="3668" y="2336"/>
                    <a:pt x="3562" y="2303"/>
                  </a:cubicBezTo>
                  <a:cubicBezTo>
                    <a:pt x="3643" y="2174"/>
                    <a:pt x="3713" y="2068"/>
                    <a:pt x="3783" y="1954"/>
                  </a:cubicBezTo>
                  <a:cubicBezTo>
                    <a:pt x="3831" y="1964"/>
                    <a:pt x="3879" y="1969"/>
                    <a:pt x="3925" y="1969"/>
                  </a:cubicBezTo>
                  <a:cubicBezTo>
                    <a:pt x="4080" y="1969"/>
                    <a:pt x="4226" y="1916"/>
                    <a:pt x="4378" y="1836"/>
                  </a:cubicBezTo>
                  <a:close/>
                  <a:moveTo>
                    <a:pt x="2867" y="1991"/>
                  </a:moveTo>
                  <a:cubicBezTo>
                    <a:pt x="2881" y="1991"/>
                    <a:pt x="2896" y="1994"/>
                    <a:pt x="2911" y="1998"/>
                  </a:cubicBezTo>
                  <a:cubicBezTo>
                    <a:pt x="2956" y="1998"/>
                    <a:pt x="3004" y="2024"/>
                    <a:pt x="3015" y="2057"/>
                  </a:cubicBezTo>
                  <a:cubicBezTo>
                    <a:pt x="3051" y="2174"/>
                    <a:pt x="3073" y="2278"/>
                    <a:pt x="3096" y="2395"/>
                  </a:cubicBezTo>
                  <a:cubicBezTo>
                    <a:pt x="3110" y="2443"/>
                    <a:pt x="3085" y="2476"/>
                    <a:pt x="3040" y="2499"/>
                  </a:cubicBezTo>
                  <a:cubicBezTo>
                    <a:pt x="2783" y="2627"/>
                    <a:pt x="2585" y="2825"/>
                    <a:pt x="2386" y="3035"/>
                  </a:cubicBezTo>
                  <a:cubicBezTo>
                    <a:pt x="2364" y="3046"/>
                    <a:pt x="2353" y="3057"/>
                    <a:pt x="2327" y="3094"/>
                  </a:cubicBezTo>
                  <a:cubicBezTo>
                    <a:pt x="2411" y="2825"/>
                    <a:pt x="2492" y="2582"/>
                    <a:pt x="2562" y="2336"/>
                  </a:cubicBezTo>
                  <a:cubicBezTo>
                    <a:pt x="2596" y="2219"/>
                    <a:pt x="2654" y="2138"/>
                    <a:pt x="2735" y="2057"/>
                  </a:cubicBezTo>
                  <a:cubicBezTo>
                    <a:pt x="2773" y="2020"/>
                    <a:pt x="2817" y="1991"/>
                    <a:pt x="2867" y="1991"/>
                  </a:cubicBezTo>
                  <a:close/>
                  <a:moveTo>
                    <a:pt x="6345" y="2976"/>
                  </a:moveTo>
                  <a:cubicBezTo>
                    <a:pt x="6415" y="2976"/>
                    <a:pt x="6448" y="3035"/>
                    <a:pt x="6426" y="3152"/>
                  </a:cubicBezTo>
                  <a:cubicBezTo>
                    <a:pt x="6403" y="3152"/>
                    <a:pt x="6378" y="3141"/>
                    <a:pt x="6356" y="3141"/>
                  </a:cubicBezTo>
                  <a:cubicBezTo>
                    <a:pt x="6356" y="3082"/>
                    <a:pt x="6345" y="3024"/>
                    <a:pt x="6345" y="2976"/>
                  </a:cubicBezTo>
                  <a:close/>
                  <a:moveTo>
                    <a:pt x="6167" y="2877"/>
                  </a:moveTo>
                  <a:cubicBezTo>
                    <a:pt x="6189" y="2877"/>
                    <a:pt x="6211" y="2883"/>
                    <a:pt x="6227" y="2895"/>
                  </a:cubicBezTo>
                  <a:cubicBezTo>
                    <a:pt x="6275" y="2932"/>
                    <a:pt x="6322" y="3071"/>
                    <a:pt x="6297" y="3141"/>
                  </a:cubicBezTo>
                  <a:cubicBezTo>
                    <a:pt x="6297" y="3141"/>
                    <a:pt x="6286" y="3152"/>
                    <a:pt x="6275" y="3152"/>
                  </a:cubicBezTo>
                  <a:cubicBezTo>
                    <a:pt x="6158" y="3222"/>
                    <a:pt x="6029" y="3281"/>
                    <a:pt x="5926" y="3325"/>
                  </a:cubicBezTo>
                  <a:cubicBezTo>
                    <a:pt x="5973" y="3211"/>
                    <a:pt x="6029" y="3071"/>
                    <a:pt x="6077" y="2932"/>
                  </a:cubicBezTo>
                  <a:cubicBezTo>
                    <a:pt x="6091" y="2895"/>
                    <a:pt x="6129" y="2877"/>
                    <a:pt x="6167" y="2877"/>
                  </a:cubicBezTo>
                  <a:close/>
                  <a:moveTo>
                    <a:pt x="5470" y="1954"/>
                  </a:moveTo>
                  <a:cubicBezTo>
                    <a:pt x="5565" y="1965"/>
                    <a:pt x="5610" y="1998"/>
                    <a:pt x="5624" y="2079"/>
                  </a:cubicBezTo>
                  <a:cubicBezTo>
                    <a:pt x="5658" y="2219"/>
                    <a:pt x="5624" y="2336"/>
                    <a:pt x="5565" y="2454"/>
                  </a:cubicBezTo>
                  <a:cubicBezTo>
                    <a:pt x="5401" y="2792"/>
                    <a:pt x="5169" y="3082"/>
                    <a:pt x="4856" y="3292"/>
                  </a:cubicBezTo>
                  <a:cubicBezTo>
                    <a:pt x="4797" y="3337"/>
                    <a:pt x="4727" y="3362"/>
                    <a:pt x="4669" y="3395"/>
                  </a:cubicBezTo>
                  <a:lnTo>
                    <a:pt x="4669" y="3384"/>
                  </a:lnTo>
                  <a:cubicBezTo>
                    <a:pt x="4772" y="3281"/>
                    <a:pt x="4867" y="3175"/>
                    <a:pt x="4970" y="3071"/>
                  </a:cubicBezTo>
                  <a:cubicBezTo>
                    <a:pt x="5121" y="2884"/>
                    <a:pt x="5250" y="2686"/>
                    <a:pt x="5367" y="2476"/>
                  </a:cubicBezTo>
                  <a:cubicBezTo>
                    <a:pt x="5437" y="2325"/>
                    <a:pt x="5470" y="2174"/>
                    <a:pt x="5470" y="2010"/>
                  </a:cubicBezTo>
                  <a:lnTo>
                    <a:pt x="5470" y="1965"/>
                  </a:lnTo>
                  <a:lnTo>
                    <a:pt x="5470" y="1954"/>
                  </a:lnTo>
                  <a:close/>
                  <a:moveTo>
                    <a:pt x="4939" y="1567"/>
                  </a:moveTo>
                  <a:cubicBezTo>
                    <a:pt x="5013" y="1567"/>
                    <a:pt x="5073" y="1600"/>
                    <a:pt x="5135" y="1660"/>
                  </a:cubicBezTo>
                  <a:cubicBezTo>
                    <a:pt x="5169" y="1697"/>
                    <a:pt x="5216" y="1719"/>
                    <a:pt x="5275" y="1719"/>
                  </a:cubicBezTo>
                  <a:cubicBezTo>
                    <a:pt x="5282" y="1718"/>
                    <a:pt x="5288" y="1717"/>
                    <a:pt x="5294" y="1717"/>
                  </a:cubicBezTo>
                  <a:cubicBezTo>
                    <a:pt x="5339" y="1717"/>
                    <a:pt x="5370" y="1751"/>
                    <a:pt x="5389" y="1800"/>
                  </a:cubicBezTo>
                  <a:cubicBezTo>
                    <a:pt x="5401" y="1870"/>
                    <a:pt x="5414" y="1954"/>
                    <a:pt x="5426" y="2024"/>
                  </a:cubicBezTo>
                  <a:cubicBezTo>
                    <a:pt x="5426" y="2186"/>
                    <a:pt x="5378" y="2325"/>
                    <a:pt x="5308" y="2465"/>
                  </a:cubicBezTo>
                  <a:cubicBezTo>
                    <a:pt x="5157" y="2767"/>
                    <a:pt x="4981" y="3035"/>
                    <a:pt x="4727" y="3256"/>
                  </a:cubicBezTo>
                  <a:cubicBezTo>
                    <a:pt x="4669" y="3303"/>
                    <a:pt x="4610" y="3337"/>
                    <a:pt x="4551" y="3373"/>
                  </a:cubicBezTo>
                  <a:cubicBezTo>
                    <a:pt x="4502" y="3402"/>
                    <a:pt x="4448" y="3422"/>
                    <a:pt x="4392" y="3422"/>
                  </a:cubicBezTo>
                  <a:cubicBezTo>
                    <a:pt x="4356" y="3422"/>
                    <a:pt x="4320" y="3414"/>
                    <a:pt x="4283" y="3395"/>
                  </a:cubicBezTo>
                  <a:cubicBezTo>
                    <a:pt x="4157" y="3351"/>
                    <a:pt x="4029" y="3303"/>
                    <a:pt x="3900" y="3244"/>
                  </a:cubicBezTo>
                  <a:cubicBezTo>
                    <a:pt x="3878" y="3233"/>
                    <a:pt x="3842" y="3222"/>
                    <a:pt x="3819" y="3197"/>
                  </a:cubicBezTo>
                  <a:cubicBezTo>
                    <a:pt x="3749" y="3152"/>
                    <a:pt x="3749" y="3116"/>
                    <a:pt x="3761" y="3035"/>
                  </a:cubicBezTo>
                  <a:cubicBezTo>
                    <a:pt x="3819" y="2837"/>
                    <a:pt x="3864" y="2627"/>
                    <a:pt x="3993" y="2454"/>
                  </a:cubicBezTo>
                  <a:cubicBezTo>
                    <a:pt x="4157" y="2233"/>
                    <a:pt x="4319" y="2010"/>
                    <a:pt x="4493" y="1800"/>
                  </a:cubicBezTo>
                  <a:cubicBezTo>
                    <a:pt x="4588" y="1697"/>
                    <a:pt x="4716" y="1627"/>
                    <a:pt x="4856" y="1579"/>
                  </a:cubicBezTo>
                  <a:cubicBezTo>
                    <a:pt x="4886" y="1571"/>
                    <a:pt x="4913" y="1567"/>
                    <a:pt x="4939" y="1567"/>
                  </a:cubicBezTo>
                  <a:close/>
                  <a:moveTo>
                    <a:pt x="5953" y="2695"/>
                  </a:moveTo>
                  <a:cubicBezTo>
                    <a:pt x="6017" y="2695"/>
                    <a:pt x="6053" y="2730"/>
                    <a:pt x="6043" y="2792"/>
                  </a:cubicBezTo>
                  <a:cubicBezTo>
                    <a:pt x="6029" y="2884"/>
                    <a:pt x="6018" y="2976"/>
                    <a:pt x="5984" y="3071"/>
                  </a:cubicBezTo>
                  <a:cubicBezTo>
                    <a:pt x="5937" y="3175"/>
                    <a:pt x="5878" y="3292"/>
                    <a:pt x="5820" y="3395"/>
                  </a:cubicBezTo>
                  <a:cubicBezTo>
                    <a:pt x="5820" y="3395"/>
                    <a:pt x="5808" y="3395"/>
                    <a:pt x="5808" y="3384"/>
                  </a:cubicBezTo>
                  <a:cubicBezTo>
                    <a:pt x="5820" y="3314"/>
                    <a:pt x="5834" y="3256"/>
                    <a:pt x="5845" y="3186"/>
                  </a:cubicBezTo>
                  <a:cubicBezTo>
                    <a:pt x="5854" y="3103"/>
                    <a:pt x="5832" y="3064"/>
                    <a:pt x="5771" y="3064"/>
                  </a:cubicBezTo>
                  <a:cubicBezTo>
                    <a:pt x="5755" y="3064"/>
                    <a:pt x="5737" y="3066"/>
                    <a:pt x="5716" y="3071"/>
                  </a:cubicBezTo>
                  <a:cubicBezTo>
                    <a:pt x="5507" y="3127"/>
                    <a:pt x="5320" y="3256"/>
                    <a:pt x="5146" y="3384"/>
                  </a:cubicBezTo>
                  <a:cubicBezTo>
                    <a:pt x="5121" y="3406"/>
                    <a:pt x="5099" y="3420"/>
                    <a:pt x="5065" y="3454"/>
                  </a:cubicBezTo>
                  <a:cubicBezTo>
                    <a:pt x="5076" y="3420"/>
                    <a:pt x="5076" y="3406"/>
                    <a:pt x="5088" y="3395"/>
                  </a:cubicBezTo>
                  <a:cubicBezTo>
                    <a:pt x="5261" y="3141"/>
                    <a:pt x="5459" y="2906"/>
                    <a:pt x="5739" y="2767"/>
                  </a:cubicBezTo>
                  <a:cubicBezTo>
                    <a:pt x="5797" y="2733"/>
                    <a:pt x="5867" y="2722"/>
                    <a:pt x="5926" y="2697"/>
                  </a:cubicBezTo>
                  <a:cubicBezTo>
                    <a:pt x="5935" y="2696"/>
                    <a:pt x="5945" y="2695"/>
                    <a:pt x="5953" y="2695"/>
                  </a:cubicBezTo>
                  <a:close/>
                  <a:moveTo>
                    <a:pt x="2439" y="1742"/>
                  </a:moveTo>
                  <a:cubicBezTo>
                    <a:pt x="2494" y="1742"/>
                    <a:pt x="2535" y="1784"/>
                    <a:pt x="2551" y="1859"/>
                  </a:cubicBezTo>
                  <a:cubicBezTo>
                    <a:pt x="2573" y="2024"/>
                    <a:pt x="2551" y="2174"/>
                    <a:pt x="2503" y="2325"/>
                  </a:cubicBezTo>
                  <a:cubicBezTo>
                    <a:pt x="2434" y="2594"/>
                    <a:pt x="2341" y="2848"/>
                    <a:pt x="2258" y="3116"/>
                  </a:cubicBezTo>
                  <a:cubicBezTo>
                    <a:pt x="2235" y="3186"/>
                    <a:pt x="2202" y="3244"/>
                    <a:pt x="2154" y="3292"/>
                  </a:cubicBezTo>
                  <a:cubicBezTo>
                    <a:pt x="2073" y="3395"/>
                    <a:pt x="1978" y="3501"/>
                    <a:pt x="1886" y="3605"/>
                  </a:cubicBezTo>
                  <a:cubicBezTo>
                    <a:pt x="1735" y="3490"/>
                    <a:pt x="1654" y="3325"/>
                    <a:pt x="1629" y="3141"/>
                  </a:cubicBezTo>
                  <a:cubicBezTo>
                    <a:pt x="1629" y="3082"/>
                    <a:pt x="1643" y="3013"/>
                    <a:pt x="1665" y="2954"/>
                  </a:cubicBezTo>
                  <a:cubicBezTo>
                    <a:pt x="1713" y="2848"/>
                    <a:pt x="1758" y="2756"/>
                    <a:pt x="1816" y="2663"/>
                  </a:cubicBezTo>
                  <a:cubicBezTo>
                    <a:pt x="1934" y="2443"/>
                    <a:pt x="2048" y="2219"/>
                    <a:pt x="2177" y="1998"/>
                  </a:cubicBezTo>
                  <a:cubicBezTo>
                    <a:pt x="2202" y="1954"/>
                    <a:pt x="2235" y="1895"/>
                    <a:pt x="2272" y="1848"/>
                  </a:cubicBezTo>
                  <a:cubicBezTo>
                    <a:pt x="2283" y="1825"/>
                    <a:pt x="2316" y="1800"/>
                    <a:pt x="2341" y="1778"/>
                  </a:cubicBezTo>
                  <a:cubicBezTo>
                    <a:pt x="2377" y="1754"/>
                    <a:pt x="2410" y="1742"/>
                    <a:pt x="2439" y="1742"/>
                  </a:cubicBezTo>
                  <a:close/>
                  <a:moveTo>
                    <a:pt x="4716" y="3432"/>
                  </a:moveTo>
                  <a:cubicBezTo>
                    <a:pt x="4727" y="3546"/>
                    <a:pt x="4727" y="3560"/>
                    <a:pt x="4621" y="3594"/>
                  </a:cubicBezTo>
                  <a:cubicBezTo>
                    <a:pt x="4588" y="3616"/>
                    <a:pt x="4551" y="3630"/>
                    <a:pt x="4507" y="3652"/>
                  </a:cubicBezTo>
                  <a:cubicBezTo>
                    <a:pt x="4540" y="3582"/>
                    <a:pt x="4562" y="3524"/>
                    <a:pt x="4588" y="3454"/>
                  </a:cubicBezTo>
                  <a:cubicBezTo>
                    <a:pt x="4621" y="3454"/>
                    <a:pt x="4669" y="3443"/>
                    <a:pt x="4716" y="3432"/>
                  </a:cubicBezTo>
                  <a:close/>
                  <a:moveTo>
                    <a:pt x="5010" y="3508"/>
                  </a:moveTo>
                  <a:cubicBezTo>
                    <a:pt x="5044" y="3508"/>
                    <a:pt x="5077" y="3520"/>
                    <a:pt x="5110" y="3546"/>
                  </a:cubicBezTo>
                  <a:cubicBezTo>
                    <a:pt x="5169" y="3582"/>
                    <a:pt x="5238" y="3630"/>
                    <a:pt x="5227" y="3722"/>
                  </a:cubicBezTo>
                  <a:cubicBezTo>
                    <a:pt x="5110" y="3663"/>
                    <a:pt x="5007" y="3605"/>
                    <a:pt x="4889" y="3546"/>
                  </a:cubicBezTo>
                  <a:cubicBezTo>
                    <a:pt x="4932" y="3523"/>
                    <a:pt x="4972" y="3508"/>
                    <a:pt x="5010" y="3508"/>
                  </a:cubicBezTo>
                  <a:close/>
                  <a:moveTo>
                    <a:pt x="3783" y="2767"/>
                  </a:moveTo>
                  <a:cubicBezTo>
                    <a:pt x="3761" y="2848"/>
                    <a:pt x="3749" y="2918"/>
                    <a:pt x="3724" y="2976"/>
                  </a:cubicBezTo>
                  <a:cubicBezTo>
                    <a:pt x="3680" y="3127"/>
                    <a:pt x="3702" y="3186"/>
                    <a:pt x="3830" y="3267"/>
                  </a:cubicBezTo>
                  <a:cubicBezTo>
                    <a:pt x="3853" y="3292"/>
                    <a:pt x="3889" y="3303"/>
                    <a:pt x="3923" y="3314"/>
                  </a:cubicBezTo>
                  <a:cubicBezTo>
                    <a:pt x="3772" y="3490"/>
                    <a:pt x="3621" y="3663"/>
                    <a:pt x="3481" y="3839"/>
                  </a:cubicBezTo>
                  <a:cubicBezTo>
                    <a:pt x="3515" y="3616"/>
                    <a:pt x="3551" y="3406"/>
                    <a:pt x="3585" y="3197"/>
                  </a:cubicBezTo>
                  <a:cubicBezTo>
                    <a:pt x="3610" y="3127"/>
                    <a:pt x="3621" y="3046"/>
                    <a:pt x="3621" y="2965"/>
                  </a:cubicBezTo>
                  <a:cubicBezTo>
                    <a:pt x="3621" y="2862"/>
                    <a:pt x="3691" y="2814"/>
                    <a:pt x="3783" y="2767"/>
                  </a:cubicBezTo>
                  <a:close/>
                  <a:moveTo>
                    <a:pt x="5088" y="3711"/>
                  </a:moveTo>
                  <a:lnTo>
                    <a:pt x="5088" y="3711"/>
                  </a:lnTo>
                  <a:cubicBezTo>
                    <a:pt x="5191" y="3756"/>
                    <a:pt x="5275" y="3826"/>
                    <a:pt x="5275" y="3954"/>
                  </a:cubicBezTo>
                  <a:cubicBezTo>
                    <a:pt x="5238" y="3979"/>
                    <a:pt x="5205" y="4002"/>
                    <a:pt x="5169" y="4013"/>
                  </a:cubicBezTo>
                  <a:cubicBezTo>
                    <a:pt x="5146" y="3909"/>
                    <a:pt x="5110" y="3814"/>
                    <a:pt x="5088" y="3711"/>
                  </a:cubicBezTo>
                  <a:close/>
                  <a:moveTo>
                    <a:pt x="3984" y="3340"/>
                  </a:moveTo>
                  <a:cubicBezTo>
                    <a:pt x="4002" y="3340"/>
                    <a:pt x="4022" y="3355"/>
                    <a:pt x="4062" y="3384"/>
                  </a:cubicBezTo>
                  <a:cubicBezTo>
                    <a:pt x="3830" y="3686"/>
                    <a:pt x="3585" y="3990"/>
                    <a:pt x="3353" y="4292"/>
                  </a:cubicBezTo>
                  <a:lnTo>
                    <a:pt x="3342" y="4292"/>
                  </a:lnTo>
                  <a:cubicBezTo>
                    <a:pt x="3375" y="4189"/>
                    <a:pt x="3400" y="4083"/>
                    <a:pt x="3434" y="3979"/>
                  </a:cubicBezTo>
                  <a:cubicBezTo>
                    <a:pt x="3445" y="3932"/>
                    <a:pt x="3492" y="3909"/>
                    <a:pt x="3529" y="3873"/>
                  </a:cubicBezTo>
                  <a:cubicBezTo>
                    <a:pt x="3654" y="3711"/>
                    <a:pt x="3794" y="3546"/>
                    <a:pt x="3923" y="3384"/>
                  </a:cubicBezTo>
                  <a:cubicBezTo>
                    <a:pt x="3952" y="3355"/>
                    <a:pt x="3967" y="3340"/>
                    <a:pt x="3984" y="3340"/>
                  </a:cubicBezTo>
                  <a:close/>
                  <a:moveTo>
                    <a:pt x="6384" y="3195"/>
                  </a:moveTo>
                  <a:cubicBezTo>
                    <a:pt x="6422" y="3195"/>
                    <a:pt x="6448" y="3228"/>
                    <a:pt x="6448" y="3267"/>
                  </a:cubicBezTo>
                  <a:cubicBezTo>
                    <a:pt x="6448" y="3303"/>
                    <a:pt x="6448" y="3337"/>
                    <a:pt x="6426" y="3373"/>
                  </a:cubicBezTo>
                  <a:cubicBezTo>
                    <a:pt x="6367" y="3501"/>
                    <a:pt x="6308" y="3630"/>
                    <a:pt x="6227" y="3744"/>
                  </a:cubicBezTo>
                  <a:cubicBezTo>
                    <a:pt x="6065" y="3990"/>
                    <a:pt x="5878" y="4211"/>
                    <a:pt x="5624" y="4362"/>
                  </a:cubicBezTo>
                  <a:cubicBezTo>
                    <a:pt x="5565" y="4398"/>
                    <a:pt x="5507" y="4421"/>
                    <a:pt x="5448" y="4454"/>
                  </a:cubicBezTo>
                  <a:lnTo>
                    <a:pt x="5437" y="4443"/>
                  </a:lnTo>
                  <a:cubicBezTo>
                    <a:pt x="5459" y="4373"/>
                    <a:pt x="5496" y="4314"/>
                    <a:pt x="5529" y="4245"/>
                  </a:cubicBezTo>
                  <a:cubicBezTo>
                    <a:pt x="5624" y="4049"/>
                    <a:pt x="5705" y="3851"/>
                    <a:pt x="5750" y="3641"/>
                  </a:cubicBezTo>
                  <a:cubicBezTo>
                    <a:pt x="5764" y="3560"/>
                    <a:pt x="5786" y="3501"/>
                    <a:pt x="5856" y="3465"/>
                  </a:cubicBezTo>
                  <a:cubicBezTo>
                    <a:pt x="5984" y="3384"/>
                    <a:pt x="6113" y="3303"/>
                    <a:pt x="6227" y="3222"/>
                  </a:cubicBezTo>
                  <a:cubicBezTo>
                    <a:pt x="6275" y="3197"/>
                    <a:pt x="6322" y="3197"/>
                    <a:pt x="6367" y="3197"/>
                  </a:cubicBezTo>
                  <a:cubicBezTo>
                    <a:pt x="6373" y="3196"/>
                    <a:pt x="6379" y="3195"/>
                    <a:pt x="6384" y="3195"/>
                  </a:cubicBezTo>
                  <a:close/>
                  <a:moveTo>
                    <a:pt x="4137" y="3412"/>
                  </a:moveTo>
                  <a:cubicBezTo>
                    <a:pt x="4149" y="3412"/>
                    <a:pt x="4163" y="3416"/>
                    <a:pt x="4180" y="3420"/>
                  </a:cubicBezTo>
                  <a:cubicBezTo>
                    <a:pt x="4238" y="3443"/>
                    <a:pt x="4308" y="3454"/>
                    <a:pt x="4367" y="3465"/>
                  </a:cubicBezTo>
                  <a:cubicBezTo>
                    <a:pt x="4382" y="3469"/>
                    <a:pt x="4397" y="3470"/>
                    <a:pt x="4413" y="3470"/>
                  </a:cubicBezTo>
                  <a:cubicBezTo>
                    <a:pt x="4444" y="3470"/>
                    <a:pt x="4479" y="3465"/>
                    <a:pt x="4518" y="3465"/>
                  </a:cubicBezTo>
                  <a:cubicBezTo>
                    <a:pt x="4493" y="3560"/>
                    <a:pt x="4459" y="3652"/>
                    <a:pt x="4367" y="3711"/>
                  </a:cubicBezTo>
                  <a:cubicBezTo>
                    <a:pt x="4250" y="3792"/>
                    <a:pt x="4132" y="3873"/>
                    <a:pt x="4018" y="3965"/>
                  </a:cubicBezTo>
                  <a:cubicBezTo>
                    <a:pt x="3842" y="4094"/>
                    <a:pt x="3702" y="4259"/>
                    <a:pt x="3599" y="4443"/>
                  </a:cubicBezTo>
                  <a:cubicBezTo>
                    <a:pt x="3585" y="4490"/>
                    <a:pt x="3562" y="4513"/>
                    <a:pt x="3515" y="4513"/>
                  </a:cubicBezTo>
                  <a:cubicBezTo>
                    <a:pt x="3434" y="4513"/>
                    <a:pt x="3353" y="4524"/>
                    <a:pt x="3272" y="4524"/>
                  </a:cubicBezTo>
                  <a:lnTo>
                    <a:pt x="3261" y="4513"/>
                  </a:lnTo>
                  <a:cubicBezTo>
                    <a:pt x="3272" y="4479"/>
                    <a:pt x="3283" y="4443"/>
                    <a:pt x="3305" y="4421"/>
                  </a:cubicBezTo>
                  <a:cubicBezTo>
                    <a:pt x="3562" y="4094"/>
                    <a:pt x="3819" y="3781"/>
                    <a:pt x="4074" y="3454"/>
                  </a:cubicBezTo>
                  <a:cubicBezTo>
                    <a:pt x="4097" y="3423"/>
                    <a:pt x="4115" y="3412"/>
                    <a:pt x="4137" y="3412"/>
                  </a:cubicBezTo>
                  <a:close/>
                  <a:moveTo>
                    <a:pt x="827" y="1627"/>
                  </a:moveTo>
                  <a:cubicBezTo>
                    <a:pt x="850" y="1674"/>
                    <a:pt x="886" y="1708"/>
                    <a:pt x="897" y="1755"/>
                  </a:cubicBezTo>
                  <a:cubicBezTo>
                    <a:pt x="1070" y="2149"/>
                    <a:pt x="1246" y="2546"/>
                    <a:pt x="1327" y="2987"/>
                  </a:cubicBezTo>
                  <a:cubicBezTo>
                    <a:pt x="1364" y="3233"/>
                    <a:pt x="1408" y="3476"/>
                    <a:pt x="1386" y="3733"/>
                  </a:cubicBezTo>
                  <a:cubicBezTo>
                    <a:pt x="1375" y="3909"/>
                    <a:pt x="1350" y="4083"/>
                    <a:pt x="1327" y="4270"/>
                  </a:cubicBezTo>
                  <a:cubicBezTo>
                    <a:pt x="1327" y="4281"/>
                    <a:pt x="1316" y="4303"/>
                    <a:pt x="1316" y="4314"/>
                  </a:cubicBezTo>
                  <a:cubicBezTo>
                    <a:pt x="1235" y="4502"/>
                    <a:pt x="1154" y="4678"/>
                    <a:pt x="1070" y="4851"/>
                  </a:cubicBezTo>
                  <a:cubicBezTo>
                    <a:pt x="1059" y="4862"/>
                    <a:pt x="1048" y="4887"/>
                    <a:pt x="1037" y="4898"/>
                  </a:cubicBezTo>
                  <a:cubicBezTo>
                    <a:pt x="1059" y="4747"/>
                    <a:pt x="1095" y="4583"/>
                    <a:pt x="1107" y="4432"/>
                  </a:cubicBezTo>
                  <a:cubicBezTo>
                    <a:pt x="1154" y="4083"/>
                    <a:pt x="1177" y="3733"/>
                    <a:pt x="1140" y="3384"/>
                  </a:cubicBezTo>
                  <a:cubicBezTo>
                    <a:pt x="1095" y="2803"/>
                    <a:pt x="978" y="2233"/>
                    <a:pt x="827" y="1674"/>
                  </a:cubicBezTo>
                  <a:lnTo>
                    <a:pt x="827" y="1638"/>
                  </a:lnTo>
                  <a:lnTo>
                    <a:pt x="827" y="1627"/>
                  </a:lnTo>
                  <a:close/>
                  <a:moveTo>
                    <a:pt x="4826" y="3597"/>
                  </a:moveTo>
                  <a:cubicBezTo>
                    <a:pt x="4899" y="3597"/>
                    <a:pt x="4968" y="3638"/>
                    <a:pt x="5018" y="3722"/>
                  </a:cubicBezTo>
                  <a:cubicBezTo>
                    <a:pt x="5076" y="3814"/>
                    <a:pt x="5099" y="3932"/>
                    <a:pt x="5099" y="4035"/>
                  </a:cubicBezTo>
                  <a:cubicBezTo>
                    <a:pt x="5099" y="4060"/>
                    <a:pt x="5088" y="4083"/>
                    <a:pt x="5065" y="4094"/>
                  </a:cubicBezTo>
                  <a:cubicBezTo>
                    <a:pt x="4926" y="4200"/>
                    <a:pt x="4786" y="4292"/>
                    <a:pt x="4657" y="4398"/>
                  </a:cubicBezTo>
                  <a:cubicBezTo>
                    <a:pt x="4540" y="4490"/>
                    <a:pt x="4437" y="4594"/>
                    <a:pt x="4319" y="4689"/>
                  </a:cubicBezTo>
                  <a:cubicBezTo>
                    <a:pt x="4157" y="4851"/>
                    <a:pt x="3981" y="5002"/>
                    <a:pt x="3819" y="5152"/>
                  </a:cubicBezTo>
                  <a:cubicBezTo>
                    <a:pt x="3808" y="5166"/>
                    <a:pt x="3794" y="5178"/>
                    <a:pt x="3783" y="5178"/>
                  </a:cubicBezTo>
                  <a:cubicBezTo>
                    <a:pt x="3713" y="5060"/>
                    <a:pt x="3643" y="4943"/>
                    <a:pt x="3585" y="4828"/>
                  </a:cubicBezTo>
                  <a:cubicBezTo>
                    <a:pt x="3551" y="4747"/>
                    <a:pt x="3562" y="4664"/>
                    <a:pt x="3599" y="4583"/>
                  </a:cubicBezTo>
                  <a:cubicBezTo>
                    <a:pt x="3702" y="4340"/>
                    <a:pt x="3864" y="4152"/>
                    <a:pt x="4062" y="3990"/>
                  </a:cubicBezTo>
                  <a:cubicBezTo>
                    <a:pt x="4272" y="3839"/>
                    <a:pt x="4481" y="3700"/>
                    <a:pt x="4738" y="3616"/>
                  </a:cubicBezTo>
                  <a:cubicBezTo>
                    <a:pt x="4768" y="3603"/>
                    <a:pt x="4797" y="3597"/>
                    <a:pt x="4826" y="3597"/>
                  </a:cubicBezTo>
                  <a:close/>
                  <a:moveTo>
                    <a:pt x="5356" y="4002"/>
                  </a:moveTo>
                  <a:cubicBezTo>
                    <a:pt x="5367" y="4002"/>
                    <a:pt x="5367" y="4002"/>
                    <a:pt x="5367" y="4013"/>
                  </a:cubicBezTo>
                  <a:cubicBezTo>
                    <a:pt x="5356" y="4035"/>
                    <a:pt x="5345" y="4060"/>
                    <a:pt x="5331" y="4083"/>
                  </a:cubicBezTo>
                  <a:cubicBezTo>
                    <a:pt x="5121" y="4314"/>
                    <a:pt x="4926" y="4560"/>
                    <a:pt x="4716" y="4792"/>
                  </a:cubicBezTo>
                  <a:cubicBezTo>
                    <a:pt x="4518" y="5013"/>
                    <a:pt x="4272" y="5141"/>
                    <a:pt x="3993" y="5189"/>
                  </a:cubicBezTo>
                  <a:cubicBezTo>
                    <a:pt x="3948" y="5200"/>
                    <a:pt x="3900" y="5200"/>
                    <a:pt x="3842" y="5211"/>
                  </a:cubicBezTo>
                  <a:cubicBezTo>
                    <a:pt x="3853" y="5189"/>
                    <a:pt x="3864" y="5178"/>
                    <a:pt x="3864" y="5178"/>
                  </a:cubicBezTo>
                  <a:cubicBezTo>
                    <a:pt x="4051" y="5002"/>
                    <a:pt x="4227" y="4817"/>
                    <a:pt x="4412" y="4652"/>
                  </a:cubicBezTo>
                  <a:cubicBezTo>
                    <a:pt x="4599" y="4490"/>
                    <a:pt x="4808" y="4351"/>
                    <a:pt x="5007" y="4200"/>
                  </a:cubicBezTo>
                  <a:cubicBezTo>
                    <a:pt x="5088" y="4141"/>
                    <a:pt x="5169" y="4083"/>
                    <a:pt x="5261" y="4024"/>
                  </a:cubicBezTo>
                  <a:cubicBezTo>
                    <a:pt x="5297" y="4013"/>
                    <a:pt x="5331" y="4013"/>
                    <a:pt x="5356" y="4002"/>
                  </a:cubicBezTo>
                  <a:close/>
                  <a:moveTo>
                    <a:pt x="3529" y="4571"/>
                  </a:moveTo>
                  <a:lnTo>
                    <a:pt x="3529" y="4803"/>
                  </a:lnTo>
                  <a:cubicBezTo>
                    <a:pt x="3529" y="4817"/>
                    <a:pt x="3515" y="4828"/>
                    <a:pt x="3504" y="4840"/>
                  </a:cubicBezTo>
                  <a:cubicBezTo>
                    <a:pt x="3330" y="4979"/>
                    <a:pt x="3154" y="5119"/>
                    <a:pt x="2970" y="5259"/>
                  </a:cubicBezTo>
                  <a:cubicBezTo>
                    <a:pt x="3062" y="5027"/>
                    <a:pt x="3154" y="4792"/>
                    <a:pt x="3235" y="4583"/>
                  </a:cubicBezTo>
                  <a:cubicBezTo>
                    <a:pt x="3353" y="4571"/>
                    <a:pt x="3445" y="4571"/>
                    <a:pt x="3529" y="4571"/>
                  </a:cubicBezTo>
                  <a:close/>
                  <a:moveTo>
                    <a:pt x="3540" y="4873"/>
                  </a:moveTo>
                  <a:cubicBezTo>
                    <a:pt x="3562" y="4898"/>
                    <a:pt x="3573" y="4921"/>
                    <a:pt x="3585" y="4932"/>
                  </a:cubicBezTo>
                  <a:cubicBezTo>
                    <a:pt x="3610" y="4957"/>
                    <a:pt x="3599" y="4979"/>
                    <a:pt x="3573" y="5002"/>
                  </a:cubicBezTo>
                  <a:cubicBezTo>
                    <a:pt x="3470" y="5108"/>
                    <a:pt x="3364" y="5222"/>
                    <a:pt x="3261" y="5328"/>
                  </a:cubicBezTo>
                  <a:cubicBezTo>
                    <a:pt x="3121" y="5468"/>
                    <a:pt x="2981" y="5608"/>
                    <a:pt x="2830" y="5736"/>
                  </a:cubicBezTo>
                  <a:cubicBezTo>
                    <a:pt x="2805" y="5770"/>
                    <a:pt x="2772" y="5806"/>
                    <a:pt x="2724" y="5829"/>
                  </a:cubicBezTo>
                  <a:cubicBezTo>
                    <a:pt x="2794" y="5678"/>
                    <a:pt x="2853" y="5538"/>
                    <a:pt x="2923" y="5398"/>
                  </a:cubicBezTo>
                  <a:cubicBezTo>
                    <a:pt x="2923" y="5387"/>
                    <a:pt x="2934" y="5376"/>
                    <a:pt x="2934" y="5362"/>
                  </a:cubicBezTo>
                  <a:cubicBezTo>
                    <a:pt x="3132" y="5200"/>
                    <a:pt x="3342" y="5038"/>
                    <a:pt x="3540" y="4873"/>
                  </a:cubicBezTo>
                  <a:close/>
                  <a:moveTo>
                    <a:pt x="5769" y="3116"/>
                  </a:moveTo>
                  <a:cubicBezTo>
                    <a:pt x="5791" y="3116"/>
                    <a:pt x="5794" y="3134"/>
                    <a:pt x="5786" y="3175"/>
                  </a:cubicBezTo>
                  <a:cubicBezTo>
                    <a:pt x="5727" y="3630"/>
                    <a:pt x="5588" y="4049"/>
                    <a:pt x="5367" y="4454"/>
                  </a:cubicBezTo>
                  <a:cubicBezTo>
                    <a:pt x="5146" y="4840"/>
                    <a:pt x="4867" y="5178"/>
                    <a:pt x="4529" y="5457"/>
                  </a:cubicBezTo>
                  <a:cubicBezTo>
                    <a:pt x="4518" y="5479"/>
                    <a:pt x="4493" y="5491"/>
                    <a:pt x="4470" y="5491"/>
                  </a:cubicBezTo>
                  <a:cubicBezTo>
                    <a:pt x="4004" y="5560"/>
                    <a:pt x="3551" y="5700"/>
                    <a:pt x="3121" y="5865"/>
                  </a:cubicBezTo>
                  <a:cubicBezTo>
                    <a:pt x="3110" y="5876"/>
                    <a:pt x="3096" y="5876"/>
                    <a:pt x="3085" y="5887"/>
                  </a:cubicBezTo>
                  <a:cubicBezTo>
                    <a:pt x="3073" y="5887"/>
                    <a:pt x="3073" y="5876"/>
                    <a:pt x="3062" y="5876"/>
                  </a:cubicBezTo>
                  <a:cubicBezTo>
                    <a:pt x="3283" y="5641"/>
                    <a:pt x="3492" y="5410"/>
                    <a:pt x="3702" y="5166"/>
                  </a:cubicBezTo>
                  <a:cubicBezTo>
                    <a:pt x="3732" y="5262"/>
                    <a:pt x="3737" y="5270"/>
                    <a:pt x="3805" y="5270"/>
                  </a:cubicBezTo>
                  <a:cubicBezTo>
                    <a:pt x="3818" y="5270"/>
                    <a:pt x="3834" y="5270"/>
                    <a:pt x="3853" y="5270"/>
                  </a:cubicBezTo>
                  <a:cubicBezTo>
                    <a:pt x="4261" y="5236"/>
                    <a:pt x="4588" y="5049"/>
                    <a:pt x="4856" y="4733"/>
                  </a:cubicBezTo>
                  <a:cubicBezTo>
                    <a:pt x="5018" y="4538"/>
                    <a:pt x="5191" y="4328"/>
                    <a:pt x="5367" y="4130"/>
                  </a:cubicBezTo>
                  <a:cubicBezTo>
                    <a:pt x="5367" y="4119"/>
                    <a:pt x="5378" y="4105"/>
                    <a:pt x="5389" y="4094"/>
                  </a:cubicBezTo>
                  <a:cubicBezTo>
                    <a:pt x="5459" y="4002"/>
                    <a:pt x="5437" y="3954"/>
                    <a:pt x="5331" y="3943"/>
                  </a:cubicBezTo>
                  <a:cubicBezTo>
                    <a:pt x="5308" y="3884"/>
                    <a:pt x="5297" y="3839"/>
                    <a:pt x="5275" y="3792"/>
                  </a:cubicBezTo>
                  <a:lnTo>
                    <a:pt x="5275" y="3756"/>
                  </a:lnTo>
                  <a:cubicBezTo>
                    <a:pt x="5297" y="3663"/>
                    <a:pt x="5261" y="3594"/>
                    <a:pt x="5180" y="3535"/>
                  </a:cubicBezTo>
                  <a:cubicBezTo>
                    <a:pt x="5157" y="3524"/>
                    <a:pt x="5135" y="3501"/>
                    <a:pt x="5110" y="3490"/>
                  </a:cubicBezTo>
                  <a:cubicBezTo>
                    <a:pt x="5110" y="3476"/>
                    <a:pt x="5110" y="3476"/>
                    <a:pt x="5121" y="3476"/>
                  </a:cubicBezTo>
                  <a:cubicBezTo>
                    <a:pt x="5297" y="3314"/>
                    <a:pt x="5496" y="3186"/>
                    <a:pt x="5727" y="3127"/>
                  </a:cubicBezTo>
                  <a:cubicBezTo>
                    <a:pt x="5746" y="3120"/>
                    <a:pt x="5759" y="3116"/>
                    <a:pt x="5769" y="3116"/>
                  </a:cubicBezTo>
                  <a:close/>
                  <a:moveTo>
                    <a:pt x="3621" y="5013"/>
                  </a:moveTo>
                  <a:cubicBezTo>
                    <a:pt x="3691" y="5108"/>
                    <a:pt x="3691" y="5108"/>
                    <a:pt x="3643" y="5178"/>
                  </a:cubicBezTo>
                  <a:cubicBezTo>
                    <a:pt x="3470" y="5362"/>
                    <a:pt x="3294" y="5538"/>
                    <a:pt x="3132" y="5725"/>
                  </a:cubicBezTo>
                  <a:cubicBezTo>
                    <a:pt x="3015" y="5876"/>
                    <a:pt x="2875" y="5991"/>
                    <a:pt x="2691" y="6049"/>
                  </a:cubicBezTo>
                  <a:cubicBezTo>
                    <a:pt x="2654" y="6060"/>
                    <a:pt x="2607" y="6086"/>
                    <a:pt x="2562" y="6097"/>
                  </a:cubicBezTo>
                  <a:cubicBezTo>
                    <a:pt x="2585" y="6049"/>
                    <a:pt x="2607" y="6005"/>
                    <a:pt x="2643" y="5968"/>
                  </a:cubicBezTo>
                  <a:cubicBezTo>
                    <a:pt x="2853" y="5770"/>
                    <a:pt x="3062" y="5586"/>
                    <a:pt x="3261" y="5387"/>
                  </a:cubicBezTo>
                  <a:cubicBezTo>
                    <a:pt x="3389" y="5270"/>
                    <a:pt x="3504" y="5141"/>
                    <a:pt x="3621" y="5013"/>
                  </a:cubicBezTo>
                  <a:close/>
                  <a:moveTo>
                    <a:pt x="1746" y="3560"/>
                  </a:moveTo>
                  <a:cubicBezTo>
                    <a:pt x="1794" y="3594"/>
                    <a:pt x="1827" y="3616"/>
                    <a:pt x="1864" y="3652"/>
                  </a:cubicBezTo>
                  <a:cubicBezTo>
                    <a:pt x="1794" y="3770"/>
                    <a:pt x="1724" y="3884"/>
                    <a:pt x="1665" y="4002"/>
                  </a:cubicBezTo>
                  <a:cubicBezTo>
                    <a:pt x="1467" y="4409"/>
                    <a:pt x="1327" y="4851"/>
                    <a:pt x="1188" y="5281"/>
                  </a:cubicBezTo>
                  <a:cubicBezTo>
                    <a:pt x="1095" y="5560"/>
                    <a:pt x="978" y="5840"/>
                    <a:pt x="861" y="6108"/>
                  </a:cubicBezTo>
                  <a:cubicBezTo>
                    <a:pt x="861" y="6119"/>
                    <a:pt x="850" y="6119"/>
                    <a:pt x="838" y="6130"/>
                  </a:cubicBezTo>
                  <a:cubicBezTo>
                    <a:pt x="850" y="6005"/>
                    <a:pt x="875" y="5876"/>
                    <a:pt x="886" y="5748"/>
                  </a:cubicBezTo>
                  <a:cubicBezTo>
                    <a:pt x="919" y="5538"/>
                    <a:pt x="956" y="5340"/>
                    <a:pt x="989" y="5141"/>
                  </a:cubicBezTo>
                  <a:cubicBezTo>
                    <a:pt x="1001" y="5119"/>
                    <a:pt x="1014" y="5097"/>
                    <a:pt x="1014" y="5071"/>
                  </a:cubicBezTo>
                  <a:cubicBezTo>
                    <a:pt x="1140" y="4817"/>
                    <a:pt x="1269" y="4560"/>
                    <a:pt x="1386" y="4303"/>
                  </a:cubicBezTo>
                  <a:cubicBezTo>
                    <a:pt x="1478" y="4105"/>
                    <a:pt x="1573" y="3895"/>
                    <a:pt x="1665" y="3700"/>
                  </a:cubicBezTo>
                  <a:cubicBezTo>
                    <a:pt x="1688" y="3652"/>
                    <a:pt x="1713" y="3605"/>
                    <a:pt x="1746" y="3560"/>
                  </a:cubicBezTo>
                  <a:close/>
                  <a:moveTo>
                    <a:pt x="3610" y="2512"/>
                  </a:moveTo>
                  <a:cubicBezTo>
                    <a:pt x="3610" y="2605"/>
                    <a:pt x="3599" y="2686"/>
                    <a:pt x="3585" y="2767"/>
                  </a:cubicBezTo>
                  <a:cubicBezTo>
                    <a:pt x="3540" y="3082"/>
                    <a:pt x="3492" y="3406"/>
                    <a:pt x="3434" y="3722"/>
                  </a:cubicBezTo>
                  <a:cubicBezTo>
                    <a:pt x="3353" y="4130"/>
                    <a:pt x="3202" y="4513"/>
                    <a:pt x="3051" y="4898"/>
                  </a:cubicBezTo>
                  <a:cubicBezTo>
                    <a:pt x="2992" y="5049"/>
                    <a:pt x="2923" y="5200"/>
                    <a:pt x="2875" y="5351"/>
                  </a:cubicBezTo>
                  <a:cubicBezTo>
                    <a:pt x="2783" y="5597"/>
                    <a:pt x="2666" y="5829"/>
                    <a:pt x="2526" y="6049"/>
                  </a:cubicBezTo>
                  <a:cubicBezTo>
                    <a:pt x="2481" y="6119"/>
                    <a:pt x="2422" y="6178"/>
                    <a:pt x="2341" y="6225"/>
                  </a:cubicBezTo>
                  <a:cubicBezTo>
                    <a:pt x="2015" y="6398"/>
                    <a:pt x="1713" y="6619"/>
                    <a:pt x="1456" y="6887"/>
                  </a:cubicBezTo>
                  <a:cubicBezTo>
                    <a:pt x="1445" y="6899"/>
                    <a:pt x="1420" y="6912"/>
                    <a:pt x="1408" y="6935"/>
                  </a:cubicBezTo>
                  <a:lnTo>
                    <a:pt x="1386" y="6935"/>
                  </a:lnTo>
                  <a:cubicBezTo>
                    <a:pt x="1375" y="6887"/>
                    <a:pt x="1364" y="6843"/>
                    <a:pt x="1364" y="6795"/>
                  </a:cubicBezTo>
                  <a:cubicBezTo>
                    <a:pt x="1364" y="6619"/>
                    <a:pt x="1408" y="6468"/>
                    <a:pt x="1478" y="6329"/>
                  </a:cubicBezTo>
                  <a:cubicBezTo>
                    <a:pt x="1654" y="5935"/>
                    <a:pt x="1783" y="5527"/>
                    <a:pt x="1908" y="5108"/>
                  </a:cubicBezTo>
                  <a:cubicBezTo>
                    <a:pt x="2062" y="4571"/>
                    <a:pt x="2327" y="4083"/>
                    <a:pt x="2621" y="3616"/>
                  </a:cubicBezTo>
                  <a:cubicBezTo>
                    <a:pt x="2747" y="3406"/>
                    <a:pt x="2864" y="3186"/>
                    <a:pt x="3015" y="2987"/>
                  </a:cubicBezTo>
                  <a:cubicBezTo>
                    <a:pt x="3154" y="2803"/>
                    <a:pt x="3330" y="2638"/>
                    <a:pt x="3551" y="2535"/>
                  </a:cubicBezTo>
                  <a:cubicBezTo>
                    <a:pt x="3562" y="2524"/>
                    <a:pt x="3585" y="2524"/>
                    <a:pt x="3610" y="2512"/>
                  </a:cubicBezTo>
                  <a:close/>
                  <a:moveTo>
                    <a:pt x="721" y="1498"/>
                  </a:moveTo>
                  <a:cubicBezTo>
                    <a:pt x="746" y="1605"/>
                    <a:pt x="780" y="1708"/>
                    <a:pt x="805" y="1814"/>
                  </a:cubicBezTo>
                  <a:cubicBezTo>
                    <a:pt x="919" y="2255"/>
                    <a:pt x="1014" y="2708"/>
                    <a:pt x="1059" y="3163"/>
                  </a:cubicBezTo>
                  <a:cubicBezTo>
                    <a:pt x="1129" y="3663"/>
                    <a:pt x="1107" y="4164"/>
                    <a:pt x="1014" y="4664"/>
                  </a:cubicBezTo>
                  <a:cubicBezTo>
                    <a:pt x="945" y="5060"/>
                    <a:pt x="875" y="5457"/>
                    <a:pt x="816" y="5851"/>
                  </a:cubicBezTo>
                  <a:cubicBezTo>
                    <a:pt x="780" y="6016"/>
                    <a:pt x="769" y="6178"/>
                    <a:pt x="746" y="6340"/>
                  </a:cubicBezTo>
                  <a:cubicBezTo>
                    <a:pt x="746" y="6365"/>
                    <a:pt x="735" y="6376"/>
                    <a:pt x="735" y="6398"/>
                  </a:cubicBezTo>
                  <a:cubicBezTo>
                    <a:pt x="665" y="6516"/>
                    <a:pt x="595" y="6644"/>
                    <a:pt x="537" y="6759"/>
                  </a:cubicBezTo>
                  <a:cubicBezTo>
                    <a:pt x="431" y="6935"/>
                    <a:pt x="327" y="7122"/>
                    <a:pt x="291" y="7343"/>
                  </a:cubicBezTo>
                  <a:cubicBezTo>
                    <a:pt x="129" y="7144"/>
                    <a:pt x="48" y="6946"/>
                    <a:pt x="107" y="6703"/>
                  </a:cubicBezTo>
                  <a:cubicBezTo>
                    <a:pt x="162" y="6387"/>
                    <a:pt x="246" y="6086"/>
                    <a:pt x="316" y="5781"/>
                  </a:cubicBezTo>
                  <a:cubicBezTo>
                    <a:pt x="386" y="5432"/>
                    <a:pt x="431" y="5083"/>
                    <a:pt x="456" y="4733"/>
                  </a:cubicBezTo>
                  <a:cubicBezTo>
                    <a:pt x="467" y="4549"/>
                    <a:pt x="489" y="4373"/>
                    <a:pt x="500" y="4189"/>
                  </a:cubicBezTo>
                  <a:cubicBezTo>
                    <a:pt x="512" y="3990"/>
                    <a:pt x="526" y="3781"/>
                    <a:pt x="526" y="3582"/>
                  </a:cubicBezTo>
                  <a:cubicBezTo>
                    <a:pt x="537" y="3197"/>
                    <a:pt x="548" y="2814"/>
                    <a:pt x="537" y="2429"/>
                  </a:cubicBezTo>
                  <a:cubicBezTo>
                    <a:pt x="537" y="2105"/>
                    <a:pt x="607" y="1800"/>
                    <a:pt x="721" y="1498"/>
                  </a:cubicBezTo>
                  <a:close/>
                  <a:moveTo>
                    <a:pt x="3551" y="2359"/>
                  </a:moveTo>
                  <a:cubicBezTo>
                    <a:pt x="3445" y="2418"/>
                    <a:pt x="3364" y="2465"/>
                    <a:pt x="3272" y="2512"/>
                  </a:cubicBezTo>
                  <a:cubicBezTo>
                    <a:pt x="3004" y="2686"/>
                    <a:pt x="2761" y="2884"/>
                    <a:pt x="2551" y="3141"/>
                  </a:cubicBezTo>
                  <a:cubicBezTo>
                    <a:pt x="2353" y="3384"/>
                    <a:pt x="2143" y="3630"/>
                    <a:pt x="1992" y="3909"/>
                  </a:cubicBezTo>
                  <a:cubicBezTo>
                    <a:pt x="1816" y="4245"/>
                    <a:pt x="1688" y="4619"/>
                    <a:pt x="1607" y="4990"/>
                  </a:cubicBezTo>
                  <a:cubicBezTo>
                    <a:pt x="1489" y="5630"/>
                    <a:pt x="1210" y="6189"/>
                    <a:pt x="816" y="6703"/>
                  </a:cubicBezTo>
                  <a:cubicBezTo>
                    <a:pt x="710" y="6854"/>
                    <a:pt x="618" y="7005"/>
                    <a:pt x="526" y="7167"/>
                  </a:cubicBezTo>
                  <a:cubicBezTo>
                    <a:pt x="456" y="7295"/>
                    <a:pt x="431" y="7446"/>
                    <a:pt x="489" y="7597"/>
                  </a:cubicBezTo>
                  <a:cubicBezTo>
                    <a:pt x="408" y="7575"/>
                    <a:pt x="350" y="7482"/>
                    <a:pt x="350" y="7376"/>
                  </a:cubicBezTo>
                  <a:cubicBezTo>
                    <a:pt x="361" y="7248"/>
                    <a:pt x="397" y="7122"/>
                    <a:pt x="456" y="7016"/>
                  </a:cubicBezTo>
                  <a:cubicBezTo>
                    <a:pt x="559" y="6829"/>
                    <a:pt x="676" y="6644"/>
                    <a:pt x="769" y="6446"/>
                  </a:cubicBezTo>
                  <a:cubicBezTo>
                    <a:pt x="978" y="6016"/>
                    <a:pt x="1165" y="5586"/>
                    <a:pt x="1305" y="5119"/>
                  </a:cubicBezTo>
                  <a:cubicBezTo>
                    <a:pt x="1420" y="4700"/>
                    <a:pt x="1559" y="4303"/>
                    <a:pt x="1769" y="3920"/>
                  </a:cubicBezTo>
                  <a:cubicBezTo>
                    <a:pt x="1853" y="3781"/>
                    <a:pt x="1934" y="3652"/>
                    <a:pt x="2037" y="3524"/>
                  </a:cubicBezTo>
                  <a:cubicBezTo>
                    <a:pt x="2272" y="3244"/>
                    <a:pt x="2503" y="2954"/>
                    <a:pt x="2794" y="2733"/>
                  </a:cubicBezTo>
                  <a:cubicBezTo>
                    <a:pt x="3004" y="2568"/>
                    <a:pt x="3224" y="2429"/>
                    <a:pt x="3481" y="2373"/>
                  </a:cubicBezTo>
                  <a:cubicBezTo>
                    <a:pt x="3504" y="2373"/>
                    <a:pt x="3515" y="2359"/>
                    <a:pt x="3551" y="2359"/>
                  </a:cubicBezTo>
                  <a:close/>
                  <a:moveTo>
                    <a:pt x="3599" y="2395"/>
                  </a:moveTo>
                  <a:lnTo>
                    <a:pt x="3599" y="2395"/>
                  </a:lnTo>
                  <a:cubicBezTo>
                    <a:pt x="3610" y="2443"/>
                    <a:pt x="3621" y="2465"/>
                    <a:pt x="3585" y="2476"/>
                  </a:cubicBezTo>
                  <a:cubicBezTo>
                    <a:pt x="3294" y="2594"/>
                    <a:pt x="3096" y="2803"/>
                    <a:pt x="2934" y="3046"/>
                  </a:cubicBezTo>
                  <a:cubicBezTo>
                    <a:pt x="2596" y="3524"/>
                    <a:pt x="2294" y="4024"/>
                    <a:pt x="2062" y="4560"/>
                  </a:cubicBezTo>
                  <a:cubicBezTo>
                    <a:pt x="1956" y="4781"/>
                    <a:pt x="1875" y="5013"/>
                    <a:pt x="1816" y="5259"/>
                  </a:cubicBezTo>
                  <a:cubicBezTo>
                    <a:pt x="1724" y="5586"/>
                    <a:pt x="1607" y="5910"/>
                    <a:pt x="1467" y="6225"/>
                  </a:cubicBezTo>
                  <a:cubicBezTo>
                    <a:pt x="1386" y="6387"/>
                    <a:pt x="1327" y="6563"/>
                    <a:pt x="1316" y="6748"/>
                  </a:cubicBezTo>
                  <a:cubicBezTo>
                    <a:pt x="1305" y="6818"/>
                    <a:pt x="1327" y="6887"/>
                    <a:pt x="1339" y="6957"/>
                  </a:cubicBezTo>
                  <a:cubicBezTo>
                    <a:pt x="1339" y="6968"/>
                    <a:pt x="1339" y="6994"/>
                    <a:pt x="1327" y="7005"/>
                  </a:cubicBezTo>
                  <a:cubicBezTo>
                    <a:pt x="1188" y="7156"/>
                    <a:pt x="1048" y="7318"/>
                    <a:pt x="945" y="7494"/>
                  </a:cubicBezTo>
                  <a:cubicBezTo>
                    <a:pt x="919" y="7541"/>
                    <a:pt x="861" y="7563"/>
                    <a:pt x="827" y="7575"/>
                  </a:cubicBezTo>
                  <a:cubicBezTo>
                    <a:pt x="757" y="7597"/>
                    <a:pt x="699" y="7611"/>
                    <a:pt x="629" y="7622"/>
                  </a:cubicBezTo>
                  <a:cubicBezTo>
                    <a:pt x="607" y="7622"/>
                    <a:pt x="570" y="7611"/>
                    <a:pt x="559" y="7586"/>
                  </a:cubicBezTo>
                  <a:cubicBezTo>
                    <a:pt x="500" y="7516"/>
                    <a:pt x="512" y="7424"/>
                    <a:pt x="526" y="7343"/>
                  </a:cubicBezTo>
                  <a:cubicBezTo>
                    <a:pt x="581" y="7144"/>
                    <a:pt x="688" y="6968"/>
                    <a:pt x="791" y="6806"/>
                  </a:cubicBezTo>
                  <a:cubicBezTo>
                    <a:pt x="931" y="6619"/>
                    <a:pt x="1070" y="6424"/>
                    <a:pt x="1199" y="6225"/>
                  </a:cubicBezTo>
                  <a:cubicBezTo>
                    <a:pt x="1434" y="5851"/>
                    <a:pt x="1573" y="5446"/>
                    <a:pt x="1654" y="5013"/>
                  </a:cubicBezTo>
                  <a:cubicBezTo>
                    <a:pt x="1794" y="4340"/>
                    <a:pt x="2084" y="3756"/>
                    <a:pt x="2526" y="3233"/>
                  </a:cubicBezTo>
                  <a:cubicBezTo>
                    <a:pt x="2783" y="2932"/>
                    <a:pt x="3062" y="2686"/>
                    <a:pt x="3400" y="2487"/>
                  </a:cubicBezTo>
                  <a:cubicBezTo>
                    <a:pt x="3470" y="2454"/>
                    <a:pt x="3529" y="2429"/>
                    <a:pt x="3599" y="2395"/>
                  </a:cubicBezTo>
                  <a:close/>
                  <a:moveTo>
                    <a:pt x="6253" y="5502"/>
                  </a:moveTo>
                  <a:cubicBezTo>
                    <a:pt x="6158" y="5549"/>
                    <a:pt x="6054" y="5597"/>
                    <a:pt x="5959" y="5655"/>
                  </a:cubicBezTo>
                  <a:cubicBezTo>
                    <a:pt x="5808" y="5725"/>
                    <a:pt x="5658" y="5806"/>
                    <a:pt x="5507" y="5876"/>
                  </a:cubicBezTo>
                  <a:cubicBezTo>
                    <a:pt x="5250" y="5979"/>
                    <a:pt x="4995" y="6097"/>
                    <a:pt x="4727" y="6189"/>
                  </a:cubicBezTo>
                  <a:cubicBezTo>
                    <a:pt x="4074" y="6435"/>
                    <a:pt x="3411" y="6667"/>
                    <a:pt x="2761" y="6912"/>
                  </a:cubicBezTo>
                  <a:cubicBezTo>
                    <a:pt x="2177" y="7133"/>
                    <a:pt x="1607" y="7387"/>
                    <a:pt x="1095" y="7751"/>
                  </a:cubicBezTo>
                  <a:cubicBezTo>
                    <a:pt x="1084" y="7751"/>
                    <a:pt x="1070" y="7762"/>
                    <a:pt x="1059" y="7773"/>
                  </a:cubicBezTo>
                  <a:cubicBezTo>
                    <a:pt x="1070" y="7751"/>
                    <a:pt x="1070" y="7725"/>
                    <a:pt x="1084" y="7725"/>
                  </a:cubicBezTo>
                  <a:cubicBezTo>
                    <a:pt x="1188" y="7622"/>
                    <a:pt x="1280" y="7516"/>
                    <a:pt x="1386" y="7424"/>
                  </a:cubicBezTo>
                  <a:cubicBezTo>
                    <a:pt x="1805" y="7052"/>
                    <a:pt x="2294" y="6784"/>
                    <a:pt x="2842" y="6597"/>
                  </a:cubicBezTo>
                  <a:cubicBezTo>
                    <a:pt x="3353" y="6424"/>
                    <a:pt x="3864" y="6248"/>
                    <a:pt x="4389" y="6074"/>
                  </a:cubicBezTo>
                  <a:cubicBezTo>
                    <a:pt x="4680" y="5979"/>
                    <a:pt x="4970" y="5921"/>
                    <a:pt x="5261" y="5829"/>
                  </a:cubicBezTo>
                  <a:cubicBezTo>
                    <a:pt x="5577" y="5736"/>
                    <a:pt x="5889" y="5619"/>
                    <a:pt x="6194" y="5516"/>
                  </a:cubicBezTo>
                  <a:cubicBezTo>
                    <a:pt x="6216" y="5516"/>
                    <a:pt x="6239" y="5502"/>
                    <a:pt x="6253" y="5502"/>
                  </a:cubicBezTo>
                  <a:close/>
                  <a:moveTo>
                    <a:pt x="6297" y="5328"/>
                  </a:moveTo>
                  <a:cubicBezTo>
                    <a:pt x="6378" y="5328"/>
                    <a:pt x="6448" y="5340"/>
                    <a:pt x="6532" y="5340"/>
                  </a:cubicBezTo>
                  <a:cubicBezTo>
                    <a:pt x="5959" y="5538"/>
                    <a:pt x="5401" y="5770"/>
                    <a:pt x="4819" y="5910"/>
                  </a:cubicBezTo>
                  <a:cubicBezTo>
                    <a:pt x="4261" y="6038"/>
                    <a:pt x="3724" y="6248"/>
                    <a:pt x="3191" y="6424"/>
                  </a:cubicBezTo>
                  <a:cubicBezTo>
                    <a:pt x="2842" y="6538"/>
                    <a:pt x="2503" y="6655"/>
                    <a:pt x="2177" y="6818"/>
                  </a:cubicBezTo>
                  <a:cubicBezTo>
                    <a:pt x="1794" y="7016"/>
                    <a:pt x="1456" y="7273"/>
                    <a:pt x="1154" y="7563"/>
                  </a:cubicBezTo>
                  <a:cubicBezTo>
                    <a:pt x="1084" y="7622"/>
                    <a:pt x="1037" y="7714"/>
                    <a:pt x="989" y="7784"/>
                  </a:cubicBezTo>
                  <a:cubicBezTo>
                    <a:pt x="979" y="7800"/>
                    <a:pt x="970" y="7806"/>
                    <a:pt x="960" y="7806"/>
                  </a:cubicBezTo>
                  <a:cubicBezTo>
                    <a:pt x="949" y="7806"/>
                    <a:pt x="938" y="7797"/>
                    <a:pt x="931" y="7784"/>
                  </a:cubicBezTo>
                  <a:cubicBezTo>
                    <a:pt x="919" y="7737"/>
                    <a:pt x="908" y="7692"/>
                    <a:pt x="931" y="7644"/>
                  </a:cubicBezTo>
                  <a:cubicBezTo>
                    <a:pt x="956" y="7563"/>
                    <a:pt x="1001" y="7482"/>
                    <a:pt x="1059" y="7413"/>
                  </a:cubicBezTo>
                  <a:cubicBezTo>
                    <a:pt x="1375" y="6994"/>
                    <a:pt x="1758" y="6644"/>
                    <a:pt x="2213" y="6365"/>
                  </a:cubicBezTo>
                  <a:cubicBezTo>
                    <a:pt x="2411" y="6248"/>
                    <a:pt x="2621" y="6144"/>
                    <a:pt x="2830" y="6049"/>
                  </a:cubicBezTo>
                  <a:cubicBezTo>
                    <a:pt x="3202" y="5887"/>
                    <a:pt x="3585" y="5748"/>
                    <a:pt x="3981" y="5655"/>
                  </a:cubicBezTo>
                  <a:cubicBezTo>
                    <a:pt x="4331" y="5560"/>
                    <a:pt x="4669" y="5516"/>
                    <a:pt x="5018" y="5491"/>
                  </a:cubicBezTo>
                  <a:cubicBezTo>
                    <a:pt x="5367" y="5479"/>
                    <a:pt x="5705" y="5446"/>
                    <a:pt x="6029" y="5362"/>
                  </a:cubicBezTo>
                  <a:cubicBezTo>
                    <a:pt x="6124" y="5340"/>
                    <a:pt x="6216" y="5340"/>
                    <a:pt x="6297" y="5328"/>
                  </a:cubicBezTo>
                  <a:close/>
                  <a:moveTo>
                    <a:pt x="4502" y="0"/>
                  </a:moveTo>
                  <a:cubicBezTo>
                    <a:pt x="4386" y="0"/>
                    <a:pt x="4284" y="36"/>
                    <a:pt x="4202" y="124"/>
                  </a:cubicBezTo>
                  <a:cubicBezTo>
                    <a:pt x="4110" y="219"/>
                    <a:pt x="4029" y="322"/>
                    <a:pt x="3959" y="428"/>
                  </a:cubicBezTo>
                  <a:cubicBezTo>
                    <a:pt x="3819" y="627"/>
                    <a:pt x="3691" y="836"/>
                    <a:pt x="3551" y="1046"/>
                  </a:cubicBezTo>
                  <a:cubicBezTo>
                    <a:pt x="3540" y="1079"/>
                    <a:pt x="3529" y="1127"/>
                    <a:pt x="3504" y="1160"/>
                  </a:cubicBezTo>
                  <a:cubicBezTo>
                    <a:pt x="3492" y="1208"/>
                    <a:pt x="3481" y="1241"/>
                    <a:pt x="3459" y="1278"/>
                  </a:cubicBezTo>
                  <a:cubicBezTo>
                    <a:pt x="3364" y="1498"/>
                    <a:pt x="3389" y="1686"/>
                    <a:pt x="3573" y="1814"/>
                  </a:cubicBezTo>
                  <a:cubicBezTo>
                    <a:pt x="3610" y="1836"/>
                    <a:pt x="3610" y="1859"/>
                    <a:pt x="3599" y="1895"/>
                  </a:cubicBezTo>
                  <a:cubicBezTo>
                    <a:pt x="3504" y="2046"/>
                    <a:pt x="3423" y="2197"/>
                    <a:pt x="3330" y="2348"/>
                  </a:cubicBezTo>
                  <a:cubicBezTo>
                    <a:pt x="3330" y="2359"/>
                    <a:pt x="3305" y="2359"/>
                    <a:pt x="3294" y="2373"/>
                  </a:cubicBezTo>
                  <a:cubicBezTo>
                    <a:pt x="3283" y="2314"/>
                    <a:pt x="3272" y="2267"/>
                    <a:pt x="3261" y="2219"/>
                  </a:cubicBezTo>
                  <a:cubicBezTo>
                    <a:pt x="3241" y="2131"/>
                    <a:pt x="3217" y="2096"/>
                    <a:pt x="3158" y="2096"/>
                  </a:cubicBezTo>
                  <a:cubicBezTo>
                    <a:pt x="3141" y="2096"/>
                    <a:pt x="3120" y="2099"/>
                    <a:pt x="3096" y="2105"/>
                  </a:cubicBezTo>
                  <a:cubicBezTo>
                    <a:pt x="3073" y="2057"/>
                    <a:pt x="3051" y="2010"/>
                    <a:pt x="3026" y="1965"/>
                  </a:cubicBezTo>
                  <a:cubicBezTo>
                    <a:pt x="3040" y="1954"/>
                    <a:pt x="3051" y="1940"/>
                    <a:pt x="3051" y="1929"/>
                  </a:cubicBezTo>
                  <a:cubicBezTo>
                    <a:pt x="3213" y="1686"/>
                    <a:pt x="3364" y="1440"/>
                    <a:pt x="3470" y="1172"/>
                  </a:cubicBezTo>
                  <a:cubicBezTo>
                    <a:pt x="3504" y="1091"/>
                    <a:pt x="3515" y="987"/>
                    <a:pt x="3529" y="892"/>
                  </a:cubicBezTo>
                  <a:cubicBezTo>
                    <a:pt x="3529" y="804"/>
                    <a:pt x="3503" y="775"/>
                    <a:pt x="3431" y="775"/>
                  </a:cubicBezTo>
                  <a:cubicBezTo>
                    <a:pt x="3419" y="775"/>
                    <a:pt x="3405" y="776"/>
                    <a:pt x="3389" y="778"/>
                  </a:cubicBezTo>
                  <a:cubicBezTo>
                    <a:pt x="3375" y="697"/>
                    <a:pt x="3353" y="627"/>
                    <a:pt x="3249" y="627"/>
                  </a:cubicBezTo>
                  <a:lnTo>
                    <a:pt x="3235" y="613"/>
                  </a:lnTo>
                  <a:cubicBezTo>
                    <a:pt x="3196" y="573"/>
                    <a:pt x="3157" y="553"/>
                    <a:pt x="3115" y="553"/>
                  </a:cubicBezTo>
                  <a:cubicBezTo>
                    <a:pt x="3083" y="553"/>
                    <a:pt x="3050" y="565"/>
                    <a:pt x="3015" y="590"/>
                  </a:cubicBezTo>
                  <a:cubicBezTo>
                    <a:pt x="3015" y="579"/>
                    <a:pt x="3015" y="568"/>
                    <a:pt x="3004" y="557"/>
                  </a:cubicBezTo>
                  <a:cubicBezTo>
                    <a:pt x="2963" y="469"/>
                    <a:pt x="2900" y="424"/>
                    <a:pt x="2831" y="424"/>
                  </a:cubicBezTo>
                  <a:cubicBezTo>
                    <a:pt x="2781" y="424"/>
                    <a:pt x="2727" y="448"/>
                    <a:pt x="2677" y="498"/>
                  </a:cubicBezTo>
                  <a:cubicBezTo>
                    <a:pt x="2621" y="543"/>
                    <a:pt x="2573" y="590"/>
                    <a:pt x="2526" y="649"/>
                  </a:cubicBezTo>
                  <a:cubicBezTo>
                    <a:pt x="2397" y="870"/>
                    <a:pt x="2272" y="1079"/>
                    <a:pt x="2143" y="1311"/>
                  </a:cubicBezTo>
                  <a:cubicBezTo>
                    <a:pt x="2048" y="1487"/>
                    <a:pt x="1945" y="1660"/>
                    <a:pt x="1922" y="1870"/>
                  </a:cubicBezTo>
                  <a:cubicBezTo>
                    <a:pt x="1897" y="1987"/>
                    <a:pt x="1897" y="2093"/>
                    <a:pt x="1992" y="2186"/>
                  </a:cubicBezTo>
                  <a:cubicBezTo>
                    <a:pt x="2003" y="2197"/>
                    <a:pt x="2003" y="2233"/>
                    <a:pt x="1992" y="2244"/>
                  </a:cubicBezTo>
                  <a:cubicBezTo>
                    <a:pt x="1934" y="2348"/>
                    <a:pt x="1875" y="2454"/>
                    <a:pt x="1816" y="2557"/>
                  </a:cubicBezTo>
                  <a:cubicBezTo>
                    <a:pt x="1746" y="2675"/>
                    <a:pt x="1688" y="2792"/>
                    <a:pt x="1629" y="2906"/>
                  </a:cubicBezTo>
                  <a:cubicBezTo>
                    <a:pt x="1559" y="3057"/>
                    <a:pt x="1559" y="3211"/>
                    <a:pt x="1629" y="3351"/>
                  </a:cubicBezTo>
                  <a:cubicBezTo>
                    <a:pt x="1654" y="3406"/>
                    <a:pt x="1713" y="3454"/>
                    <a:pt x="1713" y="3501"/>
                  </a:cubicBezTo>
                  <a:cubicBezTo>
                    <a:pt x="1699" y="3560"/>
                    <a:pt x="1654" y="3605"/>
                    <a:pt x="1629" y="3652"/>
                  </a:cubicBezTo>
                  <a:cubicBezTo>
                    <a:pt x="1559" y="3792"/>
                    <a:pt x="1503" y="3920"/>
                    <a:pt x="1445" y="4060"/>
                  </a:cubicBezTo>
                  <a:cubicBezTo>
                    <a:pt x="1434" y="4083"/>
                    <a:pt x="1420" y="4094"/>
                    <a:pt x="1408" y="4119"/>
                  </a:cubicBezTo>
                  <a:cubicBezTo>
                    <a:pt x="1397" y="4071"/>
                    <a:pt x="1408" y="4035"/>
                    <a:pt x="1408" y="4002"/>
                  </a:cubicBezTo>
                  <a:cubicBezTo>
                    <a:pt x="1420" y="3873"/>
                    <a:pt x="1445" y="3744"/>
                    <a:pt x="1445" y="3630"/>
                  </a:cubicBezTo>
                  <a:cubicBezTo>
                    <a:pt x="1434" y="3406"/>
                    <a:pt x="1408" y="3186"/>
                    <a:pt x="1375" y="2976"/>
                  </a:cubicBezTo>
                  <a:cubicBezTo>
                    <a:pt x="1258" y="2418"/>
                    <a:pt x="1059" y="1895"/>
                    <a:pt x="757" y="1417"/>
                  </a:cubicBezTo>
                  <a:cubicBezTo>
                    <a:pt x="746" y="1406"/>
                    <a:pt x="710" y="1381"/>
                    <a:pt x="699" y="1381"/>
                  </a:cubicBezTo>
                  <a:cubicBezTo>
                    <a:pt x="688" y="1395"/>
                    <a:pt x="665" y="1417"/>
                    <a:pt x="665" y="1429"/>
                  </a:cubicBezTo>
                  <a:cubicBezTo>
                    <a:pt x="559" y="1767"/>
                    <a:pt x="478" y="2105"/>
                    <a:pt x="478" y="2454"/>
                  </a:cubicBezTo>
                  <a:cubicBezTo>
                    <a:pt x="489" y="2906"/>
                    <a:pt x="478" y="3351"/>
                    <a:pt x="467" y="3803"/>
                  </a:cubicBezTo>
                  <a:cubicBezTo>
                    <a:pt x="456" y="4105"/>
                    <a:pt x="419" y="4398"/>
                    <a:pt x="397" y="4689"/>
                  </a:cubicBezTo>
                  <a:cubicBezTo>
                    <a:pt x="386" y="4873"/>
                    <a:pt x="386" y="5060"/>
                    <a:pt x="350" y="5236"/>
                  </a:cubicBezTo>
                  <a:cubicBezTo>
                    <a:pt x="280" y="5619"/>
                    <a:pt x="199" y="5991"/>
                    <a:pt x="118" y="6365"/>
                  </a:cubicBezTo>
                  <a:cubicBezTo>
                    <a:pt x="93" y="6479"/>
                    <a:pt x="70" y="6586"/>
                    <a:pt x="48" y="6689"/>
                  </a:cubicBezTo>
                  <a:cubicBezTo>
                    <a:pt x="0" y="6935"/>
                    <a:pt x="81" y="7144"/>
                    <a:pt x="221" y="7343"/>
                  </a:cubicBezTo>
                  <a:cubicBezTo>
                    <a:pt x="257" y="7387"/>
                    <a:pt x="291" y="7446"/>
                    <a:pt x="327" y="7505"/>
                  </a:cubicBezTo>
                  <a:cubicBezTo>
                    <a:pt x="391" y="7623"/>
                    <a:pt x="484" y="7682"/>
                    <a:pt x="607" y="7682"/>
                  </a:cubicBezTo>
                  <a:cubicBezTo>
                    <a:pt x="618" y="7682"/>
                    <a:pt x="629" y="7682"/>
                    <a:pt x="640" y="7681"/>
                  </a:cubicBezTo>
                  <a:cubicBezTo>
                    <a:pt x="710" y="7667"/>
                    <a:pt x="791" y="7644"/>
                    <a:pt x="861" y="7633"/>
                  </a:cubicBezTo>
                  <a:lnTo>
                    <a:pt x="861" y="7633"/>
                  </a:lnTo>
                  <a:cubicBezTo>
                    <a:pt x="861" y="7656"/>
                    <a:pt x="850" y="7681"/>
                    <a:pt x="850" y="7703"/>
                  </a:cubicBezTo>
                  <a:cubicBezTo>
                    <a:pt x="861" y="7725"/>
                    <a:pt x="861" y="7751"/>
                    <a:pt x="861" y="7773"/>
                  </a:cubicBezTo>
                  <a:cubicBezTo>
                    <a:pt x="879" y="7833"/>
                    <a:pt x="916" y="7868"/>
                    <a:pt x="966" y="7868"/>
                  </a:cubicBezTo>
                  <a:cubicBezTo>
                    <a:pt x="985" y="7868"/>
                    <a:pt x="1004" y="7864"/>
                    <a:pt x="1026" y="7854"/>
                  </a:cubicBezTo>
                  <a:cubicBezTo>
                    <a:pt x="1059" y="7843"/>
                    <a:pt x="1084" y="7820"/>
                    <a:pt x="1118" y="7806"/>
                  </a:cubicBezTo>
                  <a:cubicBezTo>
                    <a:pt x="1375" y="7656"/>
                    <a:pt x="1629" y="7482"/>
                    <a:pt x="1897" y="7354"/>
                  </a:cubicBezTo>
                  <a:cubicBezTo>
                    <a:pt x="2632" y="6994"/>
                    <a:pt x="3411" y="6736"/>
                    <a:pt x="4180" y="6446"/>
                  </a:cubicBezTo>
                  <a:cubicBezTo>
                    <a:pt x="4588" y="6295"/>
                    <a:pt x="4995" y="6155"/>
                    <a:pt x="5401" y="5991"/>
                  </a:cubicBezTo>
                  <a:cubicBezTo>
                    <a:pt x="5775" y="5829"/>
                    <a:pt x="6146" y="5641"/>
                    <a:pt x="6518" y="5457"/>
                  </a:cubicBezTo>
                  <a:cubicBezTo>
                    <a:pt x="6554" y="5446"/>
                    <a:pt x="6602" y="5421"/>
                    <a:pt x="6635" y="5398"/>
                  </a:cubicBezTo>
                  <a:cubicBezTo>
                    <a:pt x="6658" y="5387"/>
                    <a:pt x="6672" y="5351"/>
                    <a:pt x="6672" y="5340"/>
                  </a:cubicBezTo>
                  <a:cubicBezTo>
                    <a:pt x="6672" y="5317"/>
                    <a:pt x="6635" y="5306"/>
                    <a:pt x="6613" y="5292"/>
                  </a:cubicBezTo>
                  <a:cubicBezTo>
                    <a:pt x="6521" y="5281"/>
                    <a:pt x="6427" y="5273"/>
                    <a:pt x="6331" y="5273"/>
                  </a:cubicBezTo>
                  <a:cubicBezTo>
                    <a:pt x="6231" y="5273"/>
                    <a:pt x="6130" y="5282"/>
                    <a:pt x="6029" y="5306"/>
                  </a:cubicBezTo>
                  <a:cubicBezTo>
                    <a:pt x="5878" y="5328"/>
                    <a:pt x="5739" y="5376"/>
                    <a:pt x="5588" y="5387"/>
                  </a:cubicBezTo>
                  <a:cubicBezTo>
                    <a:pt x="5261" y="5421"/>
                    <a:pt x="4948" y="5446"/>
                    <a:pt x="4610" y="5468"/>
                  </a:cubicBezTo>
                  <a:cubicBezTo>
                    <a:pt x="4632" y="5457"/>
                    <a:pt x="4632" y="5446"/>
                    <a:pt x="4646" y="5432"/>
                  </a:cubicBezTo>
                  <a:cubicBezTo>
                    <a:pt x="4937" y="5178"/>
                    <a:pt x="5180" y="4887"/>
                    <a:pt x="5367" y="4560"/>
                  </a:cubicBezTo>
                  <a:cubicBezTo>
                    <a:pt x="5378" y="4538"/>
                    <a:pt x="5401" y="4524"/>
                    <a:pt x="5426" y="4513"/>
                  </a:cubicBezTo>
                  <a:cubicBezTo>
                    <a:pt x="5496" y="4490"/>
                    <a:pt x="5565" y="4468"/>
                    <a:pt x="5624" y="4432"/>
                  </a:cubicBezTo>
                  <a:cubicBezTo>
                    <a:pt x="6029" y="4189"/>
                    <a:pt x="6286" y="3814"/>
                    <a:pt x="6473" y="3395"/>
                  </a:cubicBezTo>
                  <a:cubicBezTo>
                    <a:pt x="6496" y="3351"/>
                    <a:pt x="6496" y="3292"/>
                    <a:pt x="6496" y="3233"/>
                  </a:cubicBezTo>
                  <a:cubicBezTo>
                    <a:pt x="6496" y="3197"/>
                    <a:pt x="6484" y="3152"/>
                    <a:pt x="6484" y="3105"/>
                  </a:cubicBezTo>
                  <a:cubicBezTo>
                    <a:pt x="6473" y="3035"/>
                    <a:pt x="6473" y="2954"/>
                    <a:pt x="6392" y="2932"/>
                  </a:cubicBezTo>
                  <a:cubicBezTo>
                    <a:pt x="6334" y="2918"/>
                    <a:pt x="6297" y="2895"/>
                    <a:pt x="6253" y="2862"/>
                  </a:cubicBezTo>
                  <a:cubicBezTo>
                    <a:pt x="6216" y="2837"/>
                    <a:pt x="6146" y="2837"/>
                    <a:pt x="6088" y="2825"/>
                  </a:cubicBezTo>
                  <a:lnTo>
                    <a:pt x="6088" y="2803"/>
                  </a:lnTo>
                  <a:cubicBezTo>
                    <a:pt x="6088" y="2709"/>
                    <a:pt x="6050" y="2653"/>
                    <a:pt x="5976" y="2653"/>
                  </a:cubicBezTo>
                  <a:cubicBezTo>
                    <a:pt x="5958" y="2653"/>
                    <a:pt x="5937" y="2656"/>
                    <a:pt x="5915" y="2663"/>
                  </a:cubicBezTo>
                  <a:cubicBezTo>
                    <a:pt x="5834" y="2675"/>
                    <a:pt x="5764" y="2697"/>
                    <a:pt x="5694" y="2733"/>
                  </a:cubicBezTo>
                  <a:cubicBezTo>
                    <a:pt x="5437" y="2873"/>
                    <a:pt x="5238" y="3094"/>
                    <a:pt x="5065" y="3325"/>
                  </a:cubicBezTo>
                  <a:cubicBezTo>
                    <a:pt x="5018" y="3406"/>
                    <a:pt x="4970" y="3476"/>
                    <a:pt x="4878" y="3501"/>
                  </a:cubicBezTo>
                  <a:cubicBezTo>
                    <a:pt x="4842" y="3501"/>
                    <a:pt x="4808" y="3524"/>
                    <a:pt x="4772" y="3546"/>
                  </a:cubicBezTo>
                  <a:lnTo>
                    <a:pt x="4772" y="3420"/>
                  </a:lnTo>
                  <a:cubicBezTo>
                    <a:pt x="4819" y="3384"/>
                    <a:pt x="4867" y="3362"/>
                    <a:pt x="4900" y="3325"/>
                  </a:cubicBezTo>
                  <a:cubicBezTo>
                    <a:pt x="5088" y="3197"/>
                    <a:pt x="5250" y="3035"/>
                    <a:pt x="5389" y="2862"/>
                  </a:cubicBezTo>
                  <a:cubicBezTo>
                    <a:pt x="5507" y="2686"/>
                    <a:pt x="5624" y="2512"/>
                    <a:pt x="5669" y="2303"/>
                  </a:cubicBezTo>
                  <a:cubicBezTo>
                    <a:pt x="5705" y="2174"/>
                    <a:pt x="5705" y="2046"/>
                    <a:pt x="5599" y="1940"/>
                  </a:cubicBezTo>
                  <a:lnTo>
                    <a:pt x="5599" y="1906"/>
                  </a:lnTo>
                  <a:cubicBezTo>
                    <a:pt x="5588" y="1800"/>
                    <a:pt x="5565" y="1686"/>
                    <a:pt x="5437" y="1638"/>
                  </a:cubicBezTo>
                  <a:cubicBezTo>
                    <a:pt x="5426" y="1627"/>
                    <a:pt x="5401" y="1616"/>
                    <a:pt x="5389" y="1591"/>
                  </a:cubicBezTo>
                  <a:cubicBezTo>
                    <a:pt x="5330" y="1523"/>
                    <a:pt x="5214" y="1480"/>
                    <a:pt x="5107" y="1480"/>
                  </a:cubicBezTo>
                  <a:cubicBezTo>
                    <a:pt x="5068" y="1480"/>
                    <a:pt x="5029" y="1486"/>
                    <a:pt x="4995" y="1498"/>
                  </a:cubicBezTo>
                  <a:cubicBezTo>
                    <a:pt x="4948" y="1510"/>
                    <a:pt x="4900" y="1521"/>
                    <a:pt x="4831" y="1535"/>
                  </a:cubicBezTo>
                  <a:cubicBezTo>
                    <a:pt x="4867" y="1487"/>
                    <a:pt x="4889" y="1465"/>
                    <a:pt x="4912" y="1429"/>
                  </a:cubicBezTo>
                  <a:cubicBezTo>
                    <a:pt x="5065" y="1241"/>
                    <a:pt x="5191" y="1021"/>
                    <a:pt x="5238" y="778"/>
                  </a:cubicBezTo>
                  <a:cubicBezTo>
                    <a:pt x="5250" y="730"/>
                    <a:pt x="5250" y="660"/>
                    <a:pt x="5227" y="613"/>
                  </a:cubicBezTo>
                  <a:cubicBezTo>
                    <a:pt x="5205" y="579"/>
                    <a:pt x="5180" y="543"/>
                    <a:pt x="5169" y="498"/>
                  </a:cubicBezTo>
                  <a:cubicBezTo>
                    <a:pt x="5169" y="462"/>
                    <a:pt x="5135" y="428"/>
                    <a:pt x="5121" y="403"/>
                  </a:cubicBezTo>
                  <a:cubicBezTo>
                    <a:pt x="5099" y="370"/>
                    <a:pt x="5076" y="359"/>
                    <a:pt x="5051" y="322"/>
                  </a:cubicBezTo>
                  <a:cubicBezTo>
                    <a:pt x="5007" y="252"/>
                    <a:pt x="4926" y="208"/>
                    <a:pt x="4831" y="183"/>
                  </a:cubicBezTo>
                  <a:cubicBezTo>
                    <a:pt x="4808" y="171"/>
                    <a:pt x="4772" y="149"/>
                    <a:pt x="4761" y="138"/>
                  </a:cubicBezTo>
                  <a:cubicBezTo>
                    <a:pt x="4716" y="79"/>
                    <a:pt x="4680" y="21"/>
                    <a:pt x="4610" y="9"/>
                  </a:cubicBezTo>
                  <a:cubicBezTo>
                    <a:pt x="4573" y="4"/>
                    <a:pt x="4537" y="0"/>
                    <a:pt x="45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5804824" y="4283649"/>
              <a:ext cx="187736" cy="225956"/>
            </a:xfrm>
            <a:custGeom>
              <a:avLst/>
              <a:gdLst/>
              <a:ahLst/>
              <a:cxnLst/>
              <a:rect l="l" t="t" r="r" b="b"/>
              <a:pathLst>
                <a:path w="3959" h="4765" extrusionOk="0">
                  <a:moveTo>
                    <a:pt x="1870" y="0"/>
                  </a:moveTo>
                  <a:cubicBezTo>
                    <a:pt x="1773" y="0"/>
                    <a:pt x="1696" y="73"/>
                    <a:pt x="1676" y="155"/>
                  </a:cubicBezTo>
                  <a:cubicBezTo>
                    <a:pt x="1640" y="224"/>
                    <a:pt x="1618" y="294"/>
                    <a:pt x="1595" y="364"/>
                  </a:cubicBezTo>
                  <a:cubicBezTo>
                    <a:pt x="1525" y="574"/>
                    <a:pt x="1478" y="772"/>
                    <a:pt x="1456" y="959"/>
                  </a:cubicBezTo>
                  <a:cubicBezTo>
                    <a:pt x="1444" y="959"/>
                    <a:pt x="1444" y="959"/>
                    <a:pt x="1430" y="945"/>
                  </a:cubicBezTo>
                  <a:cubicBezTo>
                    <a:pt x="1235" y="820"/>
                    <a:pt x="1025" y="725"/>
                    <a:pt x="746" y="655"/>
                  </a:cubicBezTo>
                  <a:cubicBezTo>
                    <a:pt x="651" y="632"/>
                    <a:pt x="548" y="610"/>
                    <a:pt x="430" y="585"/>
                  </a:cubicBezTo>
                  <a:lnTo>
                    <a:pt x="419" y="585"/>
                  </a:lnTo>
                  <a:cubicBezTo>
                    <a:pt x="402" y="583"/>
                    <a:pt x="383" y="581"/>
                    <a:pt x="363" y="581"/>
                  </a:cubicBezTo>
                  <a:cubicBezTo>
                    <a:pt x="280" y="581"/>
                    <a:pt x="187" y="605"/>
                    <a:pt x="140" y="691"/>
                  </a:cubicBezTo>
                  <a:cubicBezTo>
                    <a:pt x="117" y="713"/>
                    <a:pt x="22" y="875"/>
                    <a:pt x="221" y="1015"/>
                  </a:cubicBezTo>
                  <a:lnTo>
                    <a:pt x="221" y="1029"/>
                  </a:lnTo>
                  <a:cubicBezTo>
                    <a:pt x="327" y="1110"/>
                    <a:pt x="441" y="1180"/>
                    <a:pt x="548" y="1239"/>
                  </a:cubicBezTo>
                  <a:lnTo>
                    <a:pt x="279" y="1239"/>
                  </a:lnTo>
                  <a:cubicBezTo>
                    <a:pt x="92" y="1239"/>
                    <a:pt x="34" y="1353"/>
                    <a:pt x="11" y="1412"/>
                  </a:cubicBezTo>
                  <a:cubicBezTo>
                    <a:pt x="0" y="1493"/>
                    <a:pt x="0" y="1599"/>
                    <a:pt x="140" y="1702"/>
                  </a:cubicBezTo>
                  <a:cubicBezTo>
                    <a:pt x="302" y="1820"/>
                    <a:pt x="478" y="1901"/>
                    <a:pt x="640" y="1959"/>
                  </a:cubicBezTo>
                  <a:cubicBezTo>
                    <a:pt x="861" y="2052"/>
                    <a:pt x="1106" y="2121"/>
                    <a:pt x="1349" y="2158"/>
                  </a:cubicBezTo>
                  <a:cubicBezTo>
                    <a:pt x="1456" y="2180"/>
                    <a:pt x="1559" y="2191"/>
                    <a:pt x="1665" y="2191"/>
                  </a:cubicBezTo>
                  <a:cubicBezTo>
                    <a:pt x="1710" y="2297"/>
                    <a:pt x="1757" y="2401"/>
                    <a:pt x="1805" y="2496"/>
                  </a:cubicBezTo>
                  <a:cubicBezTo>
                    <a:pt x="1735" y="2471"/>
                    <a:pt x="1654" y="2459"/>
                    <a:pt x="1570" y="2448"/>
                  </a:cubicBezTo>
                  <a:lnTo>
                    <a:pt x="1548" y="2437"/>
                  </a:lnTo>
                  <a:cubicBezTo>
                    <a:pt x="1386" y="2412"/>
                    <a:pt x="1235" y="2401"/>
                    <a:pt x="1081" y="2390"/>
                  </a:cubicBezTo>
                  <a:cubicBezTo>
                    <a:pt x="1044" y="2386"/>
                    <a:pt x="1008" y="2385"/>
                    <a:pt x="973" y="2385"/>
                  </a:cubicBezTo>
                  <a:cubicBezTo>
                    <a:pt x="889" y="2385"/>
                    <a:pt x="811" y="2393"/>
                    <a:pt x="746" y="2401"/>
                  </a:cubicBezTo>
                  <a:cubicBezTo>
                    <a:pt x="629" y="2426"/>
                    <a:pt x="536" y="2482"/>
                    <a:pt x="500" y="2588"/>
                  </a:cubicBezTo>
                  <a:cubicBezTo>
                    <a:pt x="478" y="2680"/>
                    <a:pt x="500" y="2786"/>
                    <a:pt x="581" y="2867"/>
                  </a:cubicBezTo>
                  <a:cubicBezTo>
                    <a:pt x="640" y="2937"/>
                    <a:pt x="721" y="2996"/>
                    <a:pt x="802" y="3029"/>
                  </a:cubicBezTo>
                  <a:cubicBezTo>
                    <a:pt x="978" y="3135"/>
                    <a:pt x="1176" y="3194"/>
                    <a:pt x="1444" y="3239"/>
                  </a:cubicBezTo>
                  <a:cubicBezTo>
                    <a:pt x="1456" y="3250"/>
                    <a:pt x="1467" y="3250"/>
                    <a:pt x="1478" y="3250"/>
                  </a:cubicBezTo>
                  <a:cubicBezTo>
                    <a:pt x="1581" y="3265"/>
                    <a:pt x="1687" y="3274"/>
                    <a:pt x="1796" y="3274"/>
                  </a:cubicBezTo>
                  <a:cubicBezTo>
                    <a:pt x="1947" y="3274"/>
                    <a:pt x="2102" y="3257"/>
                    <a:pt x="2257" y="3216"/>
                  </a:cubicBezTo>
                  <a:lnTo>
                    <a:pt x="2269" y="3216"/>
                  </a:lnTo>
                  <a:cubicBezTo>
                    <a:pt x="2269" y="3216"/>
                    <a:pt x="2269" y="3228"/>
                    <a:pt x="2282" y="3228"/>
                  </a:cubicBezTo>
                  <a:cubicBezTo>
                    <a:pt x="2327" y="3320"/>
                    <a:pt x="2386" y="3404"/>
                    <a:pt x="2456" y="3485"/>
                  </a:cubicBezTo>
                  <a:cubicBezTo>
                    <a:pt x="2397" y="3473"/>
                    <a:pt x="2352" y="3460"/>
                    <a:pt x="2305" y="3460"/>
                  </a:cubicBezTo>
                  <a:cubicBezTo>
                    <a:pt x="2224" y="3448"/>
                    <a:pt x="2154" y="3437"/>
                    <a:pt x="2073" y="3426"/>
                  </a:cubicBezTo>
                  <a:cubicBezTo>
                    <a:pt x="1933" y="3426"/>
                    <a:pt x="1794" y="3437"/>
                    <a:pt x="1665" y="3448"/>
                  </a:cubicBezTo>
                  <a:cubicBezTo>
                    <a:pt x="1618" y="3448"/>
                    <a:pt x="1584" y="3448"/>
                    <a:pt x="1548" y="3460"/>
                  </a:cubicBezTo>
                  <a:cubicBezTo>
                    <a:pt x="1419" y="3460"/>
                    <a:pt x="1361" y="3518"/>
                    <a:pt x="1338" y="3566"/>
                  </a:cubicBezTo>
                  <a:cubicBezTo>
                    <a:pt x="1305" y="3624"/>
                    <a:pt x="1280" y="3694"/>
                    <a:pt x="1338" y="3809"/>
                  </a:cubicBezTo>
                  <a:cubicBezTo>
                    <a:pt x="1361" y="3867"/>
                    <a:pt x="1408" y="3926"/>
                    <a:pt x="1467" y="3974"/>
                  </a:cubicBezTo>
                  <a:cubicBezTo>
                    <a:pt x="1629" y="4113"/>
                    <a:pt x="1816" y="4205"/>
                    <a:pt x="1989" y="4275"/>
                  </a:cubicBezTo>
                  <a:cubicBezTo>
                    <a:pt x="2154" y="4345"/>
                    <a:pt x="2316" y="4393"/>
                    <a:pt x="2492" y="4415"/>
                  </a:cubicBezTo>
                  <a:cubicBezTo>
                    <a:pt x="2537" y="4426"/>
                    <a:pt x="2573" y="4426"/>
                    <a:pt x="2618" y="4437"/>
                  </a:cubicBezTo>
                  <a:cubicBezTo>
                    <a:pt x="2666" y="4443"/>
                    <a:pt x="2713" y="4445"/>
                    <a:pt x="2758" y="4445"/>
                  </a:cubicBezTo>
                  <a:cubicBezTo>
                    <a:pt x="2925" y="4445"/>
                    <a:pt x="3077" y="4411"/>
                    <a:pt x="3224" y="4356"/>
                  </a:cubicBezTo>
                  <a:cubicBezTo>
                    <a:pt x="3341" y="4474"/>
                    <a:pt x="3456" y="4591"/>
                    <a:pt x="3584" y="4705"/>
                  </a:cubicBezTo>
                  <a:cubicBezTo>
                    <a:pt x="3609" y="4731"/>
                    <a:pt x="3643" y="4742"/>
                    <a:pt x="3665" y="4753"/>
                  </a:cubicBezTo>
                  <a:cubicBezTo>
                    <a:pt x="3665" y="4764"/>
                    <a:pt x="3679" y="4764"/>
                    <a:pt x="3679" y="4764"/>
                  </a:cubicBezTo>
                  <a:lnTo>
                    <a:pt x="3911" y="4753"/>
                  </a:lnTo>
                  <a:lnTo>
                    <a:pt x="3922" y="4742"/>
                  </a:lnTo>
                  <a:lnTo>
                    <a:pt x="3959" y="4496"/>
                  </a:lnTo>
                  <a:lnTo>
                    <a:pt x="3945" y="4485"/>
                  </a:lnTo>
                  <a:cubicBezTo>
                    <a:pt x="3934" y="4462"/>
                    <a:pt x="3922" y="4437"/>
                    <a:pt x="3889" y="4415"/>
                  </a:cubicBezTo>
                  <a:cubicBezTo>
                    <a:pt x="3864" y="4393"/>
                    <a:pt x="3841" y="4356"/>
                    <a:pt x="3819" y="4334"/>
                  </a:cubicBezTo>
                  <a:cubicBezTo>
                    <a:pt x="3819" y="4323"/>
                    <a:pt x="3819" y="4298"/>
                    <a:pt x="3830" y="4286"/>
                  </a:cubicBezTo>
                  <a:cubicBezTo>
                    <a:pt x="3864" y="4183"/>
                    <a:pt x="3875" y="4043"/>
                    <a:pt x="3889" y="3926"/>
                  </a:cubicBezTo>
                  <a:cubicBezTo>
                    <a:pt x="3900" y="3739"/>
                    <a:pt x="3900" y="3555"/>
                    <a:pt x="3875" y="3367"/>
                  </a:cubicBezTo>
                  <a:cubicBezTo>
                    <a:pt x="3853" y="3135"/>
                    <a:pt x="3783" y="2878"/>
                    <a:pt x="3665" y="2658"/>
                  </a:cubicBezTo>
                  <a:lnTo>
                    <a:pt x="3654" y="2647"/>
                  </a:lnTo>
                  <a:cubicBezTo>
                    <a:pt x="3632" y="2610"/>
                    <a:pt x="3621" y="2566"/>
                    <a:pt x="3596" y="2529"/>
                  </a:cubicBezTo>
                  <a:cubicBezTo>
                    <a:pt x="3584" y="2496"/>
                    <a:pt x="3562" y="2471"/>
                    <a:pt x="3551" y="2459"/>
                  </a:cubicBezTo>
                  <a:cubicBezTo>
                    <a:pt x="3492" y="2378"/>
                    <a:pt x="3433" y="2356"/>
                    <a:pt x="3386" y="2356"/>
                  </a:cubicBezTo>
                  <a:cubicBezTo>
                    <a:pt x="3370" y="2352"/>
                    <a:pt x="3353" y="2349"/>
                    <a:pt x="3336" y="2349"/>
                  </a:cubicBezTo>
                  <a:cubicBezTo>
                    <a:pt x="3255" y="2349"/>
                    <a:pt x="3169" y="2399"/>
                    <a:pt x="3132" y="2496"/>
                  </a:cubicBezTo>
                  <a:cubicBezTo>
                    <a:pt x="3095" y="2250"/>
                    <a:pt x="3026" y="1993"/>
                    <a:pt x="2897" y="1739"/>
                  </a:cubicBezTo>
                  <a:cubicBezTo>
                    <a:pt x="2852" y="1658"/>
                    <a:pt x="2794" y="1588"/>
                    <a:pt x="2735" y="1518"/>
                  </a:cubicBezTo>
                  <a:lnTo>
                    <a:pt x="2724" y="1504"/>
                  </a:lnTo>
                  <a:cubicBezTo>
                    <a:pt x="2665" y="1434"/>
                    <a:pt x="2595" y="1412"/>
                    <a:pt x="2548" y="1401"/>
                  </a:cubicBezTo>
                  <a:lnTo>
                    <a:pt x="2478" y="1401"/>
                  </a:lnTo>
                  <a:cubicBezTo>
                    <a:pt x="2467" y="1239"/>
                    <a:pt x="2456" y="1074"/>
                    <a:pt x="2422" y="912"/>
                  </a:cubicBezTo>
                  <a:cubicBezTo>
                    <a:pt x="2397" y="736"/>
                    <a:pt x="2294" y="702"/>
                    <a:pt x="2235" y="691"/>
                  </a:cubicBezTo>
                  <a:lnTo>
                    <a:pt x="2165" y="691"/>
                  </a:lnTo>
                  <a:cubicBezTo>
                    <a:pt x="2165" y="515"/>
                    <a:pt x="2129" y="353"/>
                    <a:pt x="2106" y="236"/>
                  </a:cubicBezTo>
                  <a:lnTo>
                    <a:pt x="2106" y="224"/>
                  </a:lnTo>
                  <a:cubicBezTo>
                    <a:pt x="2106" y="213"/>
                    <a:pt x="2095" y="166"/>
                    <a:pt x="2073" y="132"/>
                  </a:cubicBezTo>
                  <a:cubicBezTo>
                    <a:pt x="2037" y="62"/>
                    <a:pt x="1989" y="26"/>
                    <a:pt x="1919" y="4"/>
                  </a:cubicBezTo>
                  <a:lnTo>
                    <a:pt x="1908" y="4"/>
                  </a:lnTo>
                  <a:cubicBezTo>
                    <a:pt x="1895" y="1"/>
                    <a:pt x="1882" y="0"/>
                    <a:pt x="1870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803733" y="4282559"/>
              <a:ext cx="189917" cy="228090"/>
            </a:xfrm>
            <a:custGeom>
              <a:avLst/>
              <a:gdLst/>
              <a:ahLst/>
              <a:cxnLst/>
              <a:rect l="l" t="t" r="r" b="b"/>
              <a:pathLst>
                <a:path w="4005" h="4810" extrusionOk="0">
                  <a:moveTo>
                    <a:pt x="1900" y="48"/>
                  </a:moveTo>
                  <a:cubicBezTo>
                    <a:pt x="1907" y="48"/>
                    <a:pt x="1913" y="48"/>
                    <a:pt x="1920" y="49"/>
                  </a:cubicBezTo>
                  <a:lnTo>
                    <a:pt x="1942" y="49"/>
                  </a:lnTo>
                  <a:cubicBezTo>
                    <a:pt x="2001" y="74"/>
                    <a:pt x="2048" y="108"/>
                    <a:pt x="2082" y="166"/>
                  </a:cubicBezTo>
                  <a:cubicBezTo>
                    <a:pt x="2096" y="200"/>
                    <a:pt x="2107" y="236"/>
                    <a:pt x="2107" y="259"/>
                  </a:cubicBezTo>
                  <a:cubicBezTo>
                    <a:pt x="2129" y="376"/>
                    <a:pt x="2166" y="538"/>
                    <a:pt x="2166" y="714"/>
                  </a:cubicBezTo>
                  <a:lnTo>
                    <a:pt x="2166" y="736"/>
                  </a:lnTo>
                  <a:lnTo>
                    <a:pt x="2247" y="736"/>
                  </a:lnTo>
                  <a:cubicBezTo>
                    <a:pt x="2305" y="748"/>
                    <a:pt x="2398" y="784"/>
                    <a:pt x="2420" y="935"/>
                  </a:cubicBezTo>
                  <a:lnTo>
                    <a:pt x="2420" y="946"/>
                  </a:lnTo>
                  <a:cubicBezTo>
                    <a:pt x="2456" y="1097"/>
                    <a:pt x="2468" y="1262"/>
                    <a:pt x="2479" y="1424"/>
                  </a:cubicBezTo>
                  <a:lnTo>
                    <a:pt x="2479" y="1457"/>
                  </a:lnTo>
                  <a:lnTo>
                    <a:pt x="2501" y="1446"/>
                  </a:lnTo>
                  <a:lnTo>
                    <a:pt x="2571" y="1446"/>
                  </a:lnTo>
                  <a:cubicBezTo>
                    <a:pt x="2618" y="1457"/>
                    <a:pt x="2677" y="1482"/>
                    <a:pt x="2725" y="1541"/>
                  </a:cubicBezTo>
                  <a:lnTo>
                    <a:pt x="2736" y="1563"/>
                  </a:lnTo>
                  <a:cubicBezTo>
                    <a:pt x="2794" y="1622"/>
                    <a:pt x="2850" y="1692"/>
                    <a:pt x="2898" y="1773"/>
                  </a:cubicBezTo>
                  <a:cubicBezTo>
                    <a:pt x="3026" y="2016"/>
                    <a:pt x="3096" y="2273"/>
                    <a:pt x="3130" y="2530"/>
                  </a:cubicBezTo>
                  <a:lnTo>
                    <a:pt x="3130" y="2611"/>
                  </a:lnTo>
                  <a:lnTo>
                    <a:pt x="3166" y="2530"/>
                  </a:lnTo>
                  <a:cubicBezTo>
                    <a:pt x="3216" y="2430"/>
                    <a:pt x="3299" y="2399"/>
                    <a:pt x="3365" y="2399"/>
                  </a:cubicBezTo>
                  <a:cubicBezTo>
                    <a:pt x="3377" y="2399"/>
                    <a:pt x="3388" y="2400"/>
                    <a:pt x="3398" y="2401"/>
                  </a:cubicBezTo>
                  <a:cubicBezTo>
                    <a:pt x="3445" y="2401"/>
                    <a:pt x="3504" y="2424"/>
                    <a:pt x="3563" y="2494"/>
                  </a:cubicBezTo>
                  <a:cubicBezTo>
                    <a:pt x="3574" y="2505"/>
                    <a:pt x="3585" y="2530"/>
                    <a:pt x="3607" y="2563"/>
                  </a:cubicBezTo>
                  <a:cubicBezTo>
                    <a:pt x="3619" y="2600"/>
                    <a:pt x="3644" y="2633"/>
                    <a:pt x="3655" y="2681"/>
                  </a:cubicBezTo>
                  <a:lnTo>
                    <a:pt x="3666" y="2692"/>
                  </a:lnTo>
                  <a:cubicBezTo>
                    <a:pt x="3817" y="2949"/>
                    <a:pt x="3864" y="3239"/>
                    <a:pt x="3876" y="3390"/>
                  </a:cubicBezTo>
                  <a:cubicBezTo>
                    <a:pt x="3898" y="3578"/>
                    <a:pt x="3898" y="3762"/>
                    <a:pt x="3887" y="3949"/>
                  </a:cubicBezTo>
                  <a:cubicBezTo>
                    <a:pt x="3876" y="4089"/>
                    <a:pt x="3864" y="4206"/>
                    <a:pt x="3828" y="4298"/>
                  </a:cubicBezTo>
                  <a:lnTo>
                    <a:pt x="3828" y="4309"/>
                  </a:lnTo>
                  <a:cubicBezTo>
                    <a:pt x="3817" y="4321"/>
                    <a:pt x="3817" y="4346"/>
                    <a:pt x="3817" y="4357"/>
                  </a:cubicBezTo>
                  <a:lnTo>
                    <a:pt x="3806" y="4368"/>
                  </a:lnTo>
                  <a:lnTo>
                    <a:pt x="3817" y="4379"/>
                  </a:lnTo>
                  <a:cubicBezTo>
                    <a:pt x="3842" y="4404"/>
                    <a:pt x="3876" y="4427"/>
                    <a:pt x="3898" y="4449"/>
                  </a:cubicBezTo>
                  <a:cubicBezTo>
                    <a:pt x="3923" y="4474"/>
                    <a:pt x="3934" y="4508"/>
                    <a:pt x="3945" y="4519"/>
                  </a:cubicBezTo>
                  <a:lnTo>
                    <a:pt x="3957" y="4530"/>
                  </a:lnTo>
                  <a:lnTo>
                    <a:pt x="3923" y="4754"/>
                  </a:lnTo>
                  <a:lnTo>
                    <a:pt x="3714" y="4765"/>
                  </a:lnTo>
                  <a:lnTo>
                    <a:pt x="3702" y="4765"/>
                  </a:lnTo>
                  <a:cubicBezTo>
                    <a:pt x="3677" y="4754"/>
                    <a:pt x="3655" y="4728"/>
                    <a:pt x="3632" y="4706"/>
                  </a:cubicBezTo>
                  <a:cubicBezTo>
                    <a:pt x="3504" y="4600"/>
                    <a:pt x="3387" y="4485"/>
                    <a:pt x="3258" y="4357"/>
                  </a:cubicBezTo>
                  <a:lnTo>
                    <a:pt x="3247" y="4346"/>
                  </a:lnTo>
                  <a:lnTo>
                    <a:pt x="3236" y="4357"/>
                  </a:lnTo>
                  <a:cubicBezTo>
                    <a:pt x="3096" y="4412"/>
                    <a:pt x="2945" y="4445"/>
                    <a:pt x="2776" y="4445"/>
                  </a:cubicBezTo>
                  <a:cubicBezTo>
                    <a:pt x="2732" y="4445"/>
                    <a:pt x="2687" y="4443"/>
                    <a:pt x="2641" y="4438"/>
                  </a:cubicBezTo>
                  <a:cubicBezTo>
                    <a:pt x="2607" y="4427"/>
                    <a:pt x="2560" y="4427"/>
                    <a:pt x="2515" y="4416"/>
                  </a:cubicBezTo>
                  <a:cubicBezTo>
                    <a:pt x="2350" y="4390"/>
                    <a:pt x="2177" y="4346"/>
                    <a:pt x="2026" y="4276"/>
                  </a:cubicBezTo>
                  <a:cubicBezTo>
                    <a:pt x="1850" y="4206"/>
                    <a:pt x="1663" y="4111"/>
                    <a:pt x="1501" y="3971"/>
                  </a:cubicBezTo>
                  <a:cubicBezTo>
                    <a:pt x="1453" y="3938"/>
                    <a:pt x="1409" y="3879"/>
                    <a:pt x="1384" y="3821"/>
                  </a:cubicBezTo>
                  <a:cubicBezTo>
                    <a:pt x="1339" y="3717"/>
                    <a:pt x="1350" y="3647"/>
                    <a:pt x="1384" y="3600"/>
                  </a:cubicBezTo>
                  <a:cubicBezTo>
                    <a:pt x="1409" y="3566"/>
                    <a:pt x="1453" y="3508"/>
                    <a:pt x="1571" y="3508"/>
                  </a:cubicBezTo>
                  <a:cubicBezTo>
                    <a:pt x="1607" y="3496"/>
                    <a:pt x="1652" y="3496"/>
                    <a:pt x="1688" y="3496"/>
                  </a:cubicBezTo>
                  <a:cubicBezTo>
                    <a:pt x="1817" y="3483"/>
                    <a:pt x="1956" y="3471"/>
                    <a:pt x="2096" y="3471"/>
                  </a:cubicBezTo>
                  <a:cubicBezTo>
                    <a:pt x="2166" y="3483"/>
                    <a:pt x="2247" y="3496"/>
                    <a:pt x="2328" y="3508"/>
                  </a:cubicBezTo>
                  <a:cubicBezTo>
                    <a:pt x="2375" y="3508"/>
                    <a:pt x="2420" y="3519"/>
                    <a:pt x="2468" y="3530"/>
                  </a:cubicBezTo>
                  <a:lnTo>
                    <a:pt x="2526" y="3541"/>
                  </a:lnTo>
                  <a:lnTo>
                    <a:pt x="2526" y="3541"/>
                  </a:lnTo>
                  <a:lnTo>
                    <a:pt x="2490" y="3496"/>
                  </a:lnTo>
                  <a:cubicBezTo>
                    <a:pt x="2431" y="3413"/>
                    <a:pt x="2375" y="3332"/>
                    <a:pt x="2317" y="3239"/>
                  </a:cubicBezTo>
                  <a:cubicBezTo>
                    <a:pt x="2317" y="3239"/>
                    <a:pt x="2317" y="3228"/>
                    <a:pt x="2305" y="3228"/>
                  </a:cubicBezTo>
                  <a:lnTo>
                    <a:pt x="2305" y="3217"/>
                  </a:lnTo>
                  <a:lnTo>
                    <a:pt x="2269" y="3217"/>
                  </a:lnTo>
                  <a:cubicBezTo>
                    <a:pt x="2120" y="3258"/>
                    <a:pt x="1968" y="3275"/>
                    <a:pt x="1818" y="3275"/>
                  </a:cubicBezTo>
                  <a:cubicBezTo>
                    <a:pt x="1710" y="3275"/>
                    <a:pt x="1604" y="3266"/>
                    <a:pt x="1501" y="3251"/>
                  </a:cubicBezTo>
                  <a:cubicBezTo>
                    <a:pt x="1490" y="3251"/>
                    <a:pt x="1479" y="3251"/>
                    <a:pt x="1467" y="3239"/>
                  </a:cubicBezTo>
                  <a:cubicBezTo>
                    <a:pt x="1210" y="3192"/>
                    <a:pt x="1012" y="3133"/>
                    <a:pt x="839" y="3041"/>
                  </a:cubicBezTo>
                  <a:cubicBezTo>
                    <a:pt x="755" y="2994"/>
                    <a:pt x="685" y="2938"/>
                    <a:pt x="615" y="2879"/>
                  </a:cubicBezTo>
                  <a:cubicBezTo>
                    <a:pt x="545" y="2798"/>
                    <a:pt x="523" y="2703"/>
                    <a:pt x="545" y="2611"/>
                  </a:cubicBezTo>
                  <a:cubicBezTo>
                    <a:pt x="582" y="2530"/>
                    <a:pt x="663" y="2471"/>
                    <a:pt x="769" y="2449"/>
                  </a:cubicBezTo>
                  <a:cubicBezTo>
                    <a:pt x="835" y="2439"/>
                    <a:pt x="914" y="2430"/>
                    <a:pt x="999" y="2430"/>
                  </a:cubicBezTo>
                  <a:cubicBezTo>
                    <a:pt x="1033" y="2430"/>
                    <a:pt x="1068" y="2432"/>
                    <a:pt x="1104" y="2435"/>
                  </a:cubicBezTo>
                  <a:cubicBezTo>
                    <a:pt x="1244" y="2449"/>
                    <a:pt x="1409" y="2460"/>
                    <a:pt x="1560" y="2482"/>
                  </a:cubicBezTo>
                  <a:lnTo>
                    <a:pt x="1582" y="2494"/>
                  </a:lnTo>
                  <a:cubicBezTo>
                    <a:pt x="1663" y="2505"/>
                    <a:pt x="1747" y="2519"/>
                    <a:pt x="1828" y="2541"/>
                  </a:cubicBezTo>
                  <a:lnTo>
                    <a:pt x="1872" y="2552"/>
                  </a:lnTo>
                  <a:lnTo>
                    <a:pt x="1850" y="2505"/>
                  </a:lnTo>
                  <a:cubicBezTo>
                    <a:pt x="1803" y="2413"/>
                    <a:pt x="1758" y="2309"/>
                    <a:pt x="1710" y="2214"/>
                  </a:cubicBezTo>
                  <a:lnTo>
                    <a:pt x="1710" y="2203"/>
                  </a:lnTo>
                  <a:lnTo>
                    <a:pt x="1699" y="2192"/>
                  </a:lnTo>
                  <a:cubicBezTo>
                    <a:pt x="1582" y="2192"/>
                    <a:pt x="1479" y="2181"/>
                    <a:pt x="1372" y="2156"/>
                  </a:cubicBezTo>
                  <a:cubicBezTo>
                    <a:pt x="1129" y="2122"/>
                    <a:pt x="895" y="2052"/>
                    <a:pt x="674" y="1971"/>
                  </a:cubicBezTo>
                  <a:cubicBezTo>
                    <a:pt x="512" y="1901"/>
                    <a:pt x="336" y="1820"/>
                    <a:pt x="185" y="1714"/>
                  </a:cubicBezTo>
                  <a:lnTo>
                    <a:pt x="174" y="1703"/>
                  </a:lnTo>
                  <a:cubicBezTo>
                    <a:pt x="45" y="1622"/>
                    <a:pt x="45" y="1516"/>
                    <a:pt x="57" y="1446"/>
                  </a:cubicBezTo>
                  <a:cubicBezTo>
                    <a:pt x="82" y="1376"/>
                    <a:pt x="140" y="1284"/>
                    <a:pt x="302" y="1284"/>
                  </a:cubicBezTo>
                  <a:lnTo>
                    <a:pt x="571" y="1284"/>
                  </a:lnTo>
                  <a:lnTo>
                    <a:pt x="663" y="1295"/>
                  </a:lnTo>
                  <a:lnTo>
                    <a:pt x="582" y="1248"/>
                  </a:lnTo>
                  <a:cubicBezTo>
                    <a:pt x="476" y="1178"/>
                    <a:pt x="372" y="1108"/>
                    <a:pt x="266" y="1027"/>
                  </a:cubicBezTo>
                  <a:lnTo>
                    <a:pt x="255" y="1027"/>
                  </a:lnTo>
                  <a:cubicBezTo>
                    <a:pt x="82" y="898"/>
                    <a:pt x="152" y="759"/>
                    <a:pt x="185" y="725"/>
                  </a:cubicBezTo>
                  <a:cubicBezTo>
                    <a:pt x="231" y="652"/>
                    <a:pt x="314" y="628"/>
                    <a:pt x="382" y="628"/>
                  </a:cubicBezTo>
                  <a:cubicBezTo>
                    <a:pt x="399" y="628"/>
                    <a:pt x="416" y="630"/>
                    <a:pt x="431" y="633"/>
                  </a:cubicBezTo>
                  <a:lnTo>
                    <a:pt x="442" y="633"/>
                  </a:lnTo>
                  <a:cubicBezTo>
                    <a:pt x="571" y="655"/>
                    <a:pt x="663" y="678"/>
                    <a:pt x="755" y="703"/>
                  </a:cubicBezTo>
                  <a:cubicBezTo>
                    <a:pt x="1034" y="773"/>
                    <a:pt x="1258" y="865"/>
                    <a:pt x="1442" y="993"/>
                  </a:cubicBezTo>
                  <a:lnTo>
                    <a:pt x="1490" y="1027"/>
                  </a:lnTo>
                  <a:lnTo>
                    <a:pt x="1501" y="993"/>
                  </a:lnTo>
                  <a:cubicBezTo>
                    <a:pt x="1523" y="795"/>
                    <a:pt x="1571" y="608"/>
                    <a:pt x="1641" y="398"/>
                  </a:cubicBezTo>
                  <a:cubicBezTo>
                    <a:pt x="1663" y="317"/>
                    <a:pt x="1688" y="259"/>
                    <a:pt x="1710" y="189"/>
                  </a:cubicBezTo>
                  <a:cubicBezTo>
                    <a:pt x="1744" y="114"/>
                    <a:pt x="1816" y="48"/>
                    <a:pt x="1900" y="48"/>
                  </a:cubicBezTo>
                  <a:close/>
                  <a:moveTo>
                    <a:pt x="1893" y="0"/>
                  </a:moveTo>
                  <a:cubicBezTo>
                    <a:pt x="1794" y="0"/>
                    <a:pt x="1707" y="84"/>
                    <a:pt x="1677" y="166"/>
                  </a:cubicBezTo>
                  <a:cubicBezTo>
                    <a:pt x="1641" y="236"/>
                    <a:pt x="1618" y="306"/>
                    <a:pt x="1593" y="387"/>
                  </a:cubicBezTo>
                  <a:cubicBezTo>
                    <a:pt x="1523" y="586"/>
                    <a:pt x="1479" y="759"/>
                    <a:pt x="1453" y="946"/>
                  </a:cubicBezTo>
                  <a:cubicBezTo>
                    <a:pt x="1269" y="817"/>
                    <a:pt x="1048" y="725"/>
                    <a:pt x="769" y="655"/>
                  </a:cubicBezTo>
                  <a:cubicBezTo>
                    <a:pt x="674" y="633"/>
                    <a:pt x="582" y="608"/>
                    <a:pt x="453" y="586"/>
                  </a:cubicBezTo>
                  <a:lnTo>
                    <a:pt x="442" y="586"/>
                  </a:lnTo>
                  <a:cubicBezTo>
                    <a:pt x="428" y="584"/>
                    <a:pt x="413" y="583"/>
                    <a:pt x="398" y="583"/>
                  </a:cubicBezTo>
                  <a:cubicBezTo>
                    <a:pt x="310" y="583"/>
                    <a:pt x="200" y="613"/>
                    <a:pt x="140" y="703"/>
                  </a:cubicBezTo>
                  <a:cubicBezTo>
                    <a:pt x="115" y="736"/>
                    <a:pt x="23" y="912"/>
                    <a:pt x="233" y="1063"/>
                  </a:cubicBezTo>
                  <a:cubicBezTo>
                    <a:pt x="314" y="1133"/>
                    <a:pt x="395" y="1192"/>
                    <a:pt x="476" y="1236"/>
                  </a:cubicBezTo>
                  <a:lnTo>
                    <a:pt x="302" y="1236"/>
                  </a:lnTo>
                  <a:cubicBezTo>
                    <a:pt x="104" y="1236"/>
                    <a:pt x="34" y="1365"/>
                    <a:pt x="12" y="1435"/>
                  </a:cubicBezTo>
                  <a:cubicBezTo>
                    <a:pt x="1" y="1516"/>
                    <a:pt x="1" y="1633"/>
                    <a:pt x="152" y="1750"/>
                  </a:cubicBezTo>
                  <a:cubicBezTo>
                    <a:pt x="314" y="1865"/>
                    <a:pt x="490" y="1935"/>
                    <a:pt x="663" y="2005"/>
                  </a:cubicBezTo>
                  <a:cubicBezTo>
                    <a:pt x="884" y="2100"/>
                    <a:pt x="1118" y="2170"/>
                    <a:pt x="1372" y="2203"/>
                  </a:cubicBezTo>
                  <a:cubicBezTo>
                    <a:pt x="1467" y="2225"/>
                    <a:pt x="1571" y="2239"/>
                    <a:pt x="1677" y="2239"/>
                  </a:cubicBezTo>
                  <a:cubicBezTo>
                    <a:pt x="1710" y="2320"/>
                    <a:pt x="1747" y="2401"/>
                    <a:pt x="1791" y="2482"/>
                  </a:cubicBezTo>
                  <a:cubicBezTo>
                    <a:pt x="1722" y="2471"/>
                    <a:pt x="1663" y="2460"/>
                    <a:pt x="1593" y="2449"/>
                  </a:cubicBezTo>
                  <a:lnTo>
                    <a:pt x="1571" y="2435"/>
                  </a:lnTo>
                  <a:cubicBezTo>
                    <a:pt x="1409" y="2413"/>
                    <a:pt x="1258" y="2401"/>
                    <a:pt x="1104" y="2390"/>
                  </a:cubicBezTo>
                  <a:cubicBezTo>
                    <a:pt x="1067" y="2387"/>
                    <a:pt x="1031" y="2386"/>
                    <a:pt x="996" y="2386"/>
                  </a:cubicBezTo>
                  <a:cubicBezTo>
                    <a:pt x="912" y="2386"/>
                    <a:pt x="834" y="2393"/>
                    <a:pt x="769" y="2401"/>
                  </a:cubicBezTo>
                  <a:cubicBezTo>
                    <a:pt x="640" y="2424"/>
                    <a:pt x="545" y="2494"/>
                    <a:pt x="512" y="2600"/>
                  </a:cubicBezTo>
                  <a:cubicBezTo>
                    <a:pt x="464" y="2703"/>
                    <a:pt x="501" y="2820"/>
                    <a:pt x="582" y="2901"/>
                  </a:cubicBezTo>
                  <a:cubicBezTo>
                    <a:pt x="652" y="2971"/>
                    <a:pt x="733" y="3030"/>
                    <a:pt x="814" y="3077"/>
                  </a:cubicBezTo>
                  <a:cubicBezTo>
                    <a:pt x="990" y="3170"/>
                    <a:pt x="1188" y="3239"/>
                    <a:pt x="1467" y="3287"/>
                  </a:cubicBezTo>
                  <a:cubicBezTo>
                    <a:pt x="1479" y="3287"/>
                    <a:pt x="1490" y="3298"/>
                    <a:pt x="1490" y="3298"/>
                  </a:cubicBezTo>
                  <a:cubicBezTo>
                    <a:pt x="1595" y="3312"/>
                    <a:pt x="1702" y="3320"/>
                    <a:pt x="1809" y="3320"/>
                  </a:cubicBezTo>
                  <a:cubicBezTo>
                    <a:pt x="1964" y="3320"/>
                    <a:pt x="2122" y="3303"/>
                    <a:pt x="2280" y="3262"/>
                  </a:cubicBezTo>
                  <a:lnTo>
                    <a:pt x="2280" y="3273"/>
                  </a:lnTo>
                  <a:cubicBezTo>
                    <a:pt x="2328" y="3332"/>
                    <a:pt x="2375" y="3402"/>
                    <a:pt x="2420" y="3471"/>
                  </a:cubicBezTo>
                  <a:cubicBezTo>
                    <a:pt x="2387" y="3471"/>
                    <a:pt x="2361" y="3460"/>
                    <a:pt x="2328" y="3460"/>
                  </a:cubicBezTo>
                  <a:cubicBezTo>
                    <a:pt x="2258" y="3449"/>
                    <a:pt x="2177" y="3438"/>
                    <a:pt x="2096" y="3427"/>
                  </a:cubicBezTo>
                  <a:cubicBezTo>
                    <a:pt x="1956" y="3427"/>
                    <a:pt x="1817" y="3438"/>
                    <a:pt x="1688" y="3449"/>
                  </a:cubicBezTo>
                  <a:cubicBezTo>
                    <a:pt x="1641" y="3449"/>
                    <a:pt x="1607" y="3449"/>
                    <a:pt x="1560" y="3460"/>
                  </a:cubicBezTo>
                  <a:cubicBezTo>
                    <a:pt x="1431" y="3460"/>
                    <a:pt x="1372" y="3530"/>
                    <a:pt x="1339" y="3578"/>
                  </a:cubicBezTo>
                  <a:cubicBezTo>
                    <a:pt x="1303" y="3636"/>
                    <a:pt x="1280" y="3717"/>
                    <a:pt x="1339" y="3832"/>
                  </a:cubicBezTo>
                  <a:cubicBezTo>
                    <a:pt x="1372" y="3902"/>
                    <a:pt x="1420" y="3960"/>
                    <a:pt x="1467" y="4008"/>
                  </a:cubicBezTo>
                  <a:cubicBezTo>
                    <a:pt x="1641" y="4159"/>
                    <a:pt x="1828" y="4240"/>
                    <a:pt x="2001" y="4321"/>
                  </a:cubicBezTo>
                  <a:cubicBezTo>
                    <a:pt x="2166" y="4390"/>
                    <a:pt x="2339" y="4438"/>
                    <a:pt x="2515" y="4460"/>
                  </a:cubicBezTo>
                  <a:cubicBezTo>
                    <a:pt x="2549" y="4474"/>
                    <a:pt x="2596" y="4474"/>
                    <a:pt x="2641" y="4485"/>
                  </a:cubicBezTo>
                  <a:cubicBezTo>
                    <a:pt x="2687" y="4490"/>
                    <a:pt x="2732" y="4492"/>
                    <a:pt x="2776" y="4492"/>
                  </a:cubicBezTo>
                  <a:cubicBezTo>
                    <a:pt x="2945" y="4492"/>
                    <a:pt x="3096" y="4460"/>
                    <a:pt x="3236" y="4404"/>
                  </a:cubicBezTo>
                  <a:cubicBezTo>
                    <a:pt x="3364" y="4519"/>
                    <a:pt x="3479" y="4636"/>
                    <a:pt x="3596" y="4740"/>
                  </a:cubicBezTo>
                  <a:cubicBezTo>
                    <a:pt x="3619" y="4765"/>
                    <a:pt x="3655" y="4787"/>
                    <a:pt x="3677" y="4798"/>
                  </a:cubicBezTo>
                  <a:lnTo>
                    <a:pt x="3688" y="4810"/>
                  </a:lnTo>
                  <a:lnTo>
                    <a:pt x="3702" y="4810"/>
                  </a:lnTo>
                  <a:lnTo>
                    <a:pt x="3945" y="4798"/>
                  </a:lnTo>
                  <a:lnTo>
                    <a:pt x="3968" y="4776"/>
                  </a:lnTo>
                  <a:lnTo>
                    <a:pt x="4004" y="4519"/>
                  </a:lnTo>
                  <a:lnTo>
                    <a:pt x="3993" y="4508"/>
                  </a:lnTo>
                  <a:lnTo>
                    <a:pt x="3993" y="4497"/>
                  </a:lnTo>
                  <a:cubicBezTo>
                    <a:pt x="3982" y="4474"/>
                    <a:pt x="3957" y="4449"/>
                    <a:pt x="3934" y="4427"/>
                  </a:cubicBezTo>
                  <a:lnTo>
                    <a:pt x="3864" y="4357"/>
                  </a:lnTo>
                  <a:lnTo>
                    <a:pt x="3864" y="4321"/>
                  </a:lnTo>
                  <a:lnTo>
                    <a:pt x="3876" y="4309"/>
                  </a:lnTo>
                  <a:cubicBezTo>
                    <a:pt x="3912" y="4217"/>
                    <a:pt x="3923" y="4100"/>
                    <a:pt x="3934" y="3949"/>
                  </a:cubicBezTo>
                  <a:cubicBezTo>
                    <a:pt x="3945" y="3762"/>
                    <a:pt x="3945" y="3578"/>
                    <a:pt x="3923" y="3390"/>
                  </a:cubicBezTo>
                  <a:cubicBezTo>
                    <a:pt x="3912" y="3228"/>
                    <a:pt x="3864" y="2938"/>
                    <a:pt x="3714" y="2670"/>
                  </a:cubicBezTo>
                  <a:lnTo>
                    <a:pt x="3702" y="2658"/>
                  </a:lnTo>
                  <a:cubicBezTo>
                    <a:pt x="3677" y="2622"/>
                    <a:pt x="3666" y="2575"/>
                    <a:pt x="3644" y="2541"/>
                  </a:cubicBezTo>
                  <a:cubicBezTo>
                    <a:pt x="3632" y="2505"/>
                    <a:pt x="3607" y="2482"/>
                    <a:pt x="3596" y="2471"/>
                  </a:cubicBezTo>
                  <a:cubicBezTo>
                    <a:pt x="3526" y="2390"/>
                    <a:pt x="3456" y="2354"/>
                    <a:pt x="3409" y="2354"/>
                  </a:cubicBezTo>
                  <a:cubicBezTo>
                    <a:pt x="3396" y="2352"/>
                    <a:pt x="3383" y="2351"/>
                    <a:pt x="3370" y="2351"/>
                  </a:cubicBezTo>
                  <a:cubicBezTo>
                    <a:pt x="3297" y="2351"/>
                    <a:pt x="3215" y="2378"/>
                    <a:pt x="3166" y="2449"/>
                  </a:cubicBezTo>
                  <a:cubicBezTo>
                    <a:pt x="3130" y="2214"/>
                    <a:pt x="3060" y="1982"/>
                    <a:pt x="2934" y="1750"/>
                  </a:cubicBezTo>
                  <a:cubicBezTo>
                    <a:pt x="2887" y="1655"/>
                    <a:pt x="2828" y="1586"/>
                    <a:pt x="2780" y="1527"/>
                  </a:cubicBezTo>
                  <a:lnTo>
                    <a:pt x="2758" y="1505"/>
                  </a:lnTo>
                  <a:cubicBezTo>
                    <a:pt x="2699" y="1435"/>
                    <a:pt x="2630" y="1412"/>
                    <a:pt x="2585" y="1401"/>
                  </a:cubicBezTo>
                  <a:lnTo>
                    <a:pt x="2526" y="1401"/>
                  </a:lnTo>
                  <a:cubicBezTo>
                    <a:pt x="2515" y="1248"/>
                    <a:pt x="2501" y="1086"/>
                    <a:pt x="2468" y="935"/>
                  </a:cubicBezTo>
                  <a:cubicBezTo>
                    <a:pt x="2445" y="748"/>
                    <a:pt x="2328" y="703"/>
                    <a:pt x="2258" y="689"/>
                  </a:cubicBezTo>
                  <a:lnTo>
                    <a:pt x="2211" y="689"/>
                  </a:lnTo>
                  <a:cubicBezTo>
                    <a:pt x="2199" y="516"/>
                    <a:pt x="2177" y="365"/>
                    <a:pt x="2152" y="247"/>
                  </a:cubicBezTo>
                  <a:cubicBezTo>
                    <a:pt x="2152" y="225"/>
                    <a:pt x="2141" y="189"/>
                    <a:pt x="2118" y="144"/>
                  </a:cubicBezTo>
                  <a:cubicBezTo>
                    <a:pt x="2082" y="74"/>
                    <a:pt x="2026" y="27"/>
                    <a:pt x="1956" y="4"/>
                  </a:cubicBezTo>
                  <a:lnTo>
                    <a:pt x="1931" y="4"/>
                  </a:lnTo>
                  <a:cubicBezTo>
                    <a:pt x="1918" y="2"/>
                    <a:pt x="1906" y="0"/>
                    <a:pt x="189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920716" y="4363266"/>
              <a:ext cx="18209" cy="87253"/>
            </a:xfrm>
            <a:custGeom>
              <a:avLst/>
              <a:gdLst/>
              <a:ahLst/>
              <a:cxnLst/>
              <a:rect l="l" t="t" r="r" b="b"/>
              <a:pathLst>
                <a:path w="384" h="1840" extrusionOk="0">
                  <a:moveTo>
                    <a:pt x="59" y="1"/>
                  </a:moveTo>
                  <a:cubicBezTo>
                    <a:pt x="34" y="141"/>
                    <a:pt x="23" y="280"/>
                    <a:pt x="12" y="420"/>
                  </a:cubicBezTo>
                  <a:cubicBezTo>
                    <a:pt x="1" y="699"/>
                    <a:pt x="34" y="979"/>
                    <a:pt x="82" y="1258"/>
                  </a:cubicBezTo>
                  <a:cubicBezTo>
                    <a:pt x="93" y="1409"/>
                    <a:pt x="151" y="1549"/>
                    <a:pt x="221" y="1688"/>
                  </a:cubicBezTo>
                  <a:cubicBezTo>
                    <a:pt x="244" y="1747"/>
                    <a:pt x="291" y="1794"/>
                    <a:pt x="327" y="1839"/>
                  </a:cubicBezTo>
                  <a:lnTo>
                    <a:pt x="350" y="1839"/>
                  </a:lnTo>
                  <a:cubicBezTo>
                    <a:pt x="361" y="1769"/>
                    <a:pt x="383" y="1688"/>
                    <a:pt x="372" y="1618"/>
                  </a:cubicBezTo>
                  <a:cubicBezTo>
                    <a:pt x="372" y="1398"/>
                    <a:pt x="372" y="1177"/>
                    <a:pt x="350" y="968"/>
                  </a:cubicBezTo>
                  <a:cubicBezTo>
                    <a:pt x="327" y="758"/>
                    <a:pt x="291" y="537"/>
                    <a:pt x="221" y="339"/>
                  </a:cubicBezTo>
                  <a:cubicBezTo>
                    <a:pt x="174" y="222"/>
                    <a:pt x="118" y="118"/>
                    <a:pt x="7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955427" y="4406892"/>
              <a:ext cx="20580" cy="80567"/>
            </a:xfrm>
            <a:custGeom>
              <a:avLst/>
              <a:gdLst/>
              <a:ahLst/>
              <a:cxnLst/>
              <a:rect l="l" t="t" r="r" b="b"/>
              <a:pathLst>
                <a:path w="434" h="1699" extrusionOk="0">
                  <a:moveTo>
                    <a:pt x="154" y="0"/>
                  </a:moveTo>
                  <a:cubicBezTo>
                    <a:pt x="129" y="81"/>
                    <a:pt x="118" y="151"/>
                    <a:pt x="95" y="221"/>
                  </a:cubicBezTo>
                  <a:cubicBezTo>
                    <a:pt x="0" y="640"/>
                    <a:pt x="48" y="1070"/>
                    <a:pt x="165" y="1478"/>
                  </a:cubicBezTo>
                  <a:cubicBezTo>
                    <a:pt x="199" y="1584"/>
                    <a:pt x="235" y="1629"/>
                    <a:pt x="327" y="1699"/>
                  </a:cubicBezTo>
                  <a:cubicBezTo>
                    <a:pt x="433" y="1478"/>
                    <a:pt x="305" y="232"/>
                    <a:pt x="154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5877660" y="4457298"/>
              <a:ext cx="76773" cy="18636"/>
            </a:xfrm>
            <a:custGeom>
              <a:avLst/>
              <a:gdLst/>
              <a:ahLst/>
              <a:cxnLst/>
              <a:rect l="l" t="t" r="r" b="b"/>
              <a:pathLst>
                <a:path w="1619" h="393" extrusionOk="0">
                  <a:moveTo>
                    <a:pt x="393" y="0"/>
                  </a:moveTo>
                  <a:cubicBezTo>
                    <a:pt x="268" y="0"/>
                    <a:pt x="141" y="11"/>
                    <a:pt x="12" y="32"/>
                  </a:cubicBezTo>
                  <a:cubicBezTo>
                    <a:pt x="12" y="32"/>
                    <a:pt x="12" y="43"/>
                    <a:pt x="1" y="43"/>
                  </a:cubicBezTo>
                  <a:cubicBezTo>
                    <a:pt x="23" y="55"/>
                    <a:pt x="34" y="66"/>
                    <a:pt x="59" y="77"/>
                  </a:cubicBezTo>
                  <a:cubicBezTo>
                    <a:pt x="244" y="136"/>
                    <a:pt x="420" y="205"/>
                    <a:pt x="618" y="242"/>
                  </a:cubicBezTo>
                  <a:cubicBezTo>
                    <a:pt x="897" y="300"/>
                    <a:pt x="1177" y="345"/>
                    <a:pt x="1456" y="381"/>
                  </a:cubicBezTo>
                  <a:cubicBezTo>
                    <a:pt x="1501" y="393"/>
                    <a:pt x="1559" y="393"/>
                    <a:pt x="1618" y="393"/>
                  </a:cubicBezTo>
                  <a:cubicBezTo>
                    <a:pt x="1238" y="130"/>
                    <a:pt x="829" y="0"/>
                    <a:pt x="3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841764" y="4407698"/>
              <a:ext cx="68522" cy="15269"/>
            </a:xfrm>
            <a:custGeom>
              <a:avLst/>
              <a:gdLst/>
              <a:ahLst/>
              <a:cxnLst/>
              <a:rect l="l" t="t" r="r" b="b"/>
              <a:pathLst>
                <a:path w="1445" h="322" extrusionOk="0">
                  <a:moveTo>
                    <a:pt x="249" y="1"/>
                  </a:moveTo>
                  <a:cubicBezTo>
                    <a:pt x="147" y="1"/>
                    <a:pt x="61" y="10"/>
                    <a:pt x="1" y="31"/>
                  </a:cubicBezTo>
                  <a:cubicBezTo>
                    <a:pt x="456" y="215"/>
                    <a:pt x="945" y="310"/>
                    <a:pt x="1445" y="321"/>
                  </a:cubicBezTo>
                  <a:cubicBezTo>
                    <a:pt x="1197" y="128"/>
                    <a:pt x="620" y="1"/>
                    <a:pt x="24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882544" y="4464221"/>
              <a:ext cx="74639" cy="19015"/>
            </a:xfrm>
            <a:custGeom>
              <a:avLst/>
              <a:gdLst/>
              <a:ahLst/>
              <a:cxnLst/>
              <a:rect l="l" t="t" r="r" b="b"/>
              <a:pathLst>
                <a:path w="1574" h="401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26"/>
                    <a:pt x="37" y="37"/>
                    <a:pt x="48" y="37"/>
                  </a:cubicBezTo>
                  <a:cubicBezTo>
                    <a:pt x="280" y="188"/>
                    <a:pt x="526" y="305"/>
                    <a:pt x="806" y="364"/>
                  </a:cubicBezTo>
                  <a:cubicBezTo>
                    <a:pt x="909" y="384"/>
                    <a:pt x="1010" y="400"/>
                    <a:pt x="1112" y="400"/>
                  </a:cubicBezTo>
                  <a:cubicBezTo>
                    <a:pt x="1180" y="400"/>
                    <a:pt x="1247" y="393"/>
                    <a:pt x="1317" y="375"/>
                  </a:cubicBezTo>
                  <a:cubicBezTo>
                    <a:pt x="1412" y="364"/>
                    <a:pt x="1493" y="328"/>
                    <a:pt x="1574" y="294"/>
                  </a:cubicBezTo>
                  <a:cubicBezTo>
                    <a:pt x="1037" y="247"/>
                    <a:pt x="526" y="166"/>
                    <a:pt x="1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818054" y="4353213"/>
              <a:ext cx="64017" cy="17261"/>
            </a:xfrm>
            <a:custGeom>
              <a:avLst/>
              <a:gdLst/>
              <a:ahLst/>
              <a:cxnLst/>
              <a:rect l="l" t="t" r="r" b="b"/>
              <a:pathLst>
                <a:path w="1350" h="364" extrusionOk="0">
                  <a:moveTo>
                    <a:pt x="138" y="1"/>
                  </a:moveTo>
                  <a:cubicBezTo>
                    <a:pt x="100" y="1"/>
                    <a:pt x="62" y="1"/>
                    <a:pt x="23" y="3"/>
                  </a:cubicBezTo>
                  <a:lnTo>
                    <a:pt x="0" y="3"/>
                  </a:lnTo>
                  <a:cubicBezTo>
                    <a:pt x="151" y="96"/>
                    <a:pt x="721" y="246"/>
                    <a:pt x="1350" y="364"/>
                  </a:cubicBezTo>
                  <a:cubicBezTo>
                    <a:pt x="1305" y="330"/>
                    <a:pt x="1246" y="283"/>
                    <a:pt x="1199" y="246"/>
                  </a:cubicBezTo>
                  <a:cubicBezTo>
                    <a:pt x="1026" y="154"/>
                    <a:pt x="850" y="96"/>
                    <a:pt x="651" y="51"/>
                  </a:cubicBezTo>
                  <a:cubicBezTo>
                    <a:pt x="488" y="21"/>
                    <a:pt x="317" y="1"/>
                    <a:pt x="138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7"/>
            <p:cNvSpPr/>
            <p:nvPr/>
          </p:nvSpPr>
          <p:spPr>
            <a:xfrm>
              <a:off x="5840151" y="4411254"/>
              <a:ext cx="68949" cy="16360"/>
            </a:xfrm>
            <a:custGeom>
              <a:avLst/>
              <a:gdLst/>
              <a:ahLst/>
              <a:cxnLst/>
              <a:rect l="l" t="t" r="r" b="b"/>
              <a:pathLst>
                <a:path w="1454" h="345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25"/>
                    <a:pt x="35" y="59"/>
                    <a:pt x="71" y="70"/>
                  </a:cubicBezTo>
                  <a:cubicBezTo>
                    <a:pt x="185" y="165"/>
                    <a:pt x="314" y="210"/>
                    <a:pt x="454" y="257"/>
                  </a:cubicBezTo>
                  <a:cubicBezTo>
                    <a:pt x="653" y="314"/>
                    <a:pt x="851" y="345"/>
                    <a:pt x="1052" y="345"/>
                  </a:cubicBezTo>
                  <a:cubicBezTo>
                    <a:pt x="1181" y="345"/>
                    <a:pt x="1311" y="332"/>
                    <a:pt x="1443" y="305"/>
                  </a:cubicBezTo>
                  <a:cubicBezTo>
                    <a:pt x="1454" y="305"/>
                    <a:pt x="1454" y="294"/>
                    <a:pt x="1454" y="294"/>
                  </a:cubicBezTo>
                  <a:cubicBezTo>
                    <a:pt x="1211" y="257"/>
                    <a:pt x="965" y="246"/>
                    <a:pt x="722" y="199"/>
                  </a:cubicBezTo>
                  <a:cubicBezTo>
                    <a:pt x="476" y="140"/>
                    <a:pt x="244" y="70"/>
                    <a:pt x="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819097" y="4356153"/>
              <a:ext cx="70134" cy="20960"/>
            </a:xfrm>
            <a:custGeom>
              <a:avLst/>
              <a:gdLst/>
              <a:ahLst/>
              <a:cxnLst/>
              <a:rect l="l" t="t" r="r" b="b"/>
              <a:pathLst>
                <a:path w="1479" h="442" extrusionOk="0">
                  <a:moveTo>
                    <a:pt x="12" y="0"/>
                  </a:moveTo>
                  <a:cubicBezTo>
                    <a:pt x="12" y="0"/>
                    <a:pt x="12" y="11"/>
                    <a:pt x="1" y="11"/>
                  </a:cubicBezTo>
                  <a:cubicBezTo>
                    <a:pt x="456" y="291"/>
                    <a:pt x="945" y="408"/>
                    <a:pt x="1479" y="442"/>
                  </a:cubicBezTo>
                  <a:cubicBezTo>
                    <a:pt x="1456" y="430"/>
                    <a:pt x="1445" y="408"/>
                    <a:pt x="1434" y="394"/>
                  </a:cubicBezTo>
                  <a:cubicBezTo>
                    <a:pt x="1339" y="372"/>
                    <a:pt x="1258" y="338"/>
                    <a:pt x="1166" y="313"/>
                  </a:cubicBezTo>
                  <a:cubicBezTo>
                    <a:pt x="990" y="268"/>
                    <a:pt x="828" y="232"/>
                    <a:pt x="655" y="184"/>
                  </a:cubicBezTo>
                  <a:cubicBezTo>
                    <a:pt x="501" y="151"/>
                    <a:pt x="339" y="103"/>
                    <a:pt x="177" y="70"/>
                  </a:cubicBezTo>
                  <a:cubicBezTo>
                    <a:pt x="118" y="45"/>
                    <a:pt x="71" y="22"/>
                    <a:pt x="12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966001" y="4409120"/>
              <a:ext cx="13847" cy="80614"/>
            </a:xfrm>
            <a:custGeom>
              <a:avLst/>
              <a:gdLst/>
              <a:ahLst/>
              <a:cxnLst/>
              <a:rect l="l" t="t" r="r" b="b"/>
              <a:pathLst>
                <a:path w="292" h="1700" extrusionOk="0">
                  <a:moveTo>
                    <a:pt x="1" y="1"/>
                  </a:moveTo>
                  <a:cubicBezTo>
                    <a:pt x="163" y="559"/>
                    <a:pt x="222" y="1129"/>
                    <a:pt x="152" y="1699"/>
                  </a:cubicBezTo>
                  <a:cubicBezTo>
                    <a:pt x="210" y="1618"/>
                    <a:pt x="292" y="1177"/>
                    <a:pt x="255" y="839"/>
                  </a:cubicBezTo>
                  <a:cubicBezTo>
                    <a:pt x="222" y="548"/>
                    <a:pt x="163" y="255"/>
                    <a:pt x="1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894209" y="4332965"/>
              <a:ext cx="13847" cy="57947"/>
            </a:xfrm>
            <a:custGeom>
              <a:avLst/>
              <a:gdLst/>
              <a:ahLst/>
              <a:cxnLst/>
              <a:rect l="l" t="t" r="r" b="b"/>
              <a:pathLst>
                <a:path w="292" h="1222" extrusionOk="0">
                  <a:moveTo>
                    <a:pt x="258" y="0"/>
                  </a:moveTo>
                  <a:cubicBezTo>
                    <a:pt x="140" y="199"/>
                    <a:pt x="1" y="1107"/>
                    <a:pt x="71" y="1221"/>
                  </a:cubicBezTo>
                  <a:cubicBezTo>
                    <a:pt x="163" y="1059"/>
                    <a:pt x="291" y="173"/>
                    <a:pt x="25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5899141" y="4330689"/>
              <a:ext cx="14463" cy="64728"/>
            </a:xfrm>
            <a:custGeom>
              <a:avLst/>
              <a:gdLst/>
              <a:ahLst/>
              <a:cxnLst/>
              <a:rect l="l" t="t" r="r" b="b"/>
              <a:pathLst>
                <a:path w="305" h="1365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76" y="456"/>
                    <a:pt x="140" y="909"/>
                    <a:pt x="0" y="1350"/>
                  </a:cubicBezTo>
                  <a:lnTo>
                    <a:pt x="14" y="1364"/>
                  </a:lnTo>
                  <a:cubicBezTo>
                    <a:pt x="280" y="931"/>
                    <a:pt x="305" y="478"/>
                    <a:pt x="1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926264" y="4364357"/>
              <a:ext cx="19253" cy="67479"/>
            </a:xfrm>
            <a:custGeom>
              <a:avLst/>
              <a:gdLst/>
              <a:ahLst/>
              <a:cxnLst/>
              <a:rect l="l" t="t" r="r" b="b"/>
              <a:pathLst>
                <a:path w="406" h="1423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445"/>
                    <a:pt x="266" y="919"/>
                    <a:pt x="291" y="1422"/>
                  </a:cubicBezTo>
                  <a:cubicBezTo>
                    <a:pt x="406" y="945"/>
                    <a:pt x="255" y="176"/>
                    <a:pt x="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5883208" y="4300341"/>
              <a:ext cx="10006" cy="56382"/>
            </a:xfrm>
            <a:custGeom>
              <a:avLst/>
              <a:gdLst/>
              <a:ahLst/>
              <a:cxnLst/>
              <a:rect l="l" t="t" r="r" b="b"/>
              <a:pathLst>
                <a:path w="211" h="1189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15" y="199"/>
                    <a:pt x="71" y="384"/>
                    <a:pt x="46" y="582"/>
                  </a:cubicBezTo>
                  <a:cubicBezTo>
                    <a:pt x="23" y="780"/>
                    <a:pt x="12" y="979"/>
                    <a:pt x="1" y="1188"/>
                  </a:cubicBezTo>
                  <a:cubicBezTo>
                    <a:pt x="82" y="1096"/>
                    <a:pt x="210" y="303"/>
                    <a:pt x="196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5823602" y="4322486"/>
              <a:ext cx="50787" cy="22050"/>
            </a:xfrm>
            <a:custGeom>
              <a:avLst/>
              <a:gdLst/>
              <a:ahLst/>
              <a:cxnLst/>
              <a:rect l="l" t="t" r="r" b="b"/>
              <a:pathLst>
                <a:path w="1071" h="465" extrusionOk="0">
                  <a:moveTo>
                    <a:pt x="45" y="1"/>
                  </a:moveTo>
                  <a:cubicBezTo>
                    <a:pt x="34" y="1"/>
                    <a:pt x="23" y="1"/>
                    <a:pt x="1" y="12"/>
                  </a:cubicBezTo>
                  <a:cubicBezTo>
                    <a:pt x="71" y="34"/>
                    <a:pt x="126" y="70"/>
                    <a:pt x="185" y="93"/>
                  </a:cubicBezTo>
                  <a:cubicBezTo>
                    <a:pt x="476" y="185"/>
                    <a:pt x="755" y="325"/>
                    <a:pt x="1034" y="453"/>
                  </a:cubicBezTo>
                  <a:cubicBezTo>
                    <a:pt x="1034" y="453"/>
                    <a:pt x="1048" y="453"/>
                    <a:pt x="1071" y="464"/>
                  </a:cubicBezTo>
                  <a:cubicBezTo>
                    <a:pt x="1001" y="383"/>
                    <a:pt x="920" y="325"/>
                    <a:pt x="839" y="280"/>
                  </a:cubicBezTo>
                  <a:cubicBezTo>
                    <a:pt x="593" y="140"/>
                    <a:pt x="325" y="56"/>
                    <a:pt x="45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25736" y="4326327"/>
              <a:ext cx="48131" cy="20438"/>
            </a:xfrm>
            <a:custGeom>
              <a:avLst/>
              <a:gdLst/>
              <a:ahLst/>
              <a:cxnLst/>
              <a:rect l="l" t="t" r="r" b="b"/>
              <a:pathLst>
                <a:path w="1015" h="431" extrusionOk="0">
                  <a:moveTo>
                    <a:pt x="0" y="1"/>
                  </a:moveTo>
                  <a:lnTo>
                    <a:pt x="0" y="1"/>
                  </a:lnTo>
                  <a:cubicBezTo>
                    <a:pt x="316" y="210"/>
                    <a:pt x="640" y="372"/>
                    <a:pt x="1015" y="431"/>
                  </a:cubicBezTo>
                  <a:cubicBezTo>
                    <a:pt x="688" y="255"/>
                    <a:pt x="361" y="115"/>
                    <a:pt x="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85342" y="4302617"/>
              <a:ext cx="14511" cy="54628"/>
            </a:xfrm>
            <a:custGeom>
              <a:avLst/>
              <a:gdLst/>
              <a:ahLst/>
              <a:cxnLst/>
              <a:rect l="l" t="t" r="r" b="b"/>
              <a:pathLst>
                <a:path w="306" h="1152" extrusionOk="0">
                  <a:moveTo>
                    <a:pt x="199" y="0"/>
                  </a:moveTo>
                  <a:lnTo>
                    <a:pt x="199" y="0"/>
                  </a:lnTo>
                  <a:cubicBezTo>
                    <a:pt x="165" y="394"/>
                    <a:pt x="129" y="780"/>
                    <a:pt x="1" y="1151"/>
                  </a:cubicBezTo>
                  <a:cubicBezTo>
                    <a:pt x="165" y="1023"/>
                    <a:pt x="305" y="266"/>
                    <a:pt x="19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5813691" y="4292659"/>
              <a:ext cx="171044" cy="209786"/>
            </a:xfrm>
            <a:custGeom>
              <a:avLst/>
              <a:gdLst/>
              <a:ahLst/>
              <a:cxnLst/>
              <a:rect l="l" t="t" r="r" b="b"/>
              <a:pathLst>
                <a:path w="3607" h="4424" extrusionOk="0">
                  <a:moveTo>
                    <a:pt x="254" y="630"/>
                  </a:moveTo>
                  <a:cubicBezTo>
                    <a:pt x="534" y="685"/>
                    <a:pt x="802" y="769"/>
                    <a:pt x="1048" y="909"/>
                  </a:cubicBezTo>
                  <a:cubicBezTo>
                    <a:pt x="1129" y="954"/>
                    <a:pt x="1210" y="1012"/>
                    <a:pt x="1280" y="1093"/>
                  </a:cubicBezTo>
                  <a:cubicBezTo>
                    <a:pt x="1257" y="1082"/>
                    <a:pt x="1243" y="1082"/>
                    <a:pt x="1243" y="1082"/>
                  </a:cubicBezTo>
                  <a:cubicBezTo>
                    <a:pt x="964" y="954"/>
                    <a:pt x="685" y="814"/>
                    <a:pt x="394" y="722"/>
                  </a:cubicBezTo>
                  <a:cubicBezTo>
                    <a:pt x="335" y="699"/>
                    <a:pt x="280" y="663"/>
                    <a:pt x="210" y="641"/>
                  </a:cubicBezTo>
                  <a:cubicBezTo>
                    <a:pt x="232" y="630"/>
                    <a:pt x="243" y="630"/>
                    <a:pt x="254" y="630"/>
                  </a:cubicBezTo>
                  <a:close/>
                  <a:moveTo>
                    <a:pt x="254" y="711"/>
                  </a:moveTo>
                  <a:cubicBezTo>
                    <a:pt x="615" y="825"/>
                    <a:pt x="942" y="965"/>
                    <a:pt x="1269" y="1141"/>
                  </a:cubicBezTo>
                  <a:cubicBezTo>
                    <a:pt x="894" y="1082"/>
                    <a:pt x="570" y="920"/>
                    <a:pt x="254" y="711"/>
                  </a:cubicBezTo>
                  <a:close/>
                  <a:moveTo>
                    <a:pt x="1662" y="163"/>
                  </a:moveTo>
                  <a:lnTo>
                    <a:pt x="1662" y="163"/>
                  </a:lnTo>
                  <a:cubicBezTo>
                    <a:pt x="1676" y="465"/>
                    <a:pt x="1548" y="1258"/>
                    <a:pt x="1467" y="1350"/>
                  </a:cubicBezTo>
                  <a:cubicBezTo>
                    <a:pt x="1478" y="1141"/>
                    <a:pt x="1489" y="942"/>
                    <a:pt x="1512" y="744"/>
                  </a:cubicBezTo>
                  <a:cubicBezTo>
                    <a:pt x="1537" y="546"/>
                    <a:pt x="1581" y="361"/>
                    <a:pt x="1662" y="163"/>
                  </a:cubicBezTo>
                  <a:close/>
                  <a:moveTo>
                    <a:pt x="1710" y="210"/>
                  </a:moveTo>
                  <a:cubicBezTo>
                    <a:pt x="1816" y="476"/>
                    <a:pt x="1676" y="1233"/>
                    <a:pt x="1512" y="1361"/>
                  </a:cubicBezTo>
                  <a:cubicBezTo>
                    <a:pt x="1640" y="990"/>
                    <a:pt x="1676" y="604"/>
                    <a:pt x="1710" y="210"/>
                  </a:cubicBezTo>
                  <a:close/>
                  <a:moveTo>
                    <a:pt x="230" y="1278"/>
                  </a:moveTo>
                  <a:cubicBezTo>
                    <a:pt x="409" y="1278"/>
                    <a:pt x="580" y="1298"/>
                    <a:pt x="743" y="1328"/>
                  </a:cubicBezTo>
                  <a:cubicBezTo>
                    <a:pt x="942" y="1373"/>
                    <a:pt x="1118" y="1431"/>
                    <a:pt x="1291" y="1523"/>
                  </a:cubicBezTo>
                  <a:cubicBezTo>
                    <a:pt x="1338" y="1560"/>
                    <a:pt x="1397" y="1607"/>
                    <a:pt x="1442" y="1641"/>
                  </a:cubicBezTo>
                  <a:cubicBezTo>
                    <a:pt x="813" y="1523"/>
                    <a:pt x="243" y="1373"/>
                    <a:pt x="92" y="1280"/>
                  </a:cubicBezTo>
                  <a:lnTo>
                    <a:pt x="115" y="1280"/>
                  </a:lnTo>
                  <a:cubicBezTo>
                    <a:pt x="154" y="1278"/>
                    <a:pt x="192" y="1278"/>
                    <a:pt x="230" y="1278"/>
                  </a:cubicBezTo>
                  <a:close/>
                  <a:moveTo>
                    <a:pt x="126" y="1339"/>
                  </a:moveTo>
                  <a:cubicBezTo>
                    <a:pt x="185" y="1361"/>
                    <a:pt x="232" y="1384"/>
                    <a:pt x="291" y="1409"/>
                  </a:cubicBezTo>
                  <a:cubicBezTo>
                    <a:pt x="453" y="1442"/>
                    <a:pt x="615" y="1490"/>
                    <a:pt x="769" y="1523"/>
                  </a:cubicBezTo>
                  <a:cubicBezTo>
                    <a:pt x="942" y="1571"/>
                    <a:pt x="1104" y="1607"/>
                    <a:pt x="1280" y="1652"/>
                  </a:cubicBezTo>
                  <a:cubicBezTo>
                    <a:pt x="1372" y="1677"/>
                    <a:pt x="1453" y="1711"/>
                    <a:pt x="1548" y="1733"/>
                  </a:cubicBezTo>
                  <a:cubicBezTo>
                    <a:pt x="1559" y="1747"/>
                    <a:pt x="1570" y="1769"/>
                    <a:pt x="1593" y="1781"/>
                  </a:cubicBezTo>
                  <a:cubicBezTo>
                    <a:pt x="1059" y="1747"/>
                    <a:pt x="570" y="1630"/>
                    <a:pt x="115" y="1350"/>
                  </a:cubicBezTo>
                  <a:cubicBezTo>
                    <a:pt x="126" y="1350"/>
                    <a:pt x="126" y="1339"/>
                    <a:pt x="126" y="1339"/>
                  </a:cubicBezTo>
                  <a:close/>
                  <a:moveTo>
                    <a:pt x="1956" y="850"/>
                  </a:moveTo>
                  <a:lnTo>
                    <a:pt x="1956" y="850"/>
                  </a:lnTo>
                  <a:cubicBezTo>
                    <a:pt x="1989" y="1023"/>
                    <a:pt x="1861" y="1909"/>
                    <a:pt x="1769" y="2071"/>
                  </a:cubicBezTo>
                  <a:cubicBezTo>
                    <a:pt x="1699" y="1957"/>
                    <a:pt x="1838" y="1049"/>
                    <a:pt x="1956" y="850"/>
                  </a:cubicBezTo>
                  <a:close/>
                  <a:moveTo>
                    <a:pt x="2001" y="803"/>
                  </a:moveTo>
                  <a:lnTo>
                    <a:pt x="2001" y="803"/>
                  </a:lnTo>
                  <a:cubicBezTo>
                    <a:pt x="2107" y="1280"/>
                    <a:pt x="2082" y="1733"/>
                    <a:pt x="1816" y="2166"/>
                  </a:cubicBezTo>
                  <a:lnTo>
                    <a:pt x="1802" y="2152"/>
                  </a:lnTo>
                  <a:cubicBezTo>
                    <a:pt x="1942" y="1711"/>
                    <a:pt x="1978" y="1258"/>
                    <a:pt x="2001" y="803"/>
                  </a:cubicBezTo>
                  <a:close/>
                  <a:moveTo>
                    <a:pt x="841" y="2427"/>
                  </a:moveTo>
                  <a:cubicBezTo>
                    <a:pt x="1212" y="2427"/>
                    <a:pt x="1789" y="2554"/>
                    <a:pt x="2037" y="2747"/>
                  </a:cubicBezTo>
                  <a:cubicBezTo>
                    <a:pt x="1537" y="2736"/>
                    <a:pt x="1048" y="2641"/>
                    <a:pt x="593" y="2457"/>
                  </a:cubicBezTo>
                  <a:cubicBezTo>
                    <a:pt x="653" y="2436"/>
                    <a:pt x="739" y="2427"/>
                    <a:pt x="841" y="2427"/>
                  </a:cubicBezTo>
                  <a:close/>
                  <a:moveTo>
                    <a:pt x="559" y="2501"/>
                  </a:moveTo>
                  <a:lnTo>
                    <a:pt x="559" y="2501"/>
                  </a:lnTo>
                  <a:cubicBezTo>
                    <a:pt x="802" y="2571"/>
                    <a:pt x="1034" y="2641"/>
                    <a:pt x="1280" y="2700"/>
                  </a:cubicBezTo>
                  <a:cubicBezTo>
                    <a:pt x="1523" y="2747"/>
                    <a:pt x="1769" y="2758"/>
                    <a:pt x="2012" y="2795"/>
                  </a:cubicBezTo>
                  <a:cubicBezTo>
                    <a:pt x="2012" y="2795"/>
                    <a:pt x="2012" y="2806"/>
                    <a:pt x="2001" y="2806"/>
                  </a:cubicBezTo>
                  <a:cubicBezTo>
                    <a:pt x="1869" y="2833"/>
                    <a:pt x="1739" y="2846"/>
                    <a:pt x="1610" y="2846"/>
                  </a:cubicBezTo>
                  <a:cubicBezTo>
                    <a:pt x="1409" y="2846"/>
                    <a:pt x="1211" y="2815"/>
                    <a:pt x="1012" y="2758"/>
                  </a:cubicBezTo>
                  <a:cubicBezTo>
                    <a:pt x="872" y="2711"/>
                    <a:pt x="743" y="2666"/>
                    <a:pt x="629" y="2571"/>
                  </a:cubicBezTo>
                  <a:cubicBezTo>
                    <a:pt x="593" y="2560"/>
                    <a:pt x="581" y="2526"/>
                    <a:pt x="559" y="2501"/>
                  </a:cubicBezTo>
                  <a:close/>
                  <a:moveTo>
                    <a:pt x="2375" y="1512"/>
                  </a:moveTo>
                  <a:cubicBezTo>
                    <a:pt x="2629" y="1688"/>
                    <a:pt x="2780" y="2457"/>
                    <a:pt x="2665" y="2934"/>
                  </a:cubicBezTo>
                  <a:cubicBezTo>
                    <a:pt x="2640" y="2431"/>
                    <a:pt x="2618" y="1957"/>
                    <a:pt x="2375" y="1512"/>
                  </a:cubicBezTo>
                  <a:close/>
                  <a:moveTo>
                    <a:pt x="2327" y="1490"/>
                  </a:moveTo>
                  <a:cubicBezTo>
                    <a:pt x="2375" y="1607"/>
                    <a:pt x="2431" y="1711"/>
                    <a:pt x="2478" y="1828"/>
                  </a:cubicBezTo>
                  <a:cubicBezTo>
                    <a:pt x="2548" y="2026"/>
                    <a:pt x="2584" y="2247"/>
                    <a:pt x="2607" y="2457"/>
                  </a:cubicBezTo>
                  <a:cubicBezTo>
                    <a:pt x="2629" y="2666"/>
                    <a:pt x="2629" y="2887"/>
                    <a:pt x="2629" y="3107"/>
                  </a:cubicBezTo>
                  <a:cubicBezTo>
                    <a:pt x="2640" y="3177"/>
                    <a:pt x="2618" y="3258"/>
                    <a:pt x="2607" y="3328"/>
                  </a:cubicBezTo>
                  <a:lnTo>
                    <a:pt x="2584" y="3328"/>
                  </a:lnTo>
                  <a:cubicBezTo>
                    <a:pt x="2548" y="3283"/>
                    <a:pt x="2501" y="3236"/>
                    <a:pt x="2478" y="3177"/>
                  </a:cubicBezTo>
                  <a:cubicBezTo>
                    <a:pt x="2408" y="3038"/>
                    <a:pt x="2350" y="2898"/>
                    <a:pt x="2339" y="2747"/>
                  </a:cubicBezTo>
                  <a:cubicBezTo>
                    <a:pt x="2291" y="2468"/>
                    <a:pt x="2258" y="2188"/>
                    <a:pt x="2269" y="1909"/>
                  </a:cubicBezTo>
                  <a:cubicBezTo>
                    <a:pt x="2280" y="1769"/>
                    <a:pt x="2291" y="1630"/>
                    <a:pt x="2316" y="1490"/>
                  </a:cubicBezTo>
                  <a:close/>
                  <a:moveTo>
                    <a:pt x="1742" y="3472"/>
                  </a:moveTo>
                  <a:cubicBezTo>
                    <a:pt x="2178" y="3472"/>
                    <a:pt x="2587" y="3602"/>
                    <a:pt x="2967" y="3865"/>
                  </a:cubicBezTo>
                  <a:cubicBezTo>
                    <a:pt x="2908" y="3865"/>
                    <a:pt x="2850" y="3865"/>
                    <a:pt x="2805" y="3853"/>
                  </a:cubicBezTo>
                  <a:cubicBezTo>
                    <a:pt x="2526" y="3817"/>
                    <a:pt x="2246" y="3772"/>
                    <a:pt x="1967" y="3714"/>
                  </a:cubicBezTo>
                  <a:cubicBezTo>
                    <a:pt x="1769" y="3677"/>
                    <a:pt x="1593" y="3608"/>
                    <a:pt x="1408" y="3549"/>
                  </a:cubicBezTo>
                  <a:cubicBezTo>
                    <a:pt x="1383" y="3538"/>
                    <a:pt x="1372" y="3527"/>
                    <a:pt x="1350" y="3515"/>
                  </a:cubicBezTo>
                  <a:cubicBezTo>
                    <a:pt x="1361" y="3515"/>
                    <a:pt x="1361" y="3504"/>
                    <a:pt x="1361" y="3504"/>
                  </a:cubicBezTo>
                  <a:cubicBezTo>
                    <a:pt x="1490" y="3483"/>
                    <a:pt x="1617" y="3472"/>
                    <a:pt x="1742" y="3472"/>
                  </a:cubicBezTo>
                  <a:close/>
                  <a:moveTo>
                    <a:pt x="1453" y="3619"/>
                  </a:moveTo>
                  <a:lnTo>
                    <a:pt x="1453" y="3619"/>
                  </a:lnTo>
                  <a:cubicBezTo>
                    <a:pt x="1978" y="3784"/>
                    <a:pt x="2489" y="3865"/>
                    <a:pt x="3026" y="3912"/>
                  </a:cubicBezTo>
                  <a:cubicBezTo>
                    <a:pt x="2945" y="3946"/>
                    <a:pt x="2864" y="3982"/>
                    <a:pt x="2769" y="3993"/>
                  </a:cubicBezTo>
                  <a:cubicBezTo>
                    <a:pt x="2699" y="4011"/>
                    <a:pt x="2632" y="4018"/>
                    <a:pt x="2564" y="4018"/>
                  </a:cubicBezTo>
                  <a:cubicBezTo>
                    <a:pt x="2462" y="4018"/>
                    <a:pt x="2361" y="4002"/>
                    <a:pt x="2258" y="3982"/>
                  </a:cubicBezTo>
                  <a:cubicBezTo>
                    <a:pt x="1978" y="3923"/>
                    <a:pt x="1732" y="3806"/>
                    <a:pt x="1500" y="3655"/>
                  </a:cubicBezTo>
                  <a:cubicBezTo>
                    <a:pt x="1489" y="3655"/>
                    <a:pt x="1478" y="3644"/>
                    <a:pt x="1453" y="3619"/>
                  </a:cubicBezTo>
                  <a:close/>
                  <a:moveTo>
                    <a:pt x="3143" y="2409"/>
                  </a:moveTo>
                  <a:cubicBezTo>
                    <a:pt x="3294" y="2641"/>
                    <a:pt x="3422" y="3887"/>
                    <a:pt x="3316" y="4108"/>
                  </a:cubicBezTo>
                  <a:cubicBezTo>
                    <a:pt x="3224" y="4038"/>
                    <a:pt x="3188" y="3993"/>
                    <a:pt x="3154" y="3887"/>
                  </a:cubicBezTo>
                  <a:cubicBezTo>
                    <a:pt x="3037" y="3479"/>
                    <a:pt x="2989" y="3049"/>
                    <a:pt x="3084" y="2630"/>
                  </a:cubicBezTo>
                  <a:cubicBezTo>
                    <a:pt x="3107" y="2560"/>
                    <a:pt x="3118" y="2490"/>
                    <a:pt x="3143" y="2409"/>
                  </a:cubicBezTo>
                  <a:close/>
                  <a:moveTo>
                    <a:pt x="3213" y="2457"/>
                  </a:moveTo>
                  <a:cubicBezTo>
                    <a:pt x="3375" y="2711"/>
                    <a:pt x="3434" y="3004"/>
                    <a:pt x="3467" y="3295"/>
                  </a:cubicBezTo>
                  <a:cubicBezTo>
                    <a:pt x="3504" y="3633"/>
                    <a:pt x="3422" y="4074"/>
                    <a:pt x="3364" y="4155"/>
                  </a:cubicBezTo>
                  <a:cubicBezTo>
                    <a:pt x="3434" y="3585"/>
                    <a:pt x="3375" y="3015"/>
                    <a:pt x="3213" y="2457"/>
                  </a:cubicBezTo>
                  <a:close/>
                  <a:moveTo>
                    <a:pt x="1688" y="1"/>
                  </a:moveTo>
                  <a:cubicBezTo>
                    <a:pt x="1688" y="1"/>
                    <a:pt x="1662" y="12"/>
                    <a:pt x="1651" y="34"/>
                  </a:cubicBezTo>
                  <a:cubicBezTo>
                    <a:pt x="1629" y="104"/>
                    <a:pt x="1607" y="174"/>
                    <a:pt x="1581" y="244"/>
                  </a:cubicBezTo>
                  <a:cubicBezTo>
                    <a:pt x="1512" y="454"/>
                    <a:pt x="1453" y="674"/>
                    <a:pt x="1442" y="895"/>
                  </a:cubicBezTo>
                  <a:cubicBezTo>
                    <a:pt x="1431" y="1012"/>
                    <a:pt x="1431" y="1130"/>
                    <a:pt x="1419" y="1233"/>
                  </a:cubicBezTo>
                  <a:cubicBezTo>
                    <a:pt x="1419" y="1244"/>
                    <a:pt x="1419" y="1258"/>
                    <a:pt x="1408" y="1269"/>
                  </a:cubicBezTo>
                  <a:cubicBezTo>
                    <a:pt x="1397" y="1244"/>
                    <a:pt x="1383" y="1211"/>
                    <a:pt x="1361" y="1174"/>
                  </a:cubicBezTo>
                  <a:cubicBezTo>
                    <a:pt x="1313" y="1060"/>
                    <a:pt x="1243" y="979"/>
                    <a:pt x="1140" y="920"/>
                  </a:cubicBezTo>
                  <a:cubicBezTo>
                    <a:pt x="942" y="780"/>
                    <a:pt x="732" y="699"/>
                    <a:pt x="511" y="641"/>
                  </a:cubicBezTo>
                  <a:cubicBezTo>
                    <a:pt x="405" y="616"/>
                    <a:pt x="302" y="593"/>
                    <a:pt x="196" y="582"/>
                  </a:cubicBezTo>
                  <a:cubicBezTo>
                    <a:pt x="173" y="582"/>
                    <a:pt x="115" y="582"/>
                    <a:pt x="104" y="604"/>
                  </a:cubicBezTo>
                  <a:cubicBezTo>
                    <a:pt x="81" y="641"/>
                    <a:pt x="126" y="663"/>
                    <a:pt x="151" y="685"/>
                  </a:cubicBezTo>
                  <a:cubicBezTo>
                    <a:pt x="442" y="909"/>
                    <a:pt x="755" y="1071"/>
                    <a:pt x="1104" y="1163"/>
                  </a:cubicBezTo>
                  <a:cubicBezTo>
                    <a:pt x="1174" y="1174"/>
                    <a:pt x="1257" y="1199"/>
                    <a:pt x="1327" y="1222"/>
                  </a:cubicBezTo>
                  <a:cubicBezTo>
                    <a:pt x="1338" y="1222"/>
                    <a:pt x="1350" y="1233"/>
                    <a:pt x="1350" y="1244"/>
                  </a:cubicBezTo>
                  <a:cubicBezTo>
                    <a:pt x="1408" y="1373"/>
                    <a:pt x="1467" y="1512"/>
                    <a:pt x="1523" y="1652"/>
                  </a:cubicBezTo>
                  <a:cubicBezTo>
                    <a:pt x="1512" y="1641"/>
                    <a:pt x="1500" y="1641"/>
                    <a:pt x="1500" y="1641"/>
                  </a:cubicBezTo>
                  <a:cubicBezTo>
                    <a:pt x="1327" y="1479"/>
                    <a:pt x="1118" y="1384"/>
                    <a:pt x="894" y="1328"/>
                  </a:cubicBezTo>
                  <a:cubicBezTo>
                    <a:pt x="640" y="1258"/>
                    <a:pt x="372" y="1233"/>
                    <a:pt x="104" y="1233"/>
                  </a:cubicBezTo>
                  <a:cubicBezTo>
                    <a:pt x="70" y="1233"/>
                    <a:pt x="23" y="1233"/>
                    <a:pt x="11" y="1280"/>
                  </a:cubicBezTo>
                  <a:cubicBezTo>
                    <a:pt x="0" y="1314"/>
                    <a:pt x="34" y="1339"/>
                    <a:pt x="70" y="1361"/>
                  </a:cubicBezTo>
                  <a:cubicBezTo>
                    <a:pt x="210" y="1468"/>
                    <a:pt x="372" y="1537"/>
                    <a:pt x="523" y="1607"/>
                  </a:cubicBezTo>
                  <a:cubicBezTo>
                    <a:pt x="850" y="1733"/>
                    <a:pt x="1174" y="1792"/>
                    <a:pt x="1512" y="1828"/>
                  </a:cubicBezTo>
                  <a:cubicBezTo>
                    <a:pt x="1570" y="1828"/>
                    <a:pt x="1618" y="1839"/>
                    <a:pt x="1640" y="1909"/>
                  </a:cubicBezTo>
                  <a:cubicBezTo>
                    <a:pt x="1746" y="2177"/>
                    <a:pt x="1897" y="2420"/>
                    <a:pt x="2059" y="2666"/>
                  </a:cubicBezTo>
                  <a:cubicBezTo>
                    <a:pt x="2059" y="2677"/>
                    <a:pt x="2070" y="2688"/>
                    <a:pt x="2082" y="2711"/>
                  </a:cubicBezTo>
                  <a:cubicBezTo>
                    <a:pt x="2059" y="2700"/>
                    <a:pt x="2048" y="2700"/>
                    <a:pt x="2037" y="2688"/>
                  </a:cubicBezTo>
                  <a:cubicBezTo>
                    <a:pt x="1827" y="2549"/>
                    <a:pt x="1593" y="2479"/>
                    <a:pt x="1350" y="2431"/>
                  </a:cubicBezTo>
                  <a:cubicBezTo>
                    <a:pt x="1199" y="2409"/>
                    <a:pt x="1034" y="2398"/>
                    <a:pt x="883" y="2387"/>
                  </a:cubicBezTo>
                  <a:cubicBezTo>
                    <a:pt x="853" y="2383"/>
                    <a:pt x="822" y="2382"/>
                    <a:pt x="792" y="2382"/>
                  </a:cubicBezTo>
                  <a:cubicBezTo>
                    <a:pt x="719" y="2382"/>
                    <a:pt x="647" y="2390"/>
                    <a:pt x="581" y="2398"/>
                  </a:cubicBezTo>
                  <a:cubicBezTo>
                    <a:pt x="489" y="2409"/>
                    <a:pt x="464" y="2479"/>
                    <a:pt x="523" y="2549"/>
                  </a:cubicBezTo>
                  <a:cubicBezTo>
                    <a:pt x="581" y="2596"/>
                    <a:pt x="640" y="2641"/>
                    <a:pt x="699" y="2677"/>
                  </a:cubicBezTo>
                  <a:cubicBezTo>
                    <a:pt x="883" y="2781"/>
                    <a:pt x="1081" y="2828"/>
                    <a:pt x="1291" y="2876"/>
                  </a:cubicBezTo>
                  <a:cubicBezTo>
                    <a:pt x="1387" y="2889"/>
                    <a:pt x="1482" y="2895"/>
                    <a:pt x="1577" y="2895"/>
                  </a:cubicBezTo>
                  <a:cubicBezTo>
                    <a:pt x="1726" y="2895"/>
                    <a:pt x="1875" y="2879"/>
                    <a:pt x="2026" y="2850"/>
                  </a:cubicBezTo>
                  <a:cubicBezTo>
                    <a:pt x="2050" y="2845"/>
                    <a:pt x="2071" y="2842"/>
                    <a:pt x="2091" y="2842"/>
                  </a:cubicBezTo>
                  <a:cubicBezTo>
                    <a:pt x="2156" y="2842"/>
                    <a:pt x="2201" y="2873"/>
                    <a:pt x="2246" y="2945"/>
                  </a:cubicBezTo>
                  <a:cubicBezTo>
                    <a:pt x="2420" y="3214"/>
                    <a:pt x="2618" y="3457"/>
                    <a:pt x="2839" y="3703"/>
                  </a:cubicBezTo>
                  <a:cubicBezTo>
                    <a:pt x="2839" y="3703"/>
                    <a:pt x="2850" y="3714"/>
                    <a:pt x="2864" y="3714"/>
                  </a:cubicBezTo>
                  <a:lnTo>
                    <a:pt x="2850" y="3725"/>
                  </a:lnTo>
                  <a:cubicBezTo>
                    <a:pt x="2839" y="3725"/>
                    <a:pt x="2827" y="3714"/>
                    <a:pt x="2816" y="3714"/>
                  </a:cubicBezTo>
                  <a:cubicBezTo>
                    <a:pt x="2526" y="3538"/>
                    <a:pt x="2210" y="3446"/>
                    <a:pt x="1872" y="3423"/>
                  </a:cubicBezTo>
                  <a:cubicBezTo>
                    <a:pt x="1838" y="3420"/>
                    <a:pt x="1804" y="3419"/>
                    <a:pt x="1770" y="3419"/>
                  </a:cubicBezTo>
                  <a:cubicBezTo>
                    <a:pt x="1638" y="3419"/>
                    <a:pt x="1502" y="3437"/>
                    <a:pt x="1372" y="3446"/>
                  </a:cubicBezTo>
                  <a:cubicBezTo>
                    <a:pt x="1302" y="3457"/>
                    <a:pt x="1291" y="3479"/>
                    <a:pt x="1313" y="3538"/>
                  </a:cubicBezTo>
                  <a:cubicBezTo>
                    <a:pt x="1338" y="3574"/>
                    <a:pt x="1361" y="3608"/>
                    <a:pt x="1397" y="3644"/>
                  </a:cubicBezTo>
                  <a:cubicBezTo>
                    <a:pt x="1537" y="3758"/>
                    <a:pt x="1710" y="3842"/>
                    <a:pt x="1872" y="3912"/>
                  </a:cubicBezTo>
                  <a:cubicBezTo>
                    <a:pt x="2059" y="3993"/>
                    <a:pt x="2258" y="4038"/>
                    <a:pt x="2456" y="4063"/>
                  </a:cubicBezTo>
                  <a:cubicBezTo>
                    <a:pt x="2495" y="4067"/>
                    <a:pt x="2534" y="4070"/>
                    <a:pt x="2572" y="4070"/>
                  </a:cubicBezTo>
                  <a:cubicBezTo>
                    <a:pt x="2727" y="4070"/>
                    <a:pt x="2876" y="4033"/>
                    <a:pt x="3026" y="3957"/>
                  </a:cubicBezTo>
                  <a:cubicBezTo>
                    <a:pt x="3038" y="3953"/>
                    <a:pt x="3049" y="3950"/>
                    <a:pt x="3059" y="3950"/>
                  </a:cubicBezTo>
                  <a:cubicBezTo>
                    <a:pt x="3077" y="3950"/>
                    <a:pt x="3092" y="3959"/>
                    <a:pt x="3107" y="3982"/>
                  </a:cubicBezTo>
                  <a:cubicBezTo>
                    <a:pt x="3246" y="4108"/>
                    <a:pt x="3386" y="4247"/>
                    <a:pt x="3526" y="4376"/>
                  </a:cubicBezTo>
                  <a:cubicBezTo>
                    <a:pt x="3548" y="4401"/>
                    <a:pt x="3573" y="4412"/>
                    <a:pt x="3596" y="4423"/>
                  </a:cubicBezTo>
                  <a:cubicBezTo>
                    <a:pt x="3607" y="4423"/>
                    <a:pt x="3607" y="4412"/>
                    <a:pt x="3607" y="4412"/>
                  </a:cubicBezTo>
                  <a:cubicBezTo>
                    <a:pt x="3596" y="4387"/>
                    <a:pt x="3585" y="4376"/>
                    <a:pt x="3573" y="4353"/>
                  </a:cubicBezTo>
                  <a:cubicBezTo>
                    <a:pt x="3526" y="4306"/>
                    <a:pt x="3492" y="4272"/>
                    <a:pt x="3445" y="4236"/>
                  </a:cubicBezTo>
                  <a:cubicBezTo>
                    <a:pt x="3422" y="4214"/>
                    <a:pt x="3422" y="4191"/>
                    <a:pt x="3434" y="4166"/>
                  </a:cubicBezTo>
                  <a:cubicBezTo>
                    <a:pt x="3562" y="3714"/>
                    <a:pt x="3548" y="3258"/>
                    <a:pt x="3422" y="2806"/>
                  </a:cubicBezTo>
                  <a:cubicBezTo>
                    <a:pt x="3375" y="2677"/>
                    <a:pt x="3305" y="2549"/>
                    <a:pt x="3246" y="2420"/>
                  </a:cubicBezTo>
                  <a:cubicBezTo>
                    <a:pt x="3235" y="2409"/>
                    <a:pt x="3235" y="2398"/>
                    <a:pt x="3224" y="2387"/>
                  </a:cubicBezTo>
                  <a:cubicBezTo>
                    <a:pt x="3201" y="2359"/>
                    <a:pt x="3179" y="2344"/>
                    <a:pt x="3159" y="2344"/>
                  </a:cubicBezTo>
                  <a:cubicBezTo>
                    <a:pt x="3137" y="2344"/>
                    <a:pt x="3118" y="2361"/>
                    <a:pt x="3107" y="2398"/>
                  </a:cubicBezTo>
                  <a:cubicBezTo>
                    <a:pt x="3073" y="2501"/>
                    <a:pt x="3037" y="2607"/>
                    <a:pt x="3015" y="2711"/>
                  </a:cubicBezTo>
                  <a:cubicBezTo>
                    <a:pt x="2945" y="3096"/>
                    <a:pt x="3003" y="3457"/>
                    <a:pt x="3084" y="3828"/>
                  </a:cubicBezTo>
                  <a:cubicBezTo>
                    <a:pt x="3096" y="3842"/>
                    <a:pt x="3096" y="3865"/>
                    <a:pt x="3096" y="3887"/>
                  </a:cubicBezTo>
                  <a:cubicBezTo>
                    <a:pt x="3084" y="3876"/>
                    <a:pt x="3073" y="3865"/>
                    <a:pt x="3059" y="3853"/>
                  </a:cubicBezTo>
                  <a:cubicBezTo>
                    <a:pt x="2920" y="3714"/>
                    <a:pt x="2794" y="3574"/>
                    <a:pt x="2665" y="3434"/>
                  </a:cubicBezTo>
                  <a:cubicBezTo>
                    <a:pt x="2640" y="3398"/>
                    <a:pt x="2629" y="3376"/>
                    <a:pt x="2640" y="3339"/>
                  </a:cubicBezTo>
                  <a:cubicBezTo>
                    <a:pt x="2710" y="3096"/>
                    <a:pt x="2746" y="2850"/>
                    <a:pt x="2758" y="2607"/>
                  </a:cubicBezTo>
                  <a:cubicBezTo>
                    <a:pt x="2780" y="2258"/>
                    <a:pt x="2699" y="1931"/>
                    <a:pt x="2537" y="1630"/>
                  </a:cubicBezTo>
                  <a:cubicBezTo>
                    <a:pt x="2501" y="1560"/>
                    <a:pt x="2445" y="1501"/>
                    <a:pt x="2397" y="1431"/>
                  </a:cubicBezTo>
                  <a:cubicBezTo>
                    <a:pt x="2373" y="1407"/>
                    <a:pt x="2348" y="1395"/>
                    <a:pt x="2327" y="1395"/>
                  </a:cubicBezTo>
                  <a:cubicBezTo>
                    <a:pt x="2298" y="1395"/>
                    <a:pt x="2275" y="1419"/>
                    <a:pt x="2269" y="1468"/>
                  </a:cubicBezTo>
                  <a:cubicBezTo>
                    <a:pt x="2246" y="1607"/>
                    <a:pt x="2235" y="1747"/>
                    <a:pt x="2221" y="1887"/>
                  </a:cubicBezTo>
                  <a:cubicBezTo>
                    <a:pt x="2210" y="2211"/>
                    <a:pt x="2246" y="2538"/>
                    <a:pt x="2305" y="2850"/>
                  </a:cubicBezTo>
                  <a:cubicBezTo>
                    <a:pt x="2316" y="2898"/>
                    <a:pt x="2327" y="2945"/>
                    <a:pt x="2339" y="2979"/>
                  </a:cubicBezTo>
                  <a:lnTo>
                    <a:pt x="2327" y="2990"/>
                  </a:lnTo>
                  <a:cubicBezTo>
                    <a:pt x="2269" y="2898"/>
                    <a:pt x="2199" y="2806"/>
                    <a:pt x="2140" y="2711"/>
                  </a:cubicBezTo>
                  <a:cubicBezTo>
                    <a:pt x="2048" y="2560"/>
                    <a:pt x="1956" y="2409"/>
                    <a:pt x="1861" y="2258"/>
                  </a:cubicBezTo>
                  <a:cubicBezTo>
                    <a:pt x="1838" y="2236"/>
                    <a:pt x="1838" y="2211"/>
                    <a:pt x="1861" y="2177"/>
                  </a:cubicBezTo>
                  <a:cubicBezTo>
                    <a:pt x="2026" y="1931"/>
                    <a:pt x="2095" y="1652"/>
                    <a:pt x="2107" y="1350"/>
                  </a:cubicBezTo>
                  <a:cubicBezTo>
                    <a:pt x="2107" y="1152"/>
                    <a:pt x="2095" y="954"/>
                    <a:pt x="2048" y="769"/>
                  </a:cubicBezTo>
                  <a:cubicBezTo>
                    <a:pt x="2048" y="733"/>
                    <a:pt x="2048" y="685"/>
                    <a:pt x="2001" y="685"/>
                  </a:cubicBezTo>
                  <a:cubicBezTo>
                    <a:pt x="1978" y="685"/>
                    <a:pt x="1956" y="722"/>
                    <a:pt x="1942" y="755"/>
                  </a:cubicBezTo>
                  <a:cubicBezTo>
                    <a:pt x="1886" y="942"/>
                    <a:pt x="1816" y="1141"/>
                    <a:pt x="1769" y="1328"/>
                  </a:cubicBezTo>
                  <a:cubicBezTo>
                    <a:pt x="1732" y="1501"/>
                    <a:pt x="1721" y="1677"/>
                    <a:pt x="1710" y="1850"/>
                  </a:cubicBezTo>
                  <a:cubicBezTo>
                    <a:pt x="1710" y="1873"/>
                    <a:pt x="1699" y="1898"/>
                    <a:pt x="1688" y="1920"/>
                  </a:cubicBezTo>
                  <a:cubicBezTo>
                    <a:pt x="1618" y="1769"/>
                    <a:pt x="1548" y="1607"/>
                    <a:pt x="1489" y="1468"/>
                  </a:cubicBezTo>
                  <a:cubicBezTo>
                    <a:pt x="1537" y="1409"/>
                    <a:pt x="1581" y="1361"/>
                    <a:pt x="1607" y="1314"/>
                  </a:cubicBezTo>
                  <a:cubicBezTo>
                    <a:pt x="1721" y="1082"/>
                    <a:pt x="1780" y="839"/>
                    <a:pt x="1791" y="571"/>
                  </a:cubicBezTo>
                  <a:cubicBezTo>
                    <a:pt x="1791" y="406"/>
                    <a:pt x="1769" y="244"/>
                    <a:pt x="1732" y="82"/>
                  </a:cubicBezTo>
                  <a:lnTo>
                    <a:pt x="1732" y="34"/>
                  </a:lnTo>
                  <a:cubicBezTo>
                    <a:pt x="1721" y="23"/>
                    <a:pt x="1710" y="1"/>
                    <a:pt x="168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7"/>
          <p:cNvGrpSpPr/>
          <p:nvPr/>
        </p:nvGrpSpPr>
        <p:grpSpPr>
          <a:xfrm rot="747260">
            <a:off x="7025912" y="3167135"/>
            <a:ext cx="1239150" cy="992984"/>
            <a:chOff x="4289211" y="2307403"/>
            <a:chExt cx="777529" cy="623067"/>
          </a:xfrm>
        </p:grpSpPr>
        <p:sp>
          <p:nvSpPr>
            <p:cNvPr id="2721" name="Google Shape;2721;p37"/>
            <p:cNvSpPr/>
            <p:nvPr/>
          </p:nvSpPr>
          <p:spPr>
            <a:xfrm>
              <a:off x="4289211" y="2307403"/>
              <a:ext cx="777529" cy="623067"/>
            </a:xfrm>
            <a:custGeom>
              <a:avLst/>
              <a:gdLst/>
              <a:ahLst/>
              <a:cxnLst/>
              <a:rect l="l" t="t" r="r" b="b"/>
              <a:pathLst>
                <a:path w="10279" h="8237" extrusionOk="0">
                  <a:moveTo>
                    <a:pt x="2703" y="0"/>
                  </a:moveTo>
                  <a:cubicBezTo>
                    <a:pt x="2514" y="0"/>
                    <a:pt x="2351" y="96"/>
                    <a:pt x="2236" y="264"/>
                  </a:cubicBezTo>
                  <a:cubicBezTo>
                    <a:pt x="2215" y="262"/>
                    <a:pt x="2194" y="261"/>
                    <a:pt x="2174" y="261"/>
                  </a:cubicBezTo>
                  <a:cubicBezTo>
                    <a:pt x="2066" y="261"/>
                    <a:pt x="1962" y="286"/>
                    <a:pt x="1875" y="345"/>
                  </a:cubicBezTo>
                  <a:cubicBezTo>
                    <a:pt x="1769" y="415"/>
                    <a:pt x="1699" y="518"/>
                    <a:pt x="1688" y="635"/>
                  </a:cubicBezTo>
                  <a:lnTo>
                    <a:pt x="1688" y="658"/>
                  </a:lnTo>
                  <a:cubicBezTo>
                    <a:pt x="1479" y="764"/>
                    <a:pt x="1316" y="903"/>
                    <a:pt x="1188" y="1065"/>
                  </a:cubicBezTo>
                  <a:cubicBezTo>
                    <a:pt x="1166" y="1102"/>
                    <a:pt x="1140" y="1135"/>
                    <a:pt x="1118" y="1172"/>
                  </a:cubicBezTo>
                  <a:cubicBezTo>
                    <a:pt x="1085" y="1205"/>
                    <a:pt x="1059" y="1241"/>
                    <a:pt x="1037" y="1275"/>
                  </a:cubicBezTo>
                  <a:cubicBezTo>
                    <a:pt x="861" y="1496"/>
                    <a:pt x="652" y="1635"/>
                    <a:pt x="397" y="1719"/>
                  </a:cubicBezTo>
                  <a:cubicBezTo>
                    <a:pt x="350" y="1742"/>
                    <a:pt x="316" y="1753"/>
                    <a:pt x="280" y="1764"/>
                  </a:cubicBezTo>
                  <a:lnTo>
                    <a:pt x="269" y="1764"/>
                  </a:lnTo>
                  <a:cubicBezTo>
                    <a:pt x="107" y="1834"/>
                    <a:pt x="1" y="1973"/>
                    <a:pt x="1" y="2149"/>
                  </a:cubicBezTo>
                  <a:cubicBezTo>
                    <a:pt x="1" y="2230"/>
                    <a:pt x="23" y="2429"/>
                    <a:pt x="258" y="2532"/>
                  </a:cubicBezTo>
                  <a:cubicBezTo>
                    <a:pt x="280" y="2543"/>
                    <a:pt x="339" y="2580"/>
                    <a:pt x="420" y="2580"/>
                  </a:cubicBezTo>
                  <a:lnTo>
                    <a:pt x="478" y="2580"/>
                  </a:lnTo>
                  <a:cubicBezTo>
                    <a:pt x="508" y="2585"/>
                    <a:pt x="545" y="2588"/>
                    <a:pt x="587" y="2588"/>
                  </a:cubicBezTo>
                  <a:cubicBezTo>
                    <a:pt x="629" y="2588"/>
                    <a:pt x="675" y="2585"/>
                    <a:pt x="721" y="2580"/>
                  </a:cubicBezTo>
                  <a:cubicBezTo>
                    <a:pt x="850" y="2557"/>
                    <a:pt x="967" y="2521"/>
                    <a:pt x="1071" y="2487"/>
                  </a:cubicBezTo>
                  <a:cubicBezTo>
                    <a:pt x="1247" y="2429"/>
                    <a:pt x="1467" y="2348"/>
                    <a:pt x="1713" y="2311"/>
                  </a:cubicBezTo>
                  <a:cubicBezTo>
                    <a:pt x="1724" y="2323"/>
                    <a:pt x="1747" y="2323"/>
                    <a:pt x="1758" y="2323"/>
                  </a:cubicBezTo>
                  <a:cubicBezTo>
                    <a:pt x="1817" y="2334"/>
                    <a:pt x="1875" y="2348"/>
                    <a:pt x="1923" y="2370"/>
                  </a:cubicBezTo>
                  <a:cubicBezTo>
                    <a:pt x="2085" y="2429"/>
                    <a:pt x="2132" y="2487"/>
                    <a:pt x="2143" y="2580"/>
                  </a:cubicBezTo>
                  <a:cubicBezTo>
                    <a:pt x="2177" y="2683"/>
                    <a:pt x="2177" y="2800"/>
                    <a:pt x="2177" y="2940"/>
                  </a:cubicBezTo>
                  <a:cubicBezTo>
                    <a:pt x="2062" y="2976"/>
                    <a:pt x="1979" y="3032"/>
                    <a:pt x="1923" y="3091"/>
                  </a:cubicBezTo>
                  <a:cubicBezTo>
                    <a:pt x="1817" y="3116"/>
                    <a:pt x="1736" y="3150"/>
                    <a:pt x="1666" y="3197"/>
                  </a:cubicBezTo>
                  <a:cubicBezTo>
                    <a:pt x="1456" y="3337"/>
                    <a:pt x="1386" y="3557"/>
                    <a:pt x="1339" y="3731"/>
                  </a:cubicBezTo>
                  <a:cubicBezTo>
                    <a:pt x="1269" y="4094"/>
                    <a:pt x="1420" y="4429"/>
                    <a:pt x="1736" y="4594"/>
                  </a:cubicBezTo>
                  <a:cubicBezTo>
                    <a:pt x="1736" y="4616"/>
                    <a:pt x="1736" y="4639"/>
                    <a:pt x="1724" y="4664"/>
                  </a:cubicBezTo>
                  <a:cubicBezTo>
                    <a:pt x="1655" y="5035"/>
                    <a:pt x="1677" y="5407"/>
                    <a:pt x="1794" y="5756"/>
                  </a:cubicBezTo>
                  <a:cubicBezTo>
                    <a:pt x="1805" y="5770"/>
                    <a:pt x="1805" y="5781"/>
                    <a:pt x="1805" y="5781"/>
                  </a:cubicBezTo>
                  <a:cubicBezTo>
                    <a:pt x="1794" y="5921"/>
                    <a:pt x="1783" y="6061"/>
                    <a:pt x="1769" y="6189"/>
                  </a:cubicBezTo>
                  <a:cubicBezTo>
                    <a:pt x="1758" y="6259"/>
                    <a:pt x="1758" y="6315"/>
                    <a:pt x="1747" y="6385"/>
                  </a:cubicBezTo>
                  <a:lnTo>
                    <a:pt x="1747" y="6491"/>
                  </a:lnTo>
                  <a:lnTo>
                    <a:pt x="1747" y="6524"/>
                  </a:lnTo>
                  <a:cubicBezTo>
                    <a:pt x="1747" y="6700"/>
                    <a:pt x="1828" y="6804"/>
                    <a:pt x="1898" y="6862"/>
                  </a:cubicBezTo>
                  <a:cubicBezTo>
                    <a:pt x="1947" y="6904"/>
                    <a:pt x="2021" y="6940"/>
                    <a:pt x="2123" y="6940"/>
                  </a:cubicBezTo>
                  <a:cubicBezTo>
                    <a:pt x="2163" y="6940"/>
                    <a:pt x="2208" y="6935"/>
                    <a:pt x="2258" y="6921"/>
                  </a:cubicBezTo>
                  <a:cubicBezTo>
                    <a:pt x="2283" y="6910"/>
                    <a:pt x="2317" y="6899"/>
                    <a:pt x="2353" y="6887"/>
                  </a:cubicBezTo>
                  <a:cubicBezTo>
                    <a:pt x="2386" y="6873"/>
                    <a:pt x="2434" y="6851"/>
                    <a:pt x="2467" y="6840"/>
                  </a:cubicBezTo>
                  <a:cubicBezTo>
                    <a:pt x="2504" y="6818"/>
                    <a:pt x="2537" y="6804"/>
                    <a:pt x="2574" y="6792"/>
                  </a:cubicBezTo>
                  <a:cubicBezTo>
                    <a:pt x="2875" y="7038"/>
                    <a:pt x="3236" y="7223"/>
                    <a:pt x="3669" y="7362"/>
                  </a:cubicBezTo>
                  <a:cubicBezTo>
                    <a:pt x="3713" y="7376"/>
                    <a:pt x="3761" y="7388"/>
                    <a:pt x="3808" y="7399"/>
                  </a:cubicBezTo>
                  <a:cubicBezTo>
                    <a:pt x="3831" y="7399"/>
                    <a:pt x="3853" y="7410"/>
                    <a:pt x="3878" y="7410"/>
                  </a:cubicBezTo>
                  <a:cubicBezTo>
                    <a:pt x="3820" y="7527"/>
                    <a:pt x="3853" y="7667"/>
                    <a:pt x="3948" y="7748"/>
                  </a:cubicBezTo>
                  <a:cubicBezTo>
                    <a:pt x="3970" y="7770"/>
                    <a:pt x="4018" y="7829"/>
                    <a:pt x="4121" y="7851"/>
                  </a:cubicBezTo>
                  <a:cubicBezTo>
                    <a:pt x="4250" y="7888"/>
                    <a:pt x="4353" y="7910"/>
                    <a:pt x="4448" y="7935"/>
                  </a:cubicBezTo>
                  <a:cubicBezTo>
                    <a:pt x="4505" y="8028"/>
                    <a:pt x="4600" y="8084"/>
                    <a:pt x="4709" y="8084"/>
                  </a:cubicBezTo>
                  <a:cubicBezTo>
                    <a:pt x="4734" y="8084"/>
                    <a:pt x="4760" y="8081"/>
                    <a:pt x="4786" y="8075"/>
                  </a:cubicBezTo>
                  <a:lnTo>
                    <a:pt x="4809" y="8075"/>
                  </a:lnTo>
                  <a:cubicBezTo>
                    <a:pt x="4831" y="8061"/>
                    <a:pt x="4842" y="8061"/>
                    <a:pt x="4867" y="8061"/>
                  </a:cubicBezTo>
                  <a:cubicBezTo>
                    <a:pt x="4890" y="8050"/>
                    <a:pt x="4912" y="8050"/>
                    <a:pt x="4926" y="8050"/>
                  </a:cubicBezTo>
                  <a:cubicBezTo>
                    <a:pt x="4935" y="8048"/>
                    <a:pt x="4944" y="8048"/>
                    <a:pt x="4953" y="8048"/>
                  </a:cubicBezTo>
                  <a:cubicBezTo>
                    <a:pt x="5019" y="8048"/>
                    <a:pt x="5100" y="8079"/>
                    <a:pt x="5180" y="8108"/>
                  </a:cubicBezTo>
                  <a:lnTo>
                    <a:pt x="5228" y="8119"/>
                  </a:lnTo>
                  <a:cubicBezTo>
                    <a:pt x="5437" y="8200"/>
                    <a:pt x="5647" y="8237"/>
                    <a:pt x="5845" y="8237"/>
                  </a:cubicBezTo>
                  <a:cubicBezTo>
                    <a:pt x="6088" y="8237"/>
                    <a:pt x="6323" y="8189"/>
                    <a:pt x="6532" y="8075"/>
                  </a:cubicBezTo>
                  <a:cubicBezTo>
                    <a:pt x="6603" y="8038"/>
                    <a:pt x="6667" y="8023"/>
                    <a:pt x="6735" y="8023"/>
                  </a:cubicBezTo>
                  <a:cubicBezTo>
                    <a:pt x="6755" y="8023"/>
                    <a:pt x="6776" y="8025"/>
                    <a:pt x="6798" y="8027"/>
                  </a:cubicBezTo>
                  <a:cubicBezTo>
                    <a:pt x="6904" y="8050"/>
                    <a:pt x="6996" y="8075"/>
                    <a:pt x="7077" y="8097"/>
                  </a:cubicBezTo>
                  <a:cubicBezTo>
                    <a:pt x="7202" y="8146"/>
                    <a:pt x="7330" y="8169"/>
                    <a:pt x="7458" y="8169"/>
                  </a:cubicBezTo>
                  <a:cubicBezTo>
                    <a:pt x="7569" y="8169"/>
                    <a:pt x="7680" y="8152"/>
                    <a:pt x="7789" y="8119"/>
                  </a:cubicBezTo>
                  <a:cubicBezTo>
                    <a:pt x="7816" y="8111"/>
                    <a:pt x="7841" y="8107"/>
                    <a:pt x="7864" y="8107"/>
                  </a:cubicBezTo>
                  <a:cubicBezTo>
                    <a:pt x="7902" y="8107"/>
                    <a:pt x="7938" y="8117"/>
                    <a:pt x="7974" y="8131"/>
                  </a:cubicBezTo>
                  <a:cubicBezTo>
                    <a:pt x="8032" y="8156"/>
                    <a:pt x="8091" y="8167"/>
                    <a:pt x="8150" y="8178"/>
                  </a:cubicBezTo>
                  <a:cubicBezTo>
                    <a:pt x="8169" y="8178"/>
                    <a:pt x="8199" y="8182"/>
                    <a:pt x="8237" y="8182"/>
                  </a:cubicBezTo>
                  <a:cubicBezTo>
                    <a:pt x="8317" y="8182"/>
                    <a:pt x="8430" y="8165"/>
                    <a:pt x="8533" y="8061"/>
                  </a:cubicBezTo>
                  <a:cubicBezTo>
                    <a:pt x="8569" y="8027"/>
                    <a:pt x="8591" y="7991"/>
                    <a:pt x="8614" y="7946"/>
                  </a:cubicBezTo>
                  <a:cubicBezTo>
                    <a:pt x="8626" y="7950"/>
                    <a:pt x="8637" y="7951"/>
                    <a:pt x="8649" y="7951"/>
                  </a:cubicBezTo>
                  <a:cubicBezTo>
                    <a:pt x="8671" y="7951"/>
                    <a:pt x="8692" y="7946"/>
                    <a:pt x="8709" y="7946"/>
                  </a:cubicBezTo>
                  <a:cubicBezTo>
                    <a:pt x="8812" y="7935"/>
                    <a:pt x="8893" y="7865"/>
                    <a:pt x="8940" y="7781"/>
                  </a:cubicBezTo>
                  <a:cubicBezTo>
                    <a:pt x="8977" y="7700"/>
                    <a:pt x="8977" y="7608"/>
                    <a:pt x="8952" y="7527"/>
                  </a:cubicBezTo>
                  <a:cubicBezTo>
                    <a:pt x="9058" y="7457"/>
                    <a:pt x="9172" y="7376"/>
                    <a:pt x="9278" y="7293"/>
                  </a:cubicBezTo>
                  <a:cubicBezTo>
                    <a:pt x="9312" y="7270"/>
                    <a:pt x="9371" y="7212"/>
                    <a:pt x="9407" y="7142"/>
                  </a:cubicBezTo>
                  <a:cubicBezTo>
                    <a:pt x="9569" y="7013"/>
                    <a:pt x="9697" y="6899"/>
                    <a:pt x="9790" y="6770"/>
                  </a:cubicBezTo>
                  <a:cubicBezTo>
                    <a:pt x="9907" y="6630"/>
                    <a:pt x="9999" y="6513"/>
                    <a:pt x="10105" y="6421"/>
                  </a:cubicBezTo>
                  <a:cubicBezTo>
                    <a:pt x="10220" y="6329"/>
                    <a:pt x="10279" y="6200"/>
                    <a:pt x="10256" y="6061"/>
                  </a:cubicBezTo>
                  <a:cubicBezTo>
                    <a:pt x="10234" y="5932"/>
                    <a:pt x="10150" y="5815"/>
                    <a:pt x="10010" y="5756"/>
                  </a:cubicBezTo>
                  <a:cubicBezTo>
                    <a:pt x="9907" y="5711"/>
                    <a:pt x="9790" y="5686"/>
                    <a:pt x="9697" y="5675"/>
                  </a:cubicBezTo>
                  <a:cubicBezTo>
                    <a:pt x="9616" y="5664"/>
                    <a:pt x="9558" y="5641"/>
                    <a:pt x="9510" y="5594"/>
                  </a:cubicBezTo>
                  <a:cubicBezTo>
                    <a:pt x="9359" y="5477"/>
                    <a:pt x="9209" y="5384"/>
                    <a:pt x="9058" y="5315"/>
                  </a:cubicBezTo>
                  <a:cubicBezTo>
                    <a:pt x="9010" y="5234"/>
                    <a:pt x="8963" y="5164"/>
                    <a:pt x="8907" y="5116"/>
                  </a:cubicBezTo>
                  <a:cubicBezTo>
                    <a:pt x="8661" y="4873"/>
                    <a:pt x="8334" y="4569"/>
                    <a:pt x="7963" y="4315"/>
                  </a:cubicBezTo>
                  <a:cubicBezTo>
                    <a:pt x="7963" y="4278"/>
                    <a:pt x="7974" y="4245"/>
                    <a:pt x="7974" y="4208"/>
                  </a:cubicBezTo>
                  <a:cubicBezTo>
                    <a:pt x="7985" y="4116"/>
                    <a:pt x="8010" y="4010"/>
                    <a:pt x="8021" y="3907"/>
                  </a:cubicBezTo>
                  <a:lnTo>
                    <a:pt x="8021" y="3895"/>
                  </a:lnTo>
                  <a:cubicBezTo>
                    <a:pt x="8032" y="3826"/>
                    <a:pt x="8069" y="3661"/>
                    <a:pt x="7940" y="3535"/>
                  </a:cubicBezTo>
                  <a:cubicBezTo>
                    <a:pt x="7864" y="3471"/>
                    <a:pt x="7780" y="3452"/>
                    <a:pt x="7706" y="3452"/>
                  </a:cubicBezTo>
                  <a:cubicBezTo>
                    <a:pt x="7645" y="3452"/>
                    <a:pt x="7591" y="3465"/>
                    <a:pt x="7555" y="3476"/>
                  </a:cubicBezTo>
                  <a:cubicBezTo>
                    <a:pt x="7393" y="3510"/>
                    <a:pt x="7231" y="3557"/>
                    <a:pt x="7066" y="3605"/>
                  </a:cubicBezTo>
                  <a:cubicBezTo>
                    <a:pt x="7007" y="3616"/>
                    <a:pt x="6937" y="3638"/>
                    <a:pt x="6881" y="3650"/>
                  </a:cubicBezTo>
                  <a:cubicBezTo>
                    <a:pt x="6856" y="3616"/>
                    <a:pt x="6823" y="3569"/>
                    <a:pt x="6764" y="3535"/>
                  </a:cubicBezTo>
                  <a:lnTo>
                    <a:pt x="6742" y="3510"/>
                  </a:lnTo>
                  <a:cubicBezTo>
                    <a:pt x="6683" y="3476"/>
                    <a:pt x="6624" y="3429"/>
                    <a:pt x="6555" y="3381"/>
                  </a:cubicBezTo>
                  <a:cubicBezTo>
                    <a:pt x="6462" y="3337"/>
                    <a:pt x="6379" y="3278"/>
                    <a:pt x="6286" y="3231"/>
                  </a:cubicBezTo>
                  <a:cubicBezTo>
                    <a:pt x="6205" y="3186"/>
                    <a:pt x="6113" y="3138"/>
                    <a:pt x="6018" y="3080"/>
                  </a:cubicBezTo>
                  <a:lnTo>
                    <a:pt x="6007" y="3080"/>
                  </a:lnTo>
                  <a:cubicBezTo>
                    <a:pt x="5966" y="3047"/>
                    <a:pt x="5887" y="2998"/>
                    <a:pt x="5788" y="2998"/>
                  </a:cubicBezTo>
                  <a:cubicBezTo>
                    <a:pt x="5744" y="2998"/>
                    <a:pt x="5696" y="3007"/>
                    <a:pt x="5647" y="3032"/>
                  </a:cubicBezTo>
                  <a:cubicBezTo>
                    <a:pt x="5485" y="3102"/>
                    <a:pt x="5459" y="3278"/>
                    <a:pt x="5448" y="3359"/>
                  </a:cubicBezTo>
                  <a:cubicBezTo>
                    <a:pt x="5448" y="3381"/>
                    <a:pt x="5437" y="3407"/>
                    <a:pt x="5437" y="3429"/>
                  </a:cubicBezTo>
                  <a:cubicBezTo>
                    <a:pt x="5400" y="3426"/>
                    <a:pt x="5361" y="3424"/>
                    <a:pt x="5322" y="3424"/>
                  </a:cubicBezTo>
                  <a:cubicBezTo>
                    <a:pt x="5227" y="3424"/>
                    <a:pt x="5128" y="3432"/>
                    <a:pt x="5029" y="3440"/>
                  </a:cubicBezTo>
                  <a:cubicBezTo>
                    <a:pt x="4982" y="3451"/>
                    <a:pt x="4948" y="3465"/>
                    <a:pt x="4912" y="3465"/>
                  </a:cubicBezTo>
                  <a:cubicBezTo>
                    <a:pt x="4842" y="3476"/>
                    <a:pt x="4786" y="3488"/>
                    <a:pt x="4750" y="3488"/>
                  </a:cubicBezTo>
                  <a:cubicBezTo>
                    <a:pt x="4716" y="3488"/>
                    <a:pt x="4680" y="3476"/>
                    <a:pt x="4647" y="3476"/>
                  </a:cubicBezTo>
                  <a:cubicBezTo>
                    <a:pt x="4647" y="3451"/>
                    <a:pt x="4647" y="3429"/>
                    <a:pt x="4633" y="3418"/>
                  </a:cubicBezTo>
                  <a:cubicBezTo>
                    <a:pt x="4669" y="3278"/>
                    <a:pt x="4669" y="3138"/>
                    <a:pt x="4610" y="3021"/>
                  </a:cubicBezTo>
                  <a:cubicBezTo>
                    <a:pt x="4577" y="2951"/>
                    <a:pt x="4540" y="2893"/>
                    <a:pt x="4482" y="2848"/>
                  </a:cubicBezTo>
                  <a:lnTo>
                    <a:pt x="4482" y="2848"/>
                  </a:lnTo>
                  <a:cubicBezTo>
                    <a:pt x="4540" y="2881"/>
                    <a:pt x="4599" y="2918"/>
                    <a:pt x="4658" y="2951"/>
                  </a:cubicBezTo>
                  <a:cubicBezTo>
                    <a:pt x="4750" y="2999"/>
                    <a:pt x="4867" y="3046"/>
                    <a:pt x="4996" y="3091"/>
                  </a:cubicBezTo>
                  <a:cubicBezTo>
                    <a:pt x="5052" y="3116"/>
                    <a:pt x="5099" y="3127"/>
                    <a:pt x="5147" y="3127"/>
                  </a:cubicBezTo>
                  <a:cubicBezTo>
                    <a:pt x="5239" y="3127"/>
                    <a:pt x="5309" y="3091"/>
                    <a:pt x="5345" y="3057"/>
                  </a:cubicBezTo>
                  <a:cubicBezTo>
                    <a:pt x="5401" y="3021"/>
                    <a:pt x="5507" y="2929"/>
                    <a:pt x="5507" y="2730"/>
                  </a:cubicBezTo>
                  <a:lnTo>
                    <a:pt x="5518" y="2697"/>
                  </a:lnTo>
                  <a:cubicBezTo>
                    <a:pt x="5518" y="2627"/>
                    <a:pt x="5518" y="2557"/>
                    <a:pt x="5507" y="2473"/>
                  </a:cubicBezTo>
                  <a:cubicBezTo>
                    <a:pt x="5507" y="2370"/>
                    <a:pt x="5496" y="2264"/>
                    <a:pt x="5485" y="2172"/>
                  </a:cubicBezTo>
                  <a:cubicBezTo>
                    <a:pt x="5471" y="2068"/>
                    <a:pt x="5459" y="1962"/>
                    <a:pt x="5448" y="1870"/>
                  </a:cubicBezTo>
                  <a:lnTo>
                    <a:pt x="5448" y="1845"/>
                  </a:lnTo>
                  <a:cubicBezTo>
                    <a:pt x="5437" y="1775"/>
                    <a:pt x="5426" y="1613"/>
                    <a:pt x="5275" y="1532"/>
                  </a:cubicBezTo>
                  <a:cubicBezTo>
                    <a:pt x="5219" y="1501"/>
                    <a:pt x="5165" y="1489"/>
                    <a:pt x="5115" y="1489"/>
                  </a:cubicBezTo>
                  <a:cubicBezTo>
                    <a:pt x="5017" y="1489"/>
                    <a:pt x="4936" y="1532"/>
                    <a:pt x="4890" y="1554"/>
                  </a:cubicBezTo>
                  <a:cubicBezTo>
                    <a:pt x="4739" y="1635"/>
                    <a:pt x="4599" y="1719"/>
                    <a:pt x="4448" y="1800"/>
                  </a:cubicBezTo>
                  <a:cubicBezTo>
                    <a:pt x="4390" y="1834"/>
                    <a:pt x="4331" y="1870"/>
                    <a:pt x="4272" y="1904"/>
                  </a:cubicBezTo>
                  <a:cubicBezTo>
                    <a:pt x="4239" y="1915"/>
                    <a:pt x="4214" y="1940"/>
                    <a:pt x="4191" y="1973"/>
                  </a:cubicBezTo>
                  <a:cubicBezTo>
                    <a:pt x="4180" y="1973"/>
                    <a:pt x="4180" y="1985"/>
                    <a:pt x="4169" y="1985"/>
                  </a:cubicBezTo>
                  <a:cubicBezTo>
                    <a:pt x="4040" y="2080"/>
                    <a:pt x="3993" y="2172"/>
                    <a:pt x="3970" y="2264"/>
                  </a:cubicBezTo>
                  <a:cubicBezTo>
                    <a:pt x="3934" y="1999"/>
                    <a:pt x="3878" y="1719"/>
                    <a:pt x="3761" y="1451"/>
                  </a:cubicBezTo>
                  <a:cubicBezTo>
                    <a:pt x="3772" y="1404"/>
                    <a:pt x="3794" y="1345"/>
                    <a:pt x="3794" y="1286"/>
                  </a:cubicBezTo>
                  <a:cubicBezTo>
                    <a:pt x="3820" y="1253"/>
                    <a:pt x="3831" y="1216"/>
                    <a:pt x="3853" y="1172"/>
                  </a:cubicBezTo>
                  <a:cubicBezTo>
                    <a:pt x="3923" y="996"/>
                    <a:pt x="3912" y="786"/>
                    <a:pt x="3842" y="613"/>
                  </a:cubicBezTo>
                  <a:cubicBezTo>
                    <a:pt x="3808" y="532"/>
                    <a:pt x="3761" y="462"/>
                    <a:pt x="3702" y="403"/>
                  </a:cubicBezTo>
                  <a:cubicBezTo>
                    <a:pt x="3632" y="322"/>
                    <a:pt x="3551" y="275"/>
                    <a:pt x="3470" y="227"/>
                  </a:cubicBezTo>
                  <a:cubicBezTo>
                    <a:pt x="3294" y="158"/>
                    <a:pt x="3121" y="99"/>
                    <a:pt x="2887" y="29"/>
                  </a:cubicBezTo>
                  <a:cubicBezTo>
                    <a:pt x="2823" y="10"/>
                    <a:pt x="2762" y="0"/>
                    <a:pt x="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4441548" y="2592639"/>
              <a:ext cx="597954" cy="293493"/>
            </a:xfrm>
            <a:custGeom>
              <a:avLst/>
              <a:gdLst/>
              <a:ahLst/>
              <a:cxnLst/>
              <a:rect l="l" t="t" r="r" b="b"/>
              <a:pathLst>
                <a:path w="7905" h="3880" extrusionOk="0">
                  <a:moveTo>
                    <a:pt x="2736" y="798"/>
                  </a:moveTo>
                  <a:lnTo>
                    <a:pt x="2736" y="798"/>
                  </a:lnTo>
                  <a:cubicBezTo>
                    <a:pt x="2747" y="812"/>
                    <a:pt x="2758" y="823"/>
                    <a:pt x="2758" y="834"/>
                  </a:cubicBezTo>
                  <a:cubicBezTo>
                    <a:pt x="2806" y="985"/>
                    <a:pt x="2887" y="1125"/>
                    <a:pt x="3004" y="1242"/>
                  </a:cubicBezTo>
                  <a:cubicBezTo>
                    <a:pt x="3026" y="1253"/>
                    <a:pt x="3026" y="1275"/>
                    <a:pt x="3052" y="1287"/>
                  </a:cubicBezTo>
                  <a:cubicBezTo>
                    <a:pt x="3038" y="1301"/>
                    <a:pt x="3038" y="1301"/>
                    <a:pt x="3026" y="1301"/>
                  </a:cubicBezTo>
                  <a:cubicBezTo>
                    <a:pt x="2912" y="1264"/>
                    <a:pt x="2702" y="904"/>
                    <a:pt x="2736" y="798"/>
                  </a:cubicBezTo>
                  <a:close/>
                  <a:moveTo>
                    <a:pt x="3133" y="1382"/>
                  </a:moveTo>
                  <a:lnTo>
                    <a:pt x="3133" y="1382"/>
                  </a:lnTo>
                  <a:cubicBezTo>
                    <a:pt x="3295" y="1521"/>
                    <a:pt x="3482" y="1613"/>
                    <a:pt x="3680" y="1672"/>
                  </a:cubicBezTo>
                  <a:cubicBezTo>
                    <a:pt x="3668" y="1679"/>
                    <a:pt x="3652" y="1682"/>
                    <a:pt x="3633" y="1682"/>
                  </a:cubicBezTo>
                  <a:cubicBezTo>
                    <a:pt x="3482" y="1682"/>
                    <a:pt x="3143" y="1496"/>
                    <a:pt x="3133" y="1382"/>
                  </a:cubicBezTo>
                  <a:close/>
                  <a:moveTo>
                    <a:pt x="7647" y="2382"/>
                  </a:moveTo>
                  <a:cubicBezTo>
                    <a:pt x="7672" y="2382"/>
                    <a:pt x="7683" y="2393"/>
                    <a:pt x="7717" y="2404"/>
                  </a:cubicBezTo>
                  <a:lnTo>
                    <a:pt x="7695" y="2418"/>
                  </a:lnTo>
                  <a:cubicBezTo>
                    <a:pt x="7533" y="2440"/>
                    <a:pt x="7382" y="2463"/>
                    <a:pt x="7228" y="2488"/>
                  </a:cubicBezTo>
                  <a:cubicBezTo>
                    <a:pt x="7183" y="2488"/>
                    <a:pt x="7125" y="2488"/>
                    <a:pt x="7066" y="2474"/>
                  </a:cubicBezTo>
                  <a:cubicBezTo>
                    <a:pt x="7044" y="2474"/>
                    <a:pt x="7033" y="2463"/>
                    <a:pt x="7007" y="2463"/>
                  </a:cubicBezTo>
                  <a:cubicBezTo>
                    <a:pt x="7019" y="2452"/>
                    <a:pt x="7019" y="2440"/>
                    <a:pt x="7019" y="2440"/>
                  </a:cubicBezTo>
                  <a:lnTo>
                    <a:pt x="7077" y="2440"/>
                  </a:lnTo>
                  <a:cubicBezTo>
                    <a:pt x="7124" y="2444"/>
                    <a:pt x="7171" y="2447"/>
                    <a:pt x="7218" y="2447"/>
                  </a:cubicBezTo>
                  <a:cubicBezTo>
                    <a:pt x="7300" y="2447"/>
                    <a:pt x="7381" y="2439"/>
                    <a:pt x="7463" y="2418"/>
                  </a:cubicBezTo>
                  <a:cubicBezTo>
                    <a:pt x="7521" y="2404"/>
                    <a:pt x="7591" y="2393"/>
                    <a:pt x="7647" y="2382"/>
                  </a:cubicBezTo>
                  <a:close/>
                  <a:moveTo>
                    <a:pt x="7577" y="2544"/>
                  </a:moveTo>
                  <a:lnTo>
                    <a:pt x="7577" y="2544"/>
                  </a:lnTo>
                  <a:cubicBezTo>
                    <a:pt x="7558" y="2592"/>
                    <a:pt x="7443" y="2619"/>
                    <a:pt x="7338" y="2619"/>
                  </a:cubicBezTo>
                  <a:cubicBezTo>
                    <a:pt x="7258" y="2619"/>
                    <a:pt x="7183" y="2604"/>
                    <a:pt x="7158" y="2569"/>
                  </a:cubicBezTo>
                  <a:cubicBezTo>
                    <a:pt x="7298" y="2569"/>
                    <a:pt x="7438" y="2558"/>
                    <a:pt x="7577" y="2544"/>
                  </a:cubicBezTo>
                  <a:close/>
                  <a:moveTo>
                    <a:pt x="1624" y="2943"/>
                  </a:moveTo>
                  <a:cubicBezTo>
                    <a:pt x="1630" y="2943"/>
                    <a:pt x="1635" y="2946"/>
                    <a:pt x="1641" y="2952"/>
                  </a:cubicBezTo>
                  <a:cubicBezTo>
                    <a:pt x="1677" y="2999"/>
                    <a:pt x="1725" y="3058"/>
                    <a:pt x="1769" y="3102"/>
                  </a:cubicBezTo>
                  <a:cubicBezTo>
                    <a:pt x="1762" y="3102"/>
                    <a:pt x="1754" y="3109"/>
                    <a:pt x="1750" y="3109"/>
                  </a:cubicBezTo>
                  <a:cubicBezTo>
                    <a:pt x="1748" y="3109"/>
                    <a:pt x="1747" y="3107"/>
                    <a:pt x="1747" y="3102"/>
                  </a:cubicBezTo>
                  <a:cubicBezTo>
                    <a:pt x="1699" y="3069"/>
                    <a:pt x="1655" y="3021"/>
                    <a:pt x="1607" y="2977"/>
                  </a:cubicBezTo>
                  <a:lnTo>
                    <a:pt x="1607" y="2952"/>
                  </a:lnTo>
                  <a:cubicBezTo>
                    <a:pt x="1613" y="2946"/>
                    <a:pt x="1618" y="2943"/>
                    <a:pt x="1624" y="2943"/>
                  </a:cubicBezTo>
                  <a:close/>
                  <a:moveTo>
                    <a:pt x="1211" y="2452"/>
                  </a:moveTo>
                  <a:cubicBezTo>
                    <a:pt x="1222" y="2474"/>
                    <a:pt x="1247" y="2499"/>
                    <a:pt x="1258" y="2521"/>
                  </a:cubicBezTo>
                  <a:cubicBezTo>
                    <a:pt x="1317" y="2639"/>
                    <a:pt x="1375" y="2767"/>
                    <a:pt x="1445" y="2893"/>
                  </a:cubicBezTo>
                  <a:cubicBezTo>
                    <a:pt x="1490" y="2977"/>
                    <a:pt x="1549" y="3058"/>
                    <a:pt x="1630" y="3102"/>
                  </a:cubicBezTo>
                  <a:cubicBezTo>
                    <a:pt x="1641" y="3116"/>
                    <a:pt x="1641" y="3128"/>
                    <a:pt x="1655" y="3139"/>
                  </a:cubicBezTo>
                  <a:cubicBezTo>
                    <a:pt x="1645" y="3139"/>
                    <a:pt x="1632" y="3144"/>
                    <a:pt x="1621" y="3144"/>
                  </a:cubicBezTo>
                  <a:cubicBezTo>
                    <a:pt x="1616" y="3144"/>
                    <a:pt x="1611" y="3143"/>
                    <a:pt x="1607" y="3139"/>
                  </a:cubicBezTo>
                  <a:cubicBezTo>
                    <a:pt x="1571" y="3116"/>
                    <a:pt x="1537" y="3080"/>
                    <a:pt x="1501" y="3058"/>
                  </a:cubicBezTo>
                  <a:cubicBezTo>
                    <a:pt x="1375" y="2882"/>
                    <a:pt x="1280" y="2672"/>
                    <a:pt x="1199" y="2474"/>
                  </a:cubicBezTo>
                  <a:cubicBezTo>
                    <a:pt x="1199" y="2474"/>
                    <a:pt x="1199" y="2463"/>
                    <a:pt x="1211" y="2452"/>
                  </a:cubicBezTo>
                  <a:close/>
                  <a:moveTo>
                    <a:pt x="5471" y="3267"/>
                  </a:moveTo>
                  <a:cubicBezTo>
                    <a:pt x="5518" y="3290"/>
                    <a:pt x="5552" y="3312"/>
                    <a:pt x="5588" y="3337"/>
                  </a:cubicBezTo>
                  <a:cubicBezTo>
                    <a:pt x="5588" y="3337"/>
                    <a:pt x="5577" y="3360"/>
                    <a:pt x="5566" y="3371"/>
                  </a:cubicBezTo>
                  <a:cubicBezTo>
                    <a:pt x="5530" y="3348"/>
                    <a:pt x="5496" y="3326"/>
                    <a:pt x="5460" y="3301"/>
                  </a:cubicBezTo>
                  <a:cubicBezTo>
                    <a:pt x="5460" y="3301"/>
                    <a:pt x="5471" y="3278"/>
                    <a:pt x="5471" y="3267"/>
                  </a:cubicBezTo>
                  <a:close/>
                  <a:moveTo>
                    <a:pt x="5845" y="3396"/>
                  </a:moveTo>
                  <a:cubicBezTo>
                    <a:pt x="5814" y="3426"/>
                    <a:pt x="5767" y="3447"/>
                    <a:pt x="5729" y="3447"/>
                  </a:cubicBezTo>
                  <a:cubicBezTo>
                    <a:pt x="5710" y="3447"/>
                    <a:pt x="5693" y="3441"/>
                    <a:pt x="5680" y="3429"/>
                  </a:cubicBezTo>
                  <a:lnTo>
                    <a:pt x="5680" y="3396"/>
                  </a:lnTo>
                  <a:close/>
                  <a:moveTo>
                    <a:pt x="5299" y="3336"/>
                  </a:moveTo>
                  <a:cubicBezTo>
                    <a:pt x="5395" y="3336"/>
                    <a:pt x="5577" y="3455"/>
                    <a:pt x="5577" y="3522"/>
                  </a:cubicBezTo>
                  <a:cubicBezTo>
                    <a:pt x="5588" y="3547"/>
                    <a:pt x="5566" y="3580"/>
                    <a:pt x="5552" y="3605"/>
                  </a:cubicBezTo>
                  <a:cubicBezTo>
                    <a:pt x="5510" y="3630"/>
                    <a:pt x="5460" y="3643"/>
                    <a:pt x="5409" y="3643"/>
                  </a:cubicBezTo>
                  <a:cubicBezTo>
                    <a:pt x="5391" y="3643"/>
                    <a:pt x="5374" y="3642"/>
                    <a:pt x="5356" y="3639"/>
                  </a:cubicBezTo>
                  <a:cubicBezTo>
                    <a:pt x="5342" y="3639"/>
                    <a:pt x="5331" y="3628"/>
                    <a:pt x="5320" y="3605"/>
                  </a:cubicBezTo>
                  <a:cubicBezTo>
                    <a:pt x="5356" y="3605"/>
                    <a:pt x="5390" y="3591"/>
                    <a:pt x="5412" y="3591"/>
                  </a:cubicBezTo>
                  <a:lnTo>
                    <a:pt x="5460" y="3591"/>
                  </a:lnTo>
                  <a:cubicBezTo>
                    <a:pt x="5496" y="3569"/>
                    <a:pt x="5518" y="3558"/>
                    <a:pt x="5541" y="3547"/>
                  </a:cubicBezTo>
                  <a:cubicBezTo>
                    <a:pt x="5530" y="3522"/>
                    <a:pt x="5518" y="3488"/>
                    <a:pt x="5496" y="3477"/>
                  </a:cubicBezTo>
                  <a:cubicBezTo>
                    <a:pt x="5437" y="3441"/>
                    <a:pt x="5379" y="3407"/>
                    <a:pt x="5331" y="3371"/>
                  </a:cubicBezTo>
                  <a:cubicBezTo>
                    <a:pt x="5320" y="3360"/>
                    <a:pt x="5309" y="3360"/>
                    <a:pt x="5287" y="3337"/>
                  </a:cubicBezTo>
                  <a:cubicBezTo>
                    <a:pt x="5290" y="3337"/>
                    <a:pt x="5294" y="3336"/>
                    <a:pt x="5299" y="3336"/>
                  </a:cubicBezTo>
                  <a:close/>
                  <a:moveTo>
                    <a:pt x="3296" y="0"/>
                  </a:moveTo>
                  <a:cubicBezTo>
                    <a:pt x="3177" y="0"/>
                    <a:pt x="3060" y="11"/>
                    <a:pt x="2945" y="43"/>
                  </a:cubicBezTo>
                  <a:cubicBezTo>
                    <a:pt x="2864" y="55"/>
                    <a:pt x="2783" y="55"/>
                    <a:pt x="2714" y="55"/>
                  </a:cubicBezTo>
                  <a:lnTo>
                    <a:pt x="2200" y="55"/>
                  </a:lnTo>
                  <a:cubicBezTo>
                    <a:pt x="2177" y="55"/>
                    <a:pt x="2144" y="77"/>
                    <a:pt x="2130" y="88"/>
                  </a:cubicBezTo>
                  <a:cubicBezTo>
                    <a:pt x="2096" y="136"/>
                    <a:pt x="2037" y="194"/>
                    <a:pt x="1979" y="194"/>
                  </a:cubicBezTo>
                  <a:cubicBezTo>
                    <a:pt x="1887" y="205"/>
                    <a:pt x="1806" y="239"/>
                    <a:pt x="1711" y="275"/>
                  </a:cubicBezTo>
                  <a:cubicBezTo>
                    <a:pt x="1655" y="309"/>
                    <a:pt x="1571" y="298"/>
                    <a:pt x="1490" y="309"/>
                  </a:cubicBezTo>
                  <a:cubicBezTo>
                    <a:pt x="1456" y="309"/>
                    <a:pt x="1420" y="323"/>
                    <a:pt x="1398" y="345"/>
                  </a:cubicBezTo>
                  <a:cubicBezTo>
                    <a:pt x="1350" y="404"/>
                    <a:pt x="1292" y="437"/>
                    <a:pt x="1211" y="449"/>
                  </a:cubicBezTo>
                  <a:cubicBezTo>
                    <a:pt x="1155" y="464"/>
                    <a:pt x="1100" y="470"/>
                    <a:pt x="1044" y="470"/>
                  </a:cubicBezTo>
                  <a:cubicBezTo>
                    <a:pt x="1007" y="470"/>
                    <a:pt x="969" y="467"/>
                    <a:pt x="931" y="462"/>
                  </a:cubicBezTo>
                  <a:cubicBezTo>
                    <a:pt x="909" y="462"/>
                    <a:pt x="861" y="462"/>
                    <a:pt x="839" y="485"/>
                  </a:cubicBezTo>
                  <a:cubicBezTo>
                    <a:pt x="769" y="538"/>
                    <a:pt x="690" y="566"/>
                    <a:pt x="611" y="566"/>
                  </a:cubicBezTo>
                  <a:cubicBezTo>
                    <a:pt x="571" y="566"/>
                    <a:pt x="530" y="559"/>
                    <a:pt x="490" y="544"/>
                  </a:cubicBezTo>
                  <a:cubicBezTo>
                    <a:pt x="445" y="523"/>
                    <a:pt x="405" y="514"/>
                    <a:pt x="366" y="514"/>
                  </a:cubicBezTo>
                  <a:cubicBezTo>
                    <a:pt x="313" y="514"/>
                    <a:pt x="264" y="532"/>
                    <a:pt x="210" y="566"/>
                  </a:cubicBezTo>
                  <a:cubicBezTo>
                    <a:pt x="174" y="577"/>
                    <a:pt x="152" y="602"/>
                    <a:pt x="141" y="636"/>
                  </a:cubicBezTo>
                  <a:cubicBezTo>
                    <a:pt x="48" y="915"/>
                    <a:pt x="1" y="1194"/>
                    <a:pt x="34" y="1496"/>
                  </a:cubicBezTo>
                  <a:cubicBezTo>
                    <a:pt x="60" y="1706"/>
                    <a:pt x="118" y="1915"/>
                    <a:pt x="233" y="2102"/>
                  </a:cubicBezTo>
                  <a:cubicBezTo>
                    <a:pt x="420" y="2404"/>
                    <a:pt x="652" y="2661"/>
                    <a:pt x="942" y="2859"/>
                  </a:cubicBezTo>
                  <a:cubicBezTo>
                    <a:pt x="1199" y="3047"/>
                    <a:pt x="1490" y="3161"/>
                    <a:pt x="1794" y="3256"/>
                  </a:cubicBezTo>
                  <a:cubicBezTo>
                    <a:pt x="2026" y="3326"/>
                    <a:pt x="2236" y="3396"/>
                    <a:pt x="2445" y="3510"/>
                  </a:cubicBezTo>
                  <a:cubicBezTo>
                    <a:pt x="2619" y="3605"/>
                    <a:pt x="2806" y="3698"/>
                    <a:pt x="3015" y="3756"/>
                  </a:cubicBezTo>
                  <a:cubicBezTo>
                    <a:pt x="3121" y="3779"/>
                    <a:pt x="3236" y="3815"/>
                    <a:pt x="3353" y="3837"/>
                  </a:cubicBezTo>
                  <a:cubicBezTo>
                    <a:pt x="3459" y="3854"/>
                    <a:pt x="3572" y="3879"/>
                    <a:pt x="3686" y="3879"/>
                  </a:cubicBezTo>
                  <a:cubicBezTo>
                    <a:pt x="3722" y="3879"/>
                    <a:pt x="3759" y="3877"/>
                    <a:pt x="3795" y="3871"/>
                  </a:cubicBezTo>
                  <a:cubicBezTo>
                    <a:pt x="3912" y="3848"/>
                    <a:pt x="4015" y="3815"/>
                    <a:pt x="4133" y="3779"/>
                  </a:cubicBezTo>
                  <a:cubicBezTo>
                    <a:pt x="4291" y="3734"/>
                    <a:pt x="4449" y="3704"/>
                    <a:pt x="4610" y="3704"/>
                  </a:cubicBezTo>
                  <a:cubicBezTo>
                    <a:pt x="4744" y="3704"/>
                    <a:pt x="4880" y="3725"/>
                    <a:pt x="5018" y="3779"/>
                  </a:cubicBezTo>
                  <a:cubicBezTo>
                    <a:pt x="5111" y="3815"/>
                    <a:pt x="5217" y="3837"/>
                    <a:pt x="5309" y="3848"/>
                  </a:cubicBezTo>
                  <a:cubicBezTo>
                    <a:pt x="5331" y="3850"/>
                    <a:pt x="5354" y="3851"/>
                    <a:pt x="5377" y="3851"/>
                  </a:cubicBezTo>
                  <a:cubicBezTo>
                    <a:pt x="5482" y="3851"/>
                    <a:pt x="5586" y="3831"/>
                    <a:pt x="5680" y="3801"/>
                  </a:cubicBezTo>
                  <a:cubicBezTo>
                    <a:pt x="5757" y="3777"/>
                    <a:pt x="5832" y="3758"/>
                    <a:pt x="5912" y="3758"/>
                  </a:cubicBezTo>
                  <a:cubicBezTo>
                    <a:pt x="5943" y="3758"/>
                    <a:pt x="5975" y="3761"/>
                    <a:pt x="6007" y="3767"/>
                  </a:cubicBezTo>
                  <a:cubicBezTo>
                    <a:pt x="6018" y="3767"/>
                    <a:pt x="6041" y="3756"/>
                    <a:pt x="6055" y="3756"/>
                  </a:cubicBezTo>
                  <a:cubicBezTo>
                    <a:pt x="6415" y="3650"/>
                    <a:pt x="6753" y="3488"/>
                    <a:pt x="7044" y="3256"/>
                  </a:cubicBezTo>
                  <a:cubicBezTo>
                    <a:pt x="7055" y="3242"/>
                    <a:pt x="7066" y="3231"/>
                    <a:pt x="7066" y="3220"/>
                  </a:cubicBezTo>
                  <a:cubicBezTo>
                    <a:pt x="7055" y="3161"/>
                    <a:pt x="7102" y="3139"/>
                    <a:pt x="7136" y="3116"/>
                  </a:cubicBezTo>
                  <a:cubicBezTo>
                    <a:pt x="7287" y="2999"/>
                    <a:pt x="7426" y="2882"/>
                    <a:pt x="7544" y="2731"/>
                  </a:cubicBezTo>
                  <a:cubicBezTo>
                    <a:pt x="7614" y="2628"/>
                    <a:pt x="7706" y="2533"/>
                    <a:pt x="7801" y="2440"/>
                  </a:cubicBezTo>
                  <a:cubicBezTo>
                    <a:pt x="7812" y="2418"/>
                    <a:pt x="7846" y="2404"/>
                    <a:pt x="7871" y="2382"/>
                  </a:cubicBezTo>
                  <a:cubicBezTo>
                    <a:pt x="7904" y="2348"/>
                    <a:pt x="7904" y="2323"/>
                    <a:pt x="7857" y="2312"/>
                  </a:cubicBezTo>
                  <a:cubicBezTo>
                    <a:pt x="7801" y="2290"/>
                    <a:pt x="7742" y="2253"/>
                    <a:pt x="7683" y="2253"/>
                  </a:cubicBezTo>
                  <a:cubicBezTo>
                    <a:pt x="7507" y="2242"/>
                    <a:pt x="7368" y="2172"/>
                    <a:pt x="7242" y="2069"/>
                  </a:cubicBezTo>
                  <a:cubicBezTo>
                    <a:pt x="7114" y="1963"/>
                    <a:pt x="6985" y="1893"/>
                    <a:pt x="6834" y="1834"/>
                  </a:cubicBezTo>
                  <a:cubicBezTo>
                    <a:pt x="6824" y="1830"/>
                    <a:pt x="6814" y="1827"/>
                    <a:pt x="6804" y="1827"/>
                  </a:cubicBezTo>
                  <a:cubicBezTo>
                    <a:pt x="6791" y="1827"/>
                    <a:pt x="6777" y="1832"/>
                    <a:pt x="6764" y="1845"/>
                  </a:cubicBezTo>
                  <a:cubicBezTo>
                    <a:pt x="6739" y="1870"/>
                    <a:pt x="6706" y="1893"/>
                    <a:pt x="6669" y="1904"/>
                  </a:cubicBezTo>
                  <a:cubicBezTo>
                    <a:pt x="6566" y="1952"/>
                    <a:pt x="6474" y="1985"/>
                    <a:pt x="6368" y="2033"/>
                  </a:cubicBezTo>
                  <a:cubicBezTo>
                    <a:pt x="6250" y="2080"/>
                    <a:pt x="6136" y="2125"/>
                    <a:pt x="6018" y="2161"/>
                  </a:cubicBezTo>
                  <a:cubicBezTo>
                    <a:pt x="5868" y="2209"/>
                    <a:pt x="5728" y="2264"/>
                    <a:pt x="5588" y="2312"/>
                  </a:cubicBezTo>
                  <a:cubicBezTo>
                    <a:pt x="5412" y="2382"/>
                    <a:pt x="5239" y="2429"/>
                    <a:pt x="5018" y="2429"/>
                  </a:cubicBezTo>
                  <a:cubicBezTo>
                    <a:pt x="4993" y="2429"/>
                    <a:pt x="4937" y="2418"/>
                    <a:pt x="4890" y="2418"/>
                  </a:cubicBezTo>
                  <a:cubicBezTo>
                    <a:pt x="4644" y="2382"/>
                    <a:pt x="4401" y="2348"/>
                    <a:pt x="4169" y="2278"/>
                  </a:cubicBezTo>
                  <a:cubicBezTo>
                    <a:pt x="3842" y="2161"/>
                    <a:pt x="3552" y="2010"/>
                    <a:pt x="3261" y="1823"/>
                  </a:cubicBezTo>
                  <a:cubicBezTo>
                    <a:pt x="3015" y="1672"/>
                    <a:pt x="2817" y="1474"/>
                    <a:pt x="2702" y="1217"/>
                  </a:cubicBezTo>
                  <a:cubicBezTo>
                    <a:pt x="2607" y="1021"/>
                    <a:pt x="2549" y="834"/>
                    <a:pt x="2619" y="625"/>
                  </a:cubicBezTo>
                  <a:cubicBezTo>
                    <a:pt x="2633" y="602"/>
                    <a:pt x="2644" y="588"/>
                    <a:pt x="2666" y="566"/>
                  </a:cubicBezTo>
                  <a:cubicBezTo>
                    <a:pt x="2666" y="588"/>
                    <a:pt x="2677" y="613"/>
                    <a:pt x="2666" y="636"/>
                  </a:cubicBezTo>
                  <a:cubicBezTo>
                    <a:pt x="2596" y="834"/>
                    <a:pt x="2633" y="1007"/>
                    <a:pt x="2736" y="1183"/>
                  </a:cubicBezTo>
                  <a:cubicBezTo>
                    <a:pt x="2747" y="1206"/>
                    <a:pt x="2772" y="1242"/>
                    <a:pt x="2783" y="1275"/>
                  </a:cubicBezTo>
                  <a:cubicBezTo>
                    <a:pt x="2887" y="1474"/>
                    <a:pt x="3038" y="1625"/>
                    <a:pt x="3225" y="1742"/>
                  </a:cubicBezTo>
                  <a:cubicBezTo>
                    <a:pt x="3317" y="1801"/>
                    <a:pt x="3412" y="1859"/>
                    <a:pt x="3515" y="1915"/>
                  </a:cubicBezTo>
                  <a:cubicBezTo>
                    <a:pt x="3540" y="1929"/>
                    <a:pt x="3574" y="1940"/>
                    <a:pt x="3596" y="1940"/>
                  </a:cubicBezTo>
                  <a:cubicBezTo>
                    <a:pt x="3714" y="1915"/>
                    <a:pt x="3842" y="1904"/>
                    <a:pt x="3960" y="1870"/>
                  </a:cubicBezTo>
                  <a:cubicBezTo>
                    <a:pt x="4239" y="1764"/>
                    <a:pt x="4529" y="1650"/>
                    <a:pt x="4809" y="1521"/>
                  </a:cubicBezTo>
                  <a:cubicBezTo>
                    <a:pt x="4923" y="1474"/>
                    <a:pt x="5029" y="1404"/>
                    <a:pt x="5147" y="1345"/>
                  </a:cubicBezTo>
                  <a:cubicBezTo>
                    <a:pt x="5180" y="1323"/>
                    <a:pt x="5217" y="1287"/>
                    <a:pt x="5228" y="1253"/>
                  </a:cubicBezTo>
                  <a:cubicBezTo>
                    <a:pt x="5250" y="1206"/>
                    <a:pt x="5273" y="1183"/>
                    <a:pt x="5320" y="1183"/>
                  </a:cubicBezTo>
                  <a:cubicBezTo>
                    <a:pt x="5356" y="1172"/>
                    <a:pt x="5379" y="1161"/>
                    <a:pt x="5412" y="1161"/>
                  </a:cubicBezTo>
                  <a:cubicBezTo>
                    <a:pt x="5552" y="1125"/>
                    <a:pt x="5669" y="1066"/>
                    <a:pt x="5775" y="985"/>
                  </a:cubicBezTo>
                  <a:cubicBezTo>
                    <a:pt x="5845" y="926"/>
                    <a:pt x="5831" y="904"/>
                    <a:pt x="5775" y="856"/>
                  </a:cubicBezTo>
                  <a:cubicBezTo>
                    <a:pt x="5426" y="602"/>
                    <a:pt x="5052" y="415"/>
                    <a:pt x="4658" y="264"/>
                  </a:cubicBezTo>
                  <a:cubicBezTo>
                    <a:pt x="4309" y="136"/>
                    <a:pt x="3960" y="55"/>
                    <a:pt x="3596" y="18"/>
                  </a:cubicBezTo>
                  <a:cubicBezTo>
                    <a:pt x="3496" y="8"/>
                    <a:pt x="3395" y="0"/>
                    <a:pt x="3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4414318" y="2526606"/>
              <a:ext cx="204235" cy="107942"/>
            </a:xfrm>
            <a:custGeom>
              <a:avLst/>
              <a:gdLst/>
              <a:ahLst/>
              <a:cxnLst/>
              <a:rect l="l" t="t" r="r" b="b"/>
              <a:pathLst>
                <a:path w="2700" h="1427" extrusionOk="0">
                  <a:moveTo>
                    <a:pt x="2230" y="0"/>
                  </a:moveTo>
                  <a:cubicBezTo>
                    <a:pt x="2188" y="0"/>
                    <a:pt x="2144" y="14"/>
                    <a:pt x="2107" y="42"/>
                  </a:cubicBezTo>
                  <a:cubicBezTo>
                    <a:pt x="2096" y="53"/>
                    <a:pt x="2085" y="64"/>
                    <a:pt x="2085" y="78"/>
                  </a:cubicBezTo>
                  <a:cubicBezTo>
                    <a:pt x="2096" y="148"/>
                    <a:pt x="2096" y="229"/>
                    <a:pt x="2107" y="299"/>
                  </a:cubicBezTo>
                  <a:lnTo>
                    <a:pt x="2235" y="299"/>
                  </a:lnTo>
                  <a:cubicBezTo>
                    <a:pt x="2247" y="299"/>
                    <a:pt x="2258" y="310"/>
                    <a:pt x="2269" y="321"/>
                  </a:cubicBezTo>
                  <a:cubicBezTo>
                    <a:pt x="2258" y="333"/>
                    <a:pt x="2247" y="344"/>
                    <a:pt x="2235" y="344"/>
                  </a:cubicBezTo>
                  <a:lnTo>
                    <a:pt x="2199" y="344"/>
                  </a:lnTo>
                  <a:cubicBezTo>
                    <a:pt x="2140" y="344"/>
                    <a:pt x="2085" y="369"/>
                    <a:pt x="2037" y="402"/>
                  </a:cubicBezTo>
                  <a:cubicBezTo>
                    <a:pt x="2015" y="428"/>
                    <a:pt x="1967" y="439"/>
                    <a:pt x="1931" y="439"/>
                  </a:cubicBezTo>
                  <a:cubicBezTo>
                    <a:pt x="1913" y="436"/>
                    <a:pt x="1895" y="435"/>
                    <a:pt x="1877" y="435"/>
                  </a:cubicBezTo>
                  <a:cubicBezTo>
                    <a:pt x="1815" y="435"/>
                    <a:pt x="1756" y="452"/>
                    <a:pt x="1710" y="497"/>
                  </a:cubicBezTo>
                  <a:cubicBezTo>
                    <a:pt x="1678" y="536"/>
                    <a:pt x="1649" y="549"/>
                    <a:pt x="1619" y="549"/>
                  </a:cubicBezTo>
                  <a:cubicBezTo>
                    <a:pt x="1594" y="549"/>
                    <a:pt x="1568" y="541"/>
                    <a:pt x="1537" y="531"/>
                  </a:cubicBezTo>
                  <a:cubicBezTo>
                    <a:pt x="1493" y="511"/>
                    <a:pt x="1448" y="502"/>
                    <a:pt x="1403" y="502"/>
                  </a:cubicBezTo>
                  <a:cubicBezTo>
                    <a:pt x="1339" y="502"/>
                    <a:pt x="1277" y="520"/>
                    <a:pt x="1221" y="553"/>
                  </a:cubicBezTo>
                  <a:cubicBezTo>
                    <a:pt x="1180" y="575"/>
                    <a:pt x="1148" y="587"/>
                    <a:pt x="1114" y="587"/>
                  </a:cubicBezTo>
                  <a:cubicBezTo>
                    <a:pt x="1090" y="587"/>
                    <a:pt x="1066" y="581"/>
                    <a:pt x="1037" y="567"/>
                  </a:cubicBezTo>
                  <a:cubicBezTo>
                    <a:pt x="1010" y="554"/>
                    <a:pt x="983" y="548"/>
                    <a:pt x="957" y="548"/>
                  </a:cubicBezTo>
                  <a:cubicBezTo>
                    <a:pt x="889" y="548"/>
                    <a:pt x="828" y="587"/>
                    <a:pt x="802" y="637"/>
                  </a:cubicBezTo>
                  <a:cubicBezTo>
                    <a:pt x="776" y="686"/>
                    <a:pt x="765" y="705"/>
                    <a:pt x="742" y="705"/>
                  </a:cubicBezTo>
                  <a:cubicBezTo>
                    <a:pt x="728" y="705"/>
                    <a:pt x="707" y="696"/>
                    <a:pt x="674" y="682"/>
                  </a:cubicBezTo>
                  <a:cubicBezTo>
                    <a:pt x="643" y="671"/>
                    <a:pt x="613" y="665"/>
                    <a:pt x="584" y="665"/>
                  </a:cubicBezTo>
                  <a:cubicBezTo>
                    <a:pt x="460" y="665"/>
                    <a:pt x="359" y="760"/>
                    <a:pt x="350" y="891"/>
                  </a:cubicBezTo>
                  <a:cubicBezTo>
                    <a:pt x="350" y="902"/>
                    <a:pt x="339" y="902"/>
                    <a:pt x="339" y="916"/>
                  </a:cubicBezTo>
                  <a:cubicBezTo>
                    <a:pt x="291" y="891"/>
                    <a:pt x="291" y="858"/>
                    <a:pt x="302" y="821"/>
                  </a:cubicBezTo>
                  <a:cubicBezTo>
                    <a:pt x="339" y="718"/>
                    <a:pt x="453" y="623"/>
                    <a:pt x="559" y="623"/>
                  </a:cubicBezTo>
                  <a:cubicBezTo>
                    <a:pt x="604" y="623"/>
                    <a:pt x="651" y="637"/>
                    <a:pt x="699" y="637"/>
                  </a:cubicBezTo>
                  <a:cubicBezTo>
                    <a:pt x="721" y="553"/>
                    <a:pt x="744" y="472"/>
                    <a:pt x="769" y="380"/>
                  </a:cubicBezTo>
                  <a:cubicBezTo>
                    <a:pt x="738" y="374"/>
                    <a:pt x="710" y="370"/>
                    <a:pt x="683" y="370"/>
                  </a:cubicBezTo>
                  <a:cubicBezTo>
                    <a:pt x="617" y="370"/>
                    <a:pt x="561" y="392"/>
                    <a:pt x="512" y="450"/>
                  </a:cubicBezTo>
                  <a:cubicBezTo>
                    <a:pt x="464" y="497"/>
                    <a:pt x="420" y="520"/>
                    <a:pt x="361" y="531"/>
                  </a:cubicBezTo>
                  <a:cubicBezTo>
                    <a:pt x="302" y="542"/>
                    <a:pt x="255" y="567"/>
                    <a:pt x="210" y="590"/>
                  </a:cubicBezTo>
                  <a:cubicBezTo>
                    <a:pt x="93" y="671"/>
                    <a:pt x="59" y="799"/>
                    <a:pt x="34" y="928"/>
                  </a:cubicBezTo>
                  <a:cubicBezTo>
                    <a:pt x="1" y="1126"/>
                    <a:pt x="82" y="1299"/>
                    <a:pt x="269" y="1391"/>
                  </a:cubicBezTo>
                  <a:cubicBezTo>
                    <a:pt x="310" y="1417"/>
                    <a:pt x="352" y="1427"/>
                    <a:pt x="394" y="1427"/>
                  </a:cubicBezTo>
                  <a:cubicBezTo>
                    <a:pt x="468" y="1427"/>
                    <a:pt x="543" y="1395"/>
                    <a:pt x="618" y="1358"/>
                  </a:cubicBezTo>
                  <a:cubicBezTo>
                    <a:pt x="648" y="1332"/>
                    <a:pt x="678" y="1321"/>
                    <a:pt x="713" y="1321"/>
                  </a:cubicBezTo>
                  <a:cubicBezTo>
                    <a:pt x="743" y="1321"/>
                    <a:pt x="776" y="1330"/>
                    <a:pt x="813" y="1347"/>
                  </a:cubicBezTo>
                  <a:cubicBezTo>
                    <a:pt x="869" y="1370"/>
                    <a:pt x="929" y="1388"/>
                    <a:pt x="987" y="1388"/>
                  </a:cubicBezTo>
                  <a:cubicBezTo>
                    <a:pt x="1039" y="1388"/>
                    <a:pt x="1091" y="1374"/>
                    <a:pt x="1140" y="1335"/>
                  </a:cubicBezTo>
                  <a:cubicBezTo>
                    <a:pt x="1189" y="1295"/>
                    <a:pt x="1232" y="1282"/>
                    <a:pt x="1281" y="1282"/>
                  </a:cubicBezTo>
                  <a:cubicBezTo>
                    <a:pt x="1303" y="1282"/>
                    <a:pt x="1325" y="1285"/>
                    <a:pt x="1350" y="1288"/>
                  </a:cubicBezTo>
                  <a:cubicBezTo>
                    <a:pt x="1383" y="1293"/>
                    <a:pt x="1416" y="1296"/>
                    <a:pt x="1447" y="1296"/>
                  </a:cubicBezTo>
                  <a:cubicBezTo>
                    <a:pt x="1557" y="1296"/>
                    <a:pt x="1653" y="1262"/>
                    <a:pt x="1735" y="1171"/>
                  </a:cubicBezTo>
                  <a:cubicBezTo>
                    <a:pt x="1758" y="1148"/>
                    <a:pt x="1805" y="1137"/>
                    <a:pt x="1839" y="1126"/>
                  </a:cubicBezTo>
                  <a:cubicBezTo>
                    <a:pt x="1863" y="1126"/>
                    <a:pt x="1886" y="1131"/>
                    <a:pt x="1909" y="1131"/>
                  </a:cubicBezTo>
                  <a:cubicBezTo>
                    <a:pt x="1921" y="1131"/>
                    <a:pt x="1933" y="1130"/>
                    <a:pt x="1945" y="1126"/>
                  </a:cubicBezTo>
                  <a:cubicBezTo>
                    <a:pt x="2001" y="1112"/>
                    <a:pt x="2059" y="1101"/>
                    <a:pt x="2107" y="1067"/>
                  </a:cubicBezTo>
                  <a:cubicBezTo>
                    <a:pt x="2166" y="1042"/>
                    <a:pt x="2210" y="1020"/>
                    <a:pt x="2269" y="1020"/>
                  </a:cubicBezTo>
                  <a:cubicBezTo>
                    <a:pt x="2278" y="1021"/>
                    <a:pt x="2287" y="1022"/>
                    <a:pt x="2295" y="1022"/>
                  </a:cubicBezTo>
                  <a:cubicBezTo>
                    <a:pt x="2354" y="1022"/>
                    <a:pt x="2402" y="990"/>
                    <a:pt x="2434" y="939"/>
                  </a:cubicBezTo>
                  <a:cubicBezTo>
                    <a:pt x="2467" y="902"/>
                    <a:pt x="2515" y="869"/>
                    <a:pt x="2537" y="821"/>
                  </a:cubicBezTo>
                  <a:cubicBezTo>
                    <a:pt x="2573" y="788"/>
                    <a:pt x="2585" y="740"/>
                    <a:pt x="2607" y="707"/>
                  </a:cubicBezTo>
                  <a:cubicBezTo>
                    <a:pt x="2655" y="648"/>
                    <a:pt x="2655" y="601"/>
                    <a:pt x="2618" y="531"/>
                  </a:cubicBezTo>
                  <a:cubicBezTo>
                    <a:pt x="2607" y="520"/>
                    <a:pt x="2607" y="497"/>
                    <a:pt x="2618" y="483"/>
                  </a:cubicBezTo>
                  <a:cubicBezTo>
                    <a:pt x="2699" y="344"/>
                    <a:pt x="2643" y="193"/>
                    <a:pt x="2490" y="148"/>
                  </a:cubicBezTo>
                  <a:cubicBezTo>
                    <a:pt x="2445" y="134"/>
                    <a:pt x="2409" y="112"/>
                    <a:pt x="2386" y="78"/>
                  </a:cubicBezTo>
                  <a:cubicBezTo>
                    <a:pt x="2351" y="29"/>
                    <a:pt x="2292" y="0"/>
                    <a:pt x="223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4442456" y="2353997"/>
              <a:ext cx="110135" cy="74584"/>
            </a:xfrm>
            <a:custGeom>
              <a:avLst/>
              <a:gdLst/>
              <a:ahLst/>
              <a:cxnLst/>
              <a:rect l="l" t="t" r="r" b="b"/>
              <a:pathLst>
                <a:path w="1456" h="986" extrusionOk="0">
                  <a:moveTo>
                    <a:pt x="147" y="1"/>
                  </a:moveTo>
                  <a:cubicBezTo>
                    <a:pt x="117" y="1"/>
                    <a:pt x="87" y="6"/>
                    <a:pt x="59" y="19"/>
                  </a:cubicBezTo>
                  <a:cubicBezTo>
                    <a:pt x="0" y="30"/>
                    <a:pt x="0" y="78"/>
                    <a:pt x="36" y="125"/>
                  </a:cubicBezTo>
                  <a:cubicBezTo>
                    <a:pt x="81" y="170"/>
                    <a:pt x="140" y="195"/>
                    <a:pt x="198" y="195"/>
                  </a:cubicBezTo>
                  <a:lnTo>
                    <a:pt x="419" y="195"/>
                  </a:lnTo>
                  <a:cubicBezTo>
                    <a:pt x="467" y="195"/>
                    <a:pt x="500" y="206"/>
                    <a:pt x="525" y="251"/>
                  </a:cubicBezTo>
                  <a:cubicBezTo>
                    <a:pt x="548" y="299"/>
                    <a:pt x="570" y="357"/>
                    <a:pt x="581" y="405"/>
                  </a:cubicBezTo>
                  <a:cubicBezTo>
                    <a:pt x="617" y="519"/>
                    <a:pt x="640" y="648"/>
                    <a:pt x="676" y="765"/>
                  </a:cubicBezTo>
                  <a:cubicBezTo>
                    <a:pt x="698" y="824"/>
                    <a:pt x="746" y="880"/>
                    <a:pt x="805" y="905"/>
                  </a:cubicBezTo>
                  <a:cubicBezTo>
                    <a:pt x="886" y="938"/>
                    <a:pt x="956" y="950"/>
                    <a:pt x="1037" y="986"/>
                  </a:cubicBezTo>
                  <a:lnTo>
                    <a:pt x="1037" y="964"/>
                  </a:lnTo>
                  <a:cubicBezTo>
                    <a:pt x="1187" y="964"/>
                    <a:pt x="1280" y="916"/>
                    <a:pt x="1363" y="799"/>
                  </a:cubicBezTo>
                  <a:cubicBezTo>
                    <a:pt x="1408" y="729"/>
                    <a:pt x="1408" y="648"/>
                    <a:pt x="1433" y="567"/>
                  </a:cubicBezTo>
                  <a:cubicBezTo>
                    <a:pt x="1456" y="475"/>
                    <a:pt x="1419" y="405"/>
                    <a:pt x="1363" y="335"/>
                  </a:cubicBezTo>
                  <a:cubicBezTo>
                    <a:pt x="1280" y="251"/>
                    <a:pt x="1187" y="206"/>
                    <a:pt x="1070" y="181"/>
                  </a:cubicBezTo>
                  <a:cubicBezTo>
                    <a:pt x="780" y="125"/>
                    <a:pt x="500" y="56"/>
                    <a:pt x="210" y="8"/>
                  </a:cubicBezTo>
                  <a:cubicBezTo>
                    <a:pt x="190" y="3"/>
                    <a:pt x="169" y="1"/>
                    <a:pt x="14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7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7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7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7"/>
            <p:cNvSpPr/>
            <p:nvPr/>
          </p:nvSpPr>
          <p:spPr>
            <a:xfrm>
              <a:off x="4314777" y="2409592"/>
              <a:ext cx="102193" cy="67397"/>
            </a:xfrm>
            <a:custGeom>
              <a:avLst/>
              <a:gdLst/>
              <a:ahLst/>
              <a:cxnLst/>
              <a:rect l="l" t="t" r="r" b="b"/>
              <a:pathLst>
                <a:path w="1351" h="891" extrusionOk="0">
                  <a:moveTo>
                    <a:pt x="990" y="262"/>
                  </a:moveTo>
                  <a:cubicBezTo>
                    <a:pt x="990" y="273"/>
                    <a:pt x="1001" y="273"/>
                    <a:pt x="1001" y="273"/>
                  </a:cubicBezTo>
                  <a:cubicBezTo>
                    <a:pt x="1001" y="298"/>
                    <a:pt x="1001" y="310"/>
                    <a:pt x="990" y="321"/>
                  </a:cubicBezTo>
                  <a:cubicBezTo>
                    <a:pt x="942" y="368"/>
                    <a:pt x="897" y="413"/>
                    <a:pt x="850" y="460"/>
                  </a:cubicBezTo>
                  <a:lnTo>
                    <a:pt x="816" y="460"/>
                  </a:lnTo>
                  <a:cubicBezTo>
                    <a:pt x="816" y="449"/>
                    <a:pt x="802" y="438"/>
                    <a:pt x="816" y="424"/>
                  </a:cubicBezTo>
                  <a:cubicBezTo>
                    <a:pt x="816" y="413"/>
                    <a:pt x="816" y="402"/>
                    <a:pt x="828" y="402"/>
                  </a:cubicBezTo>
                  <a:cubicBezTo>
                    <a:pt x="886" y="354"/>
                    <a:pt x="931" y="310"/>
                    <a:pt x="990" y="262"/>
                  </a:cubicBezTo>
                  <a:close/>
                  <a:moveTo>
                    <a:pt x="1133" y="1"/>
                  </a:moveTo>
                  <a:cubicBezTo>
                    <a:pt x="1101" y="1"/>
                    <a:pt x="1076" y="14"/>
                    <a:pt x="1060" y="41"/>
                  </a:cubicBezTo>
                  <a:cubicBezTo>
                    <a:pt x="1026" y="75"/>
                    <a:pt x="1001" y="111"/>
                    <a:pt x="978" y="134"/>
                  </a:cubicBezTo>
                  <a:cubicBezTo>
                    <a:pt x="758" y="413"/>
                    <a:pt x="478" y="611"/>
                    <a:pt x="140" y="717"/>
                  </a:cubicBezTo>
                  <a:cubicBezTo>
                    <a:pt x="104" y="729"/>
                    <a:pt x="82" y="740"/>
                    <a:pt x="59" y="751"/>
                  </a:cubicBezTo>
                  <a:cubicBezTo>
                    <a:pt x="1" y="787"/>
                    <a:pt x="1" y="832"/>
                    <a:pt x="59" y="857"/>
                  </a:cubicBezTo>
                  <a:cubicBezTo>
                    <a:pt x="104" y="879"/>
                    <a:pt x="163" y="879"/>
                    <a:pt x="221" y="891"/>
                  </a:cubicBezTo>
                  <a:cubicBezTo>
                    <a:pt x="258" y="891"/>
                    <a:pt x="291" y="891"/>
                    <a:pt x="314" y="879"/>
                  </a:cubicBezTo>
                  <a:cubicBezTo>
                    <a:pt x="442" y="843"/>
                    <a:pt x="582" y="810"/>
                    <a:pt x="710" y="762"/>
                  </a:cubicBezTo>
                  <a:cubicBezTo>
                    <a:pt x="909" y="703"/>
                    <a:pt x="1096" y="634"/>
                    <a:pt x="1305" y="622"/>
                  </a:cubicBezTo>
                  <a:cubicBezTo>
                    <a:pt x="1339" y="622"/>
                    <a:pt x="1350" y="611"/>
                    <a:pt x="1350" y="578"/>
                  </a:cubicBezTo>
                  <a:cubicBezTo>
                    <a:pt x="1350" y="553"/>
                    <a:pt x="1339" y="530"/>
                    <a:pt x="1328" y="508"/>
                  </a:cubicBezTo>
                  <a:cubicBezTo>
                    <a:pt x="1258" y="379"/>
                    <a:pt x="1236" y="240"/>
                    <a:pt x="1222" y="100"/>
                  </a:cubicBezTo>
                  <a:cubicBezTo>
                    <a:pt x="1222" y="53"/>
                    <a:pt x="1199" y="19"/>
                    <a:pt x="1166" y="5"/>
                  </a:cubicBezTo>
                  <a:cubicBezTo>
                    <a:pt x="1154" y="2"/>
                    <a:pt x="1143" y="1"/>
                    <a:pt x="113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7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7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7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7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7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7"/>
            <p:cNvSpPr/>
            <p:nvPr/>
          </p:nvSpPr>
          <p:spPr>
            <a:xfrm>
              <a:off x="4474149" y="2546121"/>
              <a:ext cx="95083" cy="23449"/>
            </a:xfrm>
            <a:custGeom>
              <a:avLst/>
              <a:gdLst/>
              <a:ahLst/>
              <a:cxnLst/>
              <a:rect l="l" t="t" r="r" b="b"/>
              <a:pathLst>
                <a:path w="1257" h="310" extrusionOk="0">
                  <a:moveTo>
                    <a:pt x="1128" y="0"/>
                  </a:moveTo>
                  <a:cubicBezTo>
                    <a:pt x="1093" y="0"/>
                    <a:pt x="1058" y="11"/>
                    <a:pt x="1025" y="30"/>
                  </a:cubicBezTo>
                  <a:cubicBezTo>
                    <a:pt x="986" y="60"/>
                    <a:pt x="947" y="70"/>
                    <a:pt x="905" y="70"/>
                  </a:cubicBezTo>
                  <a:cubicBezTo>
                    <a:pt x="884" y="70"/>
                    <a:pt x="862" y="67"/>
                    <a:pt x="838" y="63"/>
                  </a:cubicBezTo>
                  <a:cubicBezTo>
                    <a:pt x="816" y="63"/>
                    <a:pt x="791" y="63"/>
                    <a:pt x="780" y="75"/>
                  </a:cubicBezTo>
                  <a:cubicBezTo>
                    <a:pt x="729" y="101"/>
                    <a:pt x="678" y="120"/>
                    <a:pt x="624" y="120"/>
                  </a:cubicBezTo>
                  <a:cubicBezTo>
                    <a:pt x="603" y="120"/>
                    <a:pt x="581" y="117"/>
                    <a:pt x="559" y="111"/>
                  </a:cubicBezTo>
                  <a:cubicBezTo>
                    <a:pt x="548" y="111"/>
                    <a:pt x="525" y="111"/>
                    <a:pt x="511" y="122"/>
                  </a:cubicBezTo>
                  <a:cubicBezTo>
                    <a:pt x="476" y="146"/>
                    <a:pt x="451" y="158"/>
                    <a:pt x="423" y="158"/>
                  </a:cubicBezTo>
                  <a:cubicBezTo>
                    <a:pt x="396" y="158"/>
                    <a:pt x="367" y="146"/>
                    <a:pt x="327" y="122"/>
                  </a:cubicBezTo>
                  <a:cubicBezTo>
                    <a:pt x="316" y="111"/>
                    <a:pt x="291" y="111"/>
                    <a:pt x="279" y="111"/>
                  </a:cubicBezTo>
                  <a:cubicBezTo>
                    <a:pt x="227" y="133"/>
                    <a:pt x="180" y="145"/>
                    <a:pt x="127" y="145"/>
                  </a:cubicBezTo>
                  <a:cubicBezTo>
                    <a:pt x="99" y="145"/>
                    <a:pt x="69" y="141"/>
                    <a:pt x="36" y="133"/>
                  </a:cubicBezTo>
                  <a:cubicBezTo>
                    <a:pt x="22" y="192"/>
                    <a:pt x="11" y="251"/>
                    <a:pt x="0" y="309"/>
                  </a:cubicBezTo>
                  <a:cubicBezTo>
                    <a:pt x="83" y="264"/>
                    <a:pt x="128" y="247"/>
                    <a:pt x="177" y="247"/>
                  </a:cubicBezTo>
                  <a:cubicBezTo>
                    <a:pt x="191" y="247"/>
                    <a:pt x="205" y="248"/>
                    <a:pt x="221" y="251"/>
                  </a:cubicBezTo>
                  <a:cubicBezTo>
                    <a:pt x="269" y="260"/>
                    <a:pt x="297" y="265"/>
                    <a:pt x="321" y="265"/>
                  </a:cubicBezTo>
                  <a:cubicBezTo>
                    <a:pt x="355" y="265"/>
                    <a:pt x="380" y="254"/>
                    <a:pt x="442" y="225"/>
                  </a:cubicBezTo>
                  <a:cubicBezTo>
                    <a:pt x="500" y="209"/>
                    <a:pt x="559" y="200"/>
                    <a:pt x="617" y="200"/>
                  </a:cubicBezTo>
                  <a:cubicBezTo>
                    <a:pt x="675" y="200"/>
                    <a:pt x="733" y="209"/>
                    <a:pt x="791" y="225"/>
                  </a:cubicBezTo>
                  <a:cubicBezTo>
                    <a:pt x="798" y="232"/>
                    <a:pt x="810" y="236"/>
                    <a:pt x="821" y="236"/>
                  </a:cubicBezTo>
                  <a:cubicBezTo>
                    <a:pt x="833" y="236"/>
                    <a:pt x="844" y="232"/>
                    <a:pt x="849" y="225"/>
                  </a:cubicBezTo>
                  <a:cubicBezTo>
                    <a:pt x="933" y="154"/>
                    <a:pt x="1014" y="120"/>
                    <a:pt x="1119" y="120"/>
                  </a:cubicBezTo>
                  <a:cubicBezTo>
                    <a:pt x="1134" y="120"/>
                    <a:pt x="1149" y="121"/>
                    <a:pt x="1165" y="122"/>
                  </a:cubicBezTo>
                  <a:cubicBezTo>
                    <a:pt x="1169" y="123"/>
                    <a:pt x="1173" y="123"/>
                    <a:pt x="1176" y="123"/>
                  </a:cubicBezTo>
                  <a:cubicBezTo>
                    <a:pt x="1217" y="123"/>
                    <a:pt x="1256" y="70"/>
                    <a:pt x="1246" y="16"/>
                  </a:cubicBezTo>
                  <a:cubicBezTo>
                    <a:pt x="1224" y="16"/>
                    <a:pt x="1187" y="16"/>
                    <a:pt x="1165" y="5"/>
                  </a:cubicBezTo>
                  <a:cubicBezTo>
                    <a:pt x="1153" y="2"/>
                    <a:pt x="1140" y="0"/>
                    <a:pt x="112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7"/>
            <p:cNvSpPr/>
            <p:nvPr/>
          </p:nvSpPr>
          <p:spPr>
            <a:xfrm>
              <a:off x="4504102" y="2342046"/>
              <a:ext cx="40469" cy="29274"/>
            </a:xfrm>
            <a:custGeom>
              <a:avLst/>
              <a:gdLst/>
              <a:ahLst/>
              <a:cxnLst/>
              <a:rect l="l" t="t" r="r" b="b"/>
              <a:pathLst>
                <a:path w="535" h="387" extrusionOk="0">
                  <a:moveTo>
                    <a:pt x="206" y="1"/>
                  </a:moveTo>
                  <a:cubicBezTo>
                    <a:pt x="155" y="1"/>
                    <a:pt x="116" y="31"/>
                    <a:pt x="82" y="74"/>
                  </a:cubicBezTo>
                  <a:cubicBezTo>
                    <a:pt x="46" y="119"/>
                    <a:pt x="23" y="177"/>
                    <a:pt x="1" y="236"/>
                  </a:cubicBezTo>
                  <a:cubicBezTo>
                    <a:pt x="174" y="283"/>
                    <a:pt x="350" y="295"/>
                    <a:pt x="501" y="387"/>
                  </a:cubicBezTo>
                  <a:cubicBezTo>
                    <a:pt x="512" y="328"/>
                    <a:pt x="523" y="283"/>
                    <a:pt x="534" y="236"/>
                  </a:cubicBezTo>
                  <a:cubicBezTo>
                    <a:pt x="534" y="144"/>
                    <a:pt x="512" y="96"/>
                    <a:pt x="420" y="60"/>
                  </a:cubicBezTo>
                  <a:cubicBezTo>
                    <a:pt x="372" y="38"/>
                    <a:pt x="314" y="26"/>
                    <a:pt x="269" y="15"/>
                  </a:cubicBezTo>
                  <a:cubicBezTo>
                    <a:pt x="246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7"/>
            <p:cNvSpPr/>
            <p:nvPr/>
          </p:nvSpPr>
          <p:spPr>
            <a:xfrm>
              <a:off x="4474149" y="2333726"/>
              <a:ext cx="40620" cy="26172"/>
            </a:xfrm>
            <a:custGeom>
              <a:avLst/>
              <a:gdLst/>
              <a:ahLst/>
              <a:cxnLst/>
              <a:rect l="l" t="t" r="r" b="b"/>
              <a:pathLst>
                <a:path w="537" h="346" extrusionOk="0">
                  <a:moveTo>
                    <a:pt x="251" y="0"/>
                  </a:moveTo>
                  <a:cubicBezTo>
                    <a:pt x="177" y="0"/>
                    <a:pt x="123" y="41"/>
                    <a:pt x="81" y="125"/>
                  </a:cubicBezTo>
                  <a:cubicBezTo>
                    <a:pt x="48" y="170"/>
                    <a:pt x="22" y="217"/>
                    <a:pt x="0" y="276"/>
                  </a:cubicBezTo>
                  <a:cubicBezTo>
                    <a:pt x="129" y="298"/>
                    <a:pt x="246" y="324"/>
                    <a:pt x="349" y="346"/>
                  </a:cubicBezTo>
                  <a:cubicBezTo>
                    <a:pt x="372" y="287"/>
                    <a:pt x="397" y="240"/>
                    <a:pt x="419" y="195"/>
                  </a:cubicBezTo>
                  <a:cubicBezTo>
                    <a:pt x="455" y="148"/>
                    <a:pt x="500" y="125"/>
                    <a:pt x="537" y="78"/>
                  </a:cubicBezTo>
                  <a:cubicBezTo>
                    <a:pt x="478" y="55"/>
                    <a:pt x="419" y="30"/>
                    <a:pt x="349" y="19"/>
                  </a:cubicBezTo>
                  <a:cubicBezTo>
                    <a:pt x="313" y="6"/>
                    <a:pt x="280" y="0"/>
                    <a:pt x="25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7"/>
            <p:cNvSpPr/>
            <p:nvPr/>
          </p:nvSpPr>
          <p:spPr>
            <a:xfrm>
              <a:off x="4544493" y="2351804"/>
              <a:ext cx="16944" cy="34569"/>
            </a:xfrm>
            <a:custGeom>
              <a:avLst/>
              <a:gdLst/>
              <a:ahLst/>
              <a:cxnLst/>
              <a:rect l="l" t="t" r="r" b="b"/>
              <a:pathLst>
                <a:path w="224" h="457" extrusionOk="0">
                  <a:moveTo>
                    <a:pt x="26" y="1"/>
                  </a:moveTo>
                  <a:cubicBezTo>
                    <a:pt x="26" y="96"/>
                    <a:pt x="14" y="177"/>
                    <a:pt x="0" y="269"/>
                  </a:cubicBezTo>
                  <a:cubicBezTo>
                    <a:pt x="0" y="280"/>
                    <a:pt x="0" y="294"/>
                    <a:pt x="14" y="294"/>
                  </a:cubicBezTo>
                  <a:cubicBezTo>
                    <a:pt x="59" y="350"/>
                    <a:pt x="107" y="409"/>
                    <a:pt x="140" y="456"/>
                  </a:cubicBezTo>
                  <a:cubicBezTo>
                    <a:pt x="224" y="339"/>
                    <a:pt x="140" y="59"/>
                    <a:pt x="2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4312054" y="2330398"/>
              <a:ext cx="731841" cy="559679"/>
            </a:xfrm>
            <a:custGeom>
              <a:avLst/>
              <a:gdLst/>
              <a:ahLst/>
              <a:cxnLst/>
              <a:rect l="l" t="t" r="r" b="b"/>
              <a:pathLst>
                <a:path w="9675" h="7399" extrusionOk="0">
                  <a:moveTo>
                    <a:pt x="2394" y="44"/>
                  </a:moveTo>
                  <a:cubicBezTo>
                    <a:pt x="2423" y="44"/>
                    <a:pt x="2456" y="50"/>
                    <a:pt x="2492" y="63"/>
                  </a:cubicBezTo>
                  <a:cubicBezTo>
                    <a:pt x="2562" y="74"/>
                    <a:pt x="2621" y="99"/>
                    <a:pt x="2680" y="122"/>
                  </a:cubicBezTo>
                  <a:cubicBezTo>
                    <a:pt x="2643" y="169"/>
                    <a:pt x="2598" y="192"/>
                    <a:pt x="2562" y="239"/>
                  </a:cubicBezTo>
                  <a:cubicBezTo>
                    <a:pt x="2540" y="284"/>
                    <a:pt x="2515" y="331"/>
                    <a:pt x="2492" y="390"/>
                  </a:cubicBezTo>
                  <a:cubicBezTo>
                    <a:pt x="2389" y="368"/>
                    <a:pt x="2272" y="342"/>
                    <a:pt x="2143" y="320"/>
                  </a:cubicBezTo>
                  <a:cubicBezTo>
                    <a:pt x="2165" y="261"/>
                    <a:pt x="2191" y="214"/>
                    <a:pt x="2224" y="169"/>
                  </a:cubicBezTo>
                  <a:cubicBezTo>
                    <a:pt x="2266" y="85"/>
                    <a:pt x="2320" y="44"/>
                    <a:pt x="2394" y="44"/>
                  </a:cubicBezTo>
                  <a:close/>
                  <a:moveTo>
                    <a:pt x="2745" y="155"/>
                  </a:moveTo>
                  <a:cubicBezTo>
                    <a:pt x="2764" y="155"/>
                    <a:pt x="2785" y="159"/>
                    <a:pt x="2808" y="169"/>
                  </a:cubicBezTo>
                  <a:cubicBezTo>
                    <a:pt x="2853" y="180"/>
                    <a:pt x="2911" y="192"/>
                    <a:pt x="2959" y="214"/>
                  </a:cubicBezTo>
                  <a:cubicBezTo>
                    <a:pt x="3051" y="250"/>
                    <a:pt x="3073" y="298"/>
                    <a:pt x="3073" y="390"/>
                  </a:cubicBezTo>
                  <a:cubicBezTo>
                    <a:pt x="3062" y="437"/>
                    <a:pt x="3051" y="482"/>
                    <a:pt x="3040" y="541"/>
                  </a:cubicBezTo>
                  <a:cubicBezTo>
                    <a:pt x="2889" y="449"/>
                    <a:pt x="2713" y="437"/>
                    <a:pt x="2540" y="390"/>
                  </a:cubicBezTo>
                  <a:cubicBezTo>
                    <a:pt x="2562" y="331"/>
                    <a:pt x="2585" y="273"/>
                    <a:pt x="2621" y="228"/>
                  </a:cubicBezTo>
                  <a:cubicBezTo>
                    <a:pt x="2655" y="185"/>
                    <a:pt x="2694" y="155"/>
                    <a:pt x="2745" y="155"/>
                  </a:cubicBezTo>
                  <a:close/>
                  <a:moveTo>
                    <a:pt x="3099" y="284"/>
                  </a:moveTo>
                  <a:cubicBezTo>
                    <a:pt x="3213" y="342"/>
                    <a:pt x="3297" y="622"/>
                    <a:pt x="3213" y="739"/>
                  </a:cubicBezTo>
                  <a:cubicBezTo>
                    <a:pt x="3180" y="692"/>
                    <a:pt x="3132" y="633"/>
                    <a:pt x="3087" y="577"/>
                  </a:cubicBezTo>
                  <a:cubicBezTo>
                    <a:pt x="3073" y="577"/>
                    <a:pt x="3073" y="563"/>
                    <a:pt x="3073" y="552"/>
                  </a:cubicBezTo>
                  <a:cubicBezTo>
                    <a:pt x="3087" y="460"/>
                    <a:pt x="3099" y="379"/>
                    <a:pt x="3099" y="284"/>
                  </a:cubicBezTo>
                  <a:close/>
                  <a:moveTo>
                    <a:pt x="1871" y="313"/>
                  </a:moveTo>
                  <a:cubicBezTo>
                    <a:pt x="1893" y="313"/>
                    <a:pt x="1914" y="315"/>
                    <a:pt x="1934" y="320"/>
                  </a:cubicBezTo>
                  <a:cubicBezTo>
                    <a:pt x="2224" y="368"/>
                    <a:pt x="2504" y="437"/>
                    <a:pt x="2794" y="493"/>
                  </a:cubicBezTo>
                  <a:cubicBezTo>
                    <a:pt x="2911" y="518"/>
                    <a:pt x="3004" y="563"/>
                    <a:pt x="3087" y="647"/>
                  </a:cubicBezTo>
                  <a:cubicBezTo>
                    <a:pt x="3143" y="717"/>
                    <a:pt x="3180" y="787"/>
                    <a:pt x="3157" y="879"/>
                  </a:cubicBezTo>
                  <a:cubicBezTo>
                    <a:pt x="3132" y="960"/>
                    <a:pt x="3132" y="1041"/>
                    <a:pt x="3087" y="1111"/>
                  </a:cubicBezTo>
                  <a:cubicBezTo>
                    <a:pt x="3004" y="1228"/>
                    <a:pt x="2911" y="1276"/>
                    <a:pt x="2761" y="1276"/>
                  </a:cubicBezTo>
                  <a:lnTo>
                    <a:pt x="2761" y="1298"/>
                  </a:lnTo>
                  <a:cubicBezTo>
                    <a:pt x="2680" y="1262"/>
                    <a:pt x="2610" y="1250"/>
                    <a:pt x="2529" y="1217"/>
                  </a:cubicBezTo>
                  <a:cubicBezTo>
                    <a:pt x="2470" y="1192"/>
                    <a:pt x="2422" y="1136"/>
                    <a:pt x="2400" y="1077"/>
                  </a:cubicBezTo>
                  <a:cubicBezTo>
                    <a:pt x="2364" y="960"/>
                    <a:pt x="2341" y="831"/>
                    <a:pt x="2305" y="717"/>
                  </a:cubicBezTo>
                  <a:cubicBezTo>
                    <a:pt x="2294" y="669"/>
                    <a:pt x="2272" y="611"/>
                    <a:pt x="2249" y="563"/>
                  </a:cubicBezTo>
                  <a:cubicBezTo>
                    <a:pt x="2224" y="518"/>
                    <a:pt x="2191" y="507"/>
                    <a:pt x="2143" y="507"/>
                  </a:cubicBezTo>
                  <a:lnTo>
                    <a:pt x="1922" y="507"/>
                  </a:lnTo>
                  <a:cubicBezTo>
                    <a:pt x="1864" y="507"/>
                    <a:pt x="1805" y="482"/>
                    <a:pt x="1760" y="437"/>
                  </a:cubicBezTo>
                  <a:cubicBezTo>
                    <a:pt x="1724" y="390"/>
                    <a:pt x="1724" y="342"/>
                    <a:pt x="1783" y="331"/>
                  </a:cubicBezTo>
                  <a:cubicBezTo>
                    <a:pt x="1811" y="318"/>
                    <a:pt x="1841" y="313"/>
                    <a:pt x="1871" y="313"/>
                  </a:cubicBezTo>
                  <a:close/>
                  <a:moveTo>
                    <a:pt x="1169" y="1048"/>
                  </a:moveTo>
                  <a:cubicBezTo>
                    <a:pt x="1179" y="1048"/>
                    <a:pt x="1190" y="1049"/>
                    <a:pt x="1202" y="1052"/>
                  </a:cubicBezTo>
                  <a:cubicBezTo>
                    <a:pt x="1235" y="1066"/>
                    <a:pt x="1258" y="1100"/>
                    <a:pt x="1258" y="1147"/>
                  </a:cubicBezTo>
                  <a:cubicBezTo>
                    <a:pt x="1272" y="1287"/>
                    <a:pt x="1294" y="1426"/>
                    <a:pt x="1364" y="1555"/>
                  </a:cubicBezTo>
                  <a:cubicBezTo>
                    <a:pt x="1375" y="1577"/>
                    <a:pt x="1386" y="1600"/>
                    <a:pt x="1386" y="1625"/>
                  </a:cubicBezTo>
                  <a:cubicBezTo>
                    <a:pt x="1386" y="1658"/>
                    <a:pt x="1375" y="1669"/>
                    <a:pt x="1341" y="1669"/>
                  </a:cubicBezTo>
                  <a:cubicBezTo>
                    <a:pt x="1132" y="1681"/>
                    <a:pt x="945" y="1750"/>
                    <a:pt x="746" y="1809"/>
                  </a:cubicBezTo>
                  <a:cubicBezTo>
                    <a:pt x="618" y="1857"/>
                    <a:pt x="478" y="1890"/>
                    <a:pt x="350" y="1926"/>
                  </a:cubicBezTo>
                  <a:cubicBezTo>
                    <a:pt x="327" y="1938"/>
                    <a:pt x="294" y="1938"/>
                    <a:pt x="257" y="1938"/>
                  </a:cubicBezTo>
                  <a:cubicBezTo>
                    <a:pt x="199" y="1926"/>
                    <a:pt x="140" y="1926"/>
                    <a:pt x="95" y="1904"/>
                  </a:cubicBezTo>
                  <a:cubicBezTo>
                    <a:pt x="37" y="1879"/>
                    <a:pt x="37" y="1834"/>
                    <a:pt x="95" y="1798"/>
                  </a:cubicBezTo>
                  <a:cubicBezTo>
                    <a:pt x="118" y="1787"/>
                    <a:pt x="140" y="1776"/>
                    <a:pt x="176" y="1764"/>
                  </a:cubicBezTo>
                  <a:cubicBezTo>
                    <a:pt x="514" y="1658"/>
                    <a:pt x="794" y="1460"/>
                    <a:pt x="1014" y="1181"/>
                  </a:cubicBezTo>
                  <a:cubicBezTo>
                    <a:pt x="1037" y="1158"/>
                    <a:pt x="1062" y="1122"/>
                    <a:pt x="1096" y="1088"/>
                  </a:cubicBezTo>
                  <a:cubicBezTo>
                    <a:pt x="1112" y="1061"/>
                    <a:pt x="1137" y="1048"/>
                    <a:pt x="1169" y="1048"/>
                  </a:cubicBezTo>
                  <a:close/>
                  <a:moveTo>
                    <a:pt x="2056" y="548"/>
                  </a:moveTo>
                  <a:cubicBezTo>
                    <a:pt x="2092" y="548"/>
                    <a:pt x="2129" y="549"/>
                    <a:pt x="2165" y="552"/>
                  </a:cubicBezTo>
                  <a:cubicBezTo>
                    <a:pt x="2191" y="552"/>
                    <a:pt x="2213" y="577"/>
                    <a:pt x="2224" y="588"/>
                  </a:cubicBezTo>
                  <a:cubicBezTo>
                    <a:pt x="2249" y="658"/>
                    <a:pt x="2260" y="728"/>
                    <a:pt x="2283" y="798"/>
                  </a:cubicBezTo>
                  <a:cubicBezTo>
                    <a:pt x="2305" y="879"/>
                    <a:pt x="2319" y="949"/>
                    <a:pt x="2341" y="1018"/>
                  </a:cubicBezTo>
                  <a:cubicBezTo>
                    <a:pt x="2392" y="1208"/>
                    <a:pt x="2546" y="1330"/>
                    <a:pt x="2736" y="1330"/>
                  </a:cubicBezTo>
                  <a:cubicBezTo>
                    <a:pt x="2766" y="1330"/>
                    <a:pt x="2798" y="1327"/>
                    <a:pt x="2830" y="1320"/>
                  </a:cubicBezTo>
                  <a:cubicBezTo>
                    <a:pt x="2934" y="1309"/>
                    <a:pt x="2959" y="1298"/>
                    <a:pt x="3087" y="1206"/>
                  </a:cubicBezTo>
                  <a:cubicBezTo>
                    <a:pt x="3157" y="1331"/>
                    <a:pt x="3213" y="1471"/>
                    <a:pt x="3249" y="1625"/>
                  </a:cubicBezTo>
                  <a:cubicBezTo>
                    <a:pt x="3330" y="1926"/>
                    <a:pt x="3367" y="2253"/>
                    <a:pt x="3378" y="2566"/>
                  </a:cubicBezTo>
                  <a:cubicBezTo>
                    <a:pt x="3378" y="2647"/>
                    <a:pt x="3389" y="2728"/>
                    <a:pt x="3389" y="2823"/>
                  </a:cubicBezTo>
                  <a:cubicBezTo>
                    <a:pt x="3353" y="2823"/>
                    <a:pt x="3330" y="2823"/>
                    <a:pt x="3297" y="2812"/>
                  </a:cubicBezTo>
                  <a:cubicBezTo>
                    <a:pt x="3279" y="2807"/>
                    <a:pt x="3262" y="2803"/>
                    <a:pt x="3246" y="2803"/>
                  </a:cubicBezTo>
                  <a:cubicBezTo>
                    <a:pt x="3220" y="2803"/>
                    <a:pt x="3196" y="2812"/>
                    <a:pt x="3168" y="2834"/>
                  </a:cubicBezTo>
                  <a:cubicBezTo>
                    <a:pt x="3138" y="2865"/>
                    <a:pt x="3097" y="2876"/>
                    <a:pt x="3057" y="2876"/>
                  </a:cubicBezTo>
                  <a:cubicBezTo>
                    <a:pt x="3035" y="2876"/>
                    <a:pt x="3013" y="2873"/>
                    <a:pt x="2992" y="2868"/>
                  </a:cubicBezTo>
                  <a:cubicBezTo>
                    <a:pt x="2959" y="2868"/>
                    <a:pt x="2923" y="2882"/>
                    <a:pt x="2889" y="2893"/>
                  </a:cubicBezTo>
                  <a:cubicBezTo>
                    <a:pt x="2855" y="2909"/>
                    <a:pt x="2816" y="2925"/>
                    <a:pt x="2775" y="2925"/>
                  </a:cubicBezTo>
                  <a:cubicBezTo>
                    <a:pt x="2759" y="2925"/>
                    <a:pt x="2741" y="2922"/>
                    <a:pt x="2724" y="2915"/>
                  </a:cubicBezTo>
                  <a:cubicBezTo>
                    <a:pt x="2708" y="2911"/>
                    <a:pt x="2694" y="2909"/>
                    <a:pt x="2682" y="2909"/>
                  </a:cubicBezTo>
                  <a:cubicBezTo>
                    <a:pt x="2660" y="2909"/>
                    <a:pt x="2642" y="2916"/>
                    <a:pt x="2621" y="2938"/>
                  </a:cubicBezTo>
                  <a:cubicBezTo>
                    <a:pt x="2597" y="2956"/>
                    <a:pt x="2577" y="2965"/>
                    <a:pt x="2558" y="2965"/>
                  </a:cubicBezTo>
                  <a:cubicBezTo>
                    <a:pt x="2539" y="2965"/>
                    <a:pt x="2522" y="2956"/>
                    <a:pt x="2504" y="2938"/>
                  </a:cubicBezTo>
                  <a:cubicBezTo>
                    <a:pt x="2479" y="2919"/>
                    <a:pt x="2460" y="2911"/>
                    <a:pt x="2441" y="2911"/>
                  </a:cubicBezTo>
                  <a:cubicBezTo>
                    <a:pt x="2425" y="2911"/>
                    <a:pt x="2409" y="2917"/>
                    <a:pt x="2389" y="2927"/>
                  </a:cubicBezTo>
                  <a:cubicBezTo>
                    <a:pt x="2355" y="2947"/>
                    <a:pt x="2318" y="2960"/>
                    <a:pt x="2281" y="2960"/>
                  </a:cubicBezTo>
                  <a:cubicBezTo>
                    <a:pt x="2254" y="2960"/>
                    <a:pt x="2227" y="2953"/>
                    <a:pt x="2202" y="2938"/>
                  </a:cubicBezTo>
                  <a:cubicBezTo>
                    <a:pt x="2202" y="2846"/>
                    <a:pt x="2224" y="2753"/>
                    <a:pt x="2224" y="2658"/>
                  </a:cubicBezTo>
                  <a:cubicBezTo>
                    <a:pt x="2235" y="2463"/>
                    <a:pt x="2224" y="2276"/>
                    <a:pt x="2154" y="2088"/>
                  </a:cubicBezTo>
                  <a:cubicBezTo>
                    <a:pt x="2073" y="1904"/>
                    <a:pt x="1922" y="1798"/>
                    <a:pt x="1746" y="1728"/>
                  </a:cubicBezTo>
                  <a:cubicBezTo>
                    <a:pt x="1654" y="1695"/>
                    <a:pt x="1562" y="1681"/>
                    <a:pt x="1481" y="1658"/>
                  </a:cubicBezTo>
                  <a:cubicBezTo>
                    <a:pt x="1445" y="1647"/>
                    <a:pt x="1434" y="1636"/>
                    <a:pt x="1434" y="1611"/>
                  </a:cubicBezTo>
                  <a:cubicBezTo>
                    <a:pt x="1422" y="1577"/>
                    <a:pt x="1411" y="1541"/>
                    <a:pt x="1397" y="1507"/>
                  </a:cubicBezTo>
                  <a:cubicBezTo>
                    <a:pt x="1327" y="1415"/>
                    <a:pt x="1305" y="1309"/>
                    <a:pt x="1305" y="1192"/>
                  </a:cubicBezTo>
                  <a:cubicBezTo>
                    <a:pt x="1316" y="1158"/>
                    <a:pt x="1316" y="1122"/>
                    <a:pt x="1305" y="1088"/>
                  </a:cubicBezTo>
                  <a:cubicBezTo>
                    <a:pt x="1283" y="1030"/>
                    <a:pt x="1246" y="1007"/>
                    <a:pt x="1132" y="996"/>
                  </a:cubicBezTo>
                  <a:cubicBezTo>
                    <a:pt x="1202" y="926"/>
                    <a:pt x="1246" y="868"/>
                    <a:pt x="1305" y="820"/>
                  </a:cubicBezTo>
                  <a:cubicBezTo>
                    <a:pt x="1522" y="625"/>
                    <a:pt x="1783" y="548"/>
                    <a:pt x="2056" y="548"/>
                  </a:cubicBezTo>
                  <a:close/>
                  <a:moveTo>
                    <a:pt x="3271" y="2852"/>
                  </a:moveTo>
                  <a:cubicBezTo>
                    <a:pt x="3283" y="2852"/>
                    <a:pt x="3296" y="2854"/>
                    <a:pt x="3308" y="2857"/>
                  </a:cubicBezTo>
                  <a:cubicBezTo>
                    <a:pt x="3330" y="2868"/>
                    <a:pt x="3367" y="2868"/>
                    <a:pt x="3389" y="2868"/>
                  </a:cubicBezTo>
                  <a:cubicBezTo>
                    <a:pt x="3399" y="2922"/>
                    <a:pt x="3360" y="2975"/>
                    <a:pt x="3319" y="2975"/>
                  </a:cubicBezTo>
                  <a:cubicBezTo>
                    <a:pt x="3316" y="2975"/>
                    <a:pt x="3312" y="2975"/>
                    <a:pt x="3308" y="2974"/>
                  </a:cubicBezTo>
                  <a:cubicBezTo>
                    <a:pt x="3292" y="2973"/>
                    <a:pt x="3277" y="2972"/>
                    <a:pt x="3262" y="2972"/>
                  </a:cubicBezTo>
                  <a:cubicBezTo>
                    <a:pt x="3157" y="2972"/>
                    <a:pt x="3076" y="3006"/>
                    <a:pt x="2992" y="3077"/>
                  </a:cubicBezTo>
                  <a:cubicBezTo>
                    <a:pt x="2987" y="3084"/>
                    <a:pt x="2976" y="3088"/>
                    <a:pt x="2964" y="3088"/>
                  </a:cubicBezTo>
                  <a:cubicBezTo>
                    <a:pt x="2953" y="3088"/>
                    <a:pt x="2941" y="3084"/>
                    <a:pt x="2934" y="3077"/>
                  </a:cubicBezTo>
                  <a:cubicBezTo>
                    <a:pt x="2876" y="3061"/>
                    <a:pt x="2818" y="3052"/>
                    <a:pt x="2760" y="3052"/>
                  </a:cubicBezTo>
                  <a:cubicBezTo>
                    <a:pt x="2702" y="3052"/>
                    <a:pt x="2643" y="3061"/>
                    <a:pt x="2585" y="3077"/>
                  </a:cubicBezTo>
                  <a:cubicBezTo>
                    <a:pt x="2523" y="3106"/>
                    <a:pt x="2498" y="3117"/>
                    <a:pt x="2464" y="3117"/>
                  </a:cubicBezTo>
                  <a:cubicBezTo>
                    <a:pt x="2440" y="3117"/>
                    <a:pt x="2412" y="3112"/>
                    <a:pt x="2364" y="3103"/>
                  </a:cubicBezTo>
                  <a:cubicBezTo>
                    <a:pt x="2348" y="3100"/>
                    <a:pt x="2334" y="3099"/>
                    <a:pt x="2320" y="3099"/>
                  </a:cubicBezTo>
                  <a:cubicBezTo>
                    <a:pt x="2271" y="3099"/>
                    <a:pt x="2226" y="3116"/>
                    <a:pt x="2143" y="3161"/>
                  </a:cubicBezTo>
                  <a:cubicBezTo>
                    <a:pt x="2154" y="3103"/>
                    <a:pt x="2165" y="3044"/>
                    <a:pt x="2179" y="2985"/>
                  </a:cubicBezTo>
                  <a:cubicBezTo>
                    <a:pt x="2212" y="2993"/>
                    <a:pt x="2242" y="2997"/>
                    <a:pt x="2270" y="2997"/>
                  </a:cubicBezTo>
                  <a:cubicBezTo>
                    <a:pt x="2323" y="2997"/>
                    <a:pt x="2370" y="2985"/>
                    <a:pt x="2422" y="2963"/>
                  </a:cubicBezTo>
                  <a:cubicBezTo>
                    <a:pt x="2434" y="2963"/>
                    <a:pt x="2459" y="2963"/>
                    <a:pt x="2470" y="2974"/>
                  </a:cubicBezTo>
                  <a:cubicBezTo>
                    <a:pt x="2510" y="2998"/>
                    <a:pt x="2539" y="3010"/>
                    <a:pt x="2566" y="3010"/>
                  </a:cubicBezTo>
                  <a:cubicBezTo>
                    <a:pt x="2594" y="3010"/>
                    <a:pt x="2619" y="2998"/>
                    <a:pt x="2654" y="2974"/>
                  </a:cubicBezTo>
                  <a:cubicBezTo>
                    <a:pt x="2668" y="2963"/>
                    <a:pt x="2691" y="2963"/>
                    <a:pt x="2702" y="2963"/>
                  </a:cubicBezTo>
                  <a:cubicBezTo>
                    <a:pt x="2724" y="2969"/>
                    <a:pt x="2746" y="2972"/>
                    <a:pt x="2767" y="2972"/>
                  </a:cubicBezTo>
                  <a:cubicBezTo>
                    <a:pt x="2821" y="2972"/>
                    <a:pt x="2872" y="2953"/>
                    <a:pt x="2923" y="2927"/>
                  </a:cubicBezTo>
                  <a:cubicBezTo>
                    <a:pt x="2934" y="2915"/>
                    <a:pt x="2959" y="2915"/>
                    <a:pt x="2981" y="2915"/>
                  </a:cubicBezTo>
                  <a:cubicBezTo>
                    <a:pt x="3005" y="2919"/>
                    <a:pt x="3027" y="2922"/>
                    <a:pt x="3048" y="2922"/>
                  </a:cubicBezTo>
                  <a:cubicBezTo>
                    <a:pt x="3090" y="2922"/>
                    <a:pt x="3129" y="2912"/>
                    <a:pt x="3168" y="2882"/>
                  </a:cubicBezTo>
                  <a:cubicBezTo>
                    <a:pt x="3201" y="2863"/>
                    <a:pt x="3236" y="2852"/>
                    <a:pt x="3271" y="2852"/>
                  </a:cubicBezTo>
                  <a:close/>
                  <a:moveTo>
                    <a:pt x="3582" y="2594"/>
                  </a:moveTo>
                  <a:cubicBezTo>
                    <a:pt x="3644" y="2594"/>
                    <a:pt x="3703" y="2623"/>
                    <a:pt x="3738" y="2672"/>
                  </a:cubicBezTo>
                  <a:cubicBezTo>
                    <a:pt x="3761" y="2706"/>
                    <a:pt x="3797" y="2728"/>
                    <a:pt x="3842" y="2742"/>
                  </a:cubicBezTo>
                  <a:cubicBezTo>
                    <a:pt x="3995" y="2787"/>
                    <a:pt x="4051" y="2938"/>
                    <a:pt x="3970" y="3077"/>
                  </a:cubicBezTo>
                  <a:cubicBezTo>
                    <a:pt x="3959" y="3091"/>
                    <a:pt x="3959" y="3114"/>
                    <a:pt x="3970" y="3125"/>
                  </a:cubicBezTo>
                  <a:cubicBezTo>
                    <a:pt x="4007" y="3195"/>
                    <a:pt x="4007" y="3242"/>
                    <a:pt x="3959" y="3301"/>
                  </a:cubicBezTo>
                  <a:cubicBezTo>
                    <a:pt x="3937" y="3334"/>
                    <a:pt x="3925" y="3382"/>
                    <a:pt x="3889" y="3415"/>
                  </a:cubicBezTo>
                  <a:cubicBezTo>
                    <a:pt x="3867" y="3463"/>
                    <a:pt x="3819" y="3496"/>
                    <a:pt x="3786" y="3533"/>
                  </a:cubicBezTo>
                  <a:cubicBezTo>
                    <a:pt x="3754" y="3584"/>
                    <a:pt x="3706" y="3616"/>
                    <a:pt x="3647" y="3616"/>
                  </a:cubicBezTo>
                  <a:cubicBezTo>
                    <a:pt x="3639" y="3616"/>
                    <a:pt x="3630" y="3615"/>
                    <a:pt x="3621" y="3614"/>
                  </a:cubicBezTo>
                  <a:cubicBezTo>
                    <a:pt x="3562" y="3614"/>
                    <a:pt x="3518" y="3636"/>
                    <a:pt x="3459" y="3661"/>
                  </a:cubicBezTo>
                  <a:cubicBezTo>
                    <a:pt x="3411" y="3695"/>
                    <a:pt x="3353" y="3706"/>
                    <a:pt x="3297" y="3720"/>
                  </a:cubicBezTo>
                  <a:cubicBezTo>
                    <a:pt x="3285" y="3724"/>
                    <a:pt x="3273" y="3725"/>
                    <a:pt x="3261" y="3725"/>
                  </a:cubicBezTo>
                  <a:cubicBezTo>
                    <a:pt x="3238" y="3725"/>
                    <a:pt x="3215" y="3720"/>
                    <a:pt x="3191" y="3720"/>
                  </a:cubicBezTo>
                  <a:cubicBezTo>
                    <a:pt x="3157" y="3731"/>
                    <a:pt x="3110" y="3742"/>
                    <a:pt x="3087" y="3765"/>
                  </a:cubicBezTo>
                  <a:cubicBezTo>
                    <a:pt x="3005" y="3856"/>
                    <a:pt x="2909" y="3890"/>
                    <a:pt x="2799" y="3890"/>
                  </a:cubicBezTo>
                  <a:cubicBezTo>
                    <a:pt x="2768" y="3890"/>
                    <a:pt x="2735" y="3887"/>
                    <a:pt x="2702" y="3882"/>
                  </a:cubicBezTo>
                  <a:cubicBezTo>
                    <a:pt x="2677" y="3879"/>
                    <a:pt x="2655" y="3876"/>
                    <a:pt x="2633" y="3876"/>
                  </a:cubicBezTo>
                  <a:cubicBezTo>
                    <a:pt x="2584" y="3876"/>
                    <a:pt x="2541" y="3889"/>
                    <a:pt x="2492" y="3929"/>
                  </a:cubicBezTo>
                  <a:cubicBezTo>
                    <a:pt x="2443" y="3968"/>
                    <a:pt x="2391" y="3982"/>
                    <a:pt x="2339" y="3982"/>
                  </a:cubicBezTo>
                  <a:cubicBezTo>
                    <a:pt x="2281" y="3982"/>
                    <a:pt x="2221" y="3964"/>
                    <a:pt x="2165" y="3941"/>
                  </a:cubicBezTo>
                  <a:cubicBezTo>
                    <a:pt x="2128" y="3924"/>
                    <a:pt x="2095" y="3915"/>
                    <a:pt x="2065" y="3915"/>
                  </a:cubicBezTo>
                  <a:cubicBezTo>
                    <a:pt x="2030" y="3915"/>
                    <a:pt x="2000" y="3926"/>
                    <a:pt x="1970" y="3952"/>
                  </a:cubicBezTo>
                  <a:cubicBezTo>
                    <a:pt x="1895" y="3989"/>
                    <a:pt x="1820" y="4021"/>
                    <a:pt x="1746" y="4021"/>
                  </a:cubicBezTo>
                  <a:cubicBezTo>
                    <a:pt x="1704" y="4021"/>
                    <a:pt x="1662" y="4011"/>
                    <a:pt x="1621" y="3985"/>
                  </a:cubicBezTo>
                  <a:cubicBezTo>
                    <a:pt x="1434" y="3893"/>
                    <a:pt x="1353" y="3720"/>
                    <a:pt x="1386" y="3522"/>
                  </a:cubicBezTo>
                  <a:cubicBezTo>
                    <a:pt x="1411" y="3393"/>
                    <a:pt x="1445" y="3265"/>
                    <a:pt x="1562" y="3184"/>
                  </a:cubicBezTo>
                  <a:cubicBezTo>
                    <a:pt x="1607" y="3161"/>
                    <a:pt x="1654" y="3136"/>
                    <a:pt x="1713" y="3125"/>
                  </a:cubicBezTo>
                  <a:cubicBezTo>
                    <a:pt x="1772" y="3114"/>
                    <a:pt x="1816" y="3091"/>
                    <a:pt x="1864" y="3044"/>
                  </a:cubicBezTo>
                  <a:cubicBezTo>
                    <a:pt x="1913" y="2986"/>
                    <a:pt x="1969" y="2964"/>
                    <a:pt x="2035" y="2964"/>
                  </a:cubicBezTo>
                  <a:cubicBezTo>
                    <a:pt x="2062" y="2964"/>
                    <a:pt x="2090" y="2968"/>
                    <a:pt x="2121" y="2974"/>
                  </a:cubicBezTo>
                  <a:cubicBezTo>
                    <a:pt x="2096" y="3066"/>
                    <a:pt x="2073" y="3147"/>
                    <a:pt x="2051" y="3231"/>
                  </a:cubicBezTo>
                  <a:cubicBezTo>
                    <a:pt x="2003" y="3231"/>
                    <a:pt x="1956" y="3217"/>
                    <a:pt x="1911" y="3217"/>
                  </a:cubicBezTo>
                  <a:cubicBezTo>
                    <a:pt x="1805" y="3217"/>
                    <a:pt x="1691" y="3312"/>
                    <a:pt x="1654" y="3415"/>
                  </a:cubicBezTo>
                  <a:cubicBezTo>
                    <a:pt x="1643" y="3452"/>
                    <a:pt x="1643" y="3485"/>
                    <a:pt x="1691" y="3510"/>
                  </a:cubicBezTo>
                  <a:cubicBezTo>
                    <a:pt x="1691" y="3496"/>
                    <a:pt x="1702" y="3496"/>
                    <a:pt x="1702" y="3485"/>
                  </a:cubicBezTo>
                  <a:cubicBezTo>
                    <a:pt x="1711" y="3354"/>
                    <a:pt x="1812" y="3259"/>
                    <a:pt x="1936" y="3259"/>
                  </a:cubicBezTo>
                  <a:cubicBezTo>
                    <a:pt x="1965" y="3259"/>
                    <a:pt x="1995" y="3265"/>
                    <a:pt x="2026" y="3276"/>
                  </a:cubicBezTo>
                  <a:cubicBezTo>
                    <a:pt x="2059" y="3290"/>
                    <a:pt x="2080" y="3299"/>
                    <a:pt x="2094" y="3299"/>
                  </a:cubicBezTo>
                  <a:cubicBezTo>
                    <a:pt x="2117" y="3299"/>
                    <a:pt x="2128" y="3280"/>
                    <a:pt x="2154" y="3231"/>
                  </a:cubicBezTo>
                  <a:cubicBezTo>
                    <a:pt x="2180" y="3181"/>
                    <a:pt x="2241" y="3142"/>
                    <a:pt x="2309" y="3142"/>
                  </a:cubicBezTo>
                  <a:cubicBezTo>
                    <a:pt x="2335" y="3142"/>
                    <a:pt x="2362" y="3148"/>
                    <a:pt x="2389" y="3161"/>
                  </a:cubicBezTo>
                  <a:cubicBezTo>
                    <a:pt x="2418" y="3175"/>
                    <a:pt x="2442" y="3181"/>
                    <a:pt x="2466" y="3181"/>
                  </a:cubicBezTo>
                  <a:cubicBezTo>
                    <a:pt x="2500" y="3181"/>
                    <a:pt x="2532" y="3169"/>
                    <a:pt x="2573" y="3147"/>
                  </a:cubicBezTo>
                  <a:cubicBezTo>
                    <a:pt x="2629" y="3114"/>
                    <a:pt x="2691" y="3096"/>
                    <a:pt x="2755" y="3096"/>
                  </a:cubicBezTo>
                  <a:cubicBezTo>
                    <a:pt x="2800" y="3096"/>
                    <a:pt x="2845" y="3105"/>
                    <a:pt x="2889" y="3125"/>
                  </a:cubicBezTo>
                  <a:cubicBezTo>
                    <a:pt x="2920" y="3135"/>
                    <a:pt x="2946" y="3143"/>
                    <a:pt x="2971" y="3143"/>
                  </a:cubicBezTo>
                  <a:cubicBezTo>
                    <a:pt x="3001" y="3143"/>
                    <a:pt x="3030" y="3130"/>
                    <a:pt x="3062" y="3091"/>
                  </a:cubicBezTo>
                  <a:cubicBezTo>
                    <a:pt x="3108" y="3046"/>
                    <a:pt x="3167" y="3029"/>
                    <a:pt x="3229" y="3029"/>
                  </a:cubicBezTo>
                  <a:cubicBezTo>
                    <a:pt x="3247" y="3029"/>
                    <a:pt x="3265" y="3030"/>
                    <a:pt x="3283" y="3033"/>
                  </a:cubicBezTo>
                  <a:cubicBezTo>
                    <a:pt x="3319" y="3033"/>
                    <a:pt x="3367" y="3022"/>
                    <a:pt x="3389" y="2996"/>
                  </a:cubicBezTo>
                  <a:cubicBezTo>
                    <a:pt x="3437" y="2963"/>
                    <a:pt x="3492" y="2938"/>
                    <a:pt x="3551" y="2938"/>
                  </a:cubicBezTo>
                  <a:lnTo>
                    <a:pt x="3587" y="2938"/>
                  </a:lnTo>
                  <a:cubicBezTo>
                    <a:pt x="3599" y="2938"/>
                    <a:pt x="3610" y="2927"/>
                    <a:pt x="3621" y="2915"/>
                  </a:cubicBezTo>
                  <a:cubicBezTo>
                    <a:pt x="3610" y="2904"/>
                    <a:pt x="3599" y="2893"/>
                    <a:pt x="3587" y="2893"/>
                  </a:cubicBezTo>
                  <a:lnTo>
                    <a:pt x="3459" y="2893"/>
                  </a:lnTo>
                  <a:cubicBezTo>
                    <a:pt x="3448" y="2823"/>
                    <a:pt x="3448" y="2742"/>
                    <a:pt x="3437" y="2672"/>
                  </a:cubicBezTo>
                  <a:cubicBezTo>
                    <a:pt x="3437" y="2658"/>
                    <a:pt x="3448" y="2647"/>
                    <a:pt x="3459" y="2636"/>
                  </a:cubicBezTo>
                  <a:cubicBezTo>
                    <a:pt x="3496" y="2608"/>
                    <a:pt x="3540" y="2594"/>
                    <a:pt x="3582" y="2594"/>
                  </a:cubicBezTo>
                  <a:close/>
                  <a:moveTo>
                    <a:pt x="7591" y="4393"/>
                  </a:moveTo>
                  <a:cubicBezTo>
                    <a:pt x="7591" y="4393"/>
                    <a:pt x="7613" y="4404"/>
                    <a:pt x="7627" y="4418"/>
                  </a:cubicBezTo>
                  <a:cubicBezTo>
                    <a:pt x="7881" y="4614"/>
                    <a:pt x="8127" y="4837"/>
                    <a:pt x="8348" y="5058"/>
                  </a:cubicBezTo>
                  <a:cubicBezTo>
                    <a:pt x="8395" y="5092"/>
                    <a:pt x="8418" y="5150"/>
                    <a:pt x="8451" y="5198"/>
                  </a:cubicBezTo>
                  <a:cubicBezTo>
                    <a:pt x="8476" y="5231"/>
                    <a:pt x="8465" y="5268"/>
                    <a:pt x="8429" y="5290"/>
                  </a:cubicBezTo>
                  <a:cubicBezTo>
                    <a:pt x="8387" y="5324"/>
                    <a:pt x="8352" y="5351"/>
                    <a:pt x="8304" y="5351"/>
                  </a:cubicBezTo>
                  <a:cubicBezTo>
                    <a:pt x="8286" y="5351"/>
                    <a:pt x="8265" y="5347"/>
                    <a:pt x="8242" y="5337"/>
                  </a:cubicBezTo>
                  <a:cubicBezTo>
                    <a:pt x="8091" y="5268"/>
                    <a:pt x="7951" y="5198"/>
                    <a:pt x="7800" y="5139"/>
                  </a:cubicBezTo>
                  <a:cubicBezTo>
                    <a:pt x="7532" y="5022"/>
                    <a:pt x="7264" y="4930"/>
                    <a:pt x="6999" y="4823"/>
                  </a:cubicBezTo>
                  <a:cubicBezTo>
                    <a:pt x="6985" y="4812"/>
                    <a:pt x="6962" y="4801"/>
                    <a:pt x="6951" y="4801"/>
                  </a:cubicBezTo>
                  <a:cubicBezTo>
                    <a:pt x="6973" y="4720"/>
                    <a:pt x="7021" y="4698"/>
                    <a:pt x="7091" y="4673"/>
                  </a:cubicBezTo>
                  <a:cubicBezTo>
                    <a:pt x="7230" y="4650"/>
                    <a:pt x="7359" y="4592"/>
                    <a:pt x="7462" y="4511"/>
                  </a:cubicBezTo>
                  <a:cubicBezTo>
                    <a:pt x="7510" y="4474"/>
                    <a:pt x="7543" y="4441"/>
                    <a:pt x="7591" y="4393"/>
                  </a:cubicBezTo>
                  <a:close/>
                  <a:moveTo>
                    <a:pt x="6904" y="4840"/>
                  </a:moveTo>
                  <a:cubicBezTo>
                    <a:pt x="6913" y="4840"/>
                    <a:pt x="6922" y="4843"/>
                    <a:pt x="6929" y="4849"/>
                  </a:cubicBezTo>
                  <a:cubicBezTo>
                    <a:pt x="7242" y="4963"/>
                    <a:pt x="7557" y="5092"/>
                    <a:pt x="7870" y="5220"/>
                  </a:cubicBezTo>
                  <a:cubicBezTo>
                    <a:pt x="7987" y="5268"/>
                    <a:pt x="8102" y="5326"/>
                    <a:pt x="8231" y="5382"/>
                  </a:cubicBezTo>
                  <a:cubicBezTo>
                    <a:pt x="8080" y="5441"/>
                    <a:pt x="7951" y="5500"/>
                    <a:pt x="7811" y="5547"/>
                  </a:cubicBezTo>
                  <a:cubicBezTo>
                    <a:pt x="7808" y="5551"/>
                    <a:pt x="7804" y="5552"/>
                    <a:pt x="7800" y="5552"/>
                  </a:cubicBezTo>
                  <a:cubicBezTo>
                    <a:pt x="7793" y="5552"/>
                    <a:pt x="7785" y="5547"/>
                    <a:pt x="7778" y="5547"/>
                  </a:cubicBezTo>
                  <a:cubicBezTo>
                    <a:pt x="7311" y="5407"/>
                    <a:pt x="6845" y="5268"/>
                    <a:pt x="6381" y="5128"/>
                  </a:cubicBezTo>
                  <a:cubicBezTo>
                    <a:pt x="6381" y="5128"/>
                    <a:pt x="6370" y="5128"/>
                    <a:pt x="6356" y="5117"/>
                  </a:cubicBezTo>
                  <a:cubicBezTo>
                    <a:pt x="6403" y="5092"/>
                    <a:pt x="6440" y="5080"/>
                    <a:pt x="6473" y="5058"/>
                  </a:cubicBezTo>
                  <a:cubicBezTo>
                    <a:pt x="6613" y="4988"/>
                    <a:pt x="6741" y="4918"/>
                    <a:pt x="6881" y="4849"/>
                  </a:cubicBezTo>
                  <a:cubicBezTo>
                    <a:pt x="6887" y="4843"/>
                    <a:pt x="6895" y="4840"/>
                    <a:pt x="6904" y="4840"/>
                  </a:cubicBezTo>
                  <a:close/>
                  <a:moveTo>
                    <a:pt x="6299" y="5153"/>
                  </a:moveTo>
                  <a:cubicBezTo>
                    <a:pt x="6311" y="5153"/>
                    <a:pt x="6322" y="5156"/>
                    <a:pt x="6334" y="5161"/>
                  </a:cubicBezTo>
                  <a:cubicBezTo>
                    <a:pt x="6554" y="5231"/>
                    <a:pt x="6764" y="5290"/>
                    <a:pt x="6985" y="5360"/>
                  </a:cubicBezTo>
                  <a:cubicBezTo>
                    <a:pt x="7208" y="5430"/>
                    <a:pt x="7429" y="5488"/>
                    <a:pt x="7649" y="5558"/>
                  </a:cubicBezTo>
                  <a:cubicBezTo>
                    <a:pt x="7672" y="5569"/>
                    <a:pt x="7683" y="5569"/>
                    <a:pt x="7719" y="5581"/>
                  </a:cubicBezTo>
                  <a:cubicBezTo>
                    <a:pt x="7568" y="5639"/>
                    <a:pt x="7429" y="5687"/>
                    <a:pt x="7300" y="5731"/>
                  </a:cubicBezTo>
                  <a:cubicBezTo>
                    <a:pt x="7289" y="5738"/>
                    <a:pt x="7274" y="5742"/>
                    <a:pt x="7260" y="5742"/>
                  </a:cubicBezTo>
                  <a:cubicBezTo>
                    <a:pt x="7245" y="5742"/>
                    <a:pt x="7230" y="5738"/>
                    <a:pt x="7219" y="5731"/>
                  </a:cubicBezTo>
                  <a:cubicBezTo>
                    <a:pt x="6834" y="5650"/>
                    <a:pt x="6462" y="5558"/>
                    <a:pt x="6077" y="5477"/>
                  </a:cubicBezTo>
                  <a:cubicBezTo>
                    <a:pt x="5962" y="5452"/>
                    <a:pt x="5856" y="5407"/>
                    <a:pt x="5753" y="5371"/>
                  </a:cubicBezTo>
                  <a:cubicBezTo>
                    <a:pt x="5753" y="5371"/>
                    <a:pt x="5753" y="5360"/>
                    <a:pt x="5764" y="5360"/>
                  </a:cubicBezTo>
                  <a:cubicBezTo>
                    <a:pt x="5926" y="5290"/>
                    <a:pt x="6091" y="5220"/>
                    <a:pt x="6264" y="5161"/>
                  </a:cubicBezTo>
                  <a:cubicBezTo>
                    <a:pt x="6275" y="5156"/>
                    <a:pt x="6287" y="5153"/>
                    <a:pt x="6299" y="5153"/>
                  </a:cubicBezTo>
                  <a:close/>
                  <a:moveTo>
                    <a:pt x="5659" y="5403"/>
                  </a:moveTo>
                  <a:cubicBezTo>
                    <a:pt x="5700" y="5403"/>
                    <a:pt x="5741" y="5411"/>
                    <a:pt x="5786" y="5430"/>
                  </a:cubicBezTo>
                  <a:cubicBezTo>
                    <a:pt x="6124" y="5547"/>
                    <a:pt x="6484" y="5606"/>
                    <a:pt x="6845" y="5687"/>
                  </a:cubicBezTo>
                  <a:cubicBezTo>
                    <a:pt x="6951" y="5709"/>
                    <a:pt x="7068" y="5745"/>
                    <a:pt x="7172" y="5768"/>
                  </a:cubicBezTo>
                  <a:lnTo>
                    <a:pt x="7172" y="5790"/>
                  </a:lnTo>
                  <a:cubicBezTo>
                    <a:pt x="7054" y="5801"/>
                    <a:pt x="6940" y="5838"/>
                    <a:pt x="6811" y="5838"/>
                  </a:cubicBezTo>
                  <a:cubicBezTo>
                    <a:pt x="6426" y="5838"/>
                    <a:pt x="6043" y="5757"/>
                    <a:pt x="5672" y="5606"/>
                  </a:cubicBezTo>
                  <a:cubicBezTo>
                    <a:pt x="5577" y="5558"/>
                    <a:pt x="5473" y="5511"/>
                    <a:pt x="5367" y="5477"/>
                  </a:cubicBezTo>
                  <a:lnTo>
                    <a:pt x="5367" y="5452"/>
                  </a:lnTo>
                  <a:cubicBezTo>
                    <a:pt x="5426" y="5441"/>
                    <a:pt x="5496" y="5441"/>
                    <a:pt x="5554" y="5419"/>
                  </a:cubicBezTo>
                  <a:cubicBezTo>
                    <a:pt x="5591" y="5408"/>
                    <a:pt x="5625" y="5403"/>
                    <a:pt x="5659" y="5403"/>
                  </a:cubicBezTo>
                  <a:close/>
                  <a:moveTo>
                    <a:pt x="5008" y="3467"/>
                  </a:moveTo>
                  <a:cubicBezTo>
                    <a:pt x="5107" y="3467"/>
                    <a:pt x="5208" y="3475"/>
                    <a:pt x="5308" y="3485"/>
                  </a:cubicBezTo>
                  <a:cubicBezTo>
                    <a:pt x="5672" y="3522"/>
                    <a:pt x="6021" y="3603"/>
                    <a:pt x="6370" y="3731"/>
                  </a:cubicBezTo>
                  <a:cubicBezTo>
                    <a:pt x="6764" y="3882"/>
                    <a:pt x="7138" y="4069"/>
                    <a:pt x="7487" y="4323"/>
                  </a:cubicBezTo>
                  <a:cubicBezTo>
                    <a:pt x="7543" y="4371"/>
                    <a:pt x="7557" y="4393"/>
                    <a:pt x="7487" y="4452"/>
                  </a:cubicBezTo>
                  <a:cubicBezTo>
                    <a:pt x="7381" y="4533"/>
                    <a:pt x="7264" y="4592"/>
                    <a:pt x="7124" y="4628"/>
                  </a:cubicBezTo>
                  <a:cubicBezTo>
                    <a:pt x="7091" y="4628"/>
                    <a:pt x="7068" y="4639"/>
                    <a:pt x="7032" y="4650"/>
                  </a:cubicBezTo>
                  <a:cubicBezTo>
                    <a:pt x="6985" y="4650"/>
                    <a:pt x="6962" y="4673"/>
                    <a:pt x="6940" y="4720"/>
                  </a:cubicBezTo>
                  <a:cubicBezTo>
                    <a:pt x="6929" y="4754"/>
                    <a:pt x="6892" y="4790"/>
                    <a:pt x="6859" y="4812"/>
                  </a:cubicBezTo>
                  <a:cubicBezTo>
                    <a:pt x="6741" y="4871"/>
                    <a:pt x="6635" y="4941"/>
                    <a:pt x="6521" y="4988"/>
                  </a:cubicBezTo>
                  <a:cubicBezTo>
                    <a:pt x="6241" y="5117"/>
                    <a:pt x="5951" y="5231"/>
                    <a:pt x="5672" y="5337"/>
                  </a:cubicBezTo>
                  <a:cubicBezTo>
                    <a:pt x="5554" y="5371"/>
                    <a:pt x="5426" y="5382"/>
                    <a:pt x="5308" y="5407"/>
                  </a:cubicBezTo>
                  <a:cubicBezTo>
                    <a:pt x="5286" y="5407"/>
                    <a:pt x="5252" y="5396"/>
                    <a:pt x="5227" y="5382"/>
                  </a:cubicBezTo>
                  <a:cubicBezTo>
                    <a:pt x="5124" y="5326"/>
                    <a:pt x="5029" y="5268"/>
                    <a:pt x="4937" y="5209"/>
                  </a:cubicBezTo>
                  <a:cubicBezTo>
                    <a:pt x="4750" y="5092"/>
                    <a:pt x="4599" y="4941"/>
                    <a:pt x="4495" y="4742"/>
                  </a:cubicBezTo>
                  <a:cubicBezTo>
                    <a:pt x="4484" y="4709"/>
                    <a:pt x="4459" y="4673"/>
                    <a:pt x="4448" y="4650"/>
                  </a:cubicBezTo>
                  <a:cubicBezTo>
                    <a:pt x="4345" y="4474"/>
                    <a:pt x="4308" y="4301"/>
                    <a:pt x="4378" y="4103"/>
                  </a:cubicBezTo>
                  <a:cubicBezTo>
                    <a:pt x="4389" y="4080"/>
                    <a:pt x="4378" y="4055"/>
                    <a:pt x="4378" y="4033"/>
                  </a:cubicBezTo>
                  <a:cubicBezTo>
                    <a:pt x="4356" y="4055"/>
                    <a:pt x="4345" y="4069"/>
                    <a:pt x="4331" y="4092"/>
                  </a:cubicBezTo>
                  <a:cubicBezTo>
                    <a:pt x="4261" y="4301"/>
                    <a:pt x="4319" y="4488"/>
                    <a:pt x="4414" y="4684"/>
                  </a:cubicBezTo>
                  <a:cubicBezTo>
                    <a:pt x="4529" y="4941"/>
                    <a:pt x="4727" y="5139"/>
                    <a:pt x="4973" y="5290"/>
                  </a:cubicBezTo>
                  <a:cubicBezTo>
                    <a:pt x="5264" y="5477"/>
                    <a:pt x="5554" y="5628"/>
                    <a:pt x="5881" y="5745"/>
                  </a:cubicBezTo>
                  <a:cubicBezTo>
                    <a:pt x="6113" y="5815"/>
                    <a:pt x="6356" y="5849"/>
                    <a:pt x="6602" y="5885"/>
                  </a:cubicBezTo>
                  <a:cubicBezTo>
                    <a:pt x="6649" y="5885"/>
                    <a:pt x="6705" y="5896"/>
                    <a:pt x="6730" y="5896"/>
                  </a:cubicBezTo>
                  <a:cubicBezTo>
                    <a:pt x="6951" y="5896"/>
                    <a:pt x="7124" y="5849"/>
                    <a:pt x="7300" y="5779"/>
                  </a:cubicBezTo>
                  <a:cubicBezTo>
                    <a:pt x="7440" y="5731"/>
                    <a:pt x="7580" y="5676"/>
                    <a:pt x="7730" y="5628"/>
                  </a:cubicBezTo>
                  <a:cubicBezTo>
                    <a:pt x="7848" y="5592"/>
                    <a:pt x="7962" y="5547"/>
                    <a:pt x="8080" y="5500"/>
                  </a:cubicBezTo>
                  <a:cubicBezTo>
                    <a:pt x="8186" y="5452"/>
                    <a:pt x="8278" y="5419"/>
                    <a:pt x="8381" y="5371"/>
                  </a:cubicBezTo>
                  <a:cubicBezTo>
                    <a:pt x="8418" y="5360"/>
                    <a:pt x="8451" y="5337"/>
                    <a:pt x="8476" y="5312"/>
                  </a:cubicBezTo>
                  <a:cubicBezTo>
                    <a:pt x="8489" y="5299"/>
                    <a:pt x="8503" y="5294"/>
                    <a:pt x="8516" y="5294"/>
                  </a:cubicBezTo>
                  <a:cubicBezTo>
                    <a:pt x="8526" y="5294"/>
                    <a:pt x="8536" y="5297"/>
                    <a:pt x="8546" y="5301"/>
                  </a:cubicBezTo>
                  <a:cubicBezTo>
                    <a:pt x="8697" y="5360"/>
                    <a:pt x="8826" y="5430"/>
                    <a:pt x="8954" y="5536"/>
                  </a:cubicBezTo>
                  <a:cubicBezTo>
                    <a:pt x="9080" y="5639"/>
                    <a:pt x="9219" y="5709"/>
                    <a:pt x="9395" y="5720"/>
                  </a:cubicBezTo>
                  <a:cubicBezTo>
                    <a:pt x="9454" y="5720"/>
                    <a:pt x="9513" y="5757"/>
                    <a:pt x="9569" y="5779"/>
                  </a:cubicBezTo>
                  <a:cubicBezTo>
                    <a:pt x="9616" y="5790"/>
                    <a:pt x="9616" y="5815"/>
                    <a:pt x="9583" y="5849"/>
                  </a:cubicBezTo>
                  <a:cubicBezTo>
                    <a:pt x="9558" y="5871"/>
                    <a:pt x="9524" y="5885"/>
                    <a:pt x="9513" y="5907"/>
                  </a:cubicBezTo>
                  <a:cubicBezTo>
                    <a:pt x="9418" y="6000"/>
                    <a:pt x="9326" y="6095"/>
                    <a:pt x="9256" y="6198"/>
                  </a:cubicBezTo>
                  <a:cubicBezTo>
                    <a:pt x="9138" y="6349"/>
                    <a:pt x="8999" y="6466"/>
                    <a:pt x="8848" y="6583"/>
                  </a:cubicBezTo>
                  <a:cubicBezTo>
                    <a:pt x="8814" y="6606"/>
                    <a:pt x="8767" y="6628"/>
                    <a:pt x="8778" y="6687"/>
                  </a:cubicBezTo>
                  <a:cubicBezTo>
                    <a:pt x="8778" y="6698"/>
                    <a:pt x="8767" y="6709"/>
                    <a:pt x="8756" y="6723"/>
                  </a:cubicBezTo>
                  <a:cubicBezTo>
                    <a:pt x="8465" y="6955"/>
                    <a:pt x="8127" y="7117"/>
                    <a:pt x="7767" y="7223"/>
                  </a:cubicBezTo>
                  <a:cubicBezTo>
                    <a:pt x="7753" y="7223"/>
                    <a:pt x="7730" y="7234"/>
                    <a:pt x="7719" y="7234"/>
                  </a:cubicBezTo>
                  <a:cubicBezTo>
                    <a:pt x="7687" y="7228"/>
                    <a:pt x="7655" y="7225"/>
                    <a:pt x="7624" y="7225"/>
                  </a:cubicBezTo>
                  <a:cubicBezTo>
                    <a:pt x="7544" y="7225"/>
                    <a:pt x="7469" y="7244"/>
                    <a:pt x="7392" y="7268"/>
                  </a:cubicBezTo>
                  <a:cubicBezTo>
                    <a:pt x="7298" y="7298"/>
                    <a:pt x="7194" y="7318"/>
                    <a:pt x="7089" y="7318"/>
                  </a:cubicBezTo>
                  <a:cubicBezTo>
                    <a:pt x="7066" y="7318"/>
                    <a:pt x="7043" y="7317"/>
                    <a:pt x="7021" y="7315"/>
                  </a:cubicBezTo>
                  <a:cubicBezTo>
                    <a:pt x="6929" y="7304"/>
                    <a:pt x="6823" y="7282"/>
                    <a:pt x="6730" y="7246"/>
                  </a:cubicBezTo>
                  <a:cubicBezTo>
                    <a:pt x="6592" y="7192"/>
                    <a:pt x="6456" y="7171"/>
                    <a:pt x="6322" y="7171"/>
                  </a:cubicBezTo>
                  <a:cubicBezTo>
                    <a:pt x="6161" y="7171"/>
                    <a:pt x="6003" y="7201"/>
                    <a:pt x="5845" y="7246"/>
                  </a:cubicBezTo>
                  <a:cubicBezTo>
                    <a:pt x="5727" y="7282"/>
                    <a:pt x="5624" y="7315"/>
                    <a:pt x="5507" y="7338"/>
                  </a:cubicBezTo>
                  <a:cubicBezTo>
                    <a:pt x="5471" y="7344"/>
                    <a:pt x="5434" y="7346"/>
                    <a:pt x="5398" y="7346"/>
                  </a:cubicBezTo>
                  <a:cubicBezTo>
                    <a:pt x="5284" y="7346"/>
                    <a:pt x="5171" y="7321"/>
                    <a:pt x="5065" y="7304"/>
                  </a:cubicBezTo>
                  <a:cubicBezTo>
                    <a:pt x="4948" y="7282"/>
                    <a:pt x="4833" y="7246"/>
                    <a:pt x="4727" y="7223"/>
                  </a:cubicBezTo>
                  <a:cubicBezTo>
                    <a:pt x="4518" y="7165"/>
                    <a:pt x="4331" y="7072"/>
                    <a:pt x="4157" y="6977"/>
                  </a:cubicBezTo>
                  <a:cubicBezTo>
                    <a:pt x="3948" y="6863"/>
                    <a:pt x="3738" y="6793"/>
                    <a:pt x="3506" y="6723"/>
                  </a:cubicBezTo>
                  <a:cubicBezTo>
                    <a:pt x="3202" y="6628"/>
                    <a:pt x="2911" y="6514"/>
                    <a:pt x="2654" y="6326"/>
                  </a:cubicBezTo>
                  <a:cubicBezTo>
                    <a:pt x="2364" y="6128"/>
                    <a:pt x="2132" y="5871"/>
                    <a:pt x="1945" y="5569"/>
                  </a:cubicBezTo>
                  <a:cubicBezTo>
                    <a:pt x="1830" y="5382"/>
                    <a:pt x="1772" y="5173"/>
                    <a:pt x="1746" y="4963"/>
                  </a:cubicBezTo>
                  <a:cubicBezTo>
                    <a:pt x="1713" y="4661"/>
                    <a:pt x="1760" y="4382"/>
                    <a:pt x="1853" y="4103"/>
                  </a:cubicBezTo>
                  <a:cubicBezTo>
                    <a:pt x="1864" y="4069"/>
                    <a:pt x="1886" y="4044"/>
                    <a:pt x="1922" y="4033"/>
                  </a:cubicBezTo>
                  <a:cubicBezTo>
                    <a:pt x="1976" y="3999"/>
                    <a:pt x="2025" y="3981"/>
                    <a:pt x="2078" y="3981"/>
                  </a:cubicBezTo>
                  <a:cubicBezTo>
                    <a:pt x="2117" y="3981"/>
                    <a:pt x="2157" y="3990"/>
                    <a:pt x="2202" y="4011"/>
                  </a:cubicBezTo>
                  <a:cubicBezTo>
                    <a:pt x="2242" y="4026"/>
                    <a:pt x="2283" y="4033"/>
                    <a:pt x="2323" y="4033"/>
                  </a:cubicBezTo>
                  <a:cubicBezTo>
                    <a:pt x="2402" y="4033"/>
                    <a:pt x="2481" y="4005"/>
                    <a:pt x="2551" y="3952"/>
                  </a:cubicBezTo>
                  <a:cubicBezTo>
                    <a:pt x="2573" y="3929"/>
                    <a:pt x="2621" y="3929"/>
                    <a:pt x="2643" y="3929"/>
                  </a:cubicBezTo>
                  <a:cubicBezTo>
                    <a:pt x="2681" y="3934"/>
                    <a:pt x="2719" y="3937"/>
                    <a:pt x="2756" y="3937"/>
                  </a:cubicBezTo>
                  <a:cubicBezTo>
                    <a:pt x="2812" y="3937"/>
                    <a:pt x="2867" y="3931"/>
                    <a:pt x="2923" y="3916"/>
                  </a:cubicBezTo>
                  <a:cubicBezTo>
                    <a:pt x="3004" y="3904"/>
                    <a:pt x="3062" y="3871"/>
                    <a:pt x="3110" y="3812"/>
                  </a:cubicBezTo>
                  <a:cubicBezTo>
                    <a:pt x="3132" y="3790"/>
                    <a:pt x="3168" y="3776"/>
                    <a:pt x="3202" y="3776"/>
                  </a:cubicBezTo>
                  <a:cubicBezTo>
                    <a:pt x="3283" y="3765"/>
                    <a:pt x="3367" y="3776"/>
                    <a:pt x="3423" y="3742"/>
                  </a:cubicBezTo>
                  <a:cubicBezTo>
                    <a:pt x="3518" y="3706"/>
                    <a:pt x="3599" y="3672"/>
                    <a:pt x="3691" y="3661"/>
                  </a:cubicBezTo>
                  <a:cubicBezTo>
                    <a:pt x="3749" y="3661"/>
                    <a:pt x="3808" y="3603"/>
                    <a:pt x="3842" y="3555"/>
                  </a:cubicBezTo>
                  <a:cubicBezTo>
                    <a:pt x="3856" y="3544"/>
                    <a:pt x="3889" y="3522"/>
                    <a:pt x="3912" y="3522"/>
                  </a:cubicBezTo>
                  <a:lnTo>
                    <a:pt x="4426" y="3522"/>
                  </a:lnTo>
                  <a:cubicBezTo>
                    <a:pt x="4495" y="3522"/>
                    <a:pt x="4576" y="3522"/>
                    <a:pt x="4657" y="3510"/>
                  </a:cubicBezTo>
                  <a:cubicBezTo>
                    <a:pt x="4772" y="3478"/>
                    <a:pt x="4889" y="3467"/>
                    <a:pt x="5008" y="3467"/>
                  </a:cubicBezTo>
                  <a:close/>
                  <a:moveTo>
                    <a:pt x="2394" y="1"/>
                  </a:moveTo>
                  <a:cubicBezTo>
                    <a:pt x="2303" y="1"/>
                    <a:pt x="2232" y="53"/>
                    <a:pt x="2179" y="158"/>
                  </a:cubicBezTo>
                  <a:cubicBezTo>
                    <a:pt x="2154" y="192"/>
                    <a:pt x="2132" y="239"/>
                    <a:pt x="2121" y="273"/>
                  </a:cubicBezTo>
                  <a:cubicBezTo>
                    <a:pt x="2113" y="291"/>
                    <a:pt x="2097" y="302"/>
                    <a:pt x="2080" y="302"/>
                  </a:cubicBezTo>
                  <a:cubicBezTo>
                    <a:pt x="2074" y="302"/>
                    <a:pt x="2068" y="301"/>
                    <a:pt x="2062" y="298"/>
                  </a:cubicBezTo>
                  <a:cubicBezTo>
                    <a:pt x="2015" y="284"/>
                    <a:pt x="1970" y="273"/>
                    <a:pt x="1911" y="261"/>
                  </a:cubicBezTo>
                  <a:cubicBezTo>
                    <a:pt x="1897" y="259"/>
                    <a:pt x="1882" y="257"/>
                    <a:pt x="1868" y="257"/>
                  </a:cubicBezTo>
                  <a:cubicBezTo>
                    <a:pt x="1824" y="257"/>
                    <a:pt x="1779" y="270"/>
                    <a:pt x="1735" y="298"/>
                  </a:cubicBezTo>
                  <a:cubicBezTo>
                    <a:pt x="1677" y="342"/>
                    <a:pt x="1665" y="401"/>
                    <a:pt x="1724" y="460"/>
                  </a:cubicBezTo>
                  <a:cubicBezTo>
                    <a:pt x="1735" y="482"/>
                    <a:pt x="1772" y="507"/>
                    <a:pt x="1783" y="518"/>
                  </a:cubicBezTo>
                  <a:cubicBezTo>
                    <a:pt x="1713" y="541"/>
                    <a:pt x="1643" y="563"/>
                    <a:pt x="1584" y="599"/>
                  </a:cubicBezTo>
                  <a:cubicBezTo>
                    <a:pt x="1411" y="680"/>
                    <a:pt x="1246" y="787"/>
                    <a:pt x="1132" y="949"/>
                  </a:cubicBezTo>
                  <a:cubicBezTo>
                    <a:pt x="1073" y="1018"/>
                    <a:pt x="1026" y="1088"/>
                    <a:pt x="967" y="1158"/>
                  </a:cubicBezTo>
                  <a:cubicBezTo>
                    <a:pt x="757" y="1415"/>
                    <a:pt x="503" y="1600"/>
                    <a:pt x="188" y="1706"/>
                  </a:cubicBezTo>
                  <a:cubicBezTo>
                    <a:pt x="154" y="1717"/>
                    <a:pt x="118" y="1728"/>
                    <a:pt x="84" y="1739"/>
                  </a:cubicBezTo>
                  <a:cubicBezTo>
                    <a:pt x="37" y="1764"/>
                    <a:pt x="0" y="1798"/>
                    <a:pt x="0" y="1857"/>
                  </a:cubicBezTo>
                  <a:cubicBezTo>
                    <a:pt x="0" y="1904"/>
                    <a:pt x="37" y="1938"/>
                    <a:pt x="84" y="1960"/>
                  </a:cubicBezTo>
                  <a:cubicBezTo>
                    <a:pt x="95" y="1960"/>
                    <a:pt x="107" y="1974"/>
                    <a:pt x="118" y="1974"/>
                  </a:cubicBezTo>
                  <a:cubicBezTo>
                    <a:pt x="179" y="1974"/>
                    <a:pt x="237" y="1979"/>
                    <a:pt x="293" y="1979"/>
                  </a:cubicBezTo>
                  <a:cubicBezTo>
                    <a:pt x="320" y="1979"/>
                    <a:pt x="348" y="1978"/>
                    <a:pt x="375" y="1974"/>
                  </a:cubicBezTo>
                  <a:cubicBezTo>
                    <a:pt x="467" y="1960"/>
                    <a:pt x="573" y="1926"/>
                    <a:pt x="665" y="1890"/>
                  </a:cubicBezTo>
                  <a:cubicBezTo>
                    <a:pt x="908" y="1809"/>
                    <a:pt x="1154" y="1739"/>
                    <a:pt x="1422" y="1706"/>
                  </a:cubicBezTo>
                  <a:lnTo>
                    <a:pt x="1445" y="1706"/>
                  </a:lnTo>
                  <a:cubicBezTo>
                    <a:pt x="1537" y="1728"/>
                    <a:pt x="1632" y="1750"/>
                    <a:pt x="1713" y="1776"/>
                  </a:cubicBezTo>
                  <a:cubicBezTo>
                    <a:pt x="1922" y="1857"/>
                    <a:pt x="2084" y="1974"/>
                    <a:pt x="2132" y="2206"/>
                  </a:cubicBezTo>
                  <a:cubicBezTo>
                    <a:pt x="2179" y="2368"/>
                    <a:pt x="2179" y="2533"/>
                    <a:pt x="2165" y="2706"/>
                  </a:cubicBezTo>
                  <a:cubicBezTo>
                    <a:pt x="2165" y="2776"/>
                    <a:pt x="2143" y="2857"/>
                    <a:pt x="2132" y="2927"/>
                  </a:cubicBezTo>
                  <a:cubicBezTo>
                    <a:pt x="2099" y="2920"/>
                    <a:pt x="2068" y="2917"/>
                    <a:pt x="2037" y="2917"/>
                  </a:cubicBezTo>
                  <a:cubicBezTo>
                    <a:pt x="1959" y="2917"/>
                    <a:pt x="1889" y="2941"/>
                    <a:pt x="1830" y="3008"/>
                  </a:cubicBezTo>
                  <a:cubicBezTo>
                    <a:pt x="1794" y="3055"/>
                    <a:pt x="1746" y="3066"/>
                    <a:pt x="1702" y="3077"/>
                  </a:cubicBezTo>
                  <a:cubicBezTo>
                    <a:pt x="1643" y="3091"/>
                    <a:pt x="1584" y="3114"/>
                    <a:pt x="1537" y="3147"/>
                  </a:cubicBezTo>
                  <a:cubicBezTo>
                    <a:pt x="1411" y="3231"/>
                    <a:pt x="1364" y="3357"/>
                    <a:pt x="1341" y="3496"/>
                  </a:cubicBezTo>
                  <a:cubicBezTo>
                    <a:pt x="1294" y="3720"/>
                    <a:pt x="1386" y="3929"/>
                    <a:pt x="1584" y="4033"/>
                  </a:cubicBezTo>
                  <a:cubicBezTo>
                    <a:pt x="1654" y="4069"/>
                    <a:pt x="1735" y="4069"/>
                    <a:pt x="1794" y="4092"/>
                  </a:cubicBezTo>
                  <a:cubicBezTo>
                    <a:pt x="1772" y="4184"/>
                    <a:pt x="1746" y="4301"/>
                    <a:pt x="1724" y="4418"/>
                  </a:cubicBezTo>
                  <a:cubicBezTo>
                    <a:pt x="1654" y="4731"/>
                    <a:pt x="1677" y="5047"/>
                    <a:pt x="1783" y="5349"/>
                  </a:cubicBezTo>
                  <a:cubicBezTo>
                    <a:pt x="1864" y="5592"/>
                    <a:pt x="2015" y="5790"/>
                    <a:pt x="2179" y="5977"/>
                  </a:cubicBezTo>
                  <a:cubicBezTo>
                    <a:pt x="2529" y="6374"/>
                    <a:pt x="2959" y="6617"/>
                    <a:pt x="3448" y="6768"/>
                  </a:cubicBezTo>
                  <a:cubicBezTo>
                    <a:pt x="3587" y="6804"/>
                    <a:pt x="3738" y="6838"/>
                    <a:pt x="3867" y="6896"/>
                  </a:cubicBezTo>
                  <a:cubicBezTo>
                    <a:pt x="4099" y="7003"/>
                    <a:pt x="4319" y="7117"/>
                    <a:pt x="4554" y="7234"/>
                  </a:cubicBezTo>
                  <a:cubicBezTo>
                    <a:pt x="4495" y="7246"/>
                    <a:pt x="4437" y="7257"/>
                    <a:pt x="4367" y="7282"/>
                  </a:cubicBezTo>
                  <a:cubicBezTo>
                    <a:pt x="4389" y="7293"/>
                    <a:pt x="4400" y="7304"/>
                    <a:pt x="4400" y="7304"/>
                  </a:cubicBezTo>
                  <a:cubicBezTo>
                    <a:pt x="4448" y="7304"/>
                    <a:pt x="4495" y="7304"/>
                    <a:pt x="4529" y="7293"/>
                  </a:cubicBezTo>
                  <a:cubicBezTo>
                    <a:pt x="4580" y="7275"/>
                    <a:pt x="4626" y="7264"/>
                    <a:pt x="4674" y="7264"/>
                  </a:cubicBezTo>
                  <a:cubicBezTo>
                    <a:pt x="4691" y="7264"/>
                    <a:pt x="4709" y="7265"/>
                    <a:pt x="4727" y="7268"/>
                  </a:cubicBezTo>
                  <a:cubicBezTo>
                    <a:pt x="4808" y="7293"/>
                    <a:pt x="4903" y="7327"/>
                    <a:pt x="4995" y="7338"/>
                  </a:cubicBezTo>
                  <a:cubicBezTo>
                    <a:pt x="5125" y="7365"/>
                    <a:pt x="5256" y="7398"/>
                    <a:pt x="5381" y="7398"/>
                  </a:cubicBezTo>
                  <a:cubicBezTo>
                    <a:pt x="5424" y="7398"/>
                    <a:pt x="5466" y="7394"/>
                    <a:pt x="5507" y="7385"/>
                  </a:cubicBezTo>
                  <a:cubicBezTo>
                    <a:pt x="5635" y="7363"/>
                    <a:pt x="5753" y="7327"/>
                    <a:pt x="5881" y="7293"/>
                  </a:cubicBezTo>
                  <a:cubicBezTo>
                    <a:pt x="6028" y="7257"/>
                    <a:pt x="6171" y="7222"/>
                    <a:pt x="6322" y="7222"/>
                  </a:cubicBezTo>
                  <a:cubicBezTo>
                    <a:pt x="6371" y="7222"/>
                    <a:pt x="6422" y="7225"/>
                    <a:pt x="6473" y="7234"/>
                  </a:cubicBezTo>
                  <a:cubicBezTo>
                    <a:pt x="6579" y="7257"/>
                    <a:pt x="6683" y="7293"/>
                    <a:pt x="6789" y="7327"/>
                  </a:cubicBezTo>
                  <a:cubicBezTo>
                    <a:pt x="6883" y="7355"/>
                    <a:pt x="6979" y="7369"/>
                    <a:pt x="7078" y="7369"/>
                  </a:cubicBezTo>
                  <a:cubicBezTo>
                    <a:pt x="7185" y="7369"/>
                    <a:pt x="7294" y="7352"/>
                    <a:pt x="7404" y="7315"/>
                  </a:cubicBezTo>
                  <a:cubicBezTo>
                    <a:pt x="7477" y="7290"/>
                    <a:pt x="7551" y="7275"/>
                    <a:pt x="7624" y="7275"/>
                  </a:cubicBezTo>
                  <a:cubicBezTo>
                    <a:pt x="7690" y="7275"/>
                    <a:pt x="7756" y="7288"/>
                    <a:pt x="7823" y="7315"/>
                  </a:cubicBezTo>
                  <a:cubicBezTo>
                    <a:pt x="7861" y="7335"/>
                    <a:pt x="7899" y="7344"/>
                    <a:pt x="7937" y="7344"/>
                  </a:cubicBezTo>
                  <a:cubicBezTo>
                    <a:pt x="7969" y="7344"/>
                    <a:pt x="8000" y="7338"/>
                    <a:pt x="8032" y="7327"/>
                  </a:cubicBezTo>
                  <a:cubicBezTo>
                    <a:pt x="8076" y="7311"/>
                    <a:pt x="8120" y="7303"/>
                    <a:pt x="8163" y="7303"/>
                  </a:cubicBezTo>
                  <a:cubicBezTo>
                    <a:pt x="8213" y="7303"/>
                    <a:pt x="8262" y="7314"/>
                    <a:pt x="8312" y="7338"/>
                  </a:cubicBezTo>
                  <a:cubicBezTo>
                    <a:pt x="8316" y="7342"/>
                    <a:pt x="8322" y="7344"/>
                    <a:pt x="8328" y="7344"/>
                  </a:cubicBezTo>
                  <a:cubicBezTo>
                    <a:pt x="8340" y="7344"/>
                    <a:pt x="8355" y="7338"/>
                    <a:pt x="8370" y="7338"/>
                  </a:cubicBezTo>
                  <a:cubicBezTo>
                    <a:pt x="8359" y="7327"/>
                    <a:pt x="8348" y="7304"/>
                    <a:pt x="8337" y="7293"/>
                  </a:cubicBezTo>
                  <a:cubicBezTo>
                    <a:pt x="8337" y="7293"/>
                    <a:pt x="8326" y="7282"/>
                    <a:pt x="8312" y="7282"/>
                  </a:cubicBezTo>
                  <a:cubicBezTo>
                    <a:pt x="8270" y="7258"/>
                    <a:pt x="8226" y="7249"/>
                    <a:pt x="8180" y="7249"/>
                  </a:cubicBezTo>
                  <a:cubicBezTo>
                    <a:pt x="8136" y="7249"/>
                    <a:pt x="8091" y="7257"/>
                    <a:pt x="8046" y="7268"/>
                  </a:cubicBezTo>
                  <a:cubicBezTo>
                    <a:pt x="8014" y="7279"/>
                    <a:pt x="7985" y="7286"/>
                    <a:pt x="7956" y="7286"/>
                  </a:cubicBezTo>
                  <a:cubicBezTo>
                    <a:pt x="7921" y="7286"/>
                    <a:pt x="7886" y="7277"/>
                    <a:pt x="7848" y="7257"/>
                  </a:cubicBezTo>
                  <a:cubicBezTo>
                    <a:pt x="7859" y="7257"/>
                    <a:pt x="7870" y="7246"/>
                    <a:pt x="7881" y="7246"/>
                  </a:cubicBezTo>
                  <a:cubicBezTo>
                    <a:pt x="8219" y="7142"/>
                    <a:pt x="8521" y="6966"/>
                    <a:pt x="8789" y="6745"/>
                  </a:cubicBezTo>
                  <a:cubicBezTo>
                    <a:pt x="8814" y="6734"/>
                    <a:pt x="8837" y="6709"/>
                    <a:pt x="8837" y="6687"/>
                  </a:cubicBezTo>
                  <a:cubicBezTo>
                    <a:pt x="8837" y="6653"/>
                    <a:pt x="8848" y="6639"/>
                    <a:pt x="8870" y="6628"/>
                  </a:cubicBezTo>
                  <a:cubicBezTo>
                    <a:pt x="9010" y="6536"/>
                    <a:pt x="9150" y="6419"/>
                    <a:pt x="9256" y="6279"/>
                  </a:cubicBezTo>
                  <a:cubicBezTo>
                    <a:pt x="9359" y="6139"/>
                    <a:pt x="9476" y="6000"/>
                    <a:pt x="9616" y="5885"/>
                  </a:cubicBezTo>
                  <a:cubicBezTo>
                    <a:pt x="9675" y="5826"/>
                    <a:pt x="9675" y="5768"/>
                    <a:pt x="9594" y="5731"/>
                  </a:cubicBezTo>
                  <a:cubicBezTo>
                    <a:pt x="9513" y="5698"/>
                    <a:pt x="9429" y="5676"/>
                    <a:pt x="9359" y="5662"/>
                  </a:cubicBezTo>
                  <a:cubicBezTo>
                    <a:pt x="9233" y="5650"/>
                    <a:pt x="9116" y="5617"/>
                    <a:pt x="9010" y="5522"/>
                  </a:cubicBezTo>
                  <a:cubicBezTo>
                    <a:pt x="8870" y="5407"/>
                    <a:pt x="8719" y="5312"/>
                    <a:pt x="8546" y="5243"/>
                  </a:cubicBezTo>
                  <a:cubicBezTo>
                    <a:pt x="8535" y="5243"/>
                    <a:pt x="8521" y="5231"/>
                    <a:pt x="8510" y="5220"/>
                  </a:cubicBezTo>
                  <a:cubicBezTo>
                    <a:pt x="8499" y="5139"/>
                    <a:pt x="8451" y="5080"/>
                    <a:pt x="8395" y="5022"/>
                  </a:cubicBezTo>
                  <a:cubicBezTo>
                    <a:pt x="8102" y="4742"/>
                    <a:pt x="7811" y="4474"/>
                    <a:pt x="7473" y="4254"/>
                  </a:cubicBezTo>
                  <a:cubicBezTo>
                    <a:pt x="7172" y="4044"/>
                    <a:pt x="6834" y="3871"/>
                    <a:pt x="6484" y="3731"/>
                  </a:cubicBezTo>
                  <a:cubicBezTo>
                    <a:pt x="6113" y="3580"/>
                    <a:pt x="5716" y="3485"/>
                    <a:pt x="5308" y="3441"/>
                  </a:cubicBezTo>
                  <a:cubicBezTo>
                    <a:pt x="5210" y="3433"/>
                    <a:pt x="5107" y="3426"/>
                    <a:pt x="5005" y="3426"/>
                  </a:cubicBezTo>
                  <a:cubicBezTo>
                    <a:pt x="4927" y="3426"/>
                    <a:pt x="4850" y="3430"/>
                    <a:pt x="4775" y="3441"/>
                  </a:cubicBezTo>
                  <a:cubicBezTo>
                    <a:pt x="4664" y="3460"/>
                    <a:pt x="4561" y="3488"/>
                    <a:pt x="4453" y="3488"/>
                  </a:cubicBezTo>
                  <a:cubicBezTo>
                    <a:pt x="4435" y="3488"/>
                    <a:pt x="4418" y="3487"/>
                    <a:pt x="4400" y="3485"/>
                  </a:cubicBezTo>
                  <a:cubicBezTo>
                    <a:pt x="4356" y="3474"/>
                    <a:pt x="4297" y="3474"/>
                    <a:pt x="4238" y="3474"/>
                  </a:cubicBezTo>
                  <a:lnTo>
                    <a:pt x="3925" y="3474"/>
                  </a:lnTo>
                  <a:cubicBezTo>
                    <a:pt x="3948" y="3415"/>
                    <a:pt x="3970" y="3371"/>
                    <a:pt x="3995" y="3334"/>
                  </a:cubicBezTo>
                  <a:cubicBezTo>
                    <a:pt x="4051" y="3265"/>
                    <a:pt x="4051" y="3195"/>
                    <a:pt x="4029" y="3125"/>
                  </a:cubicBezTo>
                  <a:cubicBezTo>
                    <a:pt x="4018" y="3114"/>
                    <a:pt x="4018" y="3091"/>
                    <a:pt x="4029" y="3077"/>
                  </a:cubicBezTo>
                  <a:cubicBezTo>
                    <a:pt x="4099" y="2915"/>
                    <a:pt x="4029" y="2742"/>
                    <a:pt x="3842" y="2695"/>
                  </a:cubicBezTo>
                  <a:cubicBezTo>
                    <a:pt x="3819" y="2684"/>
                    <a:pt x="3797" y="2672"/>
                    <a:pt x="3786" y="2647"/>
                  </a:cubicBezTo>
                  <a:cubicBezTo>
                    <a:pt x="3724" y="2579"/>
                    <a:pt x="3657" y="2541"/>
                    <a:pt x="3584" y="2541"/>
                  </a:cubicBezTo>
                  <a:cubicBezTo>
                    <a:pt x="3559" y="2541"/>
                    <a:pt x="3533" y="2546"/>
                    <a:pt x="3506" y="2555"/>
                  </a:cubicBezTo>
                  <a:cubicBezTo>
                    <a:pt x="3481" y="2566"/>
                    <a:pt x="3459" y="2577"/>
                    <a:pt x="3437" y="2589"/>
                  </a:cubicBezTo>
                  <a:lnTo>
                    <a:pt x="3437" y="2555"/>
                  </a:lnTo>
                  <a:cubicBezTo>
                    <a:pt x="3411" y="2393"/>
                    <a:pt x="3411" y="2228"/>
                    <a:pt x="3389" y="2066"/>
                  </a:cubicBezTo>
                  <a:cubicBezTo>
                    <a:pt x="3342" y="1764"/>
                    <a:pt x="3283" y="1460"/>
                    <a:pt x="3132" y="1181"/>
                  </a:cubicBezTo>
                  <a:cubicBezTo>
                    <a:pt x="3121" y="1169"/>
                    <a:pt x="3132" y="1136"/>
                    <a:pt x="3132" y="1122"/>
                  </a:cubicBezTo>
                  <a:cubicBezTo>
                    <a:pt x="3168" y="1052"/>
                    <a:pt x="3202" y="996"/>
                    <a:pt x="3191" y="926"/>
                  </a:cubicBezTo>
                  <a:cubicBezTo>
                    <a:pt x="3191" y="912"/>
                    <a:pt x="3202" y="901"/>
                    <a:pt x="3202" y="890"/>
                  </a:cubicBezTo>
                  <a:cubicBezTo>
                    <a:pt x="3227" y="842"/>
                    <a:pt x="3249" y="798"/>
                    <a:pt x="3272" y="750"/>
                  </a:cubicBezTo>
                  <a:cubicBezTo>
                    <a:pt x="3353" y="541"/>
                    <a:pt x="3249" y="284"/>
                    <a:pt x="3051" y="203"/>
                  </a:cubicBezTo>
                  <a:cubicBezTo>
                    <a:pt x="2864" y="133"/>
                    <a:pt x="2680" y="63"/>
                    <a:pt x="2492" y="18"/>
                  </a:cubicBezTo>
                  <a:cubicBezTo>
                    <a:pt x="2457" y="6"/>
                    <a:pt x="2425" y="1"/>
                    <a:pt x="239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7"/>
            <p:cNvSpPr/>
            <p:nvPr/>
          </p:nvSpPr>
          <p:spPr>
            <a:xfrm>
              <a:off x="4644866" y="2888388"/>
              <a:ext cx="274809" cy="19970"/>
            </a:xfrm>
            <a:custGeom>
              <a:avLst/>
              <a:gdLst/>
              <a:ahLst/>
              <a:cxnLst/>
              <a:rect l="l" t="t" r="r" b="b"/>
              <a:pathLst>
                <a:path w="3633" h="264" extrusionOk="0">
                  <a:moveTo>
                    <a:pt x="2049" y="1"/>
                  </a:moveTo>
                  <a:cubicBezTo>
                    <a:pt x="1899" y="1"/>
                    <a:pt x="1753" y="35"/>
                    <a:pt x="1607" y="114"/>
                  </a:cubicBezTo>
                  <a:cubicBezTo>
                    <a:pt x="1551" y="148"/>
                    <a:pt x="1492" y="159"/>
                    <a:pt x="1434" y="184"/>
                  </a:cubicBezTo>
                  <a:cubicBezTo>
                    <a:pt x="1340" y="201"/>
                    <a:pt x="1246" y="210"/>
                    <a:pt x="1153" y="210"/>
                  </a:cubicBezTo>
                  <a:cubicBezTo>
                    <a:pt x="1002" y="210"/>
                    <a:pt x="851" y="187"/>
                    <a:pt x="699" y="137"/>
                  </a:cubicBezTo>
                  <a:cubicBezTo>
                    <a:pt x="595" y="100"/>
                    <a:pt x="489" y="67"/>
                    <a:pt x="386" y="45"/>
                  </a:cubicBezTo>
                  <a:cubicBezTo>
                    <a:pt x="338" y="28"/>
                    <a:pt x="290" y="21"/>
                    <a:pt x="242" y="21"/>
                  </a:cubicBezTo>
                  <a:cubicBezTo>
                    <a:pt x="185" y="21"/>
                    <a:pt x="128" y="31"/>
                    <a:pt x="70" y="45"/>
                  </a:cubicBezTo>
                  <a:cubicBezTo>
                    <a:pt x="48" y="56"/>
                    <a:pt x="26" y="67"/>
                    <a:pt x="0" y="89"/>
                  </a:cubicBezTo>
                  <a:lnTo>
                    <a:pt x="14" y="100"/>
                  </a:lnTo>
                  <a:cubicBezTo>
                    <a:pt x="26" y="100"/>
                    <a:pt x="37" y="100"/>
                    <a:pt x="48" y="89"/>
                  </a:cubicBezTo>
                  <a:cubicBezTo>
                    <a:pt x="95" y="89"/>
                    <a:pt x="140" y="67"/>
                    <a:pt x="188" y="67"/>
                  </a:cubicBezTo>
                  <a:cubicBezTo>
                    <a:pt x="213" y="63"/>
                    <a:pt x="237" y="62"/>
                    <a:pt x="261" y="62"/>
                  </a:cubicBezTo>
                  <a:cubicBezTo>
                    <a:pt x="393" y="62"/>
                    <a:pt x="511" y="109"/>
                    <a:pt x="629" y="159"/>
                  </a:cubicBezTo>
                  <a:cubicBezTo>
                    <a:pt x="804" y="227"/>
                    <a:pt x="976" y="264"/>
                    <a:pt x="1148" y="264"/>
                  </a:cubicBezTo>
                  <a:cubicBezTo>
                    <a:pt x="1332" y="264"/>
                    <a:pt x="1515" y="221"/>
                    <a:pt x="1702" y="126"/>
                  </a:cubicBezTo>
                  <a:cubicBezTo>
                    <a:pt x="1804" y="75"/>
                    <a:pt x="1912" y="41"/>
                    <a:pt x="2026" y="41"/>
                  </a:cubicBezTo>
                  <a:cubicBezTo>
                    <a:pt x="2068" y="41"/>
                    <a:pt x="2111" y="46"/>
                    <a:pt x="2154" y="56"/>
                  </a:cubicBezTo>
                  <a:cubicBezTo>
                    <a:pt x="2260" y="78"/>
                    <a:pt x="2375" y="100"/>
                    <a:pt x="2481" y="137"/>
                  </a:cubicBezTo>
                  <a:cubicBezTo>
                    <a:pt x="2572" y="173"/>
                    <a:pt x="2663" y="191"/>
                    <a:pt x="2754" y="191"/>
                  </a:cubicBezTo>
                  <a:cubicBezTo>
                    <a:pt x="2837" y="191"/>
                    <a:pt x="2921" y="176"/>
                    <a:pt x="3004" y="148"/>
                  </a:cubicBezTo>
                  <a:cubicBezTo>
                    <a:pt x="3060" y="133"/>
                    <a:pt x="3116" y="125"/>
                    <a:pt x="3172" y="125"/>
                  </a:cubicBezTo>
                  <a:cubicBezTo>
                    <a:pt x="3244" y="125"/>
                    <a:pt x="3317" y="139"/>
                    <a:pt x="3389" y="170"/>
                  </a:cubicBezTo>
                  <a:cubicBezTo>
                    <a:pt x="3423" y="184"/>
                    <a:pt x="3448" y="195"/>
                    <a:pt x="3481" y="195"/>
                  </a:cubicBezTo>
                  <a:cubicBezTo>
                    <a:pt x="3497" y="199"/>
                    <a:pt x="3514" y="202"/>
                    <a:pt x="3531" y="202"/>
                  </a:cubicBezTo>
                  <a:cubicBezTo>
                    <a:pt x="3566" y="202"/>
                    <a:pt x="3602" y="191"/>
                    <a:pt x="3632" y="159"/>
                  </a:cubicBezTo>
                  <a:cubicBezTo>
                    <a:pt x="3599" y="159"/>
                    <a:pt x="3587" y="148"/>
                    <a:pt x="3562" y="148"/>
                  </a:cubicBezTo>
                  <a:cubicBezTo>
                    <a:pt x="3518" y="148"/>
                    <a:pt x="3459" y="148"/>
                    <a:pt x="3411" y="126"/>
                  </a:cubicBezTo>
                  <a:cubicBezTo>
                    <a:pt x="3338" y="105"/>
                    <a:pt x="3268" y="92"/>
                    <a:pt x="3198" y="92"/>
                  </a:cubicBezTo>
                  <a:cubicBezTo>
                    <a:pt x="3147" y="92"/>
                    <a:pt x="3095" y="99"/>
                    <a:pt x="3040" y="114"/>
                  </a:cubicBezTo>
                  <a:cubicBezTo>
                    <a:pt x="2965" y="141"/>
                    <a:pt x="2889" y="151"/>
                    <a:pt x="2814" y="151"/>
                  </a:cubicBezTo>
                  <a:cubicBezTo>
                    <a:pt x="2761" y="151"/>
                    <a:pt x="2708" y="146"/>
                    <a:pt x="2654" y="137"/>
                  </a:cubicBezTo>
                  <a:cubicBezTo>
                    <a:pt x="2562" y="114"/>
                    <a:pt x="2481" y="89"/>
                    <a:pt x="2400" y="56"/>
                  </a:cubicBezTo>
                  <a:cubicBezTo>
                    <a:pt x="2279" y="21"/>
                    <a:pt x="2163" y="1"/>
                    <a:pt x="204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7"/>
            <p:cNvSpPr/>
            <p:nvPr/>
          </p:nvSpPr>
          <p:spPr>
            <a:xfrm>
              <a:off x="4602584" y="2876740"/>
              <a:ext cx="33661" cy="8699"/>
            </a:xfrm>
            <a:custGeom>
              <a:avLst/>
              <a:gdLst/>
              <a:ahLst/>
              <a:cxnLst/>
              <a:rect l="l" t="t" r="r" b="b"/>
              <a:pathLst>
                <a:path w="445" h="115" extrusionOk="0">
                  <a:moveTo>
                    <a:pt x="1" y="0"/>
                  </a:moveTo>
                  <a:cubicBezTo>
                    <a:pt x="15" y="11"/>
                    <a:pt x="26" y="34"/>
                    <a:pt x="48" y="34"/>
                  </a:cubicBezTo>
                  <a:cubicBezTo>
                    <a:pt x="154" y="59"/>
                    <a:pt x="269" y="92"/>
                    <a:pt x="375" y="115"/>
                  </a:cubicBezTo>
                  <a:cubicBezTo>
                    <a:pt x="397" y="115"/>
                    <a:pt x="420" y="104"/>
                    <a:pt x="445" y="92"/>
                  </a:cubicBezTo>
                  <a:lnTo>
                    <a:pt x="434" y="81"/>
                  </a:lnTo>
                  <a:cubicBezTo>
                    <a:pt x="294" y="59"/>
                    <a:pt x="154" y="23"/>
                    <a:pt x="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7"/>
            <p:cNvSpPr/>
            <p:nvPr/>
          </p:nvSpPr>
          <p:spPr>
            <a:xfrm>
              <a:off x="4532240" y="2778031"/>
              <a:ext cx="34493" cy="52420"/>
            </a:xfrm>
            <a:custGeom>
              <a:avLst/>
              <a:gdLst/>
              <a:ahLst/>
              <a:cxnLst/>
              <a:rect l="l" t="t" r="r" b="b"/>
              <a:pathLst>
                <a:path w="456" h="693" extrusionOk="0">
                  <a:moveTo>
                    <a:pt x="12" y="1"/>
                  </a:moveTo>
                  <a:cubicBezTo>
                    <a:pt x="0" y="12"/>
                    <a:pt x="0" y="23"/>
                    <a:pt x="0" y="23"/>
                  </a:cubicBezTo>
                  <a:cubicBezTo>
                    <a:pt x="81" y="221"/>
                    <a:pt x="176" y="431"/>
                    <a:pt x="302" y="607"/>
                  </a:cubicBezTo>
                  <a:cubicBezTo>
                    <a:pt x="338" y="629"/>
                    <a:pt x="372" y="665"/>
                    <a:pt x="408" y="688"/>
                  </a:cubicBezTo>
                  <a:cubicBezTo>
                    <a:pt x="412" y="692"/>
                    <a:pt x="417" y="693"/>
                    <a:pt x="422" y="693"/>
                  </a:cubicBezTo>
                  <a:cubicBezTo>
                    <a:pt x="433" y="693"/>
                    <a:pt x="446" y="688"/>
                    <a:pt x="456" y="688"/>
                  </a:cubicBezTo>
                  <a:cubicBezTo>
                    <a:pt x="442" y="677"/>
                    <a:pt x="442" y="665"/>
                    <a:pt x="431" y="651"/>
                  </a:cubicBezTo>
                  <a:cubicBezTo>
                    <a:pt x="350" y="607"/>
                    <a:pt x="291" y="526"/>
                    <a:pt x="246" y="442"/>
                  </a:cubicBezTo>
                  <a:cubicBezTo>
                    <a:pt x="176" y="316"/>
                    <a:pt x="118" y="188"/>
                    <a:pt x="59" y="70"/>
                  </a:cubicBezTo>
                  <a:cubicBezTo>
                    <a:pt x="48" y="48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7"/>
            <p:cNvSpPr/>
            <p:nvPr/>
          </p:nvSpPr>
          <p:spPr>
            <a:xfrm>
              <a:off x="4971552" y="2772736"/>
              <a:ext cx="53706" cy="8094"/>
            </a:xfrm>
            <a:custGeom>
              <a:avLst/>
              <a:gdLst/>
              <a:ahLst/>
              <a:cxnLst/>
              <a:rect l="l" t="t" r="r" b="b"/>
              <a:pathLst>
                <a:path w="710" h="107" extrusionOk="0">
                  <a:moveTo>
                    <a:pt x="640" y="1"/>
                  </a:moveTo>
                  <a:cubicBezTo>
                    <a:pt x="584" y="12"/>
                    <a:pt x="514" y="23"/>
                    <a:pt x="456" y="37"/>
                  </a:cubicBezTo>
                  <a:cubicBezTo>
                    <a:pt x="374" y="58"/>
                    <a:pt x="293" y="66"/>
                    <a:pt x="211" y="66"/>
                  </a:cubicBezTo>
                  <a:cubicBezTo>
                    <a:pt x="164" y="66"/>
                    <a:pt x="117" y="63"/>
                    <a:pt x="70" y="59"/>
                  </a:cubicBezTo>
                  <a:lnTo>
                    <a:pt x="12" y="59"/>
                  </a:lnTo>
                  <a:cubicBezTo>
                    <a:pt x="12" y="59"/>
                    <a:pt x="12" y="71"/>
                    <a:pt x="0" y="82"/>
                  </a:cubicBezTo>
                  <a:cubicBezTo>
                    <a:pt x="26" y="82"/>
                    <a:pt x="37" y="93"/>
                    <a:pt x="59" y="93"/>
                  </a:cubicBezTo>
                  <a:cubicBezTo>
                    <a:pt x="118" y="107"/>
                    <a:pt x="176" y="107"/>
                    <a:pt x="221" y="107"/>
                  </a:cubicBezTo>
                  <a:cubicBezTo>
                    <a:pt x="375" y="82"/>
                    <a:pt x="526" y="59"/>
                    <a:pt x="688" y="37"/>
                  </a:cubicBezTo>
                  <a:lnTo>
                    <a:pt x="710" y="23"/>
                  </a:lnTo>
                  <a:cubicBezTo>
                    <a:pt x="676" y="12"/>
                    <a:pt x="665" y="1"/>
                    <a:pt x="64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7"/>
            <p:cNvSpPr/>
            <p:nvPr/>
          </p:nvSpPr>
          <p:spPr>
            <a:xfrm>
              <a:off x="4678450" y="2697097"/>
              <a:ext cx="41528" cy="22768"/>
            </a:xfrm>
            <a:custGeom>
              <a:avLst/>
              <a:gdLst/>
              <a:ahLst/>
              <a:cxnLst/>
              <a:rect l="l" t="t" r="r" b="b"/>
              <a:pathLst>
                <a:path w="549" h="301" extrusionOk="0">
                  <a:moveTo>
                    <a:pt x="1" y="1"/>
                  </a:moveTo>
                  <a:cubicBezTo>
                    <a:pt x="11" y="115"/>
                    <a:pt x="350" y="301"/>
                    <a:pt x="501" y="301"/>
                  </a:cubicBezTo>
                  <a:cubicBezTo>
                    <a:pt x="520" y="301"/>
                    <a:pt x="536" y="298"/>
                    <a:pt x="548" y="291"/>
                  </a:cubicBezTo>
                  <a:cubicBezTo>
                    <a:pt x="350" y="232"/>
                    <a:pt x="163" y="140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7"/>
            <p:cNvSpPr/>
            <p:nvPr/>
          </p:nvSpPr>
          <p:spPr>
            <a:xfrm>
              <a:off x="4841377" y="2844972"/>
              <a:ext cx="22920" cy="23298"/>
            </a:xfrm>
            <a:custGeom>
              <a:avLst/>
              <a:gdLst/>
              <a:ahLst/>
              <a:cxnLst/>
              <a:rect l="l" t="t" r="r" b="b"/>
              <a:pathLst>
                <a:path w="303" h="308" extrusionOk="0">
                  <a:moveTo>
                    <a:pt x="13" y="0"/>
                  </a:moveTo>
                  <a:cubicBezTo>
                    <a:pt x="8" y="0"/>
                    <a:pt x="4" y="1"/>
                    <a:pt x="1" y="1"/>
                  </a:cubicBezTo>
                  <a:cubicBezTo>
                    <a:pt x="23" y="24"/>
                    <a:pt x="34" y="24"/>
                    <a:pt x="45" y="35"/>
                  </a:cubicBezTo>
                  <a:cubicBezTo>
                    <a:pt x="93" y="71"/>
                    <a:pt x="151" y="105"/>
                    <a:pt x="210" y="141"/>
                  </a:cubicBezTo>
                  <a:cubicBezTo>
                    <a:pt x="232" y="152"/>
                    <a:pt x="244" y="186"/>
                    <a:pt x="255" y="211"/>
                  </a:cubicBezTo>
                  <a:cubicBezTo>
                    <a:pt x="232" y="222"/>
                    <a:pt x="210" y="233"/>
                    <a:pt x="174" y="255"/>
                  </a:cubicBezTo>
                  <a:lnTo>
                    <a:pt x="126" y="255"/>
                  </a:lnTo>
                  <a:cubicBezTo>
                    <a:pt x="104" y="255"/>
                    <a:pt x="70" y="269"/>
                    <a:pt x="34" y="269"/>
                  </a:cubicBezTo>
                  <a:cubicBezTo>
                    <a:pt x="45" y="292"/>
                    <a:pt x="56" y="303"/>
                    <a:pt x="70" y="303"/>
                  </a:cubicBezTo>
                  <a:cubicBezTo>
                    <a:pt x="88" y="306"/>
                    <a:pt x="105" y="307"/>
                    <a:pt x="123" y="307"/>
                  </a:cubicBezTo>
                  <a:cubicBezTo>
                    <a:pt x="174" y="307"/>
                    <a:pt x="224" y="294"/>
                    <a:pt x="266" y="269"/>
                  </a:cubicBezTo>
                  <a:cubicBezTo>
                    <a:pt x="280" y="244"/>
                    <a:pt x="302" y="211"/>
                    <a:pt x="291" y="186"/>
                  </a:cubicBezTo>
                  <a:cubicBezTo>
                    <a:pt x="291" y="119"/>
                    <a:pt x="109" y="0"/>
                    <a:pt x="1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7"/>
            <p:cNvSpPr/>
            <p:nvPr/>
          </p:nvSpPr>
          <p:spPr>
            <a:xfrm>
              <a:off x="4645925" y="2652924"/>
              <a:ext cx="26475" cy="38124"/>
            </a:xfrm>
            <a:custGeom>
              <a:avLst/>
              <a:gdLst/>
              <a:ahLst/>
              <a:cxnLst/>
              <a:rect l="l" t="t" r="r" b="b"/>
              <a:pathLst>
                <a:path w="350" h="504" extrusionOk="0">
                  <a:moveTo>
                    <a:pt x="34" y="1"/>
                  </a:moveTo>
                  <a:cubicBezTo>
                    <a:pt x="0" y="107"/>
                    <a:pt x="210" y="467"/>
                    <a:pt x="324" y="504"/>
                  </a:cubicBezTo>
                  <a:cubicBezTo>
                    <a:pt x="336" y="504"/>
                    <a:pt x="336" y="504"/>
                    <a:pt x="350" y="490"/>
                  </a:cubicBezTo>
                  <a:cubicBezTo>
                    <a:pt x="324" y="478"/>
                    <a:pt x="324" y="456"/>
                    <a:pt x="302" y="445"/>
                  </a:cubicBezTo>
                  <a:cubicBezTo>
                    <a:pt x="185" y="328"/>
                    <a:pt x="104" y="188"/>
                    <a:pt x="56" y="37"/>
                  </a:cubicBezTo>
                  <a:cubicBezTo>
                    <a:pt x="56" y="26"/>
                    <a:pt x="45" y="15"/>
                    <a:pt x="3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4982973" y="2784990"/>
              <a:ext cx="31770" cy="5824"/>
            </a:xfrm>
            <a:custGeom>
              <a:avLst/>
              <a:gdLst/>
              <a:ahLst/>
              <a:cxnLst/>
              <a:rect l="l" t="t" r="r" b="b"/>
              <a:pathLst>
                <a:path w="420" h="77" extrusionOk="0">
                  <a:moveTo>
                    <a:pt x="419" y="1"/>
                  </a:moveTo>
                  <a:cubicBezTo>
                    <a:pt x="280" y="15"/>
                    <a:pt x="140" y="26"/>
                    <a:pt x="0" y="26"/>
                  </a:cubicBezTo>
                  <a:cubicBezTo>
                    <a:pt x="25" y="61"/>
                    <a:pt x="100" y="76"/>
                    <a:pt x="180" y="76"/>
                  </a:cubicBezTo>
                  <a:cubicBezTo>
                    <a:pt x="285" y="76"/>
                    <a:pt x="400" y="49"/>
                    <a:pt x="41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7"/>
            <p:cNvSpPr/>
            <p:nvPr/>
          </p:nvSpPr>
          <p:spPr>
            <a:xfrm>
              <a:off x="4563101" y="2815245"/>
              <a:ext cx="12330" cy="12557"/>
            </a:xfrm>
            <a:custGeom>
              <a:avLst/>
              <a:gdLst/>
              <a:ahLst/>
              <a:cxnLst/>
              <a:rect l="l" t="t" r="r" b="b"/>
              <a:pathLst>
                <a:path w="163" h="166" extrusionOk="0">
                  <a:moveTo>
                    <a:pt x="17" y="0"/>
                  </a:moveTo>
                  <a:cubicBezTo>
                    <a:pt x="11" y="0"/>
                    <a:pt x="6" y="3"/>
                    <a:pt x="0" y="9"/>
                  </a:cubicBezTo>
                  <a:lnTo>
                    <a:pt x="0" y="34"/>
                  </a:lnTo>
                  <a:cubicBezTo>
                    <a:pt x="48" y="78"/>
                    <a:pt x="92" y="126"/>
                    <a:pt x="140" y="159"/>
                  </a:cubicBezTo>
                  <a:cubicBezTo>
                    <a:pt x="140" y="164"/>
                    <a:pt x="141" y="166"/>
                    <a:pt x="143" y="166"/>
                  </a:cubicBezTo>
                  <a:cubicBezTo>
                    <a:pt x="147" y="166"/>
                    <a:pt x="155" y="159"/>
                    <a:pt x="162" y="159"/>
                  </a:cubicBezTo>
                  <a:cubicBezTo>
                    <a:pt x="118" y="115"/>
                    <a:pt x="70" y="56"/>
                    <a:pt x="34" y="9"/>
                  </a:cubicBezTo>
                  <a:cubicBezTo>
                    <a:pt x="28" y="3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7"/>
            <p:cNvSpPr/>
            <p:nvPr/>
          </p:nvSpPr>
          <p:spPr>
            <a:xfrm>
              <a:off x="4854462" y="2839752"/>
              <a:ext cx="9834" cy="7867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" y="0"/>
                  </a:moveTo>
                  <a:cubicBezTo>
                    <a:pt x="12" y="11"/>
                    <a:pt x="1" y="34"/>
                    <a:pt x="1" y="34"/>
                  </a:cubicBezTo>
                  <a:cubicBezTo>
                    <a:pt x="37" y="59"/>
                    <a:pt x="71" y="81"/>
                    <a:pt x="107" y="104"/>
                  </a:cubicBezTo>
                  <a:cubicBezTo>
                    <a:pt x="118" y="93"/>
                    <a:pt x="129" y="70"/>
                    <a:pt x="129" y="70"/>
                  </a:cubicBezTo>
                  <a:cubicBezTo>
                    <a:pt x="93" y="45"/>
                    <a:pt x="59" y="23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4871179" y="2849434"/>
              <a:ext cx="12557" cy="3933"/>
            </a:xfrm>
            <a:custGeom>
              <a:avLst/>
              <a:gdLst/>
              <a:ahLst/>
              <a:cxnLst/>
              <a:rect l="l" t="t" r="r" b="b"/>
              <a:pathLst>
                <a:path w="166" h="52" extrusionOk="0">
                  <a:moveTo>
                    <a:pt x="0" y="1"/>
                  </a:moveTo>
                  <a:lnTo>
                    <a:pt x="0" y="34"/>
                  </a:lnTo>
                  <a:cubicBezTo>
                    <a:pt x="13" y="46"/>
                    <a:pt x="30" y="52"/>
                    <a:pt x="49" y="52"/>
                  </a:cubicBezTo>
                  <a:cubicBezTo>
                    <a:pt x="87" y="52"/>
                    <a:pt x="134" y="31"/>
                    <a:pt x="16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4480276" y="2476911"/>
              <a:ext cx="15053" cy="68759"/>
            </a:xfrm>
            <a:custGeom>
              <a:avLst/>
              <a:gdLst/>
              <a:ahLst/>
              <a:cxnLst/>
              <a:rect l="l" t="t" r="r" b="b"/>
              <a:pathLst>
                <a:path w="199" h="909" extrusionOk="0">
                  <a:moveTo>
                    <a:pt x="25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23"/>
                    <a:pt x="11" y="48"/>
                    <a:pt x="25" y="59"/>
                  </a:cubicBezTo>
                  <a:cubicBezTo>
                    <a:pt x="81" y="163"/>
                    <a:pt x="129" y="269"/>
                    <a:pt x="129" y="397"/>
                  </a:cubicBezTo>
                  <a:cubicBezTo>
                    <a:pt x="140" y="548"/>
                    <a:pt x="140" y="699"/>
                    <a:pt x="151" y="839"/>
                  </a:cubicBezTo>
                  <a:cubicBezTo>
                    <a:pt x="151" y="861"/>
                    <a:pt x="165" y="886"/>
                    <a:pt x="176" y="909"/>
                  </a:cubicBezTo>
                  <a:cubicBezTo>
                    <a:pt x="176" y="886"/>
                    <a:pt x="198" y="861"/>
                    <a:pt x="198" y="850"/>
                  </a:cubicBezTo>
                  <a:lnTo>
                    <a:pt x="198" y="582"/>
                  </a:lnTo>
                  <a:cubicBezTo>
                    <a:pt x="187" y="397"/>
                    <a:pt x="151" y="232"/>
                    <a:pt x="70" y="70"/>
                  </a:cubicBezTo>
                  <a:cubicBezTo>
                    <a:pt x="59" y="48"/>
                    <a:pt x="36" y="23"/>
                    <a:pt x="2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4437161" y="2388791"/>
              <a:ext cx="26475" cy="17852"/>
            </a:xfrm>
            <a:custGeom>
              <a:avLst/>
              <a:gdLst/>
              <a:ahLst/>
              <a:cxnLst/>
              <a:rect l="l" t="t" r="r" b="b"/>
              <a:pathLst>
                <a:path w="350" h="236" extrusionOk="0">
                  <a:moveTo>
                    <a:pt x="221" y="37"/>
                  </a:moveTo>
                  <a:cubicBezTo>
                    <a:pt x="232" y="48"/>
                    <a:pt x="257" y="59"/>
                    <a:pt x="291" y="84"/>
                  </a:cubicBezTo>
                  <a:cubicBezTo>
                    <a:pt x="268" y="107"/>
                    <a:pt x="257" y="140"/>
                    <a:pt x="232" y="154"/>
                  </a:cubicBezTo>
                  <a:cubicBezTo>
                    <a:pt x="202" y="172"/>
                    <a:pt x="172" y="184"/>
                    <a:pt x="142" y="184"/>
                  </a:cubicBezTo>
                  <a:cubicBezTo>
                    <a:pt x="117" y="184"/>
                    <a:pt x="92" y="175"/>
                    <a:pt x="70" y="154"/>
                  </a:cubicBezTo>
                  <a:cubicBezTo>
                    <a:pt x="59" y="154"/>
                    <a:pt x="59" y="118"/>
                    <a:pt x="59" y="107"/>
                  </a:cubicBezTo>
                  <a:cubicBezTo>
                    <a:pt x="92" y="59"/>
                    <a:pt x="140" y="48"/>
                    <a:pt x="221" y="37"/>
                  </a:cubicBezTo>
                  <a:close/>
                  <a:moveTo>
                    <a:pt x="176" y="1"/>
                  </a:moveTo>
                  <a:cubicBezTo>
                    <a:pt x="140" y="15"/>
                    <a:pt x="92" y="37"/>
                    <a:pt x="48" y="59"/>
                  </a:cubicBezTo>
                  <a:cubicBezTo>
                    <a:pt x="23" y="84"/>
                    <a:pt x="0" y="118"/>
                    <a:pt x="11" y="165"/>
                  </a:cubicBezTo>
                  <a:cubicBezTo>
                    <a:pt x="37" y="210"/>
                    <a:pt x="70" y="235"/>
                    <a:pt x="118" y="235"/>
                  </a:cubicBezTo>
                  <a:cubicBezTo>
                    <a:pt x="162" y="235"/>
                    <a:pt x="210" y="224"/>
                    <a:pt x="257" y="199"/>
                  </a:cubicBezTo>
                  <a:cubicBezTo>
                    <a:pt x="302" y="165"/>
                    <a:pt x="349" y="129"/>
                    <a:pt x="338" y="59"/>
                  </a:cubicBezTo>
                  <a:cubicBezTo>
                    <a:pt x="316" y="1"/>
                    <a:pt x="246" y="15"/>
                    <a:pt x="17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4503270" y="2494459"/>
              <a:ext cx="12330" cy="47655"/>
            </a:xfrm>
            <a:custGeom>
              <a:avLst/>
              <a:gdLst/>
              <a:ahLst/>
              <a:cxnLst/>
              <a:rect l="l" t="t" r="r" b="b"/>
              <a:pathLst>
                <a:path w="163" h="630" extrusionOk="0">
                  <a:moveTo>
                    <a:pt x="1" y="0"/>
                  </a:moveTo>
                  <a:cubicBezTo>
                    <a:pt x="1" y="37"/>
                    <a:pt x="1" y="59"/>
                    <a:pt x="12" y="84"/>
                  </a:cubicBezTo>
                  <a:cubicBezTo>
                    <a:pt x="70" y="246"/>
                    <a:pt x="82" y="408"/>
                    <a:pt x="104" y="573"/>
                  </a:cubicBezTo>
                  <a:cubicBezTo>
                    <a:pt x="104" y="596"/>
                    <a:pt x="115" y="607"/>
                    <a:pt x="115" y="629"/>
                  </a:cubicBezTo>
                  <a:cubicBezTo>
                    <a:pt x="163" y="573"/>
                    <a:pt x="70" y="59"/>
                    <a:pt x="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4526945" y="2508604"/>
              <a:ext cx="6203" cy="23979"/>
            </a:xfrm>
            <a:custGeom>
              <a:avLst/>
              <a:gdLst/>
              <a:ahLst/>
              <a:cxnLst/>
              <a:rect l="l" t="t" r="r" b="b"/>
              <a:pathLst>
                <a:path w="82" h="317" extrusionOk="0">
                  <a:moveTo>
                    <a:pt x="1" y="1"/>
                  </a:moveTo>
                  <a:cubicBezTo>
                    <a:pt x="12" y="107"/>
                    <a:pt x="23" y="210"/>
                    <a:pt x="37" y="316"/>
                  </a:cubicBezTo>
                  <a:lnTo>
                    <a:pt x="59" y="316"/>
                  </a:lnTo>
                  <a:cubicBezTo>
                    <a:pt x="82" y="246"/>
                    <a:pt x="59" y="37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4375440" y="2429410"/>
              <a:ext cx="15053" cy="1505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88" y="0"/>
                  </a:moveTo>
                  <a:cubicBezTo>
                    <a:pt x="129" y="48"/>
                    <a:pt x="84" y="92"/>
                    <a:pt x="26" y="140"/>
                  </a:cubicBezTo>
                  <a:cubicBezTo>
                    <a:pt x="14" y="140"/>
                    <a:pt x="14" y="151"/>
                    <a:pt x="14" y="162"/>
                  </a:cubicBezTo>
                  <a:cubicBezTo>
                    <a:pt x="0" y="176"/>
                    <a:pt x="14" y="187"/>
                    <a:pt x="14" y="198"/>
                  </a:cubicBezTo>
                  <a:lnTo>
                    <a:pt x="48" y="198"/>
                  </a:lnTo>
                  <a:cubicBezTo>
                    <a:pt x="95" y="151"/>
                    <a:pt x="140" y="106"/>
                    <a:pt x="188" y="59"/>
                  </a:cubicBezTo>
                  <a:cubicBezTo>
                    <a:pt x="199" y="48"/>
                    <a:pt x="199" y="36"/>
                    <a:pt x="199" y="11"/>
                  </a:cubicBezTo>
                  <a:cubicBezTo>
                    <a:pt x="199" y="11"/>
                    <a:pt x="188" y="11"/>
                    <a:pt x="18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4441548" y="2391514"/>
              <a:ext cx="17625" cy="11195"/>
            </a:xfrm>
            <a:custGeom>
              <a:avLst/>
              <a:gdLst/>
              <a:ahLst/>
              <a:cxnLst/>
              <a:rect l="l" t="t" r="r" b="b"/>
              <a:pathLst>
                <a:path w="233" h="148" extrusionOk="0">
                  <a:moveTo>
                    <a:pt x="163" y="1"/>
                  </a:moveTo>
                  <a:cubicBezTo>
                    <a:pt x="82" y="12"/>
                    <a:pt x="34" y="23"/>
                    <a:pt x="1" y="71"/>
                  </a:cubicBezTo>
                  <a:cubicBezTo>
                    <a:pt x="1" y="82"/>
                    <a:pt x="1" y="118"/>
                    <a:pt x="12" y="118"/>
                  </a:cubicBezTo>
                  <a:cubicBezTo>
                    <a:pt x="34" y="139"/>
                    <a:pt x="59" y="148"/>
                    <a:pt x="84" y="148"/>
                  </a:cubicBezTo>
                  <a:cubicBezTo>
                    <a:pt x="114" y="148"/>
                    <a:pt x="144" y="136"/>
                    <a:pt x="174" y="118"/>
                  </a:cubicBezTo>
                  <a:cubicBezTo>
                    <a:pt x="199" y="104"/>
                    <a:pt x="210" y="71"/>
                    <a:pt x="233" y="48"/>
                  </a:cubicBezTo>
                  <a:cubicBezTo>
                    <a:pt x="199" y="23"/>
                    <a:pt x="174" y="12"/>
                    <a:pt x="16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4718009" y="2556937"/>
              <a:ext cx="74810" cy="76626"/>
            </a:xfrm>
            <a:custGeom>
              <a:avLst/>
              <a:gdLst/>
              <a:ahLst/>
              <a:cxnLst/>
              <a:rect l="l" t="t" r="r" b="b"/>
              <a:pathLst>
                <a:path w="989" h="1013" extrusionOk="0">
                  <a:moveTo>
                    <a:pt x="140" y="71"/>
                  </a:moveTo>
                  <a:cubicBezTo>
                    <a:pt x="386" y="211"/>
                    <a:pt x="640" y="328"/>
                    <a:pt x="863" y="501"/>
                  </a:cubicBezTo>
                  <a:cubicBezTo>
                    <a:pt x="919" y="549"/>
                    <a:pt x="919" y="549"/>
                    <a:pt x="863" y="596"/>
                  </a:cubicBezTo>
                  <a:cubicBezTo>
                    <a:pt x="838" y="619"/>
                    <a:pt x="816" y="641"/>
                    <a:pt x="779" y="655"/>
                  </a:cubicBezTo>
                  <a:cubicBezTo>
                    <a:pt x="570" y="747"/>
                    <a:pt x="349" y="851"/>
                    <a:pt x="140" y="946"/>
                  </a:cubicBezTo>
                  <a:cubicBezTo>
                    <a:pt x="119" y="952"/>
                    <a:pt x="103" y="956"/>
                    <a:pt x="92" y="956"/>
                  </a:cubicBezTo>
                  <a:cubicBezTo>
                    <a:pt x="65" y="956"/>
                    <a:pt x="62" y="936"/>
                    <a:pt x="70" y="887"/>
                  </a:cubicBezTo>
                  <a:cubicBezTo>
                    <a:pt x="81" y="630"/>
                    <a:pt x="106" y="387"/>
                    <a:pt x="129" y="130"/>
                  </a:cubicBezTo>
                  <a:cubicBezTo>
                    <a:pt x="129" y="119"/>
                    <a:pt x="129" y="96"/>
                    <a:pt x="140" y="71"/>
                  </a:cubicBezTo>
                  <a:close/>
                  <a:moveTo>
                    <a:pt x="116" y="0"/>
                  </a:moveTo>
                  <a:cubicBezTo>
                    <a:pt x="96" y="0"/>
                    <a:pt x="89" y="25"/>
                    <a:pt x="81" y="96"/>
                  </a:cubicBezTo>
                  <a:cubicBezTo>
                    <a:pt x="48" y="328"/>
                    <a:pt x="25" y="560"/>
                    <a:pt x="0" y="795"/>
                  </a:cubicBezTo>
                  <a:lnTo>
                    <a:pt x="11" y="795"/>
                  </a:lnTo>
                  <a:lnTo>
                    <a:pt x="11" y="909"/>
                  </a:lnTo>
                  <a:cubicBezTo>
                    <a:pt x="3" y="982"/>
                    <a:pt x="29" y="1012"/>
                    <a:pt x="78" y="1012"/>
                  </a:cubicBezTo>
                  <a:cubicBezTo>
                    <a:pt x="93" y="1012"/>
                    <a:pt x="110" y="1010"/>
                    <a:pt x="129" y="1004"/>
                  </a:cubicBezTo>
                  <a:cubicBezTo>
                    <a:pt x="151" y="1004"/>
                    <a:pt x="176" y="990"/>
                    <a:pt x="187" y="990"/>
                  </a:cubicBezTo>
                  <a:cubicBezTo>
                    <a:pt x="338" y="921"/>
                    <a:pt x="489" y="865"/>
                    <a:pt x="640" y="781"/>
                  </a:cubicBezTo>
                  <a:cubicBezTo>
                    <a:pt x="735" y="736"/>
                    <a:pt x="827" y="677"/>
                    <a:pt x="919" y="619"/>
                  </a:cubicBezTo>
                  <a:cubicBezTo>
                    <a:pt x="989" y="571"/>
                    <a:pt x="978" y="527"/>
                    <a:pt x="919" y="479"/>
                  </a:cubicBezTo>
                  <a:cubicBezTo>
                    <a:pt x="849" y="432"/>
                    <a:pt x="793" y="387"/>
                    <a:pt x="735" y="339"/>
                  </a:cubicBezTo>
                  <a:cubicBezTo>
                    <a:pt x="559" y="247"/>
                    <a:pt x="374" y="141"/>
                    <a:pt x="198" y="38"/>
                  </a:cubicBezTo>
                  <a:cubicBezTo>
                    <a:pt x="157" y="17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4722699" y="2562308"/>
              <a:ext cx="64901" cy="67019"/>
            </a:xfrm>
            <a:custGeom>
              <a:avLst/>
              <a:gdLst/>
              <a:ahLst/>
              <a:cxnLst/>
              <a:rect l="l" t="t" r="r" b="b"/>
              <a:pathLst>
                <a:path w="858" h="886" extrusionOk="0">
                  <a:moveTo>
                    <a:pt x="78" y="0"/>
                  </a:moveTo>
                  <a:cubicBezTo>
                    <a:pt x="67" y="25"/>
                    <a:pt x="67" y="48"/>
                    <a:pt x="67" y="59"/>
                  </a:cubicBezTo>
                  <a:cubicBezTo>
                    <a:pt x="44" y="316"/>
                    <a:pt x="19" y="559"/>
                    <a:pt x="8" y="816"/>
                  </a:cubicBezTo>
                  <a:cubicBezTo>
                    <a:pt x="0" y="865"/>
                    <a:pt x="3" y="885"/>
                    <a:pt x="30" y="885"/>
                  </a:cubicBezTo>
                  <a:cubicBezTo>
                    <a:pt x="41" y="885"/>
                    <a:pt x="57" y="881"/>
                    <a:pt x="78" y="875"/>
                  </a:cubicBezTo>
                  <a:cubicBezTo>
                    <a:pt x="287" y="780"/>
                    <a:pt x="508" y="676"/>
                    <a:pt x="717" y="584"/>
                  </a:cubicBezTo>
                  <a:cubicBezTo>
                    <a:pt x="754" y="570"/>
                    <a:pt x="776" y="548"/>
                    <a:pt x="801" y="525"/>
                  </a:cubicBezTo>
                  <a:cubicBezTo>
                    <a:pt x="857" y="478"/>
                    <a:pt x="857" y="478"/>
                    <a:pt x="801" y="430"/>
                  </a:cubicBezTo>
                  <a:cubicBezTo>
                    <a:pt x="578" y="257"/>
                    <a:pt x="324" y="140"/>
                    <a:pt x="7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4610602" y="2442873"/>
              <a:ext cx="73222" cy="77912"/>
            </a:xfrm>
            <a:custGeom>
              <a:avLst/>
              <a:gdLst/>
              <a:ahLst/>
              <a:cxnLst/>
              <a:rect l="l" t="t" r="r" b="b"/>
              <a:pathLst>
                <a:path w="968" h="1030" extrusionOk="0">
                  <a:moveTo>
                    <a:pt x="839" y="68"/>
                  </a:moveTo>
                  <a:cubicBezTo>
                    <a:pt x="872" y="358"/>
                    <a:pt x="920" y="627"/>
                    <a:pt x="909" y="906"/>
                  </a:cubicBezTo>
                  <a:cubicBezTo>
                    <a:pt x="909" y="958"/>
                    <a:pt x="909" y="977"/>
                    <a:pt x="890" y="977"/>
                  </a:cubicBezTo>
                  <a:cubicBezTo>
                    <a:pt x="880" y="977"/>
                    <a:pt x="864" y="971"/>
                    <a:pt x="839" y="962"/>
                  </a:cubicBezTo>
                  <a:cubicBezTo>
                    <a:pt x="803" y="962"/>
                    <a:pt x="769" y="951"/>
                    <a:pt x="747" y="928"/>
                  </a:cubicBezTo>
                  <a:cubicBezTo>
                    <a:pt x="537" y="811"/>
                    <a:pt x="339" y="696"/>
                    <a:pt x="129" y="579"/>
                  </a:cubicBezTo>
                  <a:cubicBezTo>
                    <a:pt x="71" y="532"/>
                    <a:pt x="71" y="520"/>
                    <a:pt x="129" y="487"/>
                  </a:cubicBezTo>
                  <a:cubicBezTo>
                    <a:pt x="350" y="358"/>
                    <a:pt x="571" y="219"/>
                    <a:pt x="780" y="90"/>
                  </a:cubicBezTo>
                  <a:cubicBezTo>
                    <a:pt x="803" y="79"/>
                    <a:pt x="817" y="79"/>
                    <a:pt x="839" y="68"/>
                  </a:cubicBezTo>
                  <a:close/>
                  <a:moveTo>
                    <a:pt x="863" y="1"/>
                  </a:moveTo>
                  <a:cubicBezTo>
                    <a:pt x="847" y="1"/>
                    <a:pt x="822" y="11"/>
                    <a:pt x="780" y="32"/>
                  </a:cubicBezTo>
                  <a:cubicBezTo>
                    <a:pt x="571" y="138"/>
                    <a:pt x="372" y="263"/>
                    <a:pt x="174" y="381"/>
                  </a:cubicBezTo>
                  <a:cubicBezTo>
                    <a:pt x="152" y="403"/>
                    <a:pt x="118" y="428"/>
                    <a:pt x="82" y="451"/>
                  </a:cubicBezTo>
                  <a:cubicBezTo>
                    <a:pt x="1" y="498"/>
                    <a:pt x="1" y="543"/>
                    <a:pt x="82" y="601"/>
                  </a:cubicBezTo>
                  <a:cubicBezTo>
                    <a:pt x="93" y="613"/>
                    <a:pt x="104" y="627"/>
                    <a:pt x="129" y="638"/>
                  </a:cubicBezTo>
                  <a:cubicBezTo>
                    <a:pt x="269" y="719"/>
                    <a:pt x="409" y="811"/>
                    <a:pt x="548" y="892"/>
                  </a:cubicBezTo>
                  <a:cubicBezTo>
                    <a:pt x="641" y="939"/>
                    <a:pt x="747" y="987"/>
                    <a:pt x="850" y="1021"/>
                  </a:cubicBezTo>
                  <a:cubicBezTo>
                    <a:pt x="867" y="1027"/>
                    <a:pt x="883" y="1030"/>
                    <a:pt x="896" y="1030"/>
                  </a:cubicBezTo>
                  <a:cubicBezTo>
                    <a:pt x="936" y="1030"/>
                    <a:pt x="959" y="1001"/>
                    <a:pt x="967" y="939"/>
                  </a:cubicBezTo>
                  <a:lnTo>
                    <a:pt x="967" y="708"/>
                  </a:lnTo>
                  <a:cubicBezTo>
                    <a:pt x="942" y="509"/>
                    <a:pt x="920" y="300"/>
                    <a:pt x="898" y="101"/>
                  </a:cubicBezTo>
                  <a:cubicBezTo>
                    <a:pt x="890" y="35"/>
                    <a:pt x="892" y="1"/>
                    <a:pt x="86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4615897" y="2447941"/>
              <a:ext cx="64296" cy="68835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769" y="1"/>
                  </a:moveTo>
                  <a:cubicBezTo>
                    <a:pt x="747" y="12"/>
                    <a:pt x="733" y="12"/>
                    <a:pt x="710" y="23"/>
                  </a:cubicBezTo>
                  <a:cubicBezTo>
                    <a:pt x="501" y="152"/>
                    <a:pt x="280" y="291"/>
                    <a:pt x="59" y="420"/>
                  </a:cubicBezTo>
                  <a:cubicBezTo>
                    <a:pt x="1" y="453"/>
                    <a:pt x="1" y="465"/>
                    <a:pt x="59" y="512"/>
                  </a:cubicBezTo>
                  <a:cubicBezTo>
                    <a:pt x="269" y="629"/>
                    <a:pt x="467" y="744"/>
                    <a:pt x="677" y="861"/>
                  </a:cubicBezTo>
                  <a:cubicBezTo>
                    <a:pt x="699" y="884"/>
                    <a:pt x="733" y="895"/>
                    <a:pt x="769" y="895"/>
                  </a:cubicBezTo>
                  <a:cubicBezTo>
                    <a:pt x="794" y="904"/>
                    <a:pt x="810" y="910"/>
                    <a:pt x="820" y="910"/>
                  </a:cubicBezTo>
                  <a:cubicBezTo>
                    <a:pt x="839" y="910"/>
                    <a:pt x="839" y="891"/>
                    <a:pt x="839" y="839"/>
                  </a:cubicBezTo>
                  <a:cubicBezTo>
                    <a:pt x="850" y="560"/>
                    <a:pt x="802" y="291"/>
                    <a:pt x="76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4444120" y="2732572"/>
              <a:ext cx="74054" cy="76928"/>
            </a:xfrm>
            <a:custGeom>
              <a:avLst/>
              <a:gdLst/>
              <a:ahLst/>
              <a:cxnLst/>
              <a:rect l="l" t="t" r="r" b="b"/>
              <a:pathLst>
                <a:path w="979" h="1017" extrusionOk="0">
                  <a:moveTo>
                    <a:pt x="129" y="79"/>
                  </a:moveTo>
                  <a:cubicBezTo>
                    <a:pt x="386" y="219"/>
                    <a:pt x="643" y="333"/>
                    <a:pt x="852" y="509"/>
                  </a:cubicBezTo>
                  <a:cubicBezTo>
                    <a:pt x="908" y="554"/>
                    <a:pt x="922" y="554"/>
                    <a:pt x="864" y="602"/>
                  </a:cubicBezTo>
                  <a:cubicBezTo>
                    <a:pt x="839" y="624"/>
                    <a:pt x="816" y="649"/>
                    <a:pt x="783" y="660"/>
                  </a:cubicBezTo>
                  <a:cubicBezTo>
                    <a:pt x="573" y="752"/>
                    <a:pt x="350" y="847"/>
                    <a:pt x="129" y="951"/>
                  </a:cubicBezTo>
                  <a:cubicBezTo>
                    <a:pt x="111" y="957"/>
                    <a:pt x="98" y="961"/>
                    <a:pt x="88" y="961"/>
                  </a:cubicBezTo>
                  <a:cubicBezTo>
                    <a:pt x="65" y="961"/>
                    <a:pt x="59" y="941"/>
                    <a:pt x="59" y="892"/>
                  </a:cubicBezTo>
                  <a:cubicBezTo>
                    <a:pt x="84" y="638"/>
                    <a:pt x="107" y="381"/>
                    <a:pt x="118" y="135"/>
                  </a:cubicBezTo>
                  <a:cubicBezTo>
                    <a:pt x="129" y="113"/>
                    <a:pt x="129" y="102"/>
                    <a:pt x="129" y="79"/>
                  </a:cubicBezTo>
                  <a:close/>
                  <a:moveTo>
                    <a:pt x="117" y="1"/>
                  </a:moveTo>
                  <a:cubicBezTo>
                    <a:pt x="94" y="1"/>
                    <a:pt x="84" y="29"/>
                    <a:pt x="70" y="102"/>
                  </a:cubicBezTo>
                  <a:cubicBezTo>
                    <a:pt x="37" y="333"/>
                    <a:pt x="26" y="568"/>
                    <a:pt x="0" y="800"/>
                  </a:cubicBezTo>
                  <a:lnTo>
                    <a:pt x="14" y="800"/>
                  </a:lnTo>
                  <a:cubicBezTo>
                    <a:pt x="14" y="833"/>
                    <a:pt x="0" y="870"/>
                    <a:pt x="0" y="917"/>
                  </a:cubicBezTo>
                  <a:cubicBezTo>
                    <a:pt x="0" y="982"/>
                    <a:pt x="23" y="1016"/>
                    <a:pt x="80" y="1016"/>
                  </a:cubicBezTo>
                  <a:cubicBezTo>
                    <a:pt x="94" y="1016"/>
                    <a:pt x="110" y="1014"/>
                    <a:pt x="129" y="1009"/>
                  </a:cubicBezTo>
                  <a:cubicBezTo>
                    <a:pt x="154" y="998"/>
                    <a:pt x="165" y="998"/>
                    <a:pt x="188" y="987"/>
                  </a:cubicBezTo>
                  <a:cubicBezTo>
                    <a:pt x="338" y="928"/>
                    <a:pt x="489" y="859"/>
                    <a:pt x="629" y="789"/>
                  </a:cubicBezTo>
                  <a:cubicBezTo>
                    <a:pt x="735" y="741"/>
                    <a:pt x="827" y="683"/>
                    <a:pt x="922" y="624"/>
                  </a:cubicBezTo>
                  <a:cubicBezTo>
                    <a:pt x="978" y="579"/>
                    <a:pt x="978" y="532"/>
                    <a:pt x="908" y="484"/>
                  </a:cubicBezTo>
                  <a:cubicBezTo>
                    <a:pt x="852" y="440"/>
                    <a:pt x="794" y="381"/>
                    <a:pt x="724" y="345"/>
                  </a:cubicBezTo>
                  <a:cubicBezTo>
                    <a:pt x="548" y="241"/>
                    <a:pt x="375" y="149"/>
                    <a:pt x="199" y="43"/>
                  </a:cubicBezTo>
                  <a:cubicBezTo>
                    <a:pt x="159" y="17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4448583" y="2738547"/>
              <a:ext cx="65355" cy="66792"/>
            </a:xfrm>
            <a:custGeom>
              <a:avLst/>
              <a:gdLst/>
              <a:ahLst/>
              <a:cxnLst/>
              <a:rect l="l" t="t" r="r" b="b"/>
              <a:pathLst>
                <a:path w="864" h="883" extrusionOk="0">
                  <a:moveTo>
                    <a:pt x="70" y="0"/>
                  </a:moveTo>
                  <a:cubicBezTo>
                    <a:pt x="70" y="23"/>
                    <a:pt x="70" y="34"/>
                    <a:pt x="59" y="56"/>
                  </a:cubicBezTo>
                  <a:cubicBezTo>
                    <a:pt x="48" y="302"/>
                    <a:pt x="25" y="559"/>
                    <a:pt x="0" y="813"/>
                  </a:cubicBezTo>
                  <a:cubicBezTo>
                    <a:pt x="0" y="862"/>
                    <a:pt x="6" y="882"/>
                    <a:pt x="29" y="882"/>
                  </a:cubicBezTo>
                  <a:cubicBezTo>
                    <a:pt x="39" y="882"/>
                    <a:pt x="52" y="878"/>
                    <a:pt x="70" y="872"/>
                  </a:cubicBezTo>
                  <a:cubicBezTo>
                    <a:pt x="291" y="768"/>
                    <a:pt x="514" y="673"/>
                    <a:pt x="724" y="581"/>
                  </a:cubicBezTo>
                  <a:cubicBezTo>
                    <a:pt x="757" y="570"/>
                    <a:pt x="780" y="545"/>
                    <a:pt x="805" y="523"/>
                  </a:cubicBezTo>
                  <a:cubicBezTo>
                    <a:pt x="863" y="475"/>
                    <a:pt x="849" y="475"/>
                    <a:pt x="793" y="430"/>
                  </a:cubicBezTo>
                  <a:cubicBezTo>
                    <a:pt x="584" y="254"/>
                    <a:pt x="327" y="140"/>
                    <a:pt x="7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4799095" y="2591126"/>
              <a:ext cx="76096" cy="76550"/>
            </a:xfrm>
            <a:custGeom>
              <a:avLst/>
              <a:gdLst/>
              <a:ahLst/>
              <a:cxnLst/>
              <a:rect l="l" t="t" r="r" b="b"/>
              <a:pathLst>
                <a:path w="1006" h="1012" extrusionOk="0">
                  <a:moveTo>
                    <a:pt x="931" y="63"/>
                  </a:moveTo>
                  <a:cubicBezTo>
                    <a:pt x="895" y="343"/>
                    <a:pt x="872" y="622"/>
                    <a:pt x="791" y="888"/>
                  </a:cubicBezTo>
                  <a:cubicBezTo>
                    <a:pt x="778" y="929"/>
                    <a:pt x="773" y="946"/>
                    <a:pt x="758" y="946"/>
                  </a:cubicBezTo>
                  <a:cubicBezTo>
                    <a:pt x="749" y="946"/>
                    <a:pt x="734" y="938"/>
                    <a:pt x="710" y="924"/>
                  </a:cubicBezTo>
                  <a:cubicBezTo>
                    <a:pt x="674" y="913"/>
                    <a:pt x="652" y="902"/>
                    <a:pt x="629" y="876"/>
                  </a:cubicBezTo>
                  <a:cubicBezTo>
                    <a:pt x="453" y="714"/>
                    <a:pt x="291" y="538"/>
                    <a:pt x="115" y="376"/>
                  </a:cubicBezTo>
                  <a:cubicBezTo>
                    <a:pt x="71" y="318"/>
                    <a:pt x="82" y="306"/>
                    <a:pt x="140" y="284"/>
                  </a:cubicBezTo>
                  <a:lnTo>
                    <a:pt x="872" y="75"/>
                  </a:lnTo>
                  <a:cubicBezTo>
                    <a:pt x="895" y="63"/>
                    <a:pt x="909" y="63"/>
                    <a:pt x="931" y="63"/>
                  </a:cubicBezTo>
                  <a:close/>
                  <a:moveTo>
                    <a:pt x="963" y="0"/>
                  </a:moveTo>
                  <a:cubicBezTo>
                    <a:pt x="945" y="0"/>
                    <a:pt x="920" y="6"/>
                    <a:pt x="884" y="16"/>
                  </a:cubicBezTo>
                  <a:cubicBezTo>
                    <a:pt x="663" y="63"/>
                    <a:pt x="442" y="133"/>
                    <a:pt x="210" y="189"/>
                  </a:cubicBezTo>
                  <a:lnTo>
                    <a:pt x="210" y="203"/>
                  </a:lnTo>
                  <a:cubicBezTo>
                    <a:pt x="174" y="214"/>
                    <a:pt x="140" y="225"/>
                    <a:pt x="104" y="237"/>
                  </a:cubicBezTo>
                  <a:cubicBezTo>
                    <a:pt x="23" y="273"/>
                    <a:pt x="1" y="318"/>
                    <a:pt x="57" y="388"/>
                  </a:cubicBezTo>
                  <a:cubicBezTo>
                    <a:pt x="71" y="413"/>
                    <a:pt x="82" y="424"/>
                    <a:pt x="93" y="435"/>
                  </a:cubicBezTo>
                  <a:lnTo>
                    <a:pt x="442" y="784"/>
                  </a:lnTo>
                  <a:cubicBezTo>
                    <a:pt x="523" y="854"/>
                    <a:pt x="615" y="924"/>
                    <a:pt x="710" y="994"/>
                  </a:cubicBezTo>
                  <a:cubicBezTo>
                    <a:pt x="730" y="1005"/>
                    <a:pt x="749" y="1011"/>
                    <a:pt x="765" y="1011"/>
                  </a:cubicBezTo>
                  <a:cubicBezTo>
                    <a:pt x="797" y="1011"/>
                    <a:pt x="822" y="988"/>
                    <a:pt x="839" y="935"/>
                  </a:cubicBezTo>
                  <a:cubicBezTo>
                    <a:pt x="861" y="865"/>
                    <a:pt x="884" y="784"/>
                    <a:pt x="895" y="714"/>
                  </a:cubicBezTo>
                  <a:cubicBezTo>
                    <a:pt x="931" y="516"/>
                    <a:pt x="953" y="306"/>
                    <a:pt x="990" y="108"/>
                  </a:cubicBezTo>
                  <a:cubicBezTo>
                    <a:pt x="998" y="34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4804389" y="2595892"/>
              <a:ext cx="65204" cy="66792"/>
            </a:xfrm>
            <a:custGeom>
              <a:avLst/>
              <a:gdLst/>
              <a:ahLst/>
              <a:cxnLst/>
              <a:rect l="l" t="t" r="r" b="b"/>
              <a:pathLst>
                <a:path w="862" h="883" extrusionOk="0">
                  <a:moveTo>
                    <a:pt x="861" y="0"/>
                  </a:moveTo>
                  <a:cubicBezTo>
                    <a:pt x="839" y="0"/>
                    <a:pt x="825" y="0"/>
                    <a:pt x="802" y="12"/>
                  </a:cubicBezTo>
                  <a:lnTo>
                    <a:pt x="70" y="221"/>
                  </a:lnTo>
                  <a:cubicBezTo>
                    <a:pt x="12" y="243"/>
                    <a:pt x="1" y="255"/>
                    <a:pt x="45" y="313"/>
                  </a:cubicBezTo>
                  <a:cubicBezTo>
                    <a:pt x="221" y="475"/>
                    <a:pt x="383" y="651"/>
                    <a:pt x="559" y="813"/>
                  </a:cubicBezTo>
                  <a:cubicBezTo>
                    <a:pt x="582" y="839"/>
                    <a:pt x="604" y="850"/>
                    <a:pt x="640" y="861"/>
                  </a:cubicBezTo>
                  <a:cubicBezTo>
                    <a:pt x="664" y="875"/>
                    <a:pt x="679" y="883"/>
                    <a:pt x="688" y="883"/>
                  </a:cubicBezTo>
                  <a:cubicBezTo>
                    <a:pt x="703" y="883"/>
                    <a:pt x="708" y="866"/>
                    <a:pt x="721" y="825"/>
                  </a:cubicBezTo>
                  <a:cubicBezTo>
                    <a:pt x="802" y="559"/>
                    <a:pt x="825" y="280"/>
                    <a:pt x="86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37"/>
          <p:cNvGrpSpPr/>
          <p:nvPr/>
        </p:nvGrpSpPr>
        <p:grpSpPr>
          <a:xfrm rot="641367">
            <a:off x="1324229" y="653880"/>
            <a:ext cx="709063" cy="1369064"/>
            <a:chOff x="3477377" y="1936620"/>
            <a:chExt cx="444929" cy="859072"/>
          </a:xfrm>
        </p:grpSpPr>
        <p:sp>
          <p:nvSpPr>
            <p:cNvPr id="2767" name="Google Shape;2767;p37"/>
            <p:cNvSpPr/>
            <p:nvPr/>
          </p:nvSpPr>
          <p:spPr>
            <a:xfrm>
              <a:off x="3477377" y="1936620"/>
              <a:ext cx="444929" cy="859072"/>
            </a:xfrm>
            <a:custGeom>
              <a:avLst/>
              <a:gdLst/>
              <a:ahLst/>
              <a:cxnLst/>
              <a:rect l="l" t="t" r="r" b="b"/>
              <a:pathLst>
                <a:path w="5882" h="11357" extrusionOk="0">
                  <a:moveTo>
                    <a:pt x="2546" y="1"/>
                  </a:moveTo>
                  <a:cubicBezTo>
                    <a:pt x="2433" y="1"/>
                    <a:pt x="2320" y="37"/>
                    <a:pt x="2224" y="112"/>
                  </a:cubicBezTo>
                  <a:cubicBezTo>
                    <a:pt x="2121" y="196"/>
                    <a:pt x="2062" y="310"/>
                    <a:pt x="2051" y="439"/>
                  </a:cubicBezTo>
                  <a:cubicBezTo>
                    <a:pt x="2051" y="545"/>
                    <a:pt x="2084" y="637"/>
                    <a:pt x="2132" y="707"/>
                  </a:cubicBezTo>
                  <a:lnTo>
                    <a:pt x="1900" y="1174"/>
                  </a:lnTo>
                  <a:cubicBezTo>
                    <a:pt x="1900" y="1148"/>
                    <a:pt x="1911" y="1126"/>
                    <a:pt x="1911" y="1104"/>
                  </a:cubicBezTo>
                  <a:cubicBezTo>
                    <a:pt x="1911" y="950"/>
                    <a:pt x="1830" y="810"/>
                    <a:pt x="1713" y="718"/>
                  </a:cubicBezTo>
                  <a:cubicBezTo>
                    <a:pt x="1626" y="659"/>
                    <a:pt x="1528" y="623"/>
                    <a:pt x="1431" y="623"/>
                  </a:cubicBezTo>
                  <a:cubicBezTo>
                    <a:pt x="1396" y="623"/>
                    <a:pt x="1361" y="628"/>
                    <a:pt x="1327" y="637"/>
                  </a:cubicBezTo>
                  <a:cubicBezTo>
                    <a:pt x="1202" y="660"/>
                    <a:pt x="1084" y="729"/>
                    <a:pt x="1015" y="847"/>
                  </a:cubicBezTo>
                  <a:cubicBezTo>
                    <a:pt x="945" y="950"/>
                    <a:pt x="922" y="1090"/>
                    <a:pt x="945" y="1218"/>
                  </a:cubicBezTo>
                  <a:cubicBezTo>
                    <a:pt x="967" y="1299"/>
                    <a:pt x="1003" y="1383"/>
                    <a:pt x="1062" y="1439"/>
                  </a:cubicBezTo>
                  <a:lnTo>
                    <a:pt x="1062" y="1486"/>
                  </a:lnTo>
                  <a:lnTo>
                    <a:pt x="1062" y="1777"/>
                  </a:lnTo>
                  <a:cubicBezTo>
                    <a:pt x="1073" y="1998"/>
                    <a:pt x="1096" y="2221"/>
                    <a:pt x="1107" y="2442"/>
                  </a:cubicBezTo>
                  <a:cubicBezTo>
                    <a:pt x="992" y="2453"/>
                    <a:pt x="886" y="2453"/>
                    <a:pt x="783" y="2475"/>
                  </a:cubicBezTo>
                  <a:cubicBezTo>
                    <a:pt x="629" y="2487"/>
                    <a:pt x="526" y="2556"/>
                    <a:pt x="456" y="2663"/>
                  </a:cubicBezTo>
                  <a:cubicBezTo>
                    <a:pt x="397" y="2780"/>
                    <a:pt x="397" y="2906"/>
                    <a:pt x="456" y="3045"/>
                  </a:cubicBezTo>
                  <a:cubicBezTo>
                    <a:pt x="548" y="3255"/>
                    <a:pt x="688" y="3420"/>
                    <a:pt x="864" y="3534"/>
                  </a:cubicBezTo>
                  <a:lnTo>
                    <a:pt x="864" y="3548"/>
                  </a:lnTo>
                  <a:cubicBezTo>
                    <a:pt x="864" y="3593"/>
                    <a:pt x="864" y="3640"/>
                    <a:pt x="852" y="3674"/>
                  </a:cubicBezTo>
                  <a:cubicBezTo>
                    <a:pt x="827" y="3942"/>
                    <a:pt x="886" y="4177"/>
                    <a:pt x="945" y="4350"/>
                  </a:cubicBezTo>
                  <a:cubicBezTo>
                    <a:pt x="992" y="4512"/>
                    <a:pt x="1026" y="4666"/>
                    <a:pt x="1062" y="4828"/>
                  </a:cubicBezTo>
                  <a:cubicBezTo>
                    <a:pt x="1048" y="4827"/>
                    <a:pt x="1034" y="4826"/>
                    <a:pt x="1021" y="4826"/>
                  </a:cubicBezTo>
                  <a:cubicBezTo>
                    <a:pt x="897" y="4826"/>
                    <a:pt x="782" y="4872"/>
                    <a:pt x="676" y="4967"/>
                  </a:cubicBezTo>
                  <a:cubicBezTo>
                    <a:pt x="514" y="5026"/>
                    <a:pt x="419" y="5129"/>
                    <a:pt x="386" y="5269"/>
                  </a:cubicBezTo>
                  <a:cubicBezTo>
                    <a:pt x="235" y="5386"/>
                    <a:pt x="165" y="5560"/>
                    <a:pt x="165" y="5783"/>
                  </a:cubicBezTo>
                  <a:cubicBezTo>
                    <a:pt x="165" y="5805"/>
                    <a:pt x="176" y="5853"/>
                    <a:pt x="188" y="5898"/>
                  </a:cubicBezTo>
                  <a:cubicBezTo>
                    <a:pt x="140" y="6026"/>
                    <a:pt x="154" y="6166"/>
                    <a:pt x="210" y="6294"/>
                  </a:cubicBezTo>
                  <a:cubicBezTo>
                    <a:pt x="257" y="6387"/>
                    <a:pt x="350" y="6585"/>
                    <a:pt x="584" y="6655"/>
                  </a:cubicBezTo>
                  <a:cubicBezTo>
                    <a:pt x="674" y="6711"/>
                    <a:pt x="770" y="6741"/>
                    <a:pt x="871" y="6741"/>
                  </a:cubicBezTo>
                  <a:cubicBezTo>
                    <a:pt x="914" y="6741"/>
                    <a:pt x="958" y="6735"/>
                    <a:pt x="1003" y="6725"/>
                  </a:cubicBezTo>
                  <a:lnTo>
                    <a:pt x="1003" y="6725"/>
                  </a:lnTo>
                  <a:cubicBezTo>
                    <a:pt x="956" y="6945"/>
                    <a:pt x="897" y="7132"/>
                    <a:pt x="827" y="7294"/>
                  </a:cubicBezTo>
                  <a:cubicBezTo>
                    <a:pt x="713" y="7563"/>
                    <a:pt x="816" y="7714"/>
                    <a:pt x="933" y="7820"/>
                  </a:cubicBezTo>
                  <a:cubicBezTo>
                    <a:pt x="922" y="7853"/>
                    <a:pt x="922" y="7890"/>
                    <a:pt x="922" y="7923"/>
                  </a:cubicBezTo>
                  <a:cubicBezTo>
                    <a:pt x="922" y="7948"/>
                    <a:pt x="922" y="7971"/>
                    <a:pt x="908" y="7982"/>
                  </a:cubicBezTo>
                  <a:cubicBezTo>
                    <a:pt x="908" y="8040"/>
                    <a:pt x="908" y="8110"/>
                    <a:pt x="922" y="8180"/>
                  </a:cubicBezTo>
                  <a:cubicBezTo>
                    <a:pt x="933" y="8297"/>
                    <a:pt x="967" y="8401"/>
                    <a:pt x="1037" y="8482"/>
                  </a:cubicBezTo>
                  <a:cubicBezTo>
                    <a:pt x="1143" y="8588"/>
                    <a:pt x="1188" y="8750"/>
                    <a:pt x="1235" y="8901"/>
                  </a:cubicBezTo>
                  <a:cubicBezTo>
                    <a:pt x="1272" y="9018"/>
                    <a:pt x="1246" y="9066"/>
                    <a:pt x="1213" y="9099"/>
                  </a:cubicBezTo>
                  <a:cubicBezTo>
                    <a:pt x="1202" y="9099"/>
                    <a:pt x="1188" y="9110"/>
                    <a:pt x="1188" y="9110"/>
                  </a:cubicBezTo>
                  <a:cubicBezTo>
                    <a:pt x="1165" y="9122"/>
                    <a:pt x="1154" y="9135"/>
                    <a:pt x="1132" y="9158"/>
                  </a:cubicBezTo>
                  <a:cubicBezTo>
                    <a:pt x="967" y="9275"/>
                    <a:pt x="805" y="9379"/>
                    <a:pt x="629" y="9448"/>
                  </a:cubicBezTo>
                  <a:cubicBezTo>
                    <a:pt x="375" y="9541"/>
                    <a:pt x="224" y="9750"/>
                    <a:pt x="199" y="10018"/>
                  </a:cubicBezTo>
                  <a:lnTo>
                    <a:pt x="199" y="10147"/>
                  </a:lnTo>
                  <a:cubicBezTo>
                    <a:pt x="129" y="10205"/>
                    <a:pt x="84" y="10286"/>
                    <a:pt x="59" y="10404"/>
                  </a:cubicBezTo>
                  <a:lnTo>
                    <a:pt x="59" y="10474"/>
                  </a:lnTo>
                  <a:cubicBezTo>
                    <a:pt x="59" y="10485"/>
                    <a:pt x="59" y="10496"/>
                    <a:pt x="48" y="10496"/>
                  </a:cubicBezTo>
                  <a:cubicBezTo>
                    <a:pt x="0" y="10706"/>
                    <a:pt x="95" y="10893"/>
                    <a:pt x="294" y="10974"/>
                  </a:cubicBezTo>
                  <a:cubicBezTo>
                    <a:pt x="327" y="10985"/>
                    <a:pt x="350" y="11007"/>
                    <a:pt x="386" y="11021"/>
                  </a:cubicBezTo>
                  <a:cubicBezTo>
                    <a:pt x="489" y="11066"/>
                    <a:pt x="595" y="11125"/>
                    <a:pt x="735" y="11147"/>
                  </a:cubicBezTo>
                  <a:cubicBezTo>
                    <a:pt x="1026" y="11206"/>
                    <a:pt x="1341" y="11253"/>
                    <a:pt x="1713" y="11301"/>
                  </a:cubicBezTo>
                  <a:cubicBezTo>
                    <a:pt x="1875" y="11312"/>
                    <a:pt x="2051" y="11323"/>
                    <a:pt x="2213" y="11334"/>
                  </a:cubicBezTo>
                  <a:cubicBezTo>
                    <a:pt x="2294" y="11334"/>
                    <a:pt x="2375" y="11345"/>
                    <a:pt x="2445" y="11345"/>
                  </a:cubicBezTo>
                  <a:cubicBezTo>
                    <a:pt x="2585" y="11356"/>
                    <a:pt x="2724" y="11356"/>
                    <a:pt x="2864" y="11356"/>
                  </a:cubicBezTo>
                  <a:cubicBezTo>
                    <a:pt x="3180" y="11356"/>
                    <a:pt x="3481" y="11345"/>
                    <a:pt x="3786" y="11312"/>
                  </a:cubicBezTo>
                  <a:cubicBezTo>
                    <a:pt x="3981" y="11301"/>
                    <a:pt x="4191" y="11275"/>
                    <a:pt x="4389" y="11242"/>
                  </a:cubicBezTo>
                  <a:cubicBezTo>
                    <a:pt x="4484" y="11231"/>
                    <a:pt x="4576" y="11217"/>
                    <a:pt x="4669" y="11206"/>
                  </a:cubicBezTo>
                  <a:cubicBezTo>
                    <a:pt x="4926" y="11183"/>
                    <a:pt x="5183" y="11102"/>
                    <a:pt x="5415" y="10974"/>
                  </a:cubicBezTo>
                  <a:cubicBezTo>
                    <a:pt x="5602" y="10868"/>
                    <a:pt x="5672" y="10742"/>
                    <a:pt x="5635" y="10532"/>
                  </a:cubicBezTo>
                  <a:lnTo>
                    <a:pt x="5635" y="10507"/>
                  </a:lnTo>
                  <a:cubicBezTo>
                    <a:pt x="5635" y="10474"/>
                    <a:pt x="5635" y="10437"/>
                    <a:pt x="5624" y="10404"/>
                  </a:cubicBezTo>
                  <a:cubicBezTo>
                    <a:pt x="5602" y="10286"/>
                    <a:pt x="5565" y="10205"/>
                    <a:pt x="5496" y="10136"/>
                  </a:cubicBezTo>
                  <a:cubicBezTo>
                    <a:pt x="5484" y="10077"/>
                    <a:pt x="5484" y="10018"/>
                    <a:pt x="5473" y="9960"/>
                  </a:cubicBezTo>
                  <a:cubicBezTo>
                    <a:pt x="5473" y="9926"/>
                    <a:pt x="5473" y="9904"/>
                    <a:pt x="5462" y="9879"/>
                  </a:cubicBezTo>
                  <a:cubicBezTo>
                    <a:pt x="5624" y="9786"/>
                    <a:pt x="5705" y="9636"/>
                    <a:pt x="5741" y="9555"/>
                  </a:cubicBezTo>
                  <a:cubicBezTo>
                    <a:pt x="5811" y="9426"/>
                    <a:pt x="5822" y="9286"/>
                    <a:pt x="5775" y="9158"/>
                  </a:cubicBezTo>
                  <a:cubicBezTo>
                    <a:pt x="5786" y="9110"/>
                    <a:pt x="5786" y="9066"/>
                    <a:pt x="5786" y="9041"/>
                  </a:cubicBezTo>
                  <a:cubicBezTo>
                    <a:pt x="5797" y="8820"/>
                    <a:pt x="5727" y="8658"/>
                    <a:pt x="5577" y="8540"/>
                  </a:cubicBezTo>
                  <a:cubicBezTo>
                    <a:pt x="5543" y="8390"/>
                    <a:pt x="5448" y="8297"/>
                    <a:pt x="5286" y="8228"/>
                  </a:cubicBezTo>
                  <a:lnTo>
                    <a:pt x="5275" y="8228"/>
                  </a:lnTo>
                  <a:cubicBezTo>
                    <a:pt x="5181" y="8133"/>
                    <a:pt x="5060" y="8085"/>
                    <a:pt x="4929" y="8085"/>
                  </a:cubicBezTo>
                  <a:cubicBezTo>
                    <a:pt x="4912" y="8085"/>
                    <a:pt x="4895" y="8086"/>
                    <a:pt x="4878" y="8088"/>
                  </a:cubicBezTo>
                  <a:cubicBezTo>
                    <a:pt x="4856" y="8074"/>
                    <a:pt x="4819" y="8063"/>
                    <a:pt x="4775" y="8063"/>
                  </a:cubicBezTo>
                  <a:lnTo>
                    <a:pt x="4775" y="8004"/>
                  </a:lnTo>
                  <a:cubicBezTo>
                    <a:pt x="4948" y="7853"/>
                    <a:pt x="5099" y="7680"/>
                    <a:pt x="5227" y="7482"/>
                  </a:cubicBezTo>
                  <a:cubicBezTo>
                    <a:pt x="5297" y="7375"/>
                    <a:pt x="5345" y="7272"/>
                    <a:pt x="5345" y="7180"/>
                  </a:cubicBezTo>
                  <a:cubicBezTo>
                    <a:pt x="5378" y="6887"/>
                    <a:pt x="5367" y="6596"/>
                    <a:pt x="5322" y="6317"/>
                  </a:cubicBezTo>
                  <a:cubicBezTo>
                    <a:pt x="5275" y="6015"/>
                    <a:pt x="5124" y="5747"/>
                    <a:pt x="4878" y="5537"/>
                  </a:cubicBezTo>
                  <a:cubicBezTo>
                    <a:pt x="4819" y="5490"/>
                    <a:pt x="4764" y="5445"/>
                    <a:pt x="4705" y="5398"/>
                  </a:cubicBezTo>
                  <a:cubicBezTo>
                    <a:pt x="4540" y="5294"/>
                    <a:pt x="4414" y="5199"/>
                    <a:pt x="4297" y="5129"/>
                  </a:cubicBezTo>
                  <a:cubicBezTo>
                    <a:pt x="4216" y="5085"/>
                    <a:pt x="4146" y="5026"/>
                    <a:pt x="4099" y="4967"/>
                  </a:cubicBezTo>
                  <a:cubicBezTo>
                    <a:pt x="4099" y="4956"/>
                    <a:pt x="4110" y="4956"/>
                    <a:pt x="4110" y="4945"/>
                  </a:cubicBezTo>
                  <a:lnTo>
                    <a:pt x="4121" y="4931"/>
                  </a:lnTo>
                  <a:cubicBezTo>
                    <a:pt x="4135" y="4909"/>
                    <a:pt x="4146" y="4886"/>
                    <a:pt x="4157" y="4861"/>
                  </a:cubicBezTo>
                  <a:cubicBezTo>
                    <a:pt x="4180" y="4816"/>
                    <a:pt x="4205" y="4780"/>
                    <a:pt x="4227" y="4747"/>
                  </a:cubicBezTo>
                  <a:cubicBezTo>
                    <a:pt x="4286" y="4666"/>
                    <a:pt x="4345" y="4640"/>
                    <a:pt x="4414" y="4640"/>
                  </a:cubicBezTo>
                  <a:lnTo>
                    <a:pt x="4914" y="4640"/>
                  </a:lnTo>
                  <a:cubicBezTo>
                    <a:pt x="5018" y="4640"/>
                    <a:pt x="5113" y="4618"/>
                    <a:pt x="5205" y="4596"/>
                  </a:cubicBezTo>
                  <a:cubicBezTo>
                    <a:pt x="5392" y="4559"/>
                    <a:pt x="5518" y="4431"/>
                    <a:pt x="5577" y="4247"/>
                  </a:cubicBezTo>
                  <a:cubicBezTo>
                    <a:pt x="5613" y="4118"/>
                    <a:pt x="5646" y="3990"/>
                    <a:pt x="5694" y="3861"/>
                  </a:cubicBezTo>
                  <a:lnTo>
                    <a:pt x="5694" y="3850"/>
                  </a:lnTo>
                  <a:cubicBezTo>
                    <a:pt x="5834" y="3688"/>
                    <a:pt x="5881" y="3478"/>
                    <a:pt x="5834" y="3232"/>
                  </a:cubicBezTo>
                  <a:cubicBezTo>
                    <a:pt x="5797" y="3045"/>
                    <a:pt x="5658" y="2920"/>
                    <a:pt x="5473" y="2894"/>
                  </a:cubicBezTo>
                  <a:cubicBezTo>
                    <a:pt x="5367" y="2872"/>
                    <a:pt x="5252" y="2861"/>
                    <a:pt x="5135" y="2850"/>
                  </a:cubicBezTo>
                  <a:cubicBezTo>
                    <a:pt x="4948" y="2813"/>
                    <a:pt x="4750" y="2791"/>
                    <a:pt x="4554" y="2755"/>
                  </a:cubicBezTo>
                  <a:lnTo>
                    <a:pt x="4518" y="2755"/>
                  </a:lnTo>
                  <a:cubicBezTo>
                    <a:pt x="4378" y="2732"/>
                    <a:pt x="4261" y="2721"/>
                    <a:pt x="4169" y="2663"/>
                  </a:cubicBezTo>
                  <a:cubicBezTo>
                    <a:pt x="4088" y="2615"/>
                    <a:pt x="3981" y="2593"/>
                    <a:pt x="3889" y="2582"/>
                  </a:cubicBezTo>
                  <a:lnTo>
                    <a:pt x="3772" y="2582"/>
                  </a:lnTo>
                  <a:cubicBezTo>
                    <a:pt x="3842" y="2255"/>
                    <a:pt x="3889" y="1928"/>
                    <a:pt x="3926" y="1604"/>
                  </a:cubicBezTo>
                  <a:cubicBezTo>
                    <a:pt x="3981" y="1545"/>
                    <a:pt x="4040" y="1475"/>
                    <a:pt x="4065" y="1358"/>
                  </a:cubicBezTo>
                  <a:cubicBezTo>
                    <a:pt x="4121" y="1160"/>
                    <a:pt x="4040" y="950"/>
                    <a:pt x="3878" y="836"/>
                  </a:cubicBezTo>
                  <a:cubicBezTo>
                    <a:pt x="3792" y="778"/>
                    <a:pt x="3695" y="749"/>
                    <a:pt x="3599" y="749"/>
                  </a:cubicBezTo>
                  <a:cubicBezTo>
                    <a:pt x="3498" y="749"/>
                    <a:pt x="3397" y="781"/>
                    <a:pt x="3308" y="847"/>
                  </a:cubicBezTo>
                  <a:cubicBezTo>
                    <a:pt x="3180" y="928"/>
                    <a:pt x="3110" y="1090"/>
                    <a:pt x="3110" y="1243"/>
                  </a:cubicBezTo>
                  <a:lnTo>
                    <a:pt x="2948" y="755"/>
                  </a:lnTo>
                  <a:cubicBezTo>
                    <a:pt x="3004" y="671"/>
                    <a:pt x="3040" y="590"/>
                    <a:pt x="3040" y="531"/>
                  </a:cubicBezTo>
                  <a:cubicBezTo>
                    <a:pt x="3062" y="416"/>
                    <a:pt x="3029" y="288"/>
                    <a:pt x="2948" y="182"/>
                  </a:cubicBezTo>
                  <a:cubicBezTo>
                    <a:pt x="2842" y="63"/>
                    <a:pt x="2694" y="1"/>
                    <a:pt x="2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3596357" y="2123827"/>
              <a:ext cx="252797" cy="399846"/>
            </a:xfrm>
            <a:custGeom>
              <a:avLst/>
              <a:gdLst/>
              <a:ahLst/>
              <a:cxnLst/>
              <a:rect l="l" t="t" r="r" b="b"/>
              <a:pathLst>
                <a:path w="3342" h="5286" extrusionOk="0">
                  <a:moveTo>
                    <a:pt x="426" y="215"/>
                  </a:moveTo>
                  <a:cubicBezTo>
                    <a:pt x="471" y="215"/>
                    <a:pt x="511" y="256"/>
                    <a:pt x="511" y="305"/>
                  </a:cubicBezTo>
                  <a:cubicBezTo>
                    <a:pt x="478" y="280"/>
                    <a:pt x="442" y="246"/>
                    <a:pt x="397" y="221"/>
                  </a:cubicBezTo>
                  <a:cubicBezTo>
                    <a:pt x="407" y="217"/>
                    <a:pt x="416" y="215"/>
                    <a:pt x="426" y="215"/>
                  </a:cubicBezTo>
                  <a:close/>
                  <a:moveTo>
                    <a:pt x="1176" y="500"/>
                  </a:moveTo>
                  <a:cubicBezTo>
                    <a:pt x="1327" y="500"/>
                    <a:pt x="1431" y="570"/>
                    <a:pt x="1489" y="710"/>
                  </a:cubicBezTo>
                  <a:cubicBezTo>
                    <a:pt x="1511" y="750"/>
                    <a:pt x="1487" y="783"/>
                    <a:pt x="1459" y="783"/>
                  </a:cubicBezTo>
                  <a:cubicBezTo>
                    <a:pt x="1455" y="783"/>
                    <a:pt x="1450" y="782"/>
                    <a:pt x="1445" y="780"/>
                  </a:cubicBezTo>
                  <a:cubicBezTo>
                    <a:pt x="1419" y="780"/>
                    <a:pt x="1393" y="780"/>
                    <a:pt x="1367" y="780"/>
                  </a:cubicBezTo>
                  <a:cubicBezTo>
                    <a:pt x="1238" y="780"/>
                    <a:pt x="1109" y="771"/>
                    <a:pt x="1012" y="654"/>
                  </a:cubicBezTo>
                  <a:cubicBezTo>
                    <a:pt x="989" y="629"/>
                    <a:pt x="978" y="584"/>
                    <a:pt x="989" y="559"/>
                  </a:cubicBezTo>
                  <a:cubicBezTo>
                    <a:pt x="989" y="537"/>
                    <a:pt x="1037" y="526"/>
                    <a:pt x="1059" y="514"/>
                  </a:cubicBezTo>
                  <a:cubicBezTo>
                    <a:pt x="1095" y="500"/>
                    <a:pt x="1140" y="500"/>
                    <a:pt x="1176" y="500"/>
                  </a:cubicBezTo>
                  <a:close/>
                  <a:moveTo>
                    <a:pt x="618" y="1537"/>
                  </a:moveTo>
                  <a:cubicBezTo>
                    <a:pt x="662" y="1562"/>
                    <a:pt x="721" y="1713"/>
                    <a:pt x="710" y="1783"/>
                  </a:cubicBezTo>
                  <a:cubicBezTo>
                    <a:pt x="662" y="1702"/>
                    <a:pt x="629" y="1632"/>
                    <a:pt x="618" y="1537"/>
                  </a:cubicBezTo>
                  <a:close/>
                  <a:moveTo>
                    <a:pt x="886" y="1805"/>
                  </a:moveTo>
                  <a:cubicBezTo>
                    <a:pt x="861" y="1841"/>
                    <a:pt x="838" y="1875"/>
                    <a:pt x="816" y="1922"/>
                  </a:cubicBezTo>
                  <a:cubicBezTo>
                    <a:pt x="802" y="1911"/>
                    <a:pt x="802" y="1911"/>
                    <a:pt x="791" y="1911"/>
                  </a:cubicBezTo>
                  <a:cubicBezTo>
                    <a:pt x="791" y="1853"/>
                    <a:pt x="827" y="1805"/>
                    <a:pt x="886" y="1805"/>
                  </a:cubicBezTo>
                  <a:close/>
                  <a:moveTo>
                    <a:pt x="606" y="3518"/>
                  </a:moveTo>
                  <a:cubicBezTo>
                    <a:pt x="592" y="3587"/>
                    <a:pt x="581" y="3643"/>
                    <a:pt x="570" y="3727"/>
                  </a:cubicBezTo>
                  <a:cubicBezTo>
                    <a:pt x="537" y="3680"/>
                    <a:pt x="548" y="3562"/>
                    <a:pt x="581" y="3518"/>
                  </a:cubicBezTo>
                  <a:close/>
                  <a:moveTo>
                    <a:pt x="516" y="3844"/>
                  </a:moveTo>
                  <a:cubicBezTo>
                    <a:pt x="520" y="3844"/>
                    <a:pt x="523" y="3847"/>
                    <a:pt x="523" y="3853"/>
                  </a:cubicBezTo>
                  <a:cubicBezTo>
                    <a:pt x="559" y="3900"/>
                    <a:pt x="592" y="3959"/>
                    <a:pt x="592" y="4018"/>
                  </a:cubicBezTo>
                  <a:cubicBezTo>
                    <a:pt x="581" y="4018"/>
                    <a:pt x="570" y="4018"/>
                    <a:pt x="570" y="4029"/>
                  </a:cubicBezTo>
                  <a:cubicBezTo>
                    <a:pt x="548" y="3970"/>
                    <a:pt x="511" y="3923"/>
                    <a:pt x="500" y="3867"/>
                  </a:cubicBezTo>
                  <a:cubicBezTo>
                    <a:pt x="489" y="3867"/>
                    <a:pt x="500" y="3853"/>
                    <a:pt x="500" y="3853"/>
                  </a:cubicBezTo>
                  <a:cubicBezTo>
                    <a:pt x="506" y="3847"/>
                    <a:pt x="511" y="3844"/>
                    <a:pt x="516" y="3844"/>
                  </a:cubicBezTo>
                  <a:close/>
                  <a:moveTo>
                    <a:pt x="313" y="0"/>
                  </a:moveTo>
                  <a:cubicBezTo>
                    <a:pt x="257" y="0"/>
                    <a:pt x="221" y="12"/>
                    <a:pt x="199" y="59"/>
                  </a:cubicBezTo>
                  <a:cubicBezTo>
                    <a:pt x="199" y="70"/>
                    <a:pt x="187" y="81"/>
                    <a:pt x="187" y="81"/>
                  </a:cubicBezTo>
                  <a:cubicBezTo>
                    <a:pt x="162" y="118"/>
                    <a:pt x="140" y="140"/>
                    <a:pt x="118" y="176"/>
                  </a:cubicBezTo>
                  <a:cubicBezTo>
                    <a:pt x="104" y="199"/>
                    <a:pt x="81" y="221"/>
                    <a:pt x="70" y="235"/>
                  </a:cubicBezTo>
                  <a:cubicBezTo>
                    <a:pt x="48" y="257"/>
                    <a:pt x="23" y="280"/>
                    <a:pt x="0" y="305"/>
                  </a:cubicBezTo>
                  <a:cubicBezTo>
                    <a:pt x="34" y="305"/>
                    <a:pt x="59" y="316"/>
                    <a:pt x="81" y="316"/>
                  </a:cubicBezTo>
                  <a:cubicBezTo>
                    <a:pt x="221" y="350"/>
                    <a:pt x="372" y="375"/>
                    <a:pt x="500" y="456"/>
                  </a:cubicBezTo>
                  <a:cubicBezTo>
                    <a:pt x="592" y="514"/>
                    <a:pt x="592" y="548"/>
                    <a:pt x="523" y="640"/>
                  </a:cubicBezTo>
                  <a:cubicBezTo>
                    <a:pt x="437" y="760"/>
                    <a:pt x="328" y="851"/>
                    <a:pt x="164" y="851"/>
                  </a:cubicBezTo>
                  <a:cubicBezTo>
                    <a:pt x="153" y="851"/>
                    <a:pt x="141" y="851"/>
                    <a:pt x="129" y="850"/>
                  </a:cubicBezTo>
                  <a:cubicBezTo>
                    <a:pt x="129" y="850"/>
                    <a:pt x="124" y="856"/>
                    <a:pt x="116" y="856"/>
                  </a:cubicBezTo>
                  <a:cubicBezTo>
                    <a:pt x="113" y="856"/>
                    <a:pt x="108" y="854"/>
                    <a:pt x="104" y="850"/>
                  </a:cubicBezTo>
                  <a:cubicBezTo>
                    <a:pt x="48" y="850"/>
                    <a:pt x="48" y="886"/>
                    <a:pt x="34" y="933"/>
                  </a:cubicBezTo>
                  <a:cubicBezTo>
                    <a:pt x="34" y="1026"/>
                    <a:pt x="23" y="1118"/>
                    <a:pt x="23" y="1213"/>
                  </a:cubicBezTo>
                  <a:cubicBezTo>
                    <a:pt x="11" y="1294"/>
                    <a:pt x="0" y="1375"/>
                    <a:pt x="48" y="1456"/>
                  </a:cubicBezTo>
                  <a:cubicBezTo>
                    <a:pt x="349" y="1956"/>
                    <a:pt x="500" y="2492"/>
                    <a:pt x="478" y="3085"/>
                  </a:cubicBezTo>
                  <a:cubicBezTo>
                    <a:pt x="453" y="3448"/>
                    <a:pt x="419" y="3808"/>
                    <a:pt x="397" y="4169"/>
                  </a:cubicBezTo>
                  <a:cubicBezTo>
                    <a:pt x="383" y="4331"/>
                    <a:pt x="372" y="4495"/>
                    <a:pt x="372" y="4657"/>
                  </a:cubicBezTo>
                  <a:cubicBezTo>
                    <a:pt x="383" y="4845"/>
                    <a:pt x="478" y="5007"/>
                    <a:pt x="570" y="5157"/>
                  </a:cubicBezTo>
                  <a:cubicBezTo>
                    <a:pt x="581" y="5169"/>
                    <a:pt x="592" y="5194"/>
                    <a:pt x="618" y="5205"/>
                  </a:cubicBezTo>
                  <a:cubicBezTo>
                    <a:pt x="662" y="5250"/>
                    <a:pt x="721" y="5286"/>
                    <a:pt x="802" y="5286"/>
                  </a:cubicBezTo>
                  <a:cubicBezTo>
                    <a:pt x="864" y="5282"/>
                    <a:pt x="928" y="5281"/>
                    <a:pt x="992" y="5281"/>
                  </a:cubicBezTo>
                  <a:cubicBezTo>
                    <a:pt x="1120" y="5281"/>
                    <a:pt x="1250" y="5286"/>
                    <a:pt x="1375" y="5286"/>
                  </a:cubicBezTo>
                  <a:lnTo>
                    <a:pt x="1816" y="5286"/>
                  </a:lnTo>
                  <a:cubicBezTo>
                    <a:pt x="1838" y="5216"/>
                    <a:pt x="1886" y="5180"/>
                    <a:pt x="1945" y="5157"/>
                  </a:cubicBezTo>
                  <a:cubicBezTo>
                    <a:pt x="2037" y="5135"/>
                    <a:pt x="2118" y="5099"/>
                    <a:pt x="2199" y="5076"/>
                  </a:cubicBezTo>
                  <a:cubicBezTo>
                    <a:pt x="2353" y="5018"/>
                    <a:pt x="2492" y="4937"/>
                    <a:pt x="2607" y="4797"/>
                  </a:cubicBezTo>
                  <a:cubicBezTo>
                    <a:pt x="2702" y="4691"/>
                    <a:pt x="2758" y="4565"/>
                    <a:pt x="2746" y="4412"/>
                  </a:cubicBezTo>
                  <a:cubicBezTo>
                    <a:pt x="2746" y="4297"/>
                    <a:pt x="2735" y="4180"/>
                    <a:pt x="2724" y="4051"/>
                  </a:cubicBezTo>
                  <a:cubicBezTo>
                    <a:pt x="2724" y="3878"/>
                    <a:pt x="2654" y="3727"/>
                    <a:pt x="2526" y="3610"/>
                  </a:cubicBezTo>
                  <a:cubicBezTo>
                    <a:pt x="2422" y="3518"/>
                    <a:pt x="2339" y="3434"/>
                    <a:pt x="2246" y="3342"/>
                  </a:cubicBezTo>
                  <a:cubicBezTo>
                    <a:pt x="1989" y="3132"/>
                    <a:pt x="1875" y="2842"/>
                    <a:pt x="1794" y="2540"/>
                  </a:cubicBezTo>
                  <a:cubicBezTo>
                    <a:pt x="1780" y="2504"/>
                    <a:pt x="1769" y="2492"/>
                    <a:pt x="1746" y="2470"/>
                  </a:cubicBezTo>
                  <a:cubicBezTo>
                    <a:pt x="1746" y="2470"/>
                    <a:pt x="1735" y="2470"/>
                    <a:pt x="1724" y="2456"/>
                  </a:cubicBezTo>
                  <a:cubicBezTo>
                    <a:pt x="1584" y="2400"/>
                    <a:pt x="1445" y="2316"/>
                    <a:pt x="1350" y="2202"/>
                  </a:cubicBezTo>
                  <a:cubicBezTo>
                    <a:pt x="1257" y="2073"/>
                    <a:pt x="1176" y="1945"/>
                    <a:pt x="1095" y="1816"/>
                  </a:cubicBezTo>
                  <a:cubicBezTo>
                    <a:pt x="989" y="1632"/>
                    <a:pt x="956" y="1422"/>
                    <a:pt x="1070" y="1224"/>
                  </a:cubicBezTo>
                  <a:cubicBezTo>
                    <a:pt x="1095" y="1177"/>
                    <a:pt x="1107" y="1129"/>
                    <a:pt x="1129" y="1096"/>
                  </a:cubicBezTo>
                  <a:cubicBezTo>
                    <a:pt x="1165" y="1015"/>
                    <a:pt x="1221" y="978"/>
                    <a:pt x="1305" y="956"/>
                  </a:cubicBezTo>
                  <a:cubicBezTo>
                    <a:pt x="1368" y="942"/>
                    <a:pt x="1430" y="935"/>
                    <a:pt x="1490" y="935"/>
                  </a:cubicBezTo>
                  <a:cubicBezTo>
                    <a:pt x="1585" y="935"/>
                    <a:pt x="1677" y="951"/>
                    <a:pt x="1769" y="978"/>
                  </a:cubicBezTo>
                  <a:cubicBezTo>
                    <a:pt x="2213" y="1107"/>
                    <a:pt x="2665" y="1213"/>
                    <a:pt x="3107" y="1294"/>
                  </a:cubicBezTo>
                  <a:cubicBezTo>
                    <a:pt x="3191" y="1316"/>
                    <a:pt x="3260" y="1327"/>
                    <a:pt x="3341" y="1339"/>
                  </a:cubicBezTo>
                  <a:cubicBezTo>
                    <a:pt x="3305" y="1246"/>
                    <a:pt x="3272" y="1165"/>
                    <a:pt x="3246" y="1084"/>
                  </a:cubicBezTo>
                  <a:cubicBezTo>
                    <a:pt x="3213" y="1015"/>
                    <a:pt x="3191" y="945"/>
                    <a:pt x="3177" y="875"/>
                  </a:cubicBezTo>
                  <a:cubicBezTo>
                    <a:pt x="3165" y="805"/>
                    <a:pt x="3165" y="746"/>
                    <a:pt x="3202" y="665"/>
                  </a:cubicBezTo>
                  <a:cubicBezTo>
                    <a:pt x="3121" y="654"/>
                    <a:pt x="3037" y="654"/>
                    <a:pt x="2956" y="640"/>
                  </a:cubicBezTo>
                  <a:cubicBezTo>
                    <a:pt x="2772" y="618"/>
                    <a:pt x="2584" y="595"/>
                    <a:pt x="2408" y="500"/>
                  </a:cubicBezTo>
                  <a:cubicBezTo>
                    <a:pt x="2375" y="478"/>
                    <a:pt x="2327" y="467"/>
                    <a:pt x="2294" y="467"/>
                  </a:cubicBezTo>
                  <a:cubicBezTo>
                    <a:pt x="2118" y="456"/>
                    <a:pt x="1945" y="445"/>
                    <a:pt x="1769" y="431"/>
                  </a:cubicBezTo>
                  <a:cubicBezTo>
                    <a:pt x="1699" y="431"/>
                    <a:pt x="1654" y="419"/>
                    <a:pt x="1618" y="361"/>
                  </a:cubicBezTo>
                  <a:cubicBezTo>
                    <a:pt x="1559" y="291"/>
                    <a:pt x="1500" y="210"/>
                    <a:pt x="1445" y="140"/>
                  </a:cubicBezTo>
                  <a:cubicBezTo>
                    <a:pt x="1419" y="118"/>
                    <a:pt x="1375" y="81"/>
                    <a:pt x="1338" y="70"/>
                  </a:cubicBezTo>
                  <a:cubicBezTo>
                    <a:pt x="1291" y="70"/>
                    <a:pt x="1246" y="70"/>
                    <a:pt x="1188" y="59"/>
                  </a:cubicBezTo>
                  <a:cubicBezTo>
                    <a:pt x="897" y="37"/>
                    <a:pt x="606" y="26"/>
                    <a:pt x="313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3563832" y="2540372"/>
              <a:ext cx="257033" cy="159681"/>
            </a:xfrm>
            <a:custGeom>
              <a:avLst/>
              <a:gdLst/>
              <a:ahLst/>
              <a:cxnLst/>
              <a:rect l="l" t="t" r="r" b="b"/>
              <a:pathLst>
                <a:path w="3398" h="2111" extrusionOk="0">
                  <a:moveTo>
                    <a:pt x="2028" y="87"/>
                  </a:moveTo>
                  <a:cubicBezTo>
                    <a:pt x="2077" y="87"/>
                    <a:pt x="2123" y="93"/>
                    <a:pt x="2140" y="106"/>
                  </a:cubicBezTo>
                  <a:cubicBezTo>
                    <a:pt x="2118" y="123"/>
                    <a:pt x="2065" y="131"/>
                    <a:pt x="2013" y="131"/>
                  </a:cubicBezTo>
                  <a:cubicBezTo>
                    <a:pt x="1960" y="131"/>
                    <a:pt x="1908" y="123"/>
                    <a:pt x="1886" y="106"/>
                  </a:cubicBezTo>
                  <a:lnTo>
                    <a:pt x="1897" y="106"/>
                  </a:lnTo>
                  <a:cubicBezTo>
                    <a:pt x="1926" y="93"/>
                    <a:pt x="1979" y="87"/>
                    <a:pt x="2028" y="87"/>
                  </a:cubicBezTo>
                  <a:close/>
                  <a:moveTo>
                    <a:pt x="2274" y="109"/>
                  </a:moveTo>
                  <a:cubicBezTo>
                    <a:pt x="2290" y="109"/>
                    <a:pt x="2305" y="111"/>
                    <a:pt x="2316" y="117"/>
                  </a:cubicBezTo>
                  <a:cubicBezTo>
                    <a:pt x="2327" y="128"/>
                    <a:pt x="2338" y="139"/>
                    <a:pt x="2349" y="151"/>
                  </a:cubicBezTo>
                  <a:cubicBezTo>
                    <a:pt x="2349" y="162"/>
                    <a:pt x="2338" y="176"/>
                    <a:pt x="2338" y="176"/>
                  </a:cubicBezTo>
                  <a:cubicBezTo>
                    <a:pt x="2305" y="162"/>
                    <a:pt x="2257" y="139"/>
                    <a:pt x="2210" y="117"/>
                  </a:cubicBezTo>
                  <a:lnTo>
                    <a:pt x="2224" y="117"/>
                  </a:lnTo>
                  <a:cubicBezTo>
                    <a:pt x="2241" y="111"/>
                    <a:pt x="2258" y="109"/>
                    <a:pt x="2274" y="109"/>
                  </a:cubicBezTo>
                  <a:close/>
                  <a:moveTo>
                    <a:pt x="897" y="1433"/>
                  </a:moveTo>
                  <a:cubicBezTo>
                    <a:pt x="919" y="1489"/>
                    <a:pt x="883" y="1547"/>
                    <a:pt x="813" y="1573"/>
                  </a:cubicBezTo>
                  <a:cubicBezTo>
                    <a:pt x="838" y="1525"/>
                    <a:pt x="860" y="1478"/>
                    <a:pt x="883" y="1433"/>
                  </a:cubicBezTo>
                  <a:close/>
                  <a:moveTo>
                    <a:pt x="757" y="1676"/>
                  </a:moveTo>
                  <a:cubicBezTo>
                    <a:pt x="757" y="1698"/>
                    <a:pt x="757" y="1712"/>
                    <a:pt x="743" y="1723"/>
                  </a:cubicBezTo>
                  <a:cubicBezTo>
                    <a:pt x="673" y="1768"/>
                    <a:pt x="603" y="1816"/>
                    <a:pt x="522" y="1874"/>
                  </a:cubicBezTo>
                  <a:cubicBezTo>
                    <a:pt x="522" y="1874"/>
                    <a:pt x="500" y="1863"/>
                    <a:pt x="489" y="1863"/>
                  </a:cubicBezTo>
                  <a:cubicBezTo>
                    <a:pt x="500" y="1852"/>
                    <a:pt x="500" y="1838"/>
                    <a:pt x="511" y="1838"/>
                  </a:cubicBezTo>
                  <a:cubicBezTo>
                    <a:pt x="581" y="1782"/>
                    <a:pt x="651" y="1735"/>
                    <a:pt x="721" y="1687"/>
                  </a:cubicBezTo>
                  <a:cubicBezTo>
                    <a:pt x="721" y="1676"/>
                    <a:pt x="732" y="1676"/>
                    <a:pt x="743" y="1676"/>
                  </a:cubicBezTo>
                  <a:close/>
                  <a:moveTo>
                    <a:pt x="1675" y="0"/>
                  </a:moveTo>
                  <a:cubicBezTo>
                    <a:pt x="1176" y="0"/>
                    <a:pt x="687" y="12"/>
                    <a:pt x="617" y="36"/>
                  </a:cubicBezTo>
                  <a:lnTo>
                    <a:pt x="617" y="139"/>
                  </a:lnTo>
                  <a:lnTo>
                    <a:pt x="617" y="176"/>
                  </a:lnTo>
                  <a:cubicBezTo>
                    <a:pt x="629" y="209"/>
                    <a:pt x="640" y="257"/>
                    <a:pt x="662" y="279"/>
                  </a:cubicBezTo>
                  <a:cubicBezTo>
                    <a:pt x="732" y="360"/>
                    <a:pt x="791" y="455"/>
                    <a:pt x="813" y="558"/>
                  </a:cubicBezTo>
                  <a:cubicBezTo>
                    <a:pt x="860" y="720"/>
                    <a:pt x="883" y="885"/>
                    <a:pt x="883" y="1047"/>
                  </a:cubicBezTo>
                  <a:cubicBezTo>
                    <a:pt x="860" y="1433"/>
                    <a:pt x="662" y="1698"/>
                    <a:pt x="324" y="1863"/>
                  </a:cubicBezTo>
                  <a:cubicBezTo>
                    <a:pt x="221" y="1922"/>
                    <a:pt x="115" y="1944"/>
                    <a:pt x="0" y="1992"/>
                  </a:cubicBezTo>
                  <a:cubicBezTo>
                    <a:pt x="45" y="2003"/>
                    <a:pt x="92" y="2014"/>
                    <a:pt x="129" y="2025"/>
                  </a:cubicBezTo>
                  <a:cubicBezTo>
                    <a:pt x="419" y="2084"/>
                    <a:pt x="710" y="2084"/>
                    <a:pt x="1000" y="2095"/>
                  </a:cubicBezTo>
                  <a:cubicBezTo>
                    <a:pt x="1263" y="2103"/>
                    <a:pt x="1533" y="2111"/>
                    <a:pt x="1803" y="2111"/>
                  </a:cubicBezTo>
                  <a:cubicBezTo>
                    <a:pt x="1916" y="2111"/>
                    <a:pt x="2028" y="2109"/>
                    <a:pt x="2140" y="2106"/>
                  </a:cubicBezTo>
                  <a:cubicBezTo>
                    <a:pt x="2375" y="2106"/>
                    <a:pt x="2607" y="2084"/>
                    <a:pt x="2838" y="2073"/>
                  </a:cubicBezTo>
                  <a:cubicBezTo>
                    <a:pt x="2922" y="2061"/>
                    <a:pt x="3003" y="2061"/>
                    <a:pt x="3084" y="2047"/>
                  </a:cubicBezTo>
                  <a:cubicBezTo>
                    <a:pt x="3188" y="2047"/>
                    <a:pt x="3294" y="2014"/>
                    <a:pt x="3397" y="1992"/>
                  </a:cubicBezTo>
                  <a:cubicBezTo>
                    <a:pt x="3327" y="1955"/>
                    <a:pt x="3257" y="1933"/>
                    <a:pt x="3188" y="1908"/>
                  </a:cubicBezTo>
                  <a:cubicBezTo>
                    <a:pt x="2875" y="1804"/>
                    <a:pt x="2665" y="1595"/>
                    <a:pt x="2559" y="1279"/>
                  </a:cubicBezTo>
                  <a:cubicBezTo>
                    <a:pt x="2503" y="1095"/>
                    <a:pt x="2514" y="896"/>
                    <a:pt x="2548" y="709"/>
                  </a:cubicBezTo>
                  <a:cubicBezTo>
                    <a:pt x="2573" y="570"/>
                    <a:pt x="2607" y="430"/>
                    <a:pt x="2713" y="327"/>
                  </a:cubicBezTo>
                  <a:cubicBezTo>
                    <a:pt x="2794" y="232"/>
                    <a:pt x="2794" y="139"/>
                    <a:pt x="2794" y="36"/>
                  </a:cubicBezTo>
                  <a:cubicBezTo>
                    <a:pt x="2683" y="12"/>
                    <a:pt x="2174" y="0"/>
                    <a:pt x="1675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562924" y="2189936"/>
              <a:ext cx="81013" cy="338198"/>
            </a:xfrm>
            <a:custGeom>
              <a:avLst/>
              <a:gdLst/>
              <a:ahLst/>
              <a:cxnLst/>
              <a:rect l="l" t="t" r="r" b="b"/>
              <a:pathLst>
                <a:path w="1071" h="4471" extrusionOk="0">
                  <a:moveTo>
                    <a:pt x="442" y="1"/>
                  </a:moveTo>
                  <a:cubicBezTo>
                    <a:pt x="325" y="1"/>
                    <a:pt x="210" y="12"/>
                    <a:pt x="71" y="23"/>
                  </a:cubicBezTo>
                  <a:lnTo>
                    <a:pt x="71" y="560"/>
                  </a:lnTo>
                  <a:cubicBezTo>
                    <a:pt x="82" y="629"/>
                    <a:pt x="82" y="688"/>
                    <a:pt x="104" y="758"/>
                  </a:cubicBezTo>
                  <a:cubicBezTo>
                    <a:pt x="244" y="1141"/>
                    <a:pt x="314" y="1549"/>
                    <a:pt x="350" y="1956"/>
                  </a:cubicBezTo>
                  <a:cubicBezTo>
                    <a:pt x="372" y="2269"/>
                    <a:pt x="361" y="2585"/>
                    <a:pt x="303" y="2898"/>
                  </a:cubicBezTo>
                  <a:cubicBezTo>
                    <a:pt x="255" y="3144"/>
                    <a:pt x="222" y="3398"/>
                    <a:pt x="163" y="3655"/>
                  </a:cubicBezTo>
                  <a:cubicBezTo>
                    <a:pt x="127" y="3817"/>
                    <a:pt x="71" y="3971"/>
                    <a:pt x="12" y="4121"/>
                  </a:cubicBezTo>
                  <a:cubicBezTo>
                    <a:pt x="1" y="4166"/>
                    <a:pt x="1" y="4191"/>
                    <a:pt x="46" y="4214"/>
                  </a:cubicBezTo>
                  <a:cubicBezTo>
                    <a:pt x="152" y="4272"/>
                    <a:pt x="233" y="4342"/>
                    <a:pt x="303" y="4446"/>
                  </a:cubicBezTo>
                  <a:cubicBezTo>
                    <a:pt x="314" y="4471"/>
                    <a:pt x="336" y="4471"/>
                    <a:pt x="361" y="4471"/>
                  </a:cubicBezTo>
                  <a:cubicBezTo>
                    <a:pt x="571" y="4459"/>
                    <a:pt x="791" y="4434"/>
                    <a:pt x="1001" y="4423"/>
                  </a:cubicBezTo>
                  <a:cubicBezTo>
                    <a:pt x="1023" y="4423"/>
                    <a:pt x="1034" y="4412"/>
                    <a:pt x="1071" y="4412"/>
                  </a:cubicBezTo>
                  <a:lnTo>
                    <a:pt x="1001" y="4342"/>
                  </a:lnTo>
                  <a:cubicBezTo>
                    <a:pt x="872" y="4191"/>
                    <a:pt x="791" y="4015"/>
                    <a:pt x="769" y="3817"/>
                  </a:cubicBezTo>
                  <a:cubicBezTo>
                    <a:pt x="755" y="3714"/>
                    <a:pt x="769" y="3596"/>
                    <a:pt x="780" y="3482"/>
                  </a:cubicBezTo>
                  <a:cubicBezTo>
                    <a:pt x="803" y="3085"/>
                    <a:pt x="850" y="2677"/>
                    <a:pt x="861" y="2280"/>
                  </a:cubicBezTo>
                  <a:cubicBezTo>
                    <a:pt x="872" y="2026"/>
                    <a:pt x="850" y="1780"/>
                    <a:pt x="825" y="1537"/>
                  </a:cubicBezTo>
                  <a:cubicBezTo>
                    <a:pt x="780" y="1199"/>
                    <a:pt x="652" y="884"/>
                    <a:pt x="453" y="604"/>
                  </a:cubicBezTo>
                  <a:cubicBezTo>
                    <a:pt x="420" y="534"/>
                    <a:pt x="406" y="479"/>
                    <a:pt x="406" y="409"/>
                  </a:cubicBezTo>
                  <a:cubicBezTo>
                    <a:pt x="420" y="269"/>
                    <a:pt x="431" y="141"/>
                    <a:pt x="44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3518751" y="2680834"/>
              <a:ext cx="347956" cy="61195"/>
            </a:xfrm>
            <a:custGeom>
              <a:avLst/>
              <a:gdLst/>
              <a:ahLst/>
              <a:cxnLst/>
              <a:rect l="l" t="t" r="r" b="b"/>
              <a:pathLst>
                <a:path w="4600" h="809" extrusionOk="0">
                  <a:moveTo>
                    <a:pt x="4272" y="297"/>
                  </a:moveTo>
                  <a:cubicBezTo>
                    <a:pt x="4286" y="308"/>
                    <a:pt x="4286" y="308"/>
                    <a:pt x="4298" y="308"/>
                  </a:cubicBezTo>
                  <a:cubicBezTo>
                    <a:pt x="4261" y="355"/>
                    <a:pt x="4228" y="389"/>
                    <a:pt x="4191" y="436"/>
                  </a:cubicBezTo>
                  <a:cubicBezTo>
                    <a:pt x="4180" y="378"/>
                    <a:pt x="4228" y="308"/>
                    <a:pt x="4272" y="297"/>
                  </a:cubicBezTo>
                  <a:close/>
                  <a:moveTo>
                    <a:pt x="4029" y="414"/>
                  </a:moveTo>
                  <a:lnTo>
                    <a:pt x="4029" y="414"/>
                  </a:lnTo>
                  <a:cubicBezTo>
                    <a:pt x="4041" y="484"/>
                    <a:pt x="3993" y="517"/>
                    <a:pt x="3937" y="517"/>
                  </a:cubicBezTo>
                  <a:cubicBezTo>
                    <a:pt x="3937" y="517"/>
                    <a:pt x="3937" y="506"/>
                    <a:pt x="3923" y="506"/>
                  </a:cubicBezTo>
                  <a:cubicBezTo>
                    <a:pt x="3960" y="470"/>
                    <a:pt x="3993" y="447"/>
                    <a:pt x="4029" y="414"/>
                  </a:cubicBezTo>
                  <a:close/>
                  <a:moveTo>
                    <a:pt x="1713" y="528"/>
                  </a:moveTo>
                  <a:lnTo>
                    <a:pt x="1713" y="528"/>
                  </a:lnTo>
                  <a:cubicBezTo>
                    <a:pt x="1679" y="563"/>
                    <a:pt x="1614" y="585"/>
                    <a:pt x="1563" y="585"/>
                  </a:cubicBezTo>
                  <a:cubicBezTo>
                    <a:pt x="1544" y="585"/>
                    <a:pt x="1528" y="582"/>
                    <a:pt x="1515" y="576"/>
                  </a:cubicBezTo>
                  <a:cubicBezTo>
                    <a:pt x="1515" y="565"/>
                    <a:pt x="1515" y="565"/>
                    <a:pt x="1504" y="554"/>
                  </a:cubicBezTo>
                  <a:cubicBezTo>
                    <a:pt x="1574" y="554"/>
                    <a:pt x="1632" y="540"/>
                    <a:pt x="1713" y="528"/>
                  </a:cubicBezTo>
                  <a:close/>
                  <a:moveTo>
                    <a:pt x="1390" y="640"/>
                  </a:moveTo>
                  <a:cubicBezTo>
                    <a:pt x="1437" y="640"/>
                    <a:pt x="1519" y="677"/>
                    <a:pt x="1537" y="716"/>
                  </a:cubicBezTo>
                  <a:cubicBezTo>
                    <a:pt x="1479" y="716"/>
                    <a:pt x="1409" y="693"/>
                    <a:pt x="1364" y="646"/>
                  </a:cubicBezTo>
                  <a:cubicBezTo>
                    <a:pt x="1370" y="642"/>
                    <a:pt x="1379" y="640"/>
                    <a:pt x="1390" y="640"/>
                  </a:cubicBezTo>
                  <a:close/>
                  <a:moveTo>
                    <a:pt x="129" y="1"/>
                  </a:moveTo>
                  <a:cubicBezTo>
                    <a:pt x="103" y="1"/>
                    <a:pt x="82" y="22"/>
                    <a:pt x="60" y="65"/>
                  </a:cubicBezTo>
                  <a:cubicBezTo>
                    <a:pt x="48" y="87"/>
                    <a:pt x="37" y="109"/>
                    <a:pt x="37" y="135"/>
                  </a:cubicBezTo>
                  <a:lnTo>
                    <a:pt x="37" y="146"/>
                  </a:lnTo>
                  <a:cubicBezTo>
                    <a:pt x="26" y="249"/>
                    <a:pt x="12" y="366"/>
                    <a:pt x="1" y="484"/>
                  </a:cubicBezTo>
                  <a:cubicBezTo>
                    <a:pt x="1" y="495"/>
                    <a:pt x="12" y="517"/>
                    <a:pt x="26" y="528"/>
                  </a:cubicBezTo>
                  <a:cubicBezTo>
                    <a:pt x="82" y="554"/>
                    <a:pt x="141" y="587"/>
                    <a:pt x="210" y="598"/>
                  </a:cubicBezTo>
                  <a:cubicBezTo>
                    <a:pt x="856" y="729"/>
                    <a:pt x="1511" y="809"/>
                    <a:pt x="2166" y="809"/>
                  </a:cubicBezTo>
                  <a:cubicBezTo>
                    <a:pt x="2209" y="809"/>
                    <a:pt x="2252" y="809"/>
                    <a:pt x="2295" y="808"/>
                  </a:cubicBezTo>
                  <a:lnTo>
                    <a:pt x="2423" y="808"/>
                  </a:lnTo>
                  <a:cubicBezTo>
                    <a:pt x="2890" y="808"/>
                    <a:pt x="3353" y="763"/>
                    <a:pt x="3820" y="693"/>
                  </a:cubicBezTo>
                  <a:cubicBezTo>
                    <a:pt x="3960" y="679"/>
                    <a:pt x="4110" y="646"/>
                    <a:pt x="4250" y="623"/>
                  </a:cubicBezTo>
                  <a:cubicBezTo>
                    <a:pt x="4356" y="598"/>
                    <a:pt x="4460" y="565"/>
                    <a:pt x="4552" y="540"/>
                  </a:cubicBezTo>
                  <a:cubicBezTo>
                    <a:pt x="4588" y="528"/>
                    <a:pt x="4599" y="506"/>
                    <a:pt x="4588" y="470"/>
                  </a:cubicBezTo>
                  <a:cubicBezTo>
                    <a:pt x="4588" y="400"/>
                    <a:pt x="4588" y="319"/>
                    <a:pt x="4577" y="249"/>
                  </a:cubicBezTo>
                  <a:cubicBezTo>
                    <a:pt x="4566" y="157"/>
                    <a:pt x="4566" y="76"/>
                    <a:pt x="4496" y="17"/>
                  </a:cubicBezTo>
                  <a:cubicBezTo>
                    <a:pt x="4486" y="9"/>
                    <a:pt x="4466" y="1"/>
                    <a:pt x="4452" y="1"/>
                  </a:cubicBezTo>
                  <a:cubicBezTo>
                    <a:pt x="4446" y="1"/>
                    <a:pt x="4441" y="3"/>
                    <a:pt x="4437" y="6"/>
                  </a:cubicBezTo>
                  <a:cubicBezTo>
                    <a:pt x="4228" y="135"/>
                    <a:pt x="3993" y="190"/>
                    <a:pt x="3761" y="227"/>
                  </a:cubicBezTo>
                  <a:cubicBezTo>
                    <a:pt x="3588" y="260"/>
                    <a:pt x="3401" y="274"/>
                    <a:pt x="3225" y="274"/>
                  </a:cubicBezTo>
                  <a:cubicBezTo>
                    <a:pt x="2959" y="297"/>
                    <a:pt x="2680" y="308"/>
                    <a:pt x="2401" y="319"/>
                  </a:cubicBezTo>
                  <a:cubicBezTo>
                    <a:pt x="2366" y="322"/>
                    <a:pt x="2332" y="324"/>
                    <a:pt x="2298" y="324"/>
                  </a:cubicBezTo>
                  <a:cubicBezTo>
                    <a:pt x="2215" y="324"/>
                    <a:pt x="2133" y="316"/>
                    <a:pt x="2052" y="308"/>
                  </a:cubicBezTo>
                  <a:cubicBezTo>
                    <a:pt x="1853" y="308"/>
                    <a:pt x="1655" y="297"/>
                    <a:pt x="1445" y="285"/>
                  </a:cubicBezTo>
                  <a:cubicBezTo>
                    <a:pt x="1247" y="274"/>
                    <a:pt x="1037" y="260"/>
                    <a:pt x="839" y="227"/>
                  </a:cubicBezTo>
                  <a:cubicBezTo>
                    <a:pt x="618" y="190"/>
                    <a:pt x="398" y="135"/>
                    <a:pt x="188" y="28"/>
                  </a:cubicBezTo>
                  <a:cubicBezTo>
                    <a:pt x="165" y="10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3675551" y="2198029"/>
              <a:ext cx="202571" cy="111119"/>
            </a:xfrm>
            <a:custGeom>
              <a:avLst/>
              <a:gdLst/>
              <a:ahLst/>
              <a:cxnLst/>
              <a:rect l="l" t="t" r="r" b="b"/>
              <a:pathLst>
                <a:path w="2678" h="1469" extrusionOk="0">
                  <a:moveTo>
                    <a:pt x="1012" y="765"/>
                  </a:moveTo>
                  <a:cubicBezTo>
                    <a:pt x="967" y="835"/>
                    <a:pt x="920" y="883"/>
                    <a:pt x="861" y="953"/>
                  </a:cubicBezTo>
                  <a:cubicBezTo>
                    <a:pt x="861" y="872"/>
                    <a:pt x="956" y="765"/>
                    <a:pt x="1012" y="765"/>
                  </a:cubicBezTo>
                  <a:close/>
                  <a:moveTo>
                    <a:pt x="439" y="1"/>
                  </a:moveTo>
                  <a:cubicBezTo>
                    <a:pt x="385" y="1"/>
                    <a:pt x="332" y="8"/>
                    <a:pt x="280" y="22"/>
                  </a:cubicBezTo>
                  <a:cubicBezTo>
                    <a:pt x="210" y="45"/>
                    <a:pt x="163" y="78"/>
                    <a:pt x="129" y="137"/>
                  </a:cubicBezTo>
                  <a:cubicBezTo>
                    <a:pt x="104" y="196"/>
                    <a:pt x="82" y="254"/>
                    <a:pt x="60" y="313"/>
                  </a:cubicBezTo>
                  <a:cubicBezTo>
                    <a:pt x="60" y="324"/>
                    <a:pt x="48" y="335"/>
                    <a:pt x="48" y="346"/>
                  </a:cubicBezTo>
                  <a:cubicBezTo>
                    <a:pt x="1" y="453"/>
                    <a:pt x="1" y="567"/>
                    <a:pt x="48" y="673"/>
                  </a:cubicBezTo>
                  <a:cubicBezTo>
                    <a:pt x="129" y="883"/>
                    <a:pt x="244" y="1056"/>
                    <a:pt x="398" y="1221"/>
                  </a:cubicBezTo>
                  <a:cubicBezTo>
                    <a:pt x="490" y="1313"/>
                    <a:pt x="593" y="1383"/>
                    <a:pt x="722" y="1430"/>
                  </a:cubicBezTo>
                  <a:cubicBezTo>
                    <a:pt x="747" y="1442"/>
                    <a:pt x="769" y="1442"/>
                    <a:pt x="791" y="1453"/>
                  </a:cubicBezTo>
                  <a:cubicBezTo>
                    <a:pt x="831" y="1463"/>
                    <a:pt x="869" y="1469"/>
                    <a:pt x="904" y="1469"/>
                  </a:cubicBezTo>
                  <a:cubicBezTo>
                    <a:pt x="1024" y="1469"/>
                    <a:pt x="1117" y="1407"/>
                    <a:pt x="1188" y="1291"/>
                  </a:cubicBezTo>
                  <a:cubicBezTo>
                    <a:pt x="1222" y="1221"/>
                    <a:pt x="1258" y="1151"/>
                    <a:pt x="1306" y="1092"/>
                  </a:cubicBezTo>
                  <a:cubicBezTo>
                    <a:pt x="1420" y="916"/>
                    <a:pt x="1571" y="824"/>
                    <a:pt x="1780" y="824"/>
                  </a:cubicBezTo>
                  <a:cubicBezTo>
                    <a:pt x="1850" y="830"/>
                    <a:pt x="1920" y="832"/>
                    <a:pt x="1990" y="832"/>
                  </a:cubicBezTo>
                  <a:cubicBezTo>
                    <a:pt x="2060" y="832"/>
                    <a:pt x="2130" y="830"/>
                    <a:pt x="2199" y="824"/>
                  </a:cubicBezTo>
                  <a:cubicBezTo>
                    <a:pt x="2306" y="824"/>
                    <a:pt x="2398" y="813"/>
                    <a:pt x="2504" y="791"/>
                  </a:cubicBezTo>
                  <a:cubicBezTo>
                    <a:pt x="2526" y="791"/>
                    <a:pt x="2574" y="765"/>
                    <a:pt x="2585" y="743"/>
                  </a:cubicBezTo>
                  <a:cubicBezTo>
                    <a:pt x="2619" y="651"/>
                    <a:pt x="2644" y="545"/>
                    <a:pt x="2677" y="453"/>
                  </a:cubicBezTo>
                  <a:lnTo>
                    <a:pt x="2585" y="453"/>
                  </a:lnTo>
                  <a:cubicBezTo>
                    <a:pt x="2445" y="427"/>
                    <a:pt x="2317" y="416"/>
                    <a:pt x="2177" y="394"/>
                  </a:cubicBezTo>
                  <a:cubicBezTo>
                    <a:pt x="1677" y="302"/>
                    <a:pt x="1177" y="184"/>
                    <a:pt x="677" y="45"/>
                  </a:cubicBezTo>
                  <a:cubicBezTo>
                    <a:pt x="600" y="16"/>
                    <a:pt x="519" y="1"/>
                    <a:pt x="43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735382" y="2312320"/>
              <a:ext cx="121557" cy="217094"/>
            </a:xfrm>
            <a:custGeom>
              <a:avLst/>
              <a:gdLst/>
              <a:ahLst/>
              <a:cxnLst/>
              <a:rect l="l" t="t" r="r" b="b"/>
              <a:pathLst>
                <a:path w="1607" h="2870" extrusionOk="0">
                  <a:moveTo>
                    <a:pt x="369" y="371"/>
                  </a:moveTo>
                  <a:cubicBezTo>
                    <a:pt x="424" y="371"/>
                    <a:pt x="572" y="470"/>
                    <a:pt x="596" y="523"/>
                  </a:cubicBezTo>
                  <a:cubicBezTo>
                    <a:pt x="594" y="524"/>
                    <a:pt x="591" y="524"/>
                    <a:pt x="588" y="524"/>
                  </a:cubicBezTo>
                  <a:cubicBezTo>
                    <a:pt x="540" y="524"/>
                    <a:pt x="385" y="417"/>
                    <a:pt x="361" y="372"/>
                  </a:cubicBezTo>
                  <a:cubicBezTo>
                    <a:pt x="363" y="371"/>
                    <a:pt x="366" y="371"/>
                    <a:pt x="369" y="371"/>
                  </a:cubicBezTo>
                  <a:close/>
                  <a:moveTo>
                    <a:pt x="478" y="559"/>
                  </a:moveTo>
                  <a:cubicBezTo>
                    <a:pt x="526" y="593"/>
                    <a:pt x="526" y="640"/>
                    <a:pt x="515" y="676"/>
                  </a:cubicBezTo>
                  <a:cubicBezTo>
                    <a:pt x="478" y="640"/>
                    <a:pt x="456" y="607"/>
                    <a:pt x="478" y="559"/>
                  </a:cubicBezTo>
                  <a:close/>
                  <a:moveTo>
                    <a:pt x="291" y="0"/>
                  </a:moveTo>
                  <a:cubicBezTo>
                    <a:pt x="188" y="0"/>
                    <a:pt x="95" y="12"/>
                    <a:pt x="0" y="23"/>
                  </a:cubicBezTo>
                  <a:cubicBezTo>
                    <a:pt x="0" y="48"/>
                    <a:pt x="12" y="70"/>
                    <a:pt x="26" y="104"/>
                  </a:cubicBezTo>
                  <a:cubicBezTo>
                    <a:pt x="48" y="174"/>
                    <a:pt x="70" y="257"/>
                    <a:pt x="107" y="338"/>
                  </a:cubicBezTo>
                  <a:cubicBezTo>
                    <a:pt x="140" y="419"/>
                    <a:pt x="176" y="512"/>
                    <a:pt x="235" y="581"/>
                  </a:cubicBezTo>
                  <a:cubicBezTo>
                    <a:pt x="327" y="699"/>
                    <a:pt x="431" y="802"/>
                    <a:pt x="548" y="919"/>
                  </a:cubicBezTo>
                  <a:cubicBezTo>
                    <a:pt x="629" y="1000"/>
                    <a:pt x="724" y="1081"/>
                    <a:pt x="805" y="1176"/>
                  </a:cubicBezTo>
                  <a:cubicBezTo>
                    <a:pt x="875" y="1235"/>
                    <a:pt x="908" y="1327"/>
                    <a:pt x="920" y="1420"/>
                  </a:cubicBezTo>
                  <a:cubicBezTo>
                    <a:pt x="945" y="1559"/>
                    <a:pt x="956" y="1699"/>
                    <a:pt x="967" y="1839"/>
                  </a:cubicBezTo>
                  <a:cubicBezTo>
                    <a:pt x="989" y="2143"/>
                    <a:pt x="864" y="2353"/>
                    <a:pt x="618" y="2492"/>
                  </a:cubicBezTo>
                  <a:cubicBezTo>
                    <a:pt x="456" y="2584"/>
                    <a:pt x="291" y="2643"/>
                    <a:pt x="129" y="2713"/>
                  </a:cubicBezTo>
                  <a:cubicBezTo>
                    <a:pt x="95" y="2735"/>
                    <a:pt x="70" y="2747"/>
                    <a:pt x="37" y="2772"/>
                  </a:cubicBezTo>
                  <a:cubicBezTo>
                    <a:pt x="48" y="2783"/>
                    <a:pt x="48" y="2783"/>
                    <a:pt x="48" y="2794"/>
                  </a:cubicBezTo>
                  <a:cubicBezTo>
                    <a:pt x="81" y="2794"/>
                    <a:pt x="118" y="2794"/>
                    <a:pt x="151" y="2805"/>
                  </a:cubicBezTo>
                  <a:cubicBezTo>
                    <a:pt x="386" y="2816"/>
                    <a:pt x="629" y="2841"/>
                    <a:pt x="864" y="2864"/>
                  </a:cubicBezTo>
                  <a:cubicBezTo>
                    <a:pt x="890" y="2867"/>
                    <a:pt x="914" y="2869"/>
                    <a:pt x="936" y="2869"/>
                  </a:cubicBezTo>
                  <a:cubicBezTo>
                    <a:pt x="991" y="2869"/>
                    <a:pt x="1038" y="2855"/>
                    <a:pt x="1096" y="2805"/>
                  </a:cubicBezTo>
                  <a:cubicBezTo>
                    <a:pt x="1258" y="2654"/>
                    <a:pt x="1397" y="2492"/>
                    <a:pt x="1526" y="2305"/>
                  </a:cubicBezTo>
                  <a:cubicBezTo>
                    <a:pt x="1548" y="2258"/>
                    <a:pt x="1573" y="2199"/>
                    <a:pt x="1584" y="2154"/>
                  </a:cubicBezTo>
                  <a:cubicBezTo>
                    <a:pt x="1607" y="1920"/>
                    <a:pt x="1596" y="1699"/>
                    <a:pt x="1573" y="1478"/>
                  </a:cubicBezTo>
                  <a:cubicBezTo>
                    <a:pt x="1537" y="1291"/>
                    <a:pt x="1492" y="1107"/>
                    <a:pt x="1353" y="967"/>
                  </a:cubicBezTo>
                  <a:cubicBezTo>
                    <a:pt x="1269" y="886"/>
                    <a:pt x="1188" y="802"/>
                    <a:pt x="1107" y="746"/>
                  </a:cubicBezTo>
                  <a:cubicBezTo>
                    <a:pt x="967" y="640"/>
                    <a:pt x="827" y="559"/>
                    <a:pt x="699" y="467"/>
                  </a:cubicBezTo>
                  <a:cubicBezTo>
                    <a:pt x="515" y="350"/>
                    <a:pt x="350" y="210"/>
                    <a:pt x="29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507405" y="2722587"/>
              <a:ext cx="370724" cy="46671"/>
            </a:xfrm>
            <a:custGeom>
              <a:avLst/>
              <a:gdLst/>
              <a:ahLst/>
              <a:cxnLst/>
              <a:rect l="l" t="t" r="r" b="b"/>
              <a:pathLst>
                <a:path w="4901" h="617" extrusionOk="0">
                  <a:moveTo>
                    <a:pt x="80" y="0"/>
                  </a:moveTo>
                  <a:cubicBezTo>
                    <a:pt x="48" y="0"/>
                    <a:pt x="28" y="29"/>
                    <a:pt x="11" y="83"/>
                  </a:cubicBezTo>
                  <a:lnTo>
                    <a:pt x="11" y="105"/>
                  </a:lnTo>
                  <a:lnTo>
                    <a:pt x="11" y="127"/>
                  </a:lnTo>
                  <a:cubicBezTo>
                    <a:pt x="0" y="245"/>
                    <a:pt x="0" y="245"/>
                    <a:pt x="106" y="303"/>
                  </a:cubicBezTo>
                  <a:cubicBezTo>
                    <a:pt x="338" y="421"/>
                    <a:pt x="595" y="454"/>
                    <a:pt x="849" y="491"/>
                  </a:cubicBezTo>
                  <a:cubicBezTo>
                    <a:pt x="1375" y="572"/>
                    <a:pt x="1908" y="605"/>
                    <a:pt x="2445" y="616"/>
                  </a:cubicBezTo>
                  <a:cubicBezTo>
                    <a:pt x="2702" y="605"/>
                    <a:pt x="2956" y="605"/>
                    <a:pt x="3213" y="583"/>
                  </a:cubicBezTo>
                  <a:cubicBezTo>
                    <a:pt x="3492" y="560"/>
                    <a:pt x="3783" y="524"/>
                    <a:pt x="4073" y="491"/>
                  </a:cubicBezTo>
                  <a:cubicBezTo>
                    <a:pt x="4087" y="491"/>
                    <a:pt x="4110" y="477"/>
                    <a:pt x="4121" y="477"/>
                  </a:cubicBezTo>
                  <a:cubicBezTo>
                    <a:pt x="4353" y="454"/>
                    <a:pt x="4576" y="407"/>
                    <a:pt x="4786" y="303"/>
                  </a:cubicBezTo>
                  <a:cubicBezTo>
                    <a:pt x="4900" y="245"/>
                    <a:pt x="4900" y="245"/>
                    <a:pt x="4889" y="127"/>
                  </a:cubicBezTo>
                  <a:cubicBezTo>
                    <a:pt x="4889" y="116"/>
                    <a:pt x="4889" y="94"/>
                    <a:pt x="4878" y="83"/>
                  </a:cubicBezTo>
                  <a:cubicBezTo>
                    <a:pt x="4870" y="29"/>
                    <a:pt x="4847" y="0"/>
                    <a:pt x="4812" y="0"/>
                  </a:cubicBezTo>
                  <a:cubicBezTo>
                    <a:pt x="4794" y="0"/>
                    <a:pt x="4773" y="8"/>
                    <a:pt x="4749" y="24"/>
                  </a:cubicBezTo>
                  <a:cubicBezTo>
                    <a:pt x="4691" y="46"/>
                    <a:pt x="4646" y="83"/>
                    <a:pt x="4587" y="94"/>
                  </a:cubicBezTo>
                  <a:cubicBezTo>
                    <a:pt x="4051" y="211"/>
                    <a:pt x="3515" y="281"/>
                    <a:pt x="2981" y="292"/>
                  </a:cubicBezTo>
                  <a:cubicBezTo>
                    <a:pt x="2813" y="302"/>
                    <a:pt x="2646" y="305"/>
                    <a:pt x="2478" y="305"/>
                  </a:cubicBezTo>
                  <a:cubicBezTo>
                    <a:pt x="2249" y="305"/>
                    <a:pt x="2021" y="299"/>
                    <a:pt x="1794" y="292"/>
                  </a:cubicBezTo>
                  <a:cubicBezTo>
                    <a:pt x="1327" y="267"/>
                    <a:pt x="886" y="211"/>
                    <a:pt x="430" y="116"/>
                  </a:cubicBezTo>
                  <a:cubicBezTo>
                    <a:pt x="327" y="94"/>
                    <a:pt x="232" y="83"/>
                    <a:pt x="140" y="24"/>
                  </a:cubicBezTo>
                  <a:cubicBezTo>
                    <a:pt x="116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3532064" y="2542036"/>
              <a:ext cx="96898" cy="145461"/>
            </a:xfrm>
            <a:custGeom>
              <a:avLst/>
              <a:gdLst/>
              <a:ahLst/>
              <a:cxnLst/>
              <a:rect l="l" t="t" r="r" b="b"/>
              <a:pathLst>
                <a:path w="1281" h="1923" extrusionOk="0">
                  <a:moveTo>
                    <a:pt x="979" y="0"/>
                  </a:moveTo>
                  <a:cubicBezTo>
                    <a:pt x="850" y="25"/>
                    <a:pt x="711" y="36"/>
                    <a:pt x="582" y="48"/>
                  </a:cubicBezTo>
                  <a:cubicBezTo>
                    <a:pt x="571" y="48"/>
                    <a:pt x="549" y="59"/>
                    <a:pt x="549" y="70"/>
                  </a:cubicBezTo>
                  <a:cubicBezTo>
                    <a:pt x="560" y="95"/>
                    <a:pt x="560" y="117"/>
                    <a:pt x="560" y="154"/>
                  </a:cubicBezTo>
                  <a:cubicBezTo>
                    <a:pt x="560" y="187"/>
                    <a:pt x="571" y="210"/>
                    <a:pt x="582" y="235"/>
                  </a:cubicBezTo>
                  <a:cubicBezTo>
                    <a:pt x="722" y="397"/>
                    <a:pt x="792" y="595"/>
                    <a:pt x="850" y="793"/>
                  </a:cubicBezTo>
                  <a:cubicBezTo>
                    <a:pt x="920" y="1025"/>
                    <a:pt x="873" y="1224"/>
                    <a:pt x="674" y="1386"/>
                  </a:cubicBezTo>
                  <a:cubicBezTo>
                    <a:pt x="593" y="1456"/>
                    <a:pt x="512" y="1525"/>
                    <a:pt x="420" y="1573"/>
                  </a:cubicBezTo>
                  <a:cubicBezTo>
                    <a:pt x="292" y="1654"/>
                    <a:pt x="152" y="1724"/>
                    <a:pt x="1" y="1805"/>
                  </a:cubicBezTo>
                  <a:cubicBezTo>
                    <a:pt x="82" y="1841"/>
                    <a:pt x="163" y="1886"/>
                    <a:pt x="244" y="1911"/>
                  </a:cubicBezTo>
                  <a:cubicBezTo>
                    <a:pt x="280" y="1922"/>
                    <a:pt x="314" y="1922"/>
                    <a:pt x="350" y="1922"/>
                  </a:cubicBezTo>
                  <a:cubicBezTo>
                    <a:pt x="442" y="1886"/>
                    <a:pt x="549" y="1863"/>
                    <a:pt x="641" y="1830"/>
                  </a:cubicBezTo>
                  <a:cubicBezTo>
                    <a:pt x="898" y="1735"/>
                    <a:pt x="1093" y="1562"/>
                    <a:pt x="1199" y="1305"/>
                  </a:cubicBezTo>
                  <a:cubicBezTo>
                    <a:pt x="1280" y="1106"/>
                    <a:pt x="1258" y="897"/>
                    <a:pt x="1222" y="687"/>
                  </a:cubicBezTo>
                  <a:cubicBezTo>
                    <a:pt x="1199" y="525"/>
                    <a:pt x="1152" y="386"/>
                    <a:pt x="1037" y="268"/>
                  </a:cubicBezTo>
                  <a:cubicBezTo>
                    <a:pt x="1012" y="257"/>
                    <a:pt x="1001" y="224"/>
                    <a:pt x="1001" y="198"/>
                  </a:cubicBezTo>
                  <a:cubicBezTo>
                    <a:pt x="990" y="176"/>
                    <a:pt x="990" y="140"/>
                    <a:pt x="990" y="117"/>
                  </a:cubicBezTo>
                  <a:cubicBezTo>
                    <a:pt x="990" y="84"/>
                    <a:pt x="979" y="48"/>
                    <a:pt x="979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3756485" y="2542036"/>
              <a:ext cx="96066" cy="145687"/>
            </a:xfrm>
            <a:custGeom>
              <a:avLst/>
              <a:gdLst/>
              <a:ahLst/>
              <a:cxnLst/>
              <a:rect l="l" t="t" r="r" b="b"/>
              <a:pathLst>
                <a:path w="1270" h="1926" extrusionOk="0">
                  <a:moveTo>
                    <a:pt x="291" y="0"/>
                  </a:moveTo>
                  <a:lnTo>
                    <a:pt x="291" y="129"/>
                  </a:lnTo>
                  <a:cubicBezTo>
                    <a:pt x="291" y="198"/>
                    <a:pt x="269" y="246"/>
                    <a:pt x="222" y="293"/>
                  </a:cubicBezTo>
                  <a:cubicBezTo>
                    <a:pt x="141" y="374"/>
                    <a:pt x="96" y="478"/>
                    <a:pt x="71" y="595"/>
                  </a:cubicBezTo>
                  <a:cubicBezTo>
                    <a:pt x="48" y="676"/>
                    <a:pt x="37" y="757"/>
                    <a:pt x="26" y="852"/>
                  </a:cubicBezTo>
                  <a:cubicBezTo>
                    <a:pt x="1" y="1176"/>
                    <a:pt x="96" y="1456"/>
                    <a:pt x="350" y="1665"/>
                  </a:cubicBezTo>
                  <a:cubicBezTo>
                    <a:pt x="501" y="1794"/>
                    <a:pt x="688" y="1841"/>
                    <a:pt x="864" y="1900"/>
                  </a:cubicBezTo>
                  <a:cubicBezTo>
                    <a:pt x="891" y="1909"/>
                    <a:pt x="927" y="1925"/>
                    <a:pt x="958" y="1925"/>
                  </a:cubicBezTo>
                  <a:cubicBezTo>
                    <a:pt x="965" y="1925"/>
                    <a:pt x="972" y="1924"/>
                    <a:pt x="979" y="1922"/>
                  </a:cubicBezTo>
                  <a:cubicBezTo>
                    <a:pt x="1085" y="1911"/>
                    <a:pt x="1177" y="1863"/>
                    <a:pt x="1269" y="1805"/>
                  </a:cubicBezTo>
                  <a:cubicBezTo>
                    <a:pt x="1155" y="1735"/>
                    <a:pt x="1037" y="1690"/>
                    <a:pt x="934" y="1620"/>
                  </a:cubicBezTo>
                  <a:cubicBezTo>
                    <a:pt x="828" y="1562"/>
                    <a:pt x="736" y="1492"/>
                    <a:pt x="629" y="1411"/>
                  </a:cubicBezTo>
                  <a:cubicBezTo>
                    <a:pt x="490" y="1305"/>
                    <a:pt x="386" y="1165"/>
                    <a:pt x="398" y="978"/>
                  </a:cubicBezTo>
                  <a:cubicBezTo>
                    <a:pt x="409" y="712"/>
                    <a:pt x="515" y="467"/>
                    <a:pt x="677" y="257"/>
                  </a:cubicBezTo>
                  <a:cubicBezTo>
                    <a:pt x="724" y="198"/>
                    <a:pt x="724" y="140"/>
                    <a:pt x="724" y="70"/>
                  </a:cubicBezTo>
                  <a:cubicBezTo>
                    <a:pt x="724" y="70"/>
                    <a:pt x="710" y="48"/>
                    <a:pt x="699" y="48"/>
                  </a:cubicBezTo>
                  <a:cubicBezTo>
                    <a:pt x="560" y="36"/>
                    <a:pt x="431" y="25"/>
                    <a:pt x="29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3573514" y="2527211"/>
              <a:ext cx="238652" cy="13994"/>
            </a:xfrm>
            <a:custGeom>
              <a:avLst/>
              <a:gdLst/>
              <a:ahLst/>
              <a:cxnLst/>
              <a:rect l="l" t="t" r="r" b="b"/>
              <a:pathLst>
                <a:path w="3155" h="185" extrusionOk="0">
                  <a:moveTo>
                    <a:pt x="1221" y="0"/>
                  </a:moveTo>
                  <a:cubicBezTo>
                    <a:pt x="1129" y="0"/>
                    <a:pt x="1034" y="0"/>
                    <a:pt x="942" y="12"/>
                  </a:cubicBezTo>
                  <a:cubicBezTo>
                    <a:pt x="651" y="34"/>
                    <a:pt x="372" y="56"/>
                    <a:pt x="82" y="82"/>
                  </a:cubicBezTo>
                  <a:cubicBezTo>
                    <a:pt x="1" y="93"/>
                    <a:pt x="1" y="104"/>
                    <a:pt x="12" y="185"/>
                  </a:cubicBezTo>
                  <a:cubicBezTo>
                    <a:pt x="536" y="139"/>
                    <a:pt x="1057" y="116"/>
                    <a:pt x="1576" y="116"/>
                  </a:cubicBezTo>
                  <a:cubicBezTo>
                    <a:pt x="2095" y="116"/>
                    <a:pt x="2613" y="139"/>
                    <a:pt x="3129" y="185"/>
                  </a:cubicBezTo>
                  <a:cubicBezTo>
                    <a:pt x="3155" y="104"/>
                    <a:pt x="3143" y="93"/>
                    <a:pt x="3074" y="93"/>
                  </a:cubicBezTo>
                  <a:cubicBezTo>
                    <a:pt x="2864" y="56"/>
                    <a:pt x="2655" y="34"/>
                    <a:pt x="2445" y="23"/>
                  </a:cubicBezTo>
                  <a:cubicBezTo>
                    <a:pt x="2129" y="12"/>
                    <a:pt x="1802" y="12"/>
                    <a:pt x="1478" y="12"/>
                  </a:cubicBezTo>
                  <a:cubicBezTo>
                    <a:pt x="1397" y="12"/>
                    <a:pt x="1314" y="0"/>
                    <a:pt x="122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3839310" y="2175489"/>
              <a:ext cx="54614" cy="52345"/>
            </a:xfrm>
            <a:custGeom>
              <a:avLst/>
              <a:gdLst/>
              <a:ahLst/>
              <a:cxnLst/>
              <a:rect l="l" t="t" r="r" b="b"/>
              <a:pathLst>
                <a:path w="722" h="692" extrusionOk="0">
                  <a:moveTo>
                    <a:pt x="186" y="171"/>
                  </a:moveTo>
                  <a:cubicBezTo>
                    <a:pt x="244" y="171"/>
                    <a:pt x="305" y="189"/>
                    <a:pt x="328" y="225"/>
                  </a:cubicBezTo>
                  <a:cubicBezTo>
                    <a:pt x="361" y="284"/>
                    <a:pt x="398" y="354"/>
                    <a:pt x="420" y="413"/>
                  </a:cubicBezTo>
                  <a:cubicBezTo>
                    <a:pt x="442" y="446"/>
                    <a:pt x="431" y="471"/>
                    <a:pt x="409" y="482"/>
                  </a:cubicBezTo>
                  <a:lnTo>
                    <a:pt x="373" y="482"/>
                  </a:lnTo>
                  <a:cubicBezTo>
                    <a:pt x="291" y="471"/>
                    <a:pt x="222" y="435"/>
                    <a:pt x="199" y="343"/>
                  </a:cubicBezTo>
                  <a:cubicBezTo>
                    <a:pt x="177" y="292"/>
                    <a:pt x="175" y="232"/>
                    <a:pt x="106" y="232"/>
                  </a:cubicBezTo>
                  <a:cubicBezTo>
                    <a:pt x="96" y="232"/>
                    <a:pt x="84" y="234"/>
                    <a:pt x="71" y="237"/>
                  </a:cubicBezTo>
                  <a:cubicBezTo>
                    <a:pt x="82" y="214"/>
                    <a:pt x="82" y="203"/>
                    <a:pt x="82" y="203"/>
                  </a:cubicBezTo>
                  <a:lnTo>
                    <a:pt x="93" y="192"/>
                  </a:lnTo>
                  <a:cubicBezTo>
                    <a:pt x="116" y="178"/>
                    <a:pt x="150" y="171"/>
                    <a:pt x="186" y="171"/>
                  </a:cubicBezTo>
                  <a:close/>
                  <a:moveTo>
                    <a:pt x="79" y="1"/>
                  </a:moveTo>
                  <a:cubicBezTo>
                    <a:pt x="38" y="1"/>
                    <a:pt x="21" y="20"/>
                    <a:pt x="12" y="74"/>
                  </a:cubicBezTo>
                  <a:cubicBezTo>
                    <a:pt x="1" y="97"/>
                    <a:pt x="1" y="122"/>
                    <a:pt x="12" y="144"/>
                  </a:cubicBezTo>
                  <a:cubicBezTo>
                    <a:pt x="12" y="156"/>
                    <a:pt x="12" y="167"/>
                    <a:pt x="23" y="192"/>
                  </a:cubicBezTo>
                  <a:cubicBezTo>
                    <a:pt x="71" y="343"/>
                    <a:pt x="129" y="494"/>
                    <a:pt x="174" y="644"/>
                  </a:cubicBezTo>
                  <a:cubicBezTo>
                    <a:pt x="188" y="656"/>
                    <a:pt x="199" y="670"/>
                    <a:pt x="222" y="670"/>
                  </a:cubicBezTo>
                  <a:cubicBezTo>
                    <a:pt x="280" y="681"/>
                    <a:pt x="339" y="692"/>
                    <a:pt x="384" y="692"/>
                  </a:cubicBezTo>
                  <a:lnTo>
                    <a:pt x="398" y="692"/>
                  </a:lnTo>
                  <a:cubicBezTo>
                    <a:pt x="523" y="692"/>
                    <a:pt x="537" y="681"/>
                    <a:pt x="571" y="586"/>
                  </a:cubicBezTo>
                  <a:cubicBezTo>
                    <a:pt x="582" y="552"/>
                    <a:pt x="593" y="505"/>
                    <a:pt x="618" y="482"/>
                  </a:cubicBezTo>
                  <a:cubicBezTo>
                    <a:pt x="699" y="390"/>
                    <a:pt x="722" y="284"/>
                    <a:pt x="699" y="181"/>
                  </a:cubicBezTo>
                  <a:cubicBezTo>
                    <a:pt x="688" y="122"/>
                    <a:pt x="663" y="86"/>
                    <a:pt x="618" y="74"/>
                  </a:cubicBezTo>
                  <a:cubicBezTo>
                    <a:pt x="442" y="52"/>
                    <a:pt x="280" y="27"/>
                    <a:pt x="118" y="5"/>
                  </a:cubicBezTo>
                  <a:cubicBezTo>
                    <a:pt x="103" y="2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3564664" y="2158924"/>
              <a:ext cx="70423" cy="27534"/>
            </a:xfrm>
            <a:custGeom>
              <a:avLst/>
              <a:gdLst/>
              <a:ahLst/>
              <a:cxnLst/>
              <a:rect l="l" t="t" r="r" b="b"/>
              <a:pathLst>
                <a:path w="931" h="364" extrusionOk="0">
                  <a:moveTo>
                    <a:pt x="248" y="0"/>
                  </a:moveTo>
                  <a:cubicBezTo>
                    <a:pt x="167" y="0"/>
                    <a:pt x="84" y="7"/>
                    <a:pt x="0" y="25"/>
                  </a:cubicBezTo>
                  <a:cubicBezTo>
                    <a:pt x="81" y="176"/>
                    <a:pt x="187" y="282"/>
                    <a:pt x="327" y="352"/>
                  </a:cubicBezTo>
                  <a:cubicBezTo>
                    <a:pt x="338" y="363"/>
                    <a:pt x="349" y="363"/>
                    <a:pt x="361" y="363"/>
                  </a:cubicBezTo>
                  <a:cubicBezTo>
                    <a:pt x="453" y="352"/>
                    <a:pt x="559" y="341"/>
                    <a:pt x="651" y="330"/>
                  </a:cubicBezTo>
                  <a:cubicBezTo>
                    <a:pt x="768" y="316"/>
                    <a:pt x="908" y="201"/>
                    <a:pt x="930" y="84"/>
                  </a:cubicBezTo>
                  <a:cubicBezTo>
                    <a:pt x="706" y="59"/>
                    <a:pt x="482" y="0"/>
                    <a:pt x="24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3534635" y="2148183"/>
              <a:ext cx="93494" cy="38805"/>
            </a:xfrm>
            <a:custGeom>
              <a:avLst/>
              <a:gdLst/>
              <a:ahLst/>
              <a:cxnLst/>
              <a:rect l="l" t="t" r="r" b="b"/>
              <a:pathLst>
                <a:path w="1236" h="513" extrusionOk="0">
                  <a:moveTo>
                    <a:pt x="378" y="1"/>
                  </a:moveTo>
                  <a:cubicBezTo>
                    <a:pt x="279" y="1"/>
                    <a:pt x="180" y="9"/>
                    <a:pt x="82" y="16"/>
                  </a:cubicBezTo>
                  <a:cubicBezTo>
                    <a:pt x="0" y="28"/>
                    <a:pt x="0" y="39"/>
                    <a:pt x="37" y="123"/>
                  </a:cubicBezTo>
                  <a:cubicBezTo>
                    <a:pt x="107" y="296"/>
                    <a:pt x="235" y="413"/>
                    <a:pt x="408" y="494"/>
                  </a:cubicBezTo>
                  <a:cubicBezTo>
                    <a:pt x="438" y="509"/>
                    <a:pt x="470" y="513"/>
                    <a:pt x="503" y="513"/>
                  </a:cubicBezTo>
                  <a:cubicBezTo>
                    <a:pt x="548" y="513"/>
                    <a:pt x="594" y="505"/>
                    <a:pt x="640" y="505"/>
                  </a:cubicBezTo>
                  <a:cubicBezTo>
                    <a:pt x="526" y="435"/>
                    <a:pt x="456" y="354"/>
                    <a:pt x="386" y="248"/>
                  </a:cubicBezTo>
                  <a:cubicBezTo>
                    <a:pt x="327" y="167"/>
                    <a:pt x="350" y="134"/>
                    <a:pt x="445" y="123"/>
                  </a:cubicBezTo>
                  <a:cubicBezTo>
                    <a:pt x="524" y="106"/>
                    <a:pt x="600" y="99"/>
                    <a:pt x="677" y="99"/>
                  </a:cubicBezTo>
                  <a:cubicBezTo>
                    <a:pt x="768" y="99"/>
                    <a:pt x="860" y="109"/>
                    <a:pt x="956" y="123"/>
                  </a:cubicBezTo>
                  <a:cubicBezTo>
                    <a:pt x="1048" y="134"/>
                    <a:pt x="1143" y="145"/>
                    <a:pt x="1224" y="167"/>
                  </a:cubicBezTo>
                  <a:cubicBezTo>
                    <a:pt x="1235" y="156"/>
                    <a:pt x="1235" y="156"/>
                    <a:pt x="1235" y="145"/>
                  </a:cubicBezTo>
                  <a:cubicBezTo>
                    <a:pt x="1199" y="134"/>
                    <a:pt x="1165" y="123"/>
                    <a:pt x="1129" y="109"/>
                  </a:cubicBezTo>
                  <a:cubicBezTo>
                    <a:pt x="934" y="39"/>
                    <a:pt x="724" y="5"/>
                    <a:pt x="501" y="5"/>
                  </a:cubicBezTo>
                  <a:cubicBezTo>
                    <a:pt x="460" y="2"/>
                    <a:pt x="419" y="1"/>
                    <a:pt x="37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3673887" y="2165655"/>
              <a:ext cx="30711" cy="13918"/>
            </a:xfrm>
            <a:custGeom>
              <a:avLst/>
              <a:gdLst/>
              <a:ahLst/>
              <a:cxnLst/>
              <a:rect l="l" t="t" r="r" b="b"/>
              <a:pathLst>
                <a:path w="406" h="184" extrusionOk="0">
                  <a:moveTo>
                    <a:pt x="132" y="1"/>
                  </a:moveTo>
                  <a:cubicBezTo>
                    <a:pt x="90" y="1"/>
                    <a:pt x="47" y="6"/>
                    <a:pt x="1" y="17"/>
                  </a:cubicBezTo>
                  <a:cubicBezTo>
                    <a:pt x="37" y="112"/>
                    <a:pt x="188" y="183"/>
                    <a:pt x="319" y="183"/>
                  </a:cubicBezTo>
                  <a:cubicBezTo>
                    <a:pt x="349" y="183"/>
                    <a:pt x="379" y="179"/>
                    <a:pt x="406" y="171"/>
                  </a:cubicBezTo>
                  <a:cubicBezTo>
                    <a:pt x="350" y="123"/>
                    <a:pt x="336" y="31"/>
                    <a:pt x="255" y="17"/>
                  </a:cubicBezTo>
                  <a:cubicBezTo>
                    <a:pt x="214" y="6"/>
                    <a:pt x="174" y="1"/>
                    <a:pt x="13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3856026" y="2192507"/>
              <a:ext cx="12330" cy="15053"/>
            </a:xfrm>
            <a:custGeom>
              <a:avLst/>
              <a:gdLst/>
              <a:ahLst/>
              <a:cxnLst/>
              <a:rect l="l" t="t" r="r" b="b"/>
              <a:pathLst>
                <a:path w="163" h="199" extrusionOk="0">
                  <a:moveTo>
                    <a:pt x="1" y="0"/>
                  </a:moveTo>
                  <a:cubicBezTo>
                    <a:pt x="37" y="81"/>
                    <a:pt x="23" y="188"/>
                    <a:pt x="163" y="199"/>
                  </a:cubicBezTo>
                  <a:cubicBezTo>
                    <a:pt x="107" y="129"/>
                    <a:pt x="93" y="37"/>
                    <a:pt x="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3502111" y="2120196"/>
              <a:ext cx="396291" cy="653097"/>
            </a:xfrm>
            <a:custGeom>
              <a:avLst/>
              <a:gdLst/>
              <a:ahLst/>
              <a:cxnLst/>
              <a:rect l="l" t="t" r="r" b="b"/>
              <a:pathLst>
                <a:path w="5239" h="8634" extrusionOk="0">
                  <a:moveTo>
                    <a:pt x="1075" y="512"/>
                  </a:moveTo>
                  <a:cubicBezTo>
                    <a:pt x="1309" y="512"/>
                    <a:pt x="1533" y="571"/>
                    <a:pt x="1757" y="596"/>
                  </a:cubicBezTo>
                  <a:cubicBezTo>
                    <a:pt x="1735" y="713"/>
                    <a:pt x="1595" y="828"/>
                    <a:pt x="1478" y="842"/>
                  </a:cubicBezTo>
                  <a:cubicBezTo>
                    <a:pt x="1386" y="853"/>
                    <a:pt x="1280" y="864"/>
                    <a:pt x="1188" y="875"/>
                  </a:cubicBezTo>
                  <a:cubicBezTo>
                    <a:pt x="1176" y="875"/>
                    <a:pt x="1165" y="875"/>
                    <a:pt x="1154" y="864"/>
                  </a:cubicBezTo>
                  <a:cubicBezTo>
                    <a:pt x="1014" y="794"/>
                    <a:pt x="908" y="688"/>
                    <a:pt x="827" y="537"/>
                  </a:cubicBezTo>
                  <a:cubicBezTo>
                    <a:pt x="911" y="519"/>
                    <a:pt x="994" y="512"/>
                    <a:pt x="1075" y="512"/>
                  </a:cubicBezTo>
                  <a:close/>
                  <a:moveTo>
                    <a:pt x="808" y="371"/>
                  </a:moveTo>
                  <a:cubicBezTo>
                    <a:pt x="849" y="371"/>
                    <a:pt x="890" y="372"/>
                    <a:pt x="931" y="375"/>
                  </a:cubicBezTo>
                  <a:cubicBezTo>
                    <a:pt x="1154" y="375"/>
                    <a:pt x="1364" y="409"/>
                    <a:pt x="1559" y="479"/>
                  </a:cubicBezTo>
                  <a:cubicBezTo>
                    <a:pt x="1595" y="493"/>
                    <a:pt x="1629" y="504"/>
                    <a:pt x="1665" y="515"/>
                  </a:cubicBezTo>
                  <a:cubicBezTo>
                    <a:pt x="1665" y="526"/>
                    <a:pt x="1665" y="526"/>
                    <a:pt x="1654" y="537"/>
                  </a:cubicBezTo>
                  <a:cubicBezTo>
                    <a:pt x="1573" y="515"/>
                    <a:pt x="1478" y="504"/>
                    <a:pt x="1386" y="493"/>
                  </a:cubicBezTo>
                  <a:cubicBezTo>
                    <a:pt x="1290" y="479"/>
                    <a:pt x="1198" y="469"/>
                    <a:pt x="1107" y="469"/>
                  </a:cubicBezTo>
                  <a:cubicBezTo>
                    <a:pt x="1030" y="469"/>
                    <a:pt x="954" y="476"/>
                    <a:pt x="875" y="493"/>
                  </a:cubicBezTo>
                  <a:cubicBezTo>
                    <a:pt x="780" y="504"/>
                    <a:pt x="757" y="537"/>
                    <a:pt x="816" y="618"/>
                  </a:cubicBezTo>
                  <a:cubicBezTo>
                    <a:pt x="886" y="724"/>
                    <a:pt x="956" y="805"/>
                    <a:pt x="1070" y="875"/>
                  </a:cubicBezTo>
                  <a:cubicBezTo>
                    <a:pt x="1024" y="875"/>
                    <a:pt x="978" y="883"/>
                    <a:pt x="933" y="883"/>
                  </a:cubicBezTo>
                  <a:cubicBezTo>
                    <a:pt x="900" y="883"/>
                    <a:pt x="868" y="879"/>
                    <a:pt x="838" y="864"/>
                  </a:cubicBezTo>
                  <a:cubicBezTo>
                    <a:pt x="665" y="783"/>
                    <a:pt x="537" y="666"/>
                    <a:pt x="467" y="493"/>
                  </a:cubicBezTo>
                  <a:cubicBezTo>
                    <a:pt x="430" y="409"/>
                    <a:pt x="430" y="398"/>
                    <a:pt x="512" y="386"/>
                  </a:cubicBezTo>
                  <a:cubicBezTo>
                    <a:pt x="610" y="379"/>
                    <a:pt x="709" y="371"/>
                    <a:pt x="808" y="371"/>
                  </a:cubicBezTo>
                  <a:close/>
                  <a:moveTo>
                    <a:pt x="4537" y="732"/>
                  </a:moveTo>
                  <a:cubicBezTo>
                    <a:pt x="4549" y="732"/>
                    <a:pt x="4561" y="733"/>
                    <a:pt x="4576" y="736"/>
                  </a:cubicBezTo>
                  <a:cubicBezTo>
                    <a:pt x="4738" y="758"/>
                    <a:pt x="4900" y="783"/>
                    <a:pt x="5076" y="805"/>
                  </a:cubicBezTo>
                  <a:cubicBezTo>
                    <a:pt x="5121" y="817"/>
                    <a:pt x="5146" y="853"/>
                    <a:pt x="5157" y="912"/>
                  </a:cubicBezTo>
                  <a:cubicBezTo>
                    <a:pt x="5180" y="1015"/>
                    <a:pt x="5157" y="1121"/>
                    <a:pt x="5076" y="1213"/>
                  </a:cubicBezTo>
                  <a:cubicBezTo>
                    <a:pt x="5051" y="1236"/>
                    <a:pt x="5040" y="1283"/>
                    <a:pt x="5029" y="1317"/>
                  </a:cubicBezTo>
                  <a:cubicBezTo>
                    <a:pt x="4995" y="1412"/>
                    <a:pt x="4981" y="1423"/>
                    <a:pt x="4856" y="1423"/>
                  </a:cubicBezTo>
                  <a:cubicBezTo>
                    <a:pt x="4808" y="1423"/>
                    <a:pt x="4738" y="1412"/>
                    <a:pt x="4680" y="1401"/>
                  </a:cubicBezTo>
                  <a:cubicBezTo>
                    <a:pt x="4657" y="1401"/>
                    <a:pt x="4646" y="1387"/>
                    <a:pt x="4632" y="1375"/>
                  </a:cubicBezTo>
                  <a:cubicBezTo>
                    <a:pt x="4576" y="1202"/>
                    <a:pt x="4518" y="1037"/>
                    <a:pt x="4470" y="875"/>
                  </a:cubicBezTo>
                  <a:cubicBezTo>
                    <a:pt x="4459" y="853"/>
                    <a:pt x="4459" y="828"/>
                    <a:pt x="4470" y="805"/>
                  </a:cubicBezTo>
                  <a:cubicBezTo>
                    <a:pt x="4479" y="751"/>
                    <a:pt x="4496" y="732"/>
                    <a:pt x="4537" y="732"/>
                  </a:cubicBezTo>
                  <a:close/>
                  <a:moveTo>
                    <a:pt x="2732" y="1030"/>
                  </a:moveTo>
                  <a:cubicBezTo>
                    <a:pt x="2812" y="1030"/>
                    <a:pt x="2893" y="1045"/>
                    <a:pt x="2970" y="1074"/>
                  </a:cubicBezTo>
                  <a:cubicBezTo>
                    <a:pt x="3470" y="1213"/>
                    <a:pt x="3970" y="1331"/>
                    <a:pt x="4470" y="1423"/>
                  </a:cubicBezTo>
                  <a:cubicBezTo>
                    <a:pt x="4610" y="1445"/>
                    <a:pt x="4738" y="1456"/>
                    <a:pt x="4878" y="1482"/>
                  </a:cubicBezTo>
                  <a:lnTo>
                    <a:pt x="4970" y="1482"/>
                  </a:lnTo>
                  <a:cubicBezTo>
                    <a:pt x="4937" y="1574"/>
                    <a:pt x="4912" y="1680"/>
                    <a:pt x="4878" y="1772"/>
                  </a:cubicBezTo>
                  <a:cubicBezTo>
                    <a:pt x="4867" y="1794"/>
                    <a:pt x="4819" y="1820"/>
                    <a:pt x="4797" y="1820"/>
                  </a:cubicBezTo>
                  <a:cubicBezTo>
                    <a:pt x="4691" y="1842"/>
                    <a:pt x="4599" y="1853"/>
                    <a:pt x="4492" y="1853"/>
                  </a:cubicBezTo>
                  <a:cubicBezTo>
                    <a:pt x="4446" y="1857"/>
                    <a:pt x="4399" y="1858"/>
                    <a:pt x="4353" y="1858"/>
                  </a:cubicBezTo>
                  <a:cubicBezTo>
                    <a:pt x="4260" y="1858"/>
                    <a:pt x="4167" y="1853"/>
                    <a:pt x="4073" y="1853"/>
                  </a:cubicBezTo>
                  <a:cubicBezTo>
                    <a:pt x="3864" y="1853"/>
                    <a:pt x="3713" y="1945"/>
                    <a:pt x="3599" y="2121"/>
                  </a:cubicBezTo>
                  <a:cubicBezTo>
                    <a:pt x="3551" y="2180"/>
                    <a:pt x="3515" y="2250"/>
                    <a:pt x="3481" y="2320"/>
                  </a:cubicBezTo>
                  <a:cubicBezTo>
                    <a:pt x="3410" y="2436"/>
                    <a:pt x="3317" y="2498"/>
                    <a:pt x="3197" y="2498"/>
                  </a:cubicBezTo>
                  <a:cubicBezTo>
                    <a:pt x="3162" y="2498"/>
                    <a:pt x="3124" y="2492"/>
                    <a:pt x="3084" y="2482"/>
                  </a:cubicBezTo>
                  <a:cubicBezTo>
                    <a:pt x="2934" y="2434"/>
                    <a:pt x="2794" y="2364"/>
                    <a:pt x="2691" y="2250"/>
                  </a:cubicBezTo>
                  <a:cubicBezTo>
                    <a:pt x="2537" y="2085"/>
                    <a:pt x="2422" y="1912"/>
                    <a:pt x="2341" y="1702"/>
                  </a:cubicBezTo>
                  <a:cubicBezTo>
                    <a:pt x="2294" y="1596"/>
                    <a:pt x="2294" y="1482"/>
                    <a:pt x="2341" y="1375"/>
                  </a:cubicBezTo>
                  <a:cubicBezTo>
                    <a:pt x="2364" y="1306"/>
                    <a:pt x="2397" y="1236"/>
                    <a:pt x="2422" y="1166"/>
                  </a:cubicBezTo>
                  <a:cubicBezTo>
                    <a:pt x="2456" y="1107"/>
                    <a:pt x="2503" y="1074"/>
                    <a:pt x="2573" y="1051"/>
                  </a:cubicBezTo>
                  <a:cubicBezTo>
                    <a:pt x="2625" y="1037"/>
                    <a:pt x="2678" y="1030"/>
                    <a:pt x="2732" y="1030"/>
                  </a:cubicBezTo>
                  <a:close/>
                  <a:moveTo>
                    <a:pt x="1559" y="48"/>
                  </a:moveTo>
                  <a:cubicBezTo>
                    <a:pt x="1897" y="74"/>
                    <a:pt x="2246" y="96"/>
                    <a:pt x="2584" y="118"/>
                  </a:cubicBezTo>
                  <a:cubicBezTo>
                    <a:pt x="2621" y="129"/>
                    <a:pt x="2665" y="166"/>
                    <a:pt x="2691" y="188"/>
                  </a:cubicBezTo>
                  <a:cubicBezTo>
                    <a:pt x="2746" y="258"/>
                    <a:pt x="2805" y="339"/>
                    <a:pt x="2864" y="409"/>
                  </a:cubicBezTo>
                  <a:cubicBezTo>
                    <a:pt x="2900" y="467"/>
                    <a:pt x="2945" y="479"/>
                    <a:pt x="3015" y="479"/>
                  </a:cubicBezTo>
                  <a:cubicBezTo>
                    <a:pt x="3191" y="493"/>
                    <a:pt x="3364" y="504"/>
                    <a:pt x="3540" y="515"/>
                  </a:cubicBezTo>
                  <a:cubicBezTo>
                    <a:pt x="3573" y="515"/>
                    <a:pt x="3621" y="526"/>
                    <a:pt x="3654" y="548"/>
                  </a:cubicBezTo>
                  <a:cubicBezTo>
                    <a:pt x="3830" y="643"/>
                    <a:pt x="4018" y="666"/>
                    <a:pt x="4202" y="688"/>
                  </a:cubicBezTo>
                  <a:cubicBezTo>
                    <a:pt x="4283" y="702"/>
                    <a:pt x="4367" y="702"/>
                    <a:pt x="4459" y="713"/>
                  </a:cubicBezTo>
                  <a:cubicBezTo>
                    <a:pt x="4378" y="864"/>
                    <a:pt x="4437" y="993"/>
                    <a:pt x="4492" y="1132"/>
                  </a:cubicBezTo>
                  <a:cubicBezTo>
                    <a:pt x="4518" y="1213"/>
                    <a:pt x="4551" y="1294"/>
                    <a:pt x="4587" y="1387"/>
                  </a:cubicBezTo>
                  <a:cubicBezTo>
                    <a:pt x="4506" y="1375"/>
                    <a:pt x="4437" y="1364"/>
                    <a:pt x="4353" y="1342"/>
                  </a:cubicBezTo>
                  <a:cubicBezTo>
                    <a:pt x="3911" y="1261"/>
                    <a:pt x="3459" y="1155"/>
                    <a:pt x="3015" y="1026"/>
                  </a:cubicBezTo>
                  <a:cubicBezTo>
                    <a:pt x="2923" y="999"/>
                    <a:pt x="2831" y="983"/>
                    <a:pt x="2736" y="983"/>
                  </a:cubicBezTo>
                  <a:cubicBezTo>
                    <a:pt x="2676" y="983"/>
                    <a:pt x="2614" y="990"/>
                    <a:pt x="2551" y="1004"/>
                  </a:cubicBezTo>
                  <a:cubicBezTo>
                    <a:pt x="2467" y="1026"/>
                    <a:pt x="2411" y="1063"/>
                    <a:pt x="2375" y="1144"/>
                  </a:cubicBezTo>
                  <a:cubicBezTo>
                    <a:pt x="2353" y="1177"/>
                    <a:pt x="2341" y="1225"/>
                    <a:pt x="2316" y="1272"/>
                  </a:cubicBezTo>
                  <a:cubicBezTo>
                    <a:pt x="2202" y="1470"/>
                    <a:pt x="2235" y="1680"/>
                    <a:pt x="2341" y="1864"/>
                  </a:cubicBezTo>
                  <a:cubicBezTo>
                    <a:pt x="2422" y="1993"/>
                    <a:pt x="2503" y="2121"/>
                    <a:pt x="2596" y="2250"/>
                  </a:cubicBezTo>
                  <a:cubicBezTo>
                    <a:pt x="2691" y="2364"/>
                    <a:pt x="2830" y="2448"/>
                    <a:pt x="2970" y="2504"/>
                  </a:cubicBezTo>
                  <a:cubicBezTo>
                    <a:pt x="3003" y="2529"/>
                    <a:pt x="3026" y="2540"/>
                    <a:pt x="3040" y="2588"/>
                  </a:cubicBezTo>
                  <a:cubicBezTo>
                    <a:pt x="3121" y="2890"/>
                    <a:pt x="3235" y="3180"/>
                    <a:pt x="3492" y="3390"/>
                  </a:cubicBezTo>
                  <a:cubicBezTo>
                    <a:pt x="3585" y="3482"/>
                    <a:pt x="3668" y="3566"/>
                    <a:pt x="3772" y="3658"/>
                  </a:cubicBezTo>
                  <a:cubicBezTo>
                    <a:pt x="3900" y="3775"/>
                    <a:pt x="3970" y="3926"/>
                    <a:pt x="3970" y="4099"/>
                  </a:cubicBezTo>
                  <a:cubicBezTo>
                    <a:pt x="3981" y="4228"/>
                    <a:pt x="3992" y="4345"/>
                    <a:pt x="3992" y="4460"/>
                  </a:cubicBezTo>
                  <a:cubicBezTo>
                    <a:pt x="4004" y="4613"/>
                    <a:pt x="3948" y="4739"/>
                    <a:pt x="3853" y="4845"/>
                  </a:cubicBezTo>
                  <a:cubicBezTo>
                    <a:pt x="3738" y="4985"/>
                    <a:pt x="3599" y="5066"/>
                    <a:pt x="3445" y="5124"/>
                  </a:cubicBezTo>
                  <a:cubicBezTo>
                    <a:pt x="3364" y="5147"/>
                    <a:pt x="3283" y="5183"/>
                    <a:pt x="3191" y="5205"/>
                  </a:cubicBezTo>
                  <a:cubicBezTo>
                    <a:pt x="3132" y="5228"/>
                    <a:pt x="3084" y="5264"/>
                    <a:pt x="3062" y="5334"/>
                  </a:cubicBezTo>
                  <a:lnTo>
                    <a:pt x="2621" y="5334"/>
                  </a:lnTo>
                  <a:cubicBezTo>
                    <a:pt x="2496" y="5334"/>
                    <a:pt x="2366" y="5329"/>
                    <a:pt x="2238" y="5329"/>
                  </a:cubicBezTo>
                  <a:cubicBezTo>
                    <a:pt x="2174" y="5329"/>
                    <a:pt x="2110" y="5330"/>
                    <a:pt x="2048" y="5334"/>
                  </a:cubicBezTo>
                  <a:cubicBezTo>
                    <a:pt x="1967" y="5334"/>
                    <a:pt x="1908" y="5298"/>
                    <a:pt x="1864" y="5253"/>
                  </a:cubicBezTo>
                  <a:cubicBezTo>
                    <a:pt x="1838" y="5242"/>
                    <a:pt x="1827" y="5217"/>
                    <a:pt x="1816" y="5205"/>
                  </a:cubicBezTo>
                  <a:cubicBezTo>
                    <a:pt x="1724" y="5055"/>
                    <a:pt x="1629" y="4893"/>
                    <a:pt x="1618" y="4705"/>
                  </a:cubicBezTo>
                  <a:cubicBezTo>
                    <a:pt x="1618" y="4543"/>
                    <a:pt x="1629" y="4379"/>
                    <a:pt x="1643" y="4217"/>
                  </a:cubicBezTo>
                  <a:cubicBezTo>
                    <a:pt x="1665" y="3856"/>
                    <a:pt x="1699" y="3496"/>
                    <a:pt x="1724" y="3133"/>
                  </a:cubicBezTo>
                  <a:cubicBezTo>
                    <a:pt x="1746" y="2540"/>
                    <a:pt x="1595" y="2004"/>
                    <a:pt x="1294" y="1504"/>
                  </a:cubicBezTo>
                  <a:cubicBezTo>
                    <a:pt x="1246" y="1423"/>
                    <a:pt x="1257" y="1342"/>
                    <a:pt x="1269" y="1261"/>
                  </a:cubicBezTo>
                  <a:cubicBezTo>
                    <a:pt x="1269" y="1166"/>
                    <a:pt x="1280" y="1074"/>
                    <a:pt x="1280" y="981"/>
                  </a:cubicBezTo>
                  <a:cubicBezTo>
                    <a:pt x="1294" y="934"/>
                    <a:pt x="1294" y="898"/>
                    <a:pt x="1350" y="898"/>
                  </a:cubicBezTo>
                  <a:cubicBezTo>
                    <a:pt x="1354" y="902"/>
                    <a:pt x="1359" y="904"/>
                    <a:pt x="1362" y="904"/>
                  </a:cubicBezTo>
                  <a:cubicBezTo>
                    <a:pt x="1370" y="904"/>
                    <a:pt x="1375" y="898"/>
                    <a:pt x="1375" y="898"/>
                  </a:cubicBezTo>
                  <a:cubicBezTo>
                    <a:pt x="1387" y="899"/>
                    <a:pt x="1399" y="899"/>
                    <a:pt x="1410" y="899"/>
                  </a:cubicBezTo>
                  <a:cubicBezTo>
                    <a:pt x="1574" y="899"/>
                    <a:pt x="1683" y="808"/>
                    <a:pt x="1769" y="688"/>
                  </a:cubicBezTo>
                  <a:cubicBezTo>
                    <a:pt x="1838" y="596"/>
                    <a:pt x="1838" y="562"/>
                    <a:pt x="1746" y="504"/>
                  </a:cubicBezTo>
                  <a:cubicBezTo>
                    <a:pt x="1618" y="423"/>
                    <a:pt x="1467" y="398"/>
                    <a:pt x="1327" y="364"/>
                  </a:cubicBezTo>
                  <a:cubicBezTo>
                    <a:pt x="1305" y="364"/>
                    <a:pt x="1280" y="353"/>
                    <a:pt x="1246" y="353"/>
                  </a:cubicBezTo>
                  <a:cubicBezTo>
                    <a:pt x="1269" y="328"/>
                    <a:pt x="1294" y="305"/>
                    <a:pt x="1316" y="283"/>
                  </a:cubicBezTo>
                  <a:cubicBezTo>
                    <a:pt x="1364" y="224"/>
                    <a:pt x="1408" y="177"/>
                    <a:pt x="1445" y="107"/>
                  </a:cubicBezTo>
                  <a:cubicBezTo>
                    <a:pt x="1467" y="60"/>
                    <a:pt x="1503" y="48"/>
                    <a:pt x="1559" y="48"/>
                  </a:cubicBezTo>
                  <a:close/>
                  <a:moveTo>
                    <a:pt x="1246" y="923"/>
                  </a:moveTo>
                  <a:cubicBezTo>
                    <a:pt x="1235" y="1063"/>
                    <a:pt x="1224" y="1191"/>
                    <a:pt x="1210" y="1331"/>
                  </a:cubicBezTo>
                  <a:cubicBezTo>
                    <a:pt x="1210" y="1401"/>
                    <a:pt x="1224" y="1456"/>
                    <a:pt x="1257" y="1526"/>
                  </a:cubicBezTo>
                  <a:cubicBezTo>
                    <a:pt x="1456" y="1806"/>
                    <a:pt x="1584" y="2121"/>
                    <a:pt x="1629" y="2459"/>
                  </a:cubicBezTo>
                  <a:cubicBezTo>
                    <a:pt x="1654" y="2702"/>
                    <a:pt x="1676" y="2948"/>
                    <a:pt x="1665" y="3202"/>
                  </a:cubicBezTo>
                  <a:cubicBezTo>
                    <a:pt x="1654" y="3599"/>
                    <a:pt x="1607" y="4007"/>
                    <a:pt x="1584" y="4404"/>
                  </a:cubicBezTo>
                  <a:cubicBezTo>
                    <a:pt x="1573" y="4518"/>
                    <a:pt x="1559" y="4636"/>
                    <a:pt x="1573" y="4739"/>
                  </a:cubicBezTo>
                  <a:cubicBezTo>
                    <a:pt x="1595" y="4937"/>
                    <a:pt x="1676" y="5113"/>
                    <a:pt x="1805" y="5264"/>
                  </a:cubicBezTo>
                  <a:lnTo>
                    <a:pt x="1875" y="5334"/>
                  </a:lnTo>
                  <a:cubicBezTo>
                    <a:pt x="1838" y="5334"/>
                    <a:pt x="1827" y="5345"/>
                    <a:pt x="1805" y="5345"/>
                  </a:cubicBezTo>
                  <a:cubicBezTo>
                    <a:pt x="1595" y="5356"/>
                    <a:pt x="1375" y="5381"/>
                    <a:pt x="1165" y="5393"/>
                  </a:cubicBezTo>
                  <a:cubicBezTo>
                    <a:pt x="1140" y="5393"/>
                    <a:pt x="1118" y="5393"/>
                    <a:pt x="1107" y="5368"/>
                  </a:cubicBezTo>
                  <a:cubicBezTo>
                    <a:pt x="1037" y="5264"/>
                    <a:pt x="956" y="5194"/>
                    <a:pt x="850" y="5136"/>
                  </a:cubicBezTo>
                  <a:cubicBezTo>
                    <a:pt x="805" y="5113"/>
                    <a:pt x="805" y="5088"/>
                    <a:pt x="816" y="5043"/>
                  </a:cubicBezTo>
                  <a:cubicBezTo>
                    <a:pt x="875" y="4893"/>
                    <a:pt x="931" y="4739"/>
                    <a:pt x="967" y="4577"/>
                  </a:cubicBezTo>
                  <a:cubicBezTo>
                    <a:pt x="1026" y="4320"/>
                    <a:pt x="1059" y="4066"/>
                    <a:pt x="1107" y="3820"/>
                  </a:cubicBezTo>
                  <a:cubicBezTo>
                    <a:pt x="1165" y="3507"/>
                    <a:pt x="1176" y="3191"/>
                    <a:pt x="1154" y="2878"/>
                  </a:cubicBezTo>
                  <a:cubicBezTo>
                    <a:pt x="1118" y="2471"/>
                    <a:pt x="1048" y="2063"/>
                    <a:pt x="908" y="1680"/>
                  </a:cubicBezTo>
                  <a:cubicBezTo>
                    <a:pt x="886" y="1610"/>
                    <a:pt x="886" y="1551"/>
                    <a:pt x="875" y="1482"/>
                  </a:cubicBezTo>
                  <a:lnTo>
                    <a:pt x="875" y="945"/>
                  </a:lnTo>
                  <a:cubicBezTo>
                    <a:pt x="1014" y="934"/>
                    <a:pt x="1129" y="923"/>
                    <a:pt x="1246" y="923"/>
                  </a:cubicBezTo>
                  <a:close/>
                  <a:moveTo>
                    <a:pt x="3375" y="2540"/>
                  </a:moveTo>
                  <a:cubicBezTo>
                    <a:pt x="3434" y="2750"/>
                    <a:pt x="3599" y="2890"/>
                    <a:pt x="3783" y="3007"/>
                  </a:cubicBezTo>
                  <a:cubicBezTo>
                    <a:pt x="3911" y="3099"/>
                    <a:pt x="4051" y="3180"/>
                    <a:pt x="4191" y="3286"/>
                  </a:cubicBezTo>
                  <a:cubicBezTo>
                    <a:pt x="4272" y="3342"/>
                    <a:pt x="4353" y="3426"/>
                    <a:pt x="4437" y="3507"/>
                  </a:cubicBezTo>
                  <a:cubicBezTo>
                    <a:pt x="4576" y="3647"/>
                    <a:pt x="4621" y="3831"/>
                    <a:pt x="4657" y="4018"/>
                  </a:cubicBezTo>
                  <a:cubicBezTo>
                    <a:pt x="4680" y="4239"/>
                    <a:pt x="4691" y="4460"/>
                    <a:pt x="4668" y="4694"/>
                  </a:cubicBezTo>
                  <a:cubicBezTo>
                    <a:pt x="4657" y="4739"/>
                    <a:pt x="4632" y="4798"/>
                    <a:pt x="4610" y="4845"/>
                  </a:cubicBezTo>
                  <a:cubicBezTo>
                    <a:pt x="4481" y="5032"/>
                    <a:pt x="4342" y="5194"/>
                    <a:pt x="4180" y="5345"/>
                  </a:cubicBezTo>
                  <a:cubicBezTo>
                    <a:pt x="4122" y="5395"/>
                    <a:pt x="4075" y="5409"/>
                    <a:pt x="4020" y="5409"/>
                  </a:cubicBezTo>
                  <a:cubicBezTo>
                    <a:pt x="3998" y="5409"/>
                    <a:pt x="3974" y="5407"/>
                    <a:pt x="3948" y="5404"/>
                  </a:cubicBezTo>
                  <a:cubicBezTo>
                    <a:pt x="3713" y="5381"/>
                    <a:pt x="3470" y="5356"/>
                    <a:pt x="3235" y="5345"/>
                  </a:cubicBezTo>
                  <a:cubicBezTo>
                    <a:pt x="3202" y="5334"/>
                    <a:pt x="3165" y="5334"/>
                    <a:pt x="3132" y="5334"/>
                  </a:cubicBezTo>
                  <a:cubicBezTo>
                    <a:pt x="3132" y="5323"/>
                    <a:pt x="3132" y="5323"/>
                    <a:pt x="3121" y="5312"/>
                  </a:cubicBezTo>
                  <a:cubicBezTo>
                    <a:pt x="3154" y="5287"/>
                    <a:pt x="3179" y="5275"/>
                    <a:pt x="3213" y="5253"/>
                  </a:cubicBezTo>
                  <a:cubicBezTo>
                    <a:pt x="3375" y="5183"/>
                    <a:pt x="3540" y="5124"/>
                    <a:pt x="3702" y="5032"/>
                  </a:cubicBezTo>
                  <a:cubicBezTo>
                    <a:pt x="3948" y="4893"/>
                    <a:pt x="4073" y="4683"/>
                    <a:pt x="4051" y="4379"/>
                  </a:cubicBezTo>
                  <a:cubicBezTo>
                    <a:pt x="4040" y="4239"/>
                    <a:pt x="4029" y="4099"/>
                    <a:pt x="4004" y="3960"/>
                  </a:cubicBezTo>
                  <a:cubicBezTo>
                    <a:pt x="3992" y="3867"/>
                    <a:pt x="3959" y="3775"/>
                    <a:pt x="3889" y="3716"/>
                  </a:cubicBezTo>
                  <a:cubicBezTo>
                    <a:pt x="3808" y="3621"/>
                    <a:pt x="3713" y="3540"/>
                    <a:pt x="3632" y="3459"/>
                  </a:cubicBezTo>
                  <a:cubicBezTo>
                    <a:pt x="3515" y="3356"/>
                    <a:pt x="3411" y="3239"/>
                    <a:pt x="3319" y="3121"/>
                  </a:cubicBezTo>
                  <a:cubicBezTo>
                    <a:pt x="3260" y="3052"/>
                    <a:pt x="3224" y="2959"/>
                    <a:pt x="3191" y="2867"/>
                  </a:cubicBezTo>
                  <a:cubicBezTo>
                    <a:pt x="3154" y="2797"/>
                    <a:pt x="3132" y="2714"/>
                    <a:pt x="3110" y="2644"/>
                  </a:cubicBezTo>
                  <a:cubicBezTo>
                    <a:pt x="3096" y="2610"/>
                    <a:pt x="3084" y="2588"/>
                    <a:pt x="3084" y="2563"/>
                  </a:cubicBezTo>
                  <a:cubicBezTo>
                    <a:pt x="3179" y="2552"/>
                    <a:pt x="3272" y="2540"/>
                    <a:pt x="3375" y="2540"/>
                  </a:cubicBezTo>
                  <a:close/>
                  <a:moveTo>
                    <a:pt x="2165" y="5381"/>
                  </a:moveTo>
                  <a:cubicBezTo>
                    <a:pt x="2258" y="5381"/>
                    <a:pt x="2341" y="5393"/>
                    <a:pt x="2422" y="5393"/>
                  </a:cubicBezTo>
                  <a:cubicBezTo>
                    <a:pt x="2746" y="5393"/>
                    <a:pt x="3073" y="5393"/>
                    <a:pt x="3389" y="5404"/>
                  </a:cubicBezTo>
                  <a:cubicBezTo>
                    <a:pt x="3599" y="5415"/>
                    <a:pt x="3808" y="5437"/>
                    <a:pt x="4018" y="5474"/>
                  </a:cubicBezTo>
                  <a:cubicBezTo>
                    <a:pt x="4087" y="5474"/>
                    <a:pt x="4099" y="5485"/>
                    <a:pt x="4073" y="5566"/>
                  </a:cubicBezTo>
                  <a:cubicBezTo>
                    <a:pt x="3557" y="5520"/>
                    <a:pt x="3039" y="5497"/>
                    <a:pt x="2520" y="5497"/>
                  </a:cubicBezTo>
                  <a:cubicBezTo>
                    <a:pt x="2001" y="5497"/>
                    <a:pt x="1480" y="5520"/>
                    <a:pt x="956" y="5566"/>
                  </a:cubicBezTo>
                  <a:cubicBezTo>
                    <a:pt x="945" y="5485"/>
                    <a:pt x="945" y="5474"/>
                    <a:pt x="1026" y="5463"/>
                  </a:cubicBezTo>
                  <a:cubicBezTo>
                    <a:pt x="1316" y="5437"/>
                    <a:pt x="1595" y="5415"/>
                    <a:pt x="1886" y="5393"/>
                  </a:cubicBezTo>
                  <a:cubicBezTo>
                    <a:pt x="1978" y="5381"/>
                    <a:pt x="2073" y="5381"/>
                    <a:pt x="2165" y="5381"/>
                  </a:cubicBezTo>
                  <a:close/>
                  <a:moveTo>
                    <a:pt x="1375" y="5577"/>
                  </a:moveTo>
                  <a:cubicBezTo>
                    <a:pt x="1386" y="5661"/>
                    <a:pt x="1386" y="5717"/>
                    <a:pt x="1397" y="5775"/>
                  </a:cubicBezTo>
                  <a:cubicBezTo>
                    <a:pt x="1397" y="5801"/>
                    <a:pt x="1408" y="5834"/>
                    <a:pt x="1433" y="5845"/>
                  </a:cubicBezTo>
                  <a:cubicBezTo>
                    <a:pt x="1548" y="5963"/>
                    <a:pt x="1595" y="6102"/>
                    <a:pt x="1618" y="6264"/>
                  </a:cubicBezTo>
                  <a:cubicBezTo>
                    <a:pt x="1654" y="6474"/>
                    <a:pt x="1676" y="6683"/>
                    <a:pt x="1595" y="6882"/>
                  </a:cubicBezTo>
                  <a:cubicBezTo>
                    <a:pt x="1489" y="7139"/>
                    <a:pt x="1294" y="7312"/>
                    <a:pt x="1037" y="7407"/>
                  </a:cubicBezTo>
                  <a:cubicBezTo>
                    <a:pt x="945" y="7440"/>
                    <a:pt x="838" y="7463"/>
                    <a:pt x="746" y="7499"/>
                  </a:cubicBezTo>
                  <a:cubicBezTo>
                    <a:pt x="710" y="7499"/>
                    <a:pt x="676" y="7499"/>
                    <a:pt x="640" y="7488"/>
                  </a:cubicBezTo>
                  <a:cubicBezTo>
                    <a:pt x="559" y="7463"/>
                    <a:pt x="478" y="7418"/>
                    <a:pt x="397" y="7382"/>
                  </a:cubicBezTo>
                  <a:cubicBezTo>
                    <a:pt x="548" y="7301"/>
                    <a:pt x="688" y="7231"/>
                    <a:pt x="816" y="7150"/>
                  </a:cubicBezTo>
                  <a:cubicBezTo>
                    <a:pt x="908" y="7102"/>
                    <a:pt x="989" y="7033"/>
                    <a:pt x="1070" y="6963"/>
                  </a:cubicBezTo>
                  <a:cubicBezTo>
                    <a:pt x="1269" y="6801"/>
                    <a:pt x="1316" y="6602"/>
                    <a:pt x="1246" y="6370"/>
                  </a:cubicBezTo>
                  <a:cubicBezTo>
                    <a:pt x="1188" y="6172"/>
                    <a:pt x="1118" y="5974"/>
                    <a:pt x="978" y="5812"/>
                  </a:cubicBezTo>
                  <a:cubicBezTo>
                    <a:pt x="945" y="5775"/>
                    <a:pt x="956" y="5706"/>
                    <a:pt x="945" y="5647"/>
                  </a:cubicBezTo>
                  <a:cubicBezTo>
                    <a:pt x="945" y="5636"/>
                    <a:pt x="967" y="5625"/>
                    <a:pt x="978" y="5625"/>
                  </a:cubicBezTo>
                  <a:cubicBezTo>
                    <a:pt x="1107" y="5613"/>
                    <a:pt x="1246" y="5602"/>
                    <a:pt x="1375" y="5577"/>
                  </a:cubicBezTo>
                  <a:close/>
                  <a:moveTo>
                    <a:pt x="3654" y="5577"/>
                  </a:moveTo>
                  <a:cubicBezTo>
                    <a:pt x="3794" y="5602"/>
                    <a:pt x="3923" y="5613"/>
                    <a:pt x="4062" y="5625"/>
                  </a:cubicBezTo>
                  <a:cubicBezTo>
                    <a:pt x="4073" y="5625"/>
                    <a:pt x="4087" y="5636"/>
                    <a:pt x="4087" y="5647"/>
                  </a:cubicBezTo>
                  <a:cubicBezTo>
                    <a:pt x="4087" y="5717"/>
                    <a:pt x="4087" y="5775"/>
                    <a:pt x="4040" y="5834"/>
                  </a:cubicBezTo>
                  <a:cubicBezTo>
                    <a:pt x="3878" y="6044"/>
                    <a:pt x="3772" y="6289"/>
                    <a:pt x="3761" y="6555"/>
                  </a:cubicBezTo>
                  <a:cubicBezTo>
                    <a:pt x="3749" y="6742"/>
                    <a:pt x="3853" y="6882"/>
                    <a:pt x="3992" y="6988"/>
                  </a:cubicBezTo>
                  <a:cubicBezTo>
                    <a:pt x="4099" y="7069"/>
                    <a:pt x="4191" y="7139"/>
                    <a:pt x="4297" y="7197"/>
                  </a:cubicBezTo>
                  <a:cubicBezTo>
                    <a:pt x="4400" y="7267"/>
                    <a:pt x="4518" y="7312"/>
                    <a:pt x="4632" y="7382"/>
                  </a:cubicBezTo>
                  <a:cubicBezTo>
                    <a:pt x="4540" y="7440"/>
                    <a:pt x="4448" y="7488"/>
                    <a:pt x="4342" y="7499"/>
                  </a:cubicBezTo>
                  <a:cubicBezTo>
                    <a:pt x="4335" y="7501"/>
                    <a:pt x="4328" y="7502"/>
                    <a:pt x="4321" y="7502"/>
                  </a:cubicBezTo>
                  <a:cubicBezTo>
                    <a:pt x="4290" y="7502"/>
                    <a:pt x="4254" y="7486"/>
                    <a:pt x="4227" y="7477"/>
                  </a:cubicBezTo>
                  <a:cubicBezTo>
                    <a:pt x="4051" y="7418"/>
                    <a:pt x="3864" y="7371"/>
                    <a:pt x="3713" y="7242"/>
                  </a:cubicBezTo>
                  <a:cubicBezTo>
                    <a:pt x="3459" y="7033"/>
                    <a:pt x="3364" y="6753"/>
                    <a:pt x="3389" y="6429"/>
                  </a:cubicBezTo>
                  <a:cubicBezTo>
                    <a:pt x="3400" y="6334"/>
                    <a:pt x="3411" y="6253"/>
                    <a:pt x="3434" y="6172"/>
                  </a:cubicBezTo>
                  <a:cubicBezTo>
                    <a:pt x="3459" y="6055"/>
                    <a:pt x="3504" y="5951"/>
                    <a:pt x="3585" y="5870"/>
                  </a:cubicBezTo>
                  <a:cubicBezTo>
                    <a:pt x="3632" y="5823"/>
                    <a:pt x="3643" y="5775"/>
                    <a:pt x="3654" y="5706"/>
                  </a:cubicBezTo>
                  <a:lnTo>
                    <a:pt x="3654" y="5577"/>
                  </a:lnTo>
                  <a:close/>
                  <a:moveTo>
                    <a:pt x="2491" y="5555"/>
                  </a:moveTo>
                  <a:cubicBezTo>
                    <a:pt x="2990" y="5555"/>
                    <a:pt x="3499" y="5567"/>
                    <a:pt x="3610" y="5591"/>
                  </a:cubicBezTo>
                  <a:cubicBezTo>
                    <a:pt x="3610" y="5694"/>
                    <a:pt x="3610" y="5787"/>
                    <a:pt x="3529" y="5882"/>
                  </a:cubicBezTo>
                  <a:cubicBezTo>
                    <a:pt x="3423" y="5985"/>
                    <a:pt x="3389" y="6125"/>
                    <a:pt x="3364" y="6264"/>
                  </a:cubicBezTo>
                  <a:cubicBezTo>
                    <a:pt x="3330" y="6451"/>
                    <a:pt x="3319" y="6650"/>
                    <a:pt x="3375" y="6834"/>
                  </a:cubicBezTo>
                  <a:cubicBezTo>
                    <a:pt x="3481" y="7150"/>
                    <a:pt x="3691" y="7359"/>
                    <a:pt x="4004" y="7463"/>
                  </a:cubicBezTo>
                  <a:cubicBezTo>
                    <a:pt x="4073" y="7488"/>
                    <a:pt x="4143" y="7510"/>
                    <a:pt x="4213" y="7547"/>
                  </a:cubicBezTo>
                  <a:cubicBezTo>
                    <a:pt x="4110" y="7569"/>
                    <a:pt x="4004" y="7602"/>
                    <a:pt x="3900" y="7602"/>
                  </a:cubicBezTo>
                  <a:cubicBezTo>
                    <a:pt x="3585" y="7628"/>
                    <a:pt x="3272" y="7661"/>
                    <a:pt x="2956" y="7661"/>
                  </a:cubicBezTo>
                  <a:cubicBezTo>
                    <a:pt x="2844" y="7664"/>
                    <a:pt x="2732" y="7666"/>
                    <a:pt x="2619" y="7666"/>
                  </a:cubicBezTo>
                  <a:cubicBezTo>
                    <a:pt x="2349" y="7666"/>
                    <a:pt x="2079" y="7658"/>
                    <a:pt x="1816" y="7650"/>
                  </a:cubicBezTo>
                  <a:cubicBezTo>
                    <a:pt x="1526" y="7639"/>
                    <a:pt x="1235" y="7639"/>
                    <a:pt x="945" y="7580"/>
                  </a:cubicBezTo>
                  <a:cubicBezTo>
                    <a:pt x="908" y="7569"/>
                    <a:pt x="861" y="7558"/>
                    <a:pt x="816" y="7547"/>
                  </a:cubicBezTo>
                  <a:cubicBezTo>
                    <a:pt x="931" y="7499"/>
                    <a:pt x="1037" y="7477"/>
                    <a:pt x="1140" y="7418"/>
                  </a:cubicBezTo>
                  <a:cubicBezTo>
                    <a:pt x="1478" y="7253"/>
                    <a:pt x="1676" y="6988"/>
                    <a:pt x="1699" y="6602"/>
                  </a:cubicBezTo>
                  <a:cubicBezTo>
                    <a:pt x="1699" y="6440"/>
                    <a:pt x="1676" y="6275"/>
                    <a:pt x="1629" y="6113"/>
                  </a:cubicBezTo>
                  <a:cubicBezTo>
                    <a:pt x="1607" y="6010"/>
                    <a:pt x="1548" y="5915"/>
                    <a:pt x="1478" y="5834"/>
                  </a:cubicBezTo>
                  <a:cubicBezTo>
                    <a:pt x="1456" y="5812"/>
                    <a:pt x="1445" y="5764"/>
                    <a:pt x="1433" y="5731"/>
                  </a:cubicBezTo>
                  <a:cubicBezTo>
                    <a:pt x="1419" y="5683"/>
                    <a:pt x="1433" y="5636"/>
                    <a:pt x="1433" y="5591"/>
                  </a:cubicBezTo>
                  <a:cubicBezTo>
                    <a:pt x="1503" y="5567"/>
                    <a:pt x="1992" y="5555"/>
                    <a:pt x="2491" y="5555"/>
                  </a:cubicBezTo>
                  <a:close/>
                  <a:moveTo>
                    <a:pt x="354" y="7410"/>
                  </a:moveTo>
                  <a:cubicBezTo>
                    <a:pt x="370" y="7410"/>
                    <a:pt x="387" y="7416"/>
                    <a:pt x="408" y="7429"/>
                  </a:cubicBezTo>
                  <a:cubicBezTo>
                    <a:pt x="618" y="7547"/>
                    <a:pt x="838" y="7602"/>
                    <a:pt x="1059" y="7639"/>
                  </a:cubicBezTo>
                  <a:cubicBezTo>
                    <a:pt x="1257" y="7672"/>
                    <a:pt x="1467" y="7686"/>
                    <a:pt x="1665" y="7697"/>
                  </a:cubicBezTo>
                  <a:cubicBezTo>
                    <a:pt x="1875" y="7709"/>
                    <a:pt x="2073" y="7720"/>
                    <a:pt x="2272" y="7720"/>
                  </a:cubicBezTo>
                  <a:cubicBezTo>
                    <a:pt x="2353" y="7728"/>
                    <a:pt x="2435" y="7736"/>
                    <a:pt x="2518" y="7736"/>
                  </a:cubicBezTo>
                  <a:cubicBezTo>
                    <a:pt x="2552" y="7736"/>
                    <a:pt x="2586" y="7734"/>
                    <a:pt x="2621" y="7731"/>
                  </a:cubicBezTo>
                  <a:cubicBezTo>
                    <a:pt x="2900" y="7720"/>
                    <a:pt x="3179" y="7709"/>
                    <a:pt x="3445" y="7686"/>
                  </a:cubicBezTo>
                  <a:cubicBezTo>
                    <a:pt x="3621" y="7686"/>
                    <a:pt x="3808" y="7672"/>
                    <a:pt x="3970" y="7639"/>
                  </a:cubicBezTo>
                  <a:cubicBezTo>
                    <a:pt x="4213" y="7602"/>
                    <a:pt x="4448" y="7547"/>
                    <a:pt x="4657" y="7418"/>
                  </a:cubicBezTo>
                  <a:cubicBezTo>
                    <a:pt x="4661" y="7415"/>
                    <a:pt x="4666" y="7413"/>
                    <a:pt x="4672" y="7413"/>
                  </a:cubicBezTo>
                  <a:cubicBezTo>
                    <a:pt x="4686" y="7413"/>
                    <a:pt x="4706" y="7421"/>
                    <a:pt x="4716" y="7429"/>
                  </a:cubicBezTo>
                  <a:cubicBezTo>
                    <a:pt x="4786" y="7488"/>
                    <a:pt x="4786" y="7569"/>
                    <a:pt x="4797" y="7661"/>
                  </a:cubicBezTo>
                  <a:cubicBezTo>
                    <a:pt x="4808" y="7731"/>
                    <a:pt x="4808" y="7812"/>
                    <a:pt x="4808" y="7882"/>
                  </a:cubicBezTo>
                  <a:cubicBezTo>
                    <a:pt x="4819" y="7918"/>
                    <a:pt x="4808" y="7940"/>
                    <a:pt x="4772" y="7952"/>
                  </a:cubicBezTo>
                  <a:cubicBezTo>
                    <a:pt x="4680" y="7977"/>
                    <a:pt x="4576" y="8010"/>
                    <a:pt x="4470" y="8035"/>
                  </a:cubicBezTo>
                  <a:cubicBezTo>
                    <a:pt x="3864" y="8150"/>
                    <a:pt x="3260" y="8220"/>
                    <a:pt x="2643" y="8220"/>
                  </a:cubicBezTo>
                  <a:lnTo>
                    <a:pt x="2515" y="8220"/>
                  </a:lnTo>
                  <a:cubicBezTo>
                    <a:pt x="2472" y="8221"/>
                    <a:pt x="2429" y="8221"/>
                    <a:pt x="2386" y="8221"/>
                  </a:cubicBezTo>
                  <a:cubicBezTo>
                    <a:pt x="1731" y="8221"/>
                    <a:pt x="1076" y="8141"/>
                    <a:pt x="430" y="8010"/>
                  </a:cubicBezTo>
                  <a:cubicBezTo>
                    <a:pt x="361" y="7999"/>
                    <a:pt x="302" y="7966"/>
                    <a:pt x="246" y="7940"/>
                  </a:cubicBezTo>
                  <a:cubicBezTo>
                    <a:pt x="232" y="7929"/>
                    <a:pt x="221" y="7907"/>
                    <a:pt x="221" y="7896"/>
                  </a:cubicBezTo>
                  <a:cubicBezTo>
                    <a:pt x="232" y="7778"/>
                    <a:pt x="246" y="7661"/>
                    <a:pt x="257" y="7558"/>
                  </a:cubicBezTo>
                  <a:cubicBezTo>
                    <a:pt x="257" y="7521"/>
                    <a:pt x="268" y="7499"/>
                    <a:pt x="280" y="7477"/>
                  </a:cubicBezTo>
                  <a:cubicBezTo>
                    <a:pt x="303" y="7432"/>
                    <a:pt x="325" y="7410"/>
                    <a:pt x="354" y="7410"/>
                  </a:cubicBezTo>
                  <a:close/>
                  <a:moveTo>
                    <a:pt x="4882" y="7964"/>
                  </a:moveTo>
                  <a:cubicBezTo>
                    <a:pt x="4917" y="7964"/>
                    <a:pt x="4940" y="7993"/>
                    <a:pt x="4948" y="8047"/>
                  </a:cubicBezTo>
                  <a:cubicBezTo>
                    <a:pt x="4959" y="8058"/>
                    <a:pt x="4959" y="8080"/>
                    <a:pt x="4959" y="8091"/>
                  </a:cubicBezTo>
                  <a:cubicBezTo>
                    <a:pt x="4970" y="8209"/>
                    <a:pt x="4970" y="8209"/>
                    <a:pt x="4856" y="8267"/>
                  </a:cubicBezTo>
                  <a:cubicBezTo>
                    <a:pt x="4632" y="8371"/>
                    <a:pt x="4389" y="8418"/>
                    <a:pt x="4143" y="8455"/>
                  </a:cubicBezTo>
                  <a:cubicBezTo>
                    <a:pt x="3853" y="8488"/>
                    <a:pt x="3562" y="8524"/>
                    <a:pt x="3283" y="8547"/>
                  </a:cubicBezTo>
                  <a:cubicBezTo>
                    <a:pt x="3026" y="8569"/>
                    <a:pt x="2772" y="8569"/>
                    <a:pt x="2515" y="8580"/>
                  </a:cubicBezTo>
                  <a:cubicBezTo>
                    <a:pt x="1978" y="8569"/>
                    <a:pt x="1445" y="8536"/>
                    <a:pt x="919" y="8455"/>
                  </a:cubicBezTo>
                  <a:cubicBezTo>
                    <a:pt x="665" y="8418"/>
                    <a:pt x="408" y="8385"/>
                    <a:pt x="176" y="8267"/>
                  </a:cubicBezTo>
                  <a:cubicBezTo>
                    <a:pt x="70" y="8209"/>
                    <a:pt x="70" y="8209"/>
                    <a:pt x="81" y="8091"/>
                  </a:cubicBezTo>
                  <a:lnTo>
                    <a:pt x="81" y="8047"/>
                  </a:lnTo>
                  <a:cubicBezTo>
                    <a:pt x="98" y="7993"/>
                    <a:pt x="118" y="7964"/>
                    <a:pt x="150" y="7964"/>
                  </a:cubicBezTo>
                  <a:cubicBezTo>
                    <a:pt x="166" y="7964"/>
                    <a:pt x="186" y="7972"/>
                    <a:pt x="210" y="7988"/>
                  </a:cubicBezTo>
                  <a:cubicBezTo>
                    <a:pt x="302" y="8047"/>
                    <a:pt x="397" y="8058"/>
                    <a:pt x="500" y="8080"/>
                  </a:cubicBezTo>
                  <a:cubicBezTo>
                    <a:pt x="956" y="8175"/>
                    <a:pt x="1397" y="8231"/>
                    <a:pt x="1864" y="8256"/>
                  </a:cubicBezTo>
                  <a:cubicBezTo>
                    <a:pt x="2091" y="8263"/>
                    <a:pt x="2319" y="8269"/>
                    <a:pt x="2548" y="8269"/>
                  </a:cubicBezTo>
                  <a:cubicBezTo>
                    <a:pt x="2716" y="8269"/>
                    <a:pt x="2883" y="8266"/>
                    <a:pt x="3051" y="8256"/>
                  </a:cubicBezTo>
                  <a:cubicBezTo>
                    <a:pt x="3585" y="8245"/>
                    <a:pt x="4121" y="8175"/>
                    <a:pt x="4657" y="8058"/>
                  </a:cubicBezTo>
                  <a:cubicBezTo>
                    <a:pt x="4716" y="8047"/>
                    <a:pt x="4761" y="8010"/>
                    <a:pt x="4819" y="7988"/>
                  </a:cubicBezTo>
                  <a:cubicBezTo>
                    <a:pt x="4843" y="7972"/>
                    <a:pt x="4864" y="7964"/>
                    <a:pt x="4882" y="7964"/>
                  </a:cubicBezTo>
                  <a:close/>
                  <a:moveTo>
                    <a:pt x="1528" y="0"/>
                  </a:moveTo>
                  <a:cubicBezTo>
                    <a:pt x="1459" y="0"/>
                    <a:pt x="1414" y="30"/>
                    <a:pt x="1386" y="107"/>
                  </a:cubicBezTo>
                  <a:cubicBezTo>
                    <a:pt x="1350" y="188"/>
                    <a:pt x="1280" y="258"/>
                    <a:pt x="1210" y="317"/>
                  </a:cubicBezTo>
                  <a:cubicBezTo>
                    <a:pt x="1194" y="324"/>
                    <a:pt x="1173" y="332"/>
                    <a:pt x="1153" y="332"/>
                  </a:cubicBezTo>
                  <a:cubicBezTo>
                    <a:pt x="1144" y="332"/>
                    <a:pt x="1136" y="331"/>
                    <a:pt x="1129" y="328"/>
                  </a:cubicBezTo>
                  <a:cubicBezTo>
                    <a:pt x="1037" y="323"/>
                    <a:pt x="948" y="320"/>
                    <a:pt x="860" y="320"/>
                  </a:cubicBezTo>
                  <a:cubicBezTo>
                    <a:pt x="735" y="320"/>
                    <a:pt x="612" y="326"/>
                    <a:pt x="489" y="339"/>
                  </a:cubicBezTo>
                  <a:cubicBezTo>
                    <a:pt x="386" y="353"/>
                    <a:pt x="361" y="398"/>
                    <a:pt x="408" y="504"/>
                  </a:cubicBezTo>
                  <a:cubicBezTo>
                    <a:pt x="478" y="677"/>
                    <a:pt x="595" y="805"/>
                    <a:pt x="769" y="887"/>
                  </a:cubicBezTo>
                  <a:cubicBezTo>
                    <a:pt x="816" y="912"/>
                    <a:pt x="838" y="945"/>
                    <a:pt x="838" y="993"/>
                  </a:cubicBezTo>
                  <a:cubicBezTo>
                    <a:pt x="827" y="1085"/>
                    <a:pt x="838" y="1191"/>
                    <a:pt x="827" y="1283"/>
                  </a:cubicBezTo>
                  <a:cubicBezTo>
                    <a:pt x="816" y="1470"/>
                    <a:pt x="850" y="1655"/>
                    <a:pt x="908" y="1842"/>
                  </a:cubicBezTo>
                  <a:cubicBezTo>
                    <a:pt x="1048" y="2331"/>
                    <a:pt x="1129" y="2820"/>
                    <a:pt x="1107" y="3331"/>
                  </a:cubicBezTo>
                  <a:cubicBezTo>
                    <a:pt x="1095" y="3540"/>
                    <a:pt x="1059" y="3750"/>
                    <a:pt x="1026" y="3960"/>
                  </a:cubicBezTo>
                  <a:cubicBezTo>
                    <a:pt x="978" y="4320"/>
                    <a:pt x="919" y="4658"/>
                    <a:pt x="780" y="4996"/>
                  </a:cubicBezTo>
                  <a:cubicBezTo>
                    <a:pt x="735" y="5102"/>
                    <a:pt x="746" y="5124"/>
                    <a:pt x="850" y="5194"/>
                  </a:cubicBezTo>
                  <a:cubicBezTo>
                    <a:pt x="931" y="5253"/>
                    <a:pt x="1014" y="5312"/>
                    <a:pt x="1059" y="5404"/>
                  </a:cubicBezTo>
                  <a:cubicBezTo>
                    <a:pt x="1026" y="5415"/>
                    <a:pt x="989" y="5426"/>
                    <a:pt x="956" y="5426"/>
                  </a:cubicBezTo>
                  <a:cubicBezTo>
                    <a:pt x="908" y="5437"/>
                    <a:pt x="897" y="5463"/>
                    <a:pt x="886" y="5496"/>
                  </a:cubicBezTo>
                  <a:lnTo>
                    <a:pt x="886" y="5717"/>
                  </a:lnTo>
                  <a:cubicBezTo>
                    <a:pt x="897" y="5764"/>
                    <a:pt x="908" y="5823"/>
                    <a:pt x="931" y="5845"/>
                  </a:cubicBezTo>
                  <a:cubicBezTo>
                    <a:pt x="1070" y="6010"/>
                    <a:pt x="1140" y="6194"/>
                    <a:pt x="1199" y="6382"/>
                  </a:cubicBezTo>
                  <a:cubicBezTo>
                    <a:pt x="1257" y="6569"/>
                    <a:pt x="1235" y="6742"/>
                    <a:pt x="1095" y="6882"/>
                  </a:cubicBezTo>
                  <a:cubicBezTo>
                    <a:pt x="1059" y="6918"/>
                    <a:pt x="1026" y="6940"/>
                    <a:pt x="989" y="6963"/>
                  </a:cubicBezTo>
                  <a:cubicBezTo>
                    <a:pt x="816" y="7102"/>
                    <a:pt x="618" y="7220"/>
                    <a:pt x="408" y="7301"/>
                  </a:cubicBezTo>
                  <a:cubicBezTo>
                    <a:pt x="268" y="7359"/>
                    <a:pt x="187" y="7463"/>
                    <a:pt x="176" y="7616"/>
                  </a:cubicBezTo>
                  <a:cubicBezTo>
                    <a:pt x="176" y="7720"/>
                    <a:pt x="162" y="7812"/>
                    <a:pt x="151" y="7907"/>
                  </a:cubicBezTo>
                  <a:cubicBezTo>
                    <a:pt x="70" y="7918"/>
                    <a:pt x="48" y="7940"/>
                    <a:pt x="37" y="8035"/>
                  </a:cubicBezTo>
                  <a:cubicBezTo>
                    <a:pt x="23" y="8069"/>
                    <a:pt x="23" y="8105"/>
                    <a:pt x="23" y="8139"/>
                  </a:cubicBezTo>
                  <a:cubicBezTo>
                    <a:pt x="0" y="8209"/>
                    <a:pt x="23" y="8245"/>
                    <a:pt x="81" y="8279"/>
                  </a:cubicBezTo>
                  <a:cubicBezTo>
                    <a:pt x="210" y="8326"/>
                    <a:pt x="327" y="8396"/>
                    <a:pt x="467" y="8429"/>
                  </a:cubicBezTo>
                  <a:cubicBezTo>
                    <a:pt x="780" y="8488"/>
                    <a:pt x="1095" y="8536"/>
                    <a:pt x="1419" y="8569"/>
                  </a:cubicBezTo>
                  <a:cubicBezTo>
                    <a:pt x="1654" y="8594"/>
                    <a:pt x="1897" y="8605"/>
                    <a:pt x="2143" y="8617"/>
                  </a:cubicBezTo>
                  <a:cubicBezTo>
                    <a:pt x="2293" y="8628"/>
                    <a:pt x="2443" y="8633"/>
                    <a:pt x="2593" y="8633"/>
                  </a:cubicBezTo>
                  <a:cubicBezTo>
                    <a:pt x="2873" y="8633"/>
                    <a:pt x="3153" y="8616"/>
                    <a:pt x="3434" y="8594"/>
                  </a:cubicBezTo>
                  <a:cubicBezTo>
                    <a:pt x="3724" y="8569"/>
                    <a:pt x="4004" y="8524"/>
                    <a:pt x="4297" y="8488"/>
                  </a:cubicBezTo>
                  <a:cubicBezTo>
                    <a:pt x="4529" y="8455"/>
                    <a:pt x="4738" y="8396"/>
                    <a:pt x="4937" y="8279"/>
                  </a:cubicBezTo>
                  <a:cubicBezTo>
                    <a:pt x="5018" y="8245"/>
                    <a:pt x="5029" y="8220"/>
                    <a:pt x="5018" y="8139"/>
                  </a:cubicBezTo>
                  <a:cubicBezTo>
                    <a:pt x="5007" y="8105"/>
                    <a:pt x="5007" y="8069"/>
                    <a:pt x="5007" y="8022"/>
                  </a:cubicBezTo>
                  <a:cubicBezTo>
                    <a:pt x="4981" y="7940"/>
                    <a:pt x="4970" y="7918"/>
                    <a:pt x="4878" y="7907"/>
                  </a:cubicBezTo>
                  <a:lnTo>
                    <a:pt x="4878" y="7859"/>
                  </a:lnTo>
                  <a:cubicBezTo>
                    <a:pt x="4867" y="7767"/>
                    <a:pt x="4867" y="7661"/>
                    <a:pt x="4856" y="7569"/>
                  </a:cubicBezTo>
                  <a:cubicBezTo>
                    <a:pt x="4831" y="7440"/>
                    <a:pt x="4761" y="7359"/>
                    <a:pt x="4646" y="7301"/>
                  </a:cubicBezTo>
                  <a:cubicBezTo>
                    <a:pt x="4492" y="7242"/>
                    <a:pt x="4353" y="7161"/>
                    <a:pt x="4213" y="7080"/>
                  </a:cubicBezTo>
                  <a:cubicBezTo>
                    <a:pt x="4143" y="7044"/>
                    <a:pt x="4087" y="6988"/>
                    <a:pt x="4018" y="6940"/>
                  </a:cubicBezTo>
                  <a:cubicBezTo>
                    <a:pt x="3878" y="6848"/>
                    <a:pt x="3794" y="6720"/>
                    <a:pt x="3808" y="6555"/>
                  </a:cubicBezTo>
                  <a:cubicBezTo>
                    <a:pt x="3830" y="6301"/>
                    <a:pt x="3923" y="6080"/>
                    <a:pt x="4087" y="5882"/>
                  </a:cubicBezTo>
                  <a:cubicBezTo>
                    <a:pt x="4121" y="5834"/>
                    <a:pt x="4143" y="5775"/>
                    <a:pt x="4143" y="5717"/>
                  </a:cubicBezTo>
                  <a:lnTo>
                    <a:pt x="4143" y="5496"/>
                  </a:lnTo>
                  <a:cubicBezTo>
                    <a:pt x="4143" y="5463"/>
                    <a:pt x="4143" y="5437"/>
                    <a:pt x="4180" y="5415"/>
                  </a:cubicBezTo>
                  <a:cubicBezTo>
                    <a:pt x="4367" y="5264"/>
                    <a:pt x="4518" y="5088"/>
                    <a:pt x="4657" y="4893"/>
                  </a:cubicBezTo>
                  <a:cubicBezTo>
                    <a:pt x="4691" y="4834"/>
                    <a:pt x="4716" y="4775"/>
                    <a:pt x="4727" y="4717"/>
                  </a:cubicBezTo>
                  <a:cubicBezTo>
                    <a:pt x="4749" y="4460"/>
                    <a:pt x="4738" y="4194"/>
                    <a:pt x="4691" y="3937"/>
                  </a:cubicBezTo>
                  <a:cubicBezTo>
                    <a:pt x="4657" y="3691"/>
                    <a:pt x="4540" y="3496"/>
                    <a:pt x="4353" y="3331"/>
                  </a:cubicBezTo>
                  <a:cubicBezTo>
                    <a:pt x="4308" y="3297"/>
                    <a:pt x="4261" y="3250"/>
                    <a:pt x="4202" y="3216"/>
                  </a:cubicBezTo>
                  <a:cubicBezTo>
                    <a:pt x="4073" y="3133"/>
                    <a:pt x="3948" y="3040"/>
                    <a:pt x="3808" y="2959"/>
                  </a:cubicBezTo>
                  <a:cubicBezTo>
                    <a:pt x="3668" y="2878"/>
                    <a:pt x="3551" y="2772"/>
                    <a:pt x="3470" y="2633"/>
                  </a:cubicBezTo>
                  <a:cubicBezTo>
                    <a:pt x="3411" y="2552"/>
                    <a:pt x="3423" y="2504"/>
                    <a:pt x="3481" y="2434"/>
                  </a:cubicBezTo>
                  <a:cubicBezTo>
                    <a:pt x="3504" y="2401"/>
                    <a:pt x="3515" y="2378"/>
                    <a:pt x="3540" y="2342"/>
                  </a:cubicBezTo>
                  <a:cubicBezTo>
                    <a:pt x="3573" y="2283"/>
                    <a:pt x="3610" y="2213"/>
                    <a:pt x="3654" y="2155"/>
                  </a:cubicBezTo>
                  <a:cubicBezTo>
                    <a:pt x="3761" y="2004"/>
                    <a:pt x="3900" y="1912"/>
                    <a:pt x="4087" y="1912"/>
                  </a:cubicBezTo>
                  <a:cubicBezTo>
                    <a:pt x="4168" y="1917"/>
                    <a:pt x="4249" y="1920"/>
                    <a:pt x="4329" y="1920"/>
                  </a:cubicBezTo>
                  <a:cubicBezTo>
                    <a:pt x="4409" y="1920"/>
                    <a:pt x="4487" y="1917"/>
                    <a:pt x="4562" y="1912"/>
                  </a:cubicBezTo>
                  <a:cubicBezTo>
                    <a:pt x="4657" y="1912"/>
                    <a:pt x="4738" y="1889"/>
                    <a:pt x="4819" y="1875"/>
                  </a:cubicBezTo>
                  <a:cubicBezTo>
                    <a:pt x="4889" y="1864"/>
                    <a:pt x="4937" y="1820"/>
                    <a:pt x="4959" y="1736"/>
                  </a:cubicBezTo>
                  <a:cubicBezTo>
                    <a:pt x="4995" y="1610"/>
                    <a:pt x="5040" y="1470"/>
                    <a:pt x="5076" y="1342"/>
                  </a:cubicBezTo>
                  <a:cubicBezTo>
                    <a:pt x="5088" y="1306"/>
                    <a:pt x="5110" y="1272"/>
                    <a:pt x="5135" y="1236"/>
                  </a:cubicBezTo>
                  <a:cubicBezTo>
                    <a:pt x="5227" y="1132"/>
                    <a:pt x="5238" y="1004"/>
                    <a:pt x="5216" y="864"/>
                  </a:cubicBezTo>
                  <a:cubicBezTo>
                    <a:pt x="5205" y="805"/>
                    <a:pt x="5169" y="772"/>
                    <a:pt x="5110" y="758"/>
                  </a:cubicBezTo>
                  <a:cubicBezTo>
                    <a:pt x="4797" y="724"/>
                    <a:pt x="4492" y="677"/>
                    <a:pt x="4180" y="632"/>
                  </a:cubicBezTo>
                  <a:cubicBezTo>
                    <a:pt x="4018" y="607"/>
                    <a:pt x="3842" y="585"/>
                    <a:pt x="3691" y="504"/>
                  </a:cubicBezTo>
                  <a:cubicBezTo>
                    <a:pt x="3643" y="479"/>
                    <a:pt x="3585" y="456"/>
                    <a:pt x="3540" y="456"/>
                  </a:cubicBezTo>
                  <a:cubicBezTo>
                    <a:pt x="3364" y="445"/>
                    <a:pt x="3179" y="445"/>
                    <a:pt x="3003" y="434"/>
                  </a:cubicBezTo>
                  <a:cubicBezTo>
                    <a:pt x="2970" y="434"/>
                    <a:pt x="2934" y="409"/>
                    <a:pt x="2922" y="386"/>
                  </a:cubicBezTo>
                  <a:cubicBezTo>
                    <a:pt x="2853" y="317"/>
                    <a:pt x="2794" y="236"/>
                    <a:pt x="2724" y="155"/>
                  </a:cubicBezTo>
                  <a:cubicBezTo>
                    <a:pt x="2691" y="96"/>
                    <a:pt x="2632" y="60"/>
                    <a:pt x="2562" y="60"/>
                  </a:cubicBezTo>
                  <a:cubicBezTo>
                    <a:pt x="2411" y="60"/>
                    <a:pt x="2258" y="60"/>
                    <a:pt x="2107" y="48"/>
                  </a:cubicBezTo>
                  <a:cubicBezTo>
                    <a:pt x="1933" y="37"/>
                    <a:pt x="1746" y="15"/>
                    <a:pt x="1573" y="4"/>
                  </a:cubicBezTo>
                  <a:cubicBezTo>
                    <a:pt x="1557" y="1"/>
                    <a:pt x="1542" y="0"/>
                    <a:pt x="152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3670332" y="2161647"/>
              <a:ext cx="40317" cy="21407"/>
            </a:xfrm>
            <a:custGeom>
              <a:avLst/>
              <a:gdLst/>
              <a:ahLst/>
              <a:cxnLst/>
              <a:rect l="l" t="t" r="r" b="b"/>
              <a:pathLst>
                <a:path w="533" h="283" extrusionOk="0">
                  <a:moveTo>
                    <a:pt x="179" y="54"/>
                  </a:moveTo>
                  <a:cubicBezTo>
                    <a:pt x="221" y="54"/>
                    <a:pt x="261" y="59"/>
                    <a:pt x="302" y="70"/>
                  </a:cubicBezTo>
                  <a:cubicBezTo>
                    <a:pt x="383" y="84"/>
                    <a:pt x="397" y="176"/>
                    <a:pt x="453" y="224"/>
                  </a:cubicBezTo>
                  <a:cubicBezTo>
                    <a:pt x="426" y="232"/>
                    <a:pt x="396" y="236"/>
                    <a:pt x="366" y="236"/>
                  </a:cubicBezTo>
                  <a:cubicBezTo>
                    <a:pt x="235" y="236"/>
                    <a:pt x="84" y="165"/>
                    <a:pt x="48" y="70"/>
                  </a:cubicBezTo>
                  <a:cubicBezTo>
                    <a:pt x="94" y="59"/>
                    <a:pt x="137" y="54"/>
                    <a:pt x="179" y="54"/>
                  </a:cubicBezTo>
                  <a:close/>
                  <a:moveTo>
                    <a:pt x="198" y="0"/>
                  </a:moveTo>
                  <a:cubicBezTo>
                    <a:pt x="162" y="0"/>
                    <a:pt x="117" y="0"/>
                    <a:pt x="81" y="14"/>
                  </a:cubicBezTo>
                  <a:cubicBezTo>
                    <a:pt x="59" y="26"/>
                    <a:pt x="11" y="37"/>
                    <a:pt x="11" y="59"/>
                  </a:cubicBezTo>
                  <a:cubicBezTo>
                    <a:pt x="0" y="84"/>
                    <a:pt x="11" y="129"/>
                    <a:pt x="34" y="154"/>
                  </a:cubicBezTo>
                  <a:cubicBezTo>
                    <a:pt x="131" y="271"/>
                    <a:pt x="260" y="280"/>
                    <a:pt x="389" y="280"/>
                  </a:cubicBezTo>
                  <a:cubicBezTo>
                    <a:pt x="415" y="280"/>
                    <a:pt x="441" y="280"/>
                    <a:pt x="467" y="280"/>
                  </a:cubicBezTo>
                  <a:cubicBezTo>
                    <a:pt x="472" y="282"/>
                    <a:pt x="477" y="283"/>
                    <a:pt x="481" y="283"/>
                  </a:cubicBezTo>
                  <a:cubicBezTo>
                    <a:pt x="509" y="283"/>
                    <a:pt x="533" y="250"/>
                    <a:pt x="511" y="210"/>
                  </a:cubicBezTo>
                  <a:cubicBezTo>
                    <a:pt x="453" y="70"/>
                    <a:pt x="349" y="0"/>
                    <a:pt x="19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3643026" y="2240009"/>
              <a:ext cx="7867" cy="18684"/>
            </a:xfrm>
            <a:custGeom>
              <a:avLst/>
              <a:gdLst/>
              <a:ahLst/>
              <a:cxnLst/>
              <a:rect l="l" t="t" r="r" b="b"/>
              <a:pathLst>
                <a:path w="104" h="24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96"/>
                    <a:pt x="45" y="166"/>
                    <a:pt x="93" y="247"/>
                  </a:cubicBezTo>
                  <a:cubicBezTo>
                    <a:pt x="104" y="177"/>
                    <a:pt x="45" y="26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3633344" y="2414584"/>
              <a:ext cx="7867" cy="13994"/>
            </a:xfrm>
            <a:custGeom>
              <a:avLst/>
              <a:gdLst/>
              <a:ahLst/>
              <a:cxnLst/>
              <a:rect l="l" t="t" r="r" b="b"/>
              <a:pathLst>
                <a:path w="104" h="185" extrusionOk="0">
                  <a:moveTo>
                    <a:pt x="27" y="0"/>
                  </a:moveTo>
                  <a:cubicBezTo>
                    <a:pt x="22" y="0"/>
                    <a:pt x="17" y="3"/>
                    <a:pt x="11" y="9"/>
                  </a:cubicBezTo>
                  <a:cubicBezTo>
                    <a:pt x="11" y="9"/>
                    <a:pt x="0" y="23"/>
                    <a:pt x="11" y="23"/>
                  </a:cubicBezTo>
                  <a:cubicBezTo>
                    <a:pt x="22" y="79"/>
                    <a:pt x="59" y="126"/>
                    <a:pt x="81" y="185"/>
                  </a:cubicBezTo>
                  <a:cubicBezTo>
                    <a:pt x="81" y="174"/>
                    <a:pt x="92" y="174"/>
                    <a:pt x="103" y="174"/>
                  </a:cubicBezTo>
                  <a:cubicBezTo>
                    <a:pt x="103" y="115"/>
                    <a:pt x="70" y="56"/>
                    <a:pt x="34" y="9"/>
                  </a:cubicBezTo>
                  <a:cubicBezTo>
                    <a:pt x="34" y="3"/>
                    <a:pt x="31" y="0"/>
                    <a:pt x="2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3636900" y="2389850"/>
              <a:ext cx="5371" cy="15961"/>
            </a:xfrm>
            <a:custGeom>
              <a:avLst/>
              <a:gdLst/>
              <a:ahLst/>
              <a:cxnLst/>
              <a:rect l="l" t="t" r="r" b="b"/>
              <a:pathLst>
                <a:path w="71" h="211" extrusionOk="0">
                  <a:moveTo>
                    <a:pt x="45" y="1"/>
                  </a:moveTo>
                  <a:cubicBezTo>
                    <a:pt x="12" y="45"/>
                    <a:pt x="1" y="163"/>
                    <a:pt x="34" y="210"/>
                  </a:cubicBezTo>
                  <a:cubicBezTo>
                    <a:pt x="45" y="126"/>
                    <a:pt x="56" y="70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3626310" y="2140089"/>
              <a:ext cx="8775" cy="6808"/>
            </a:xfrm>
            <a:custGeom>
              <a:avLst/>
              <a:gdLst/>
              <a:ahLst/>
              <a:cxnLst/>
              <a:rect l="l" t="t" r="r" b="b"/>
              <a:pathLst>
                <a:path w="116" h="90" extrusionOk="0">
                  <a:moveTo>
                    <a:pt x="30" y="0"/>
                  </a:moveTo>
                  <a:cubicBezTo>
                    <a:pt x="20" y="0"/>
                    <a:pt x="11" y="2"/>
                    <a:pt x="1" y="6"/>
                  </a:cubicBezTo>
                  <a:cubicBezTo>
                    <a:pt x="46" y="31"/>
                    <a:pt x="82" y="65"/>
                    <a:pt x="115" y="90"/>
                  </a:cubicBezTo>
                  <a:cubicBezTo>
                    <a:pt x="115" y="41"/>
                    <a:pt x="75" y="0"/>
                    <a:pt x="3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3656112" y="2260356"/>
              <a:ext cx="7262" cy="8926"/>
            </a:xfrm>
            <a:custGeom>
              <a:avLst/>
              <a:gdLst/>
              <a:ahLst/>
              <a:cxnLst/>
              <a:rect l="l" t="t" r="r" b="b"/>
              <a:pathLst>
                <a:path w="96" h="118" extrusionOk="0">
                  <a:moveTo>
                    <a:pt x="96" y="0"/>
                  </a:moveTo>
                  <a:cubicBezTo>
                    <a:pt x="37" y="0"/>
                    <a:pt x="1" y="48"/>
                    <a:pt x="1" y="106"/>
                  </a:cubicBezTo>
                  <a:cubicBezTo>
                    <a:pt x="12" y="106"/>
                    <a:pt x="12" y="106"/>
                    <a:pt x="26" y="117"/>
                  </a:cubicBezTo>
                  <a:cubicBezTo>
                    <a:pt x="48" y="70"/>
                    <a:pt x="71" y="36"/>
                    <a:pt x="9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3600744" y="2667068"/>
              <a:ext cx="20423" cy="15128"/>
            </a:xfrm>
            <a:custGeom>
              <a:avLst/>
              <a:gdLst/>
              <a:ahLst/>
              <a:cxnLst/>
              <a:rect l="l" t="t" r="r" b="b"/>
              <a:pathLst>
                <a:path w="270" h="200" extrusionOk="0">
                  <a:moveTo>
                    <a:pt x="255" y="1"/>
                  </a:moveTo>
                  <a:cubicBezTo>
                    <a:pt x="244" y="1"/>
                    <a:pt x="233" y="1"/>
                    <a:pt x="233" y="12"/>
                  </a:cubicBezTo>
                  <a:cubicBezTo>
                    <a:pt x="163" y="60"/>
                    <a:pt x="93" y="107"/>
                    <a:pt x="23" y="163"/>
                  </a:cubicBezTo>
                  <a:cubicBezTo>
                    <a:pt x="12" y="163"/>
                    <a:pt x="12" y="177"/>
                    <a:pt x="1" y="188"/>
                  </a:cubicBezTo>
                  <a:cubicBezTo>
                    <a:pt x="12" y="188"/>
                    <a:pt x="34" y="199"/>
                    <a:pt x="34" y="199"/>
                  </a:cubicBezTo>
                  <a:cubicBezTo>
                    <a:pt x="115" y="141"/>
                    <a:pt x="185" y="93"/>
                    <a:pt x="255" y="48"/>
                  </a:cubicBezTo>
                  <a:cubicBezTo>
                    <a:pt x="269" y="37"/>
                    <a:pt x="269" y="23"/>
                    <a:pt x="26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706412" y="2546575"/>
              <a:ext cx="19289" cy="3706"/>
            </a:xfrm>
            <a:custGeom>
              <a:avLst/>
              <a:gdLst/>
              <a:ahLst/>
              <a:cxnLst/>
              <a:rect l="l" t="t" r="r" b="b"/>
              <a:pathLst>
                <a:path w="255" h="49" extrusionOk="0">
                  <a:moveTo>
                    <a:pt x="118" y="1"/>
                  </a:moveTo>
                  <a:cubicBezTo>
                    <a:pt x="69" y="1"/>
                    <a:pt x="21" y="7"/>
                    <a:pt x="1" y="24"/>
                  </a:cubicBezTo>
                  <a:cubicBezTo>
                    <a:pt x="23" y="41"/>
                    <a:pt x="78" y="49"/>
                    <a:pt x="132" y="49"/>
                  </a:cubicBezTo>
                  <a:cubicBezTo>
                    <a:pt x="186" y="49"/>
                    <a:pt x="238" y="41"/>
                    <a:pt x="255" y="24"/>
                  </a:cubicBezTo>
                  <a:cubicBezTo>
                    <a:pt x="237" y="10"/>
                    <a:pt x="176" y="1"/>
                    <a:pt x="1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625251" y="2648688"/>
              <a:ext cx="8169" cy="10666"/>
            </a:xfrm>
            <a:custGeom>
              <a:avLst/>
              <a:gdLst/>
              <a:ahLst/>
              <a:cxnLst/>
              <a:rect l="l" t="t" r="r" b="b"/>
              <a:pathLst>
                <a:path w="108" h="141" extrusionOk="0">
                  <a:moveTo>
                    <a:pt x="71" y="1"/>
                  </a:moveTo>
                  <a:cubicBezTo>
                    <a:pt x="48" y="46"/>
                    <a:pt x="26" y="93"/>
                    <a:pt x="1" y="141"/>
                  </a:cubicBezTo>
                  <a:cubicBezTo>
                    <a:pt x="71" y="115"/>
                    <a:pt x="107" y="57"/>
                    <a:pt x="8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730919" y="2548390"/>
              <a:ext cx="10666" cy="5295"/>
            </a:xfrm>
            <a:custGeom>
              <a:avLst/>
              <a:gdLst/>
              <a:ahLst/>
              <a:cxnLst/>
              <a:rect l="l" t="t" r="r" b="b"/>
              <a:pathLst>
                <a:path w="141" h="70" extrusionOk="0">
                  <a:moveTo>
                    <a:pt x="48" y="1"/>
                  </a:moveTo>
                  <a:cubicBezTo>
                    <a:pt x="33" y="1"/>
                    <a:pt x="17" y="4"/>
                    <a:pt x="1" y="11"/>
                  </a:cubicBezTo>
                  <a:cubicBezTo>
                    <a:pt x="48" y="33"/>
                    <a:pt x="96" y="56"/>
                    <a:pt x="129" y="70"/>
                  </a:cubicBezTo>
                  <a:cubicBezTo>
                    <a:pt x="129" y="70"/>
                    <a:pt x="140" y="56"/>
                    <a:pt x="140" y="45"/>
                  </a:cubicBezTo>
                  <a:cubicBezTo>
                    <a:pt x="116" y="21"/>
                    <a:pt x="85" y="1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621923" y="2729168"/>
              <a:ext cx="13162" cy="5824"/>
            </a:xfrm>
            <a:custGeom>
              <a:avLst/>
              <a:gdLst/>
              <a:ahLst/>
              <a:cxnLst/>
              <a:rect l="l" t="t" r="r" b="b"/>
              <a:pathLst>
                <a:path w="174" h="77" extrusionOk="0">
                  <a:moveTo>
                    <a:pt x="26" y="1"/>
                  </a:moveTo>
                  <a:cubicBezTo>
                    <a:pt x="15" y="1"/>
                    <a:pt x="6" y="3"/>
                    <a:pt x="0" y="7"/>
                  </a:cubicBezTo>
                  <a:cubicBezTo>
                    <a:pt x="45" y="54"/>
                    <a:pt x="115" y="77"/>
                    <a:pt x="173" y="77"/>
                  </a:cubicBezTo>
                  <a:cubicBezTo>
                    <a:pt x="155" y="38"/>
                    <a:pt x="73" y="1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632437" y="2720772"/>
              <a:ext cx="15961" cy="4312"/>
            </a:xfrm>
            <a:custGeom>
              <a:avLst/>
              <a:gdLst/>
              <a:ahLst/>
              <a:cxnLst/>
              <a:rect l="l" t="t" r="r" b="b"/>
              <a:pathLst>
                <a:path w="211" h="57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29" y="12"/>
                    <a:pt x="71" y="26"/>
                    <a:pt x="1" y="26"/>
                  </a:cubicBezTo>
                  <a:cubicBezTo>
                    <a:pt x="12" y="37"/>
                    <a:pt x="12" y="37"/>
                    <a:pt x="12" y="48"/>
                  </a:cubicBezTo>
                  <a:cubicBezTo>
                    <a:pt x="25" y="54"/>
                    <a:pt x="41" y="57"/>
                    <a:pt x="60" y="57"/>
                  </a:cubicBezTo>
                  <a:cubicBezTo>
                    <a:pt x="111" y="57"/>
                    <a:pt x="176" y="35"/>
                    <a:pt x="21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834923" y="2703224"/>
              <a:ext cx="8926" cy="10666"/>
            </a:xfrm>
            <a:custGeom>
              <a:avLst/>
              <a:gdLst/>
              <a:ahLst/>
              <a:cxnLst/>
              <a:rect l="l" t="t" r="r" b="b"/>
              <a:pathLst>
                <a:path w="118" h="141" extrusionOk="0">
                  <a:moveTo>
                    <a:pt x="92" y="1"/>
                  </a:moveTo>
                  <a:cubicBezTo>
                    <a:pt x="48" y="12"/>
                    <a:pt x="0" y="82"/>
                    <a:pt x="11" y="140"/>
                  </a:cubicBezTo>
                  <a:cubicBezTo>
                    <a:pt x="48" y="93"/>
                    <a:pt x="81" y="59"/>
                    <a:pt x="118" y="12"/>
                  </a:cubicBezTo>
                  <a:cubicBezTo>
                    <a:pt x="106" y="12"/>
                    <a:pt x="106" y="12"/>
                    <a:pt x="9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815483" y="2712073"/>
              <a:ext cx="8926" cy="7942"/>
            </a:xfrm>
            <a:custGeom>
              <a:avLst/>
              <a:gdLst/>
              <a:ahLst/>
              <a:cxnLst/>
              <a:rect l="l" t="t" r="r" b="b"/>
              <a:pathLst>
                <a:path w="118" h="105" extrusionOk="0">
                  <a:moveTo>
                    <a:pt x="106" y="1"/>
                  </a:moveTo>
                  <a:lnTo>
                    <a:pt x="106" y="1"/>
                  </a:lnTo>
                  <a:cubicBezTo>
                    <a:pt x="70" y="34"/>
                    <a:pt x="37" y="57"/>
                    <a:pt x="0" y="93"/>
                  </a:cubicBezTo>
                  <a:cubicBezTo>
                    <a:pt x="14" y="93"/>
                    <a:pt x="14" y="104"/>
                    <a:pt x="14" y="104"/>
                  </a:cubicBezTo>
                  <a:cubicBezTo>
                    <a:pt x="70" y="104"/>
                    <a:pt x="118" y="71"/>
                    <a:pt x="10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3740676" y="2255893"/>
              <a:ext cx="11498" cy="14221"/>
            </a:xfrm>
            <a:custGeom>
              <a:avLst/>
              <a:gdLst/>
              <a:ahLst/>
              <a:cxnLst/>
              <a:rect l="l" t="t" r="r" b="b"/>
              <a:pathLst>
                <a:path w="152" h="188" extrusionOk="0">
                  <a:moveTo>
                    <a:pt x="151" y="0"/>
                  </a:moveTo>
                  <a:cubicBezTo>
                    <a:pt x="95" y="0"/>
                    <a:pt x="0" y="107"/>
                    <a:pt x="0" y="188"/>
                  </a:cubicBezTo>
                  <a:cubicBezTo>
                    <a:pt x="59" y="118"/>
                    <a:pt x="106" y="70"/>
                    <a:pt x="15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3762612" y="2340382"/>
              <a:ext cx="17852" cy="11573"/>
            </a:xfrm>
            <a:custGeom>
              <a:avLst/>
              <a:gdLst/>
              <a:ahLst/>
              <a:cxnLst/>
              <a:rect l="l" t="t" r="r" b="b"/>
              <a:pathLst>
                <a:path w="236" h="153" extrusionOk="0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25" y="46"/>
                    <a:pt x="180" y="153"/>
                    <a:pt x="228" y="153"/>
                  </a:cubicBezTo>
                  <a:cubicBezTo>
                    <a:pt x="231" y="153"/>
                    <a:pt x="234" y="153"/>
                    <a:pt x="236" y="152"/>
                  </a:cubicBezTo>
                  <a:cubicBezTo>
                    <a:pt x="212" y="99"/>
                    <a:pt x="64" y="0"/>
                    <a:pt x="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3769797" y="2354602"/>
              <a:ext cx="5371" cy="8926"/>
            </a:xfrm>
            <a:custGeom>
              <a:avLst/>
              <a:gdLst/>
              <a:ahLst/>
              <a:cxnLst/>
              <a:rect l="l" t="t" r="r" b="b"/>
              <a:pathLst>
                <a:path w="71" h="118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48"/>
                    <a:pt x="23" y="81"/>
                    <a:pt x="60" y="117"/>
                  </a:cubicBezTo>
                  <a:cubicBezTo>
                    <a:pt x="71" y="81"/>
                    <a:pt x="71" y="34"/>
                    <a:pt x="2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3844605" y="2188574"/>
              <a:ext cx="27912" cy="23676"/>
            </a:xfrm>
            <a:custGeom>
              <a:avLst/>
              <a:gdLst/>
              <a:ahLst/>
              <a:cxnLst/>
              <a:rect l="l" t="t" r="r" b="b"/>
              <a:pathLst>
                <a:path w="369" h="313" extrusionOk="0">
                  <a:moveTo>
                    <a:pt x="152" y="52"/>
                  </a:moveTo>
                  <a:lnTo>
                    <a:pt x="152" y="52"/>
                  </a:lnTo>
                  <a:cubicBezTo>
                    <a:pt x="244" y="89"/>
                    <a:pt x="258" y="181"/>
                    <a:pt x="314" y="251"/>
                  </a:cubicBezTo>
                  <a:cubicBezTo>
                    <a:pt x="174" y="240"/>
                    <a:pt x="188" y="133"/>
                    <a:pt x="152" y="52"/>
                  </a:cubicBezTo>
                  <a:close/>
                  <a:moveTo>
                    <a:pt x="120" y="0"/>
                  </a:moveTo>
                  <a:cubicBezTo>
                    <a:pt x="78" y="0"/>
                    <a:pt x="37" y="10"/>
                    <a:pt x="12" y="30"/>
                  </a:cubicBezTo>
                  <a:cubicBezTo>
                    <a:pt x="12" y="30"/>
                    <a:pt x="12" y="41"/>
                    <a:pt x="1" y="64"/>
                  </a:cubicBezTo>
                  <a:cubicBezTo>
                    <a:pt x="14" y="61"/>
                    <a:pt x="26" y="59"/>
                    <a:pt x="36" y="59"/>
                  </a:cubicBezTo>
                  <a:cubicBezTo>
                    <a:pt x="105" y="59"/>
                    <a:pt x="107" y="119"/>
                    <a:pt x="129" y="170"/>
                  </a:cubicBezTo>
                  <a:cubicBezTo>
                    <a:pt x="152" y="262"/>
                    <a:pt x="221" y="298"/>
                    <a:pt x="303" y="309"/>
                  </a:cubicBezTo>
                  <a:cubicBezTo>
                    <a:pt x="310" y="311"/>
                    <a:pt x="318" y="312"/>
                    <a:pt x="324" y="312"/>
                  </a:cubicBezTo>
                  <a:cubicBezTo>
                    <a:pt x="356" y="312"/>
                    <a:pt x="369" y="288"/>
                    <a:pt x="350" y="240"/>
                  </a:cubicBezTo>
                  <a:cubicBezTo>
                    <a:pt x="328" y="181"/>
                    <a:pt x="291" y="111"/>
                    <a:pt x="258" y="52"/>
                  </a:cubicBezTo>
                  <a:cubicBezTo>
                    <a:pt x="237" y="18"/>
                    <a:pt x="178" y="0"/>
                    <a:pt x="12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3569051" y="1959539"/>
              <a:ext cx="195536" cy="183206"/>
            </a:xfrm>
            <a:custGeom>
              <a:avLst/>
              <a:gdLst/>
              <a:ahLst/>
              <a:cxnLst/>
              <a:rect l="l" t="t" r="r" b="b"/>
              <a:pathLst>
                <a:path w="2585" h="2422" extrusionOk="0">
                  <a:moveTo>
                    <a:pt x="1341" y="57"/>
                  </a:moveTo>
                  <a:cubicBezTo>
                    <a:pt x="1360" y="57"/>
                    <a:pt x="1380" y="60"/>
                    <a:pt x="1398" y="66"/>
                  </a:cubicBezTo>
                  <a:cubicBezTo>
                    <a:pt x="1468" y="102"/>
                    <a:pt x="1490" y="147"/>
                    <a:pt x="1468" y="217"/>
                  </a:cubicBezTo>
                  <a:cubicBezTo>
                    <a:pt x="1446" y="267"/>
                    <a:pt x="1384" y="317"/>
                    <a:pt x="1330" y="317"/>
                  </a:cubicBezTo>
                  <a:cubicBezTo>
                    <a:pt x="1321" y="317"/>
                    <a:pt x="1311" y="315"/>
                    <a:pt x="1303" y="312"/>
                  </a:cubicBezTo>
                  <a:cubicBezTo>
                    <a:pt x="1222" y="276"/>
                    <a:pt x="1177" y="183"/>
                    <a:pt x="1211" y="125"/>
                  </a:cubicBezTo>
                  <a:cubicBezTo>
                    <a:pt x="1227" y="81"/>
                    <a:pt x="1284" y="57"/>
                    <a:pt x="1341" y="57"/>
                  </a:cubicBezTo>
                  <a:close/>
                  <a:moveTo>
                    <a:pt x="215" y="675"/>
                  </a:moveTo>
                  <a:cubicBezTo>
                    <a:pt x="234" y="675"/>
                    <a:pt x="252" y="678"/>
                    <a:pt x="269" y="683"/>
                  </a:cubicBezTo>
                  <a:cubicBezTo>
                    <a:pt x="339" y="717"/>
                    <a:pt x="361" y="776"/>
                    <a:pt x="325" y="845"/>
                  </a:cubicBezTo>
                  <a:cubicBezTo>
                    <a:pt x="298" y="911"/>
                    <a:pt x="240" y="947"/>
                    <a:pt x="188" y="947"/>
                  </a:cubicBezTo>
                  <a:cubicBezTo>
                    <a:pt x="175" y="947"/>
                    <a:pt x="163" y="945"/>
                    <a:pt x="152" y="940"/>
                  </a:cubicBezTo>
                  <a:cubicBezTo>
                    <a:pt x="93" y="904"/>
                    <a:pt x="60" y="812"/>
                    <a:pt x="82" y="753"/>
                  </a:cubicBezTo>
                  <a:cubicBezTo>
                    <a:pt x="107" y="701"/>
                    <a:pt x="161" y="675"/>
                    <a:pt x="215" y="675"/>
                  </a:cubicBezTo>
                  <a:close/>
                  <a:moveTo>
                    <a:pt x="2382" y="797"/>
                  </a:moveTo>
                  <a:cubicBezTo>
                    <a:pt x="2400" y="797"/>
                    <a:pt x="2418" y="802"/>
                    <a:pt x="2434" y="812"/>
                  </a:cubicBezTo>
                  <a:cubicBezTo>
                    <a:pt x="2515" y="834"/>
                    <a:pt x="2538" y="915"/>
                    <a:pt x="2504" y="985"/>
                  </a:cubicBezTo>
                  <a:cubicBezTo>
                    <a:pt x="2479" y="1042"/>
                    <a:pt x="2442" y="1071"/>
                    <a:pt x="2399" y="1071"/>
                  </a:cubicBezTo>
                  <a:cubicBezTo>
                    <a:pt x="2380" y="1071"/>
                    <a:pt x="2360" y="1066"/>
                    <a:pt x="2339" y="1055"/>
                  </a:cubicBezTo>
                  <a:cubicBezTo>
                    <a:pt x="2280" y="1033"/>
                    <a:pt x="2236" y="940"/>
                    <a:pt x="2269" y="871"/>
                  </a:cubicBezTo>
                  <a:cubicBezTo>
                    <a:pt x="2288" y="828"/>
                    <a:pt x="2335" y="797"/>
                    <a:pt x="2382" y="797"/>
                  </a:cubicBezTo>
                  <a:close/>
                  <a:moveTo>
                    <a:pt x="1339" y="382"/>
                  </a:moveTo>
                  <a:cubicBezTo>
                    <a:pt x="1490" y="845"/>
                    <a:pt x="1652" y="1301"/>
                    <a:pt x="1828" y="1779"/>
                  </a:cubicBezTo>
                  <a:cubicBezTo>
                    <a:pt x="1839" y="1753"/>
                    <a:pt x="1861" y="1742"/>
                    <a:pt x="1875" y="1720"/>
                  </a:cubicBezTo>
                  <a:cubicBezTo>
                    <a:pt x="2001" y="1569"/>
                    <a:pt x="2118" y="1415"/>
                    <a:pt x="2247" y="1276"/>
                  </a:cubicBezTo>
                  <a:cubicBezTo>
                    <a:pt x="2280" y="1231"/>
                    <a:pt x="2317" y="1195"/>
                    <a:pt x="2364" y="1161"/>
                  </a:cubicBezTo>
                  <a:lnTo>
                    <a:pt x="2364" y="1161"/>
                  </a:lnTo>
                  <a:cubicBezTo>
                    <a:pt x="2339" y="1533"/>
                    <a:pt x="2269" y="1893"/>
                    <a:pt x="2199" y="2267"/>
                  </a:cubicBezTo>
                  <a:cubicBezTo>
                    <a:pt x="1785" y="2163"/>
                    <a:pt x="1376" y="2111"/>
                    <a:pt x="961" y="2111"/>
                  </a:cubicBezTo>
                  <a:cubicBezTo>
                    <a:pt x="724" y="2111"/>
                    <a:pt x="486" y="2128"/>
                    <a:pt x="244" y="2161"/>
                  </a:cubicBezTo>
                  <a:cubicBezTo>
                    <a:pt x="222" y="1779"/>
                    <a:pt x="185" y="1404"/>
                    <a:pt x="199" y="1021"/>
                  </a:cubicBezTo>
                  <a:lnTo>
                    <a:pt x="199" y="1021"/>
                  </a:lnTo>
                  <a:cubicBezTo>
                    <a:pt x="395" y="1231"/>
                    <a:pt x="490" y="1499"/>
                    <a:pt x="674" y="1709"/>
                  </a:cubicBezTo>
                  <a:cubicBezTo>
                    <a:pt x="898" y="1264"/>
                    <a:pt x="1107" y="823"/>
                    <a:pt x="1317" y="382"/>
                  </a:cubicBezTo>
                  <a:close/>
                  <a:moveTo>
                    <a:pt x="965" y="2157"/>
                  </a:moveTo>
                  <a:cubicBezTo>
                    <a:pt x="1374" y="2157"/>
                    <a:pt x="1778" y="2209"/>
                    <a:pt x="2177" y="2312"/>
                  </a:cubicBezTo>
                  <a:cubicBezTo>
                    <a:pt x="2177" y="2337"/>
                    <a:pt x="2177" y="2348"/>
                    <a:pt x="2166" y="2371"/>
                  </a:cubicBezTo>
                  <a:cubicBezTo>
                    <a:pt x="1758" y="2273"/>
                    <a:pt x="1351" y="2223"/>
                    <a:pt x="940" y="2223"/>
                  </a:cubicBezTo>
                  <a:cubicBezTo>
                    <a:pt x="718" y="2223"/>
                    <a:pt x="494" y="2238"/>
                    <a:pt x="269" y="2267"/>
                  </a:cubicBezTo>
                  <a:cubicBezTo>
                    <a:pt x="269" y="2242"/>
                    <a:pt x="255" y="2231"/>
                    <a:pt x="255" y="2209"/>
                  </a:cubicBezTo>
                  <a:cubicBezTo>
                    <a:pt x="493" y="2174"/>
                    <a:pt x="730" y="2157"/>
                    <a:pt x="965" y="2157"/>
                  </a:cubicBezTo>
                  <a:close/>
                  <a:moveTo>
                    <a:pt x="1343" y="0"/>
                  </a:moveTo>
                  <a:cubicBezTo>
                    <a:pt x="1296" y="0"/>
                    <a:pt x="1246" y="18"/>
                    <a:pt x="1199" y="55"/>
                  </a:cubicBezTo>
                  <a:cubicBezTo>
                    <a:pt x="1107" y="125"/>
                    <a:pt x="1130" y="228"/>
                    <a:pt x="1269" y="357"/>
                  </a:cubicBezTo>
                  <a:cubicBezTo>
                    <a:pt x="1071" y="776"/>
                    <a:pt x="861" y="1195"/>
                    <a:pt x="663" y="1614"/>
                  </a:cubicBezTo>
                  <a:cubicBezTo>
                    <a:pt x="523" y="1404"/>
                    <a:pt x="395" y="1195"/>
                    <a:pt x="269" y="996"/>
                  </a:cubicBezTo>
                  <a:cubicBezTo>
                    <a:pt x="280" y="985"/>
                    <a:pt x="291" y="974"/>
                    <a:pt x="303" y="974"/>
                  </a:cubicBezTo>
                  <a:cubicBezTo>
                    <a:pt x="409" y="893"/>
                    <a:pt x="420" y="731"/>
                    <a:pt x="325" y="661"/>
                  </a:cubicBezTo>
                  <a:cubicBezTo>
                    <a:pt x="288" y="633"/>
                    <a:pt x="248" y="620"/>
                    <a:pt x="208" y="620"/>
                  </a:cubicBezTo>
                  <a:cubicBezTo>
                    <a:pt x="149" y="620"/>
                    <a:pt x="93" y="650"/>
                    <a:pt x="60" y="706"/>
                  </a:cubicBezTo>
                  <a:cubicBezTo>
                    <a:pt x="1" y="801"/>
                    <a:pt x="23" y="926"/>
                    <a:pt x="129" y="985"/>
                  </a:cubicBezTo>
                  <a:cubicBezTo>
                    <a:pt x="141" y="996"/>
                    <a:pt x="152" y="1010"/>
                    <a:pt x="152" y="1033"/>
                  </a:cubicBezTo>
                  <a:cubicBezTo>
                    <a:pt x="152" y="1172"/>
                    <a:pt x="141" y="1312"/>
                    <a:pt x="152" y="1463"/>
                  </a:cubicBezTo>
                  <a:cubicBezTo>
                    <a:pt x="163" y="1720"/>
                    <a:pt x="185" y="1974"/>
                    <a:pt x="210" y="2231"/>
                  </a:cubicBezTo>
                  <a:cubicBezTo>
                    <a:pt x="210" y="2295"/>
                    <a:pt x="225" y="2316"/>
                    <a:pt x="265" y="2316"/>
                  </a:cubicBezTo>
                  <a:cubicBezTo>
                    <a:pt x="276" y="2316"/>
                    <a:pt x="288" y="2314"/>
                    <a:pt x="303" y="2312"/>
                  </a:cubicBezTo>
                  <a:cubicBezTo>
                    <a:pt x="507" y="2289"/>
                    <a:pt x="709" y="2278"/>
                    <a:pt x="911" y="2278"/>
                  </a:cubicBezTo>
                  <a:cubicBezTo>
                    <a:pt x="1319" y="2278"/>
                    <a:pt x="1722" y="2325"/>
                    <a:pt x="2118" y="2418"/>
                  </a:cubicBezTo>
                  <a:cubicBezTo>
                    <a:pt x="2133" y="2421"/>
                    <a:pt x="2146" y="2422"/>
                    <a:pt x="2157" y="2422"/>
                  </a:cubicBezTo>
                  <a:cubicBezTo>
                    <a:pt x="2198" y="2422"/>
                    <a:pt x="2216" y="2403"/>
                    <a:pt x="2236" y="2348"/>
                  </a:cubicBezTo>
                  <a:cubicBezTo>
                    <a:pt x="2317" y="1963"/>
                    <a:pt x="2387" y="1569"/>
                    <a:pt x="2420" y="1172"/>
                  </a:cubicBezTo>
                  <a:cubicBezTo>
                    <a:pt x="2420" y="1150"/>
                    <a:pt x="2434" y="1125"/>
                    <a:pt x="2456" y="1114"/>
                  </a:cubicBezTo>
                  <a:cubicBezTo>
                    <a:pt x="2515" y="1091"/>
                    <a:pt x="2549" y="1044"/>
                    <a:pt x="2560" y="974"/>
                  </a:cubicBezTo>
                  <a:cubicBezTo>
                    <a:pt x="2585" y="893"/>
                    <a:pt x="2560" y="823"/>
                    <a:pt x="2490" y="776"/>
                  </a:cubicBezTo>
                  <a:cubicBezTo>
                    <a:pt x="2464" y="754"/>
                    <a:pt x="2429" y="743"/>
                    <a:pt x="2391" y="743"/>
                  </a:cubicBezTo>
                  <a:cubicBezTo>
                    <a:pt x="2350" y="743"/>
                    <a:pt x="2306" y="757"/>
                    <a:pt x="2269" y="787"/>
                  </a:cubicBezTo>
                  <a:cubicBezTo>
                    <a:pt x="2211" y="823"/>
                    <a:pt x="2188" y="904"/>
                    <a:pt x="2211" y="974"/>
                  </a:cubicBezTo>
                  <a:cubicBezTo>
                    <a:pt x="2236" y="1033"/>
                    <a:pt x="2269" y="1066"/>
                    <a:pt x="2306" y="1114"/>
                  </a:cubicBezTo>
                  <a:cubicBezTo>
                    <a:pt x="2155" y="1301"/>
                    <a:pt x="2001" y="1485"/>
                    <a:pt x="1850" y="1684"/>
                  </a:cubicBezTo>
                  <a:cubicBezTo>
                    <a:pt x="1688" y="1231"/>
                    <a:pt x="1537" y="801"/>
                    <a:pt x="1387" y="368"/>
                  </a:cubicBezTo>
                  <a:cubicBezTo>
                    <a:pt x="1526" y="276"/>
                    <a:pt x="1571" y="172"/>
                    <a:pt x="1501" y="77"/>
                  </a:cubicBezTo>
                  <a:cubicBezTo>
                    <a:pt x="1457" y="27"/>
                    <a:pt x="1401" y="0"/>
                    <a:pt x="13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3583044" y="1988357"/>
              <a:ext cx="164901" cy="142737"/>
            </a:xfrm>
            <a:custGeom>
              <a:avLst/>
              <a:gdLst/>
              <a:ahLst/>
              <a:cxnLst/>
              <a:rect l="l" t="t" r="r" b="b"/>
              <a:pathLst>
                <a:path w="2180" h="1887" extrusionOk="0">
                  <a:moveTo>
                    <a:pt x="1132" y="1"/>
                  </a:moveTo>
                  <a:cubicBezTo>
                    <a:pt x="922" y="442"/>
                    <a:pt x="713" y="883"/>
                    <a:pt x="489" y="1328"/>
                  </a:cubicBezTo>
                  <a:cubicBezTo>
                    <a:pt x="305" y="1118"/>
                    <a:pt x="210" y="850"/>
                    <a:pt x="14" y="640"/>
                  </a:cubicBezTo>
                  <a:lnTo>
                    <a:pt x="14" y="640"/>
                  </a:lnTo>
                  <a:cubicBezTo>
                    <a:pt x="0" y="1023"/>
                    <a:pt x="37" y="1398"/>
                    <a:pt x="59" y="1780"/>
                  </a:cubicBezTo>
                  <a:cubicBezTo>
                    <a:pt x="302" y="1748"/>
                    <a:pt x="541" y="1730"/>
                    <a:pt x="778" y="1730"/>
                  </a:cubicBezTo>
                  <a:cubicBezTo>
                    <a:pt x="974" y="1730"/>
                    <a:pt x="1169" y="1742"/>
                    <a:pt x="1364" y="1769"/>
                  </a:cubicBezTo>
                  <a:cubicBezTo>
                    <a:pt x="1584" y="1791"/>
                    <a:pt x="1794" y="1828"/>
                    <a:pt x="2014" y="1886"/>
                  </a:cubicBezTo>
                  <a:cubicBezTo>
                    <a:pt x="2084" y="1512"/>
                    <a:pt x="2154" y="1152"/>
                    <a:pt x="2179" y="780"/>
                  </a:cubicBezTo>
                  <a:lnTo>
                    <a:pt x="2179" y="780"/>
                  </a:lnTo>
                  <a:cubicBezTo>
                    <a:pt x="2132" y="814"/>
                    <a:pt x="2095" y="850"/>
                    <a:pt x="2062" y="895"/>
                  </a:cubicBezTo>
                  <a:cubicBezTo>
                    <a:pt x="1933" y="1034"/>
                    <a:pt x="1816" y="1188"/>
                    <a:pt x="1690" y="1339"/>
                  </a:cubicBezTo>
                  <a:cubicBezTo>
                    <a:pt x="1676" y="1361"/>
                    <a:pt x="1654" y="1372"/>
                    <a:pt x="1643" y="1398"/>
                  </a:cubicBezTo>
                  <a:cubicBezTo>
                    <a:pt x="1467" y="920"/>
                    <a:pt x="1305" y="464"/>
                    <a:pt x="1154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3588339" y="2122768"/>
              <a:ext cx="145461" cy="16112"/>
            </a:xfrm>
            <a:custGeom>
              <a:avLst/>
              <a:gdLst/>
              <a:ahLst/>
              <a:cxnLst/>
              <a:rect l="l" t="t" r="r" b="b"/>
              <a:pathLst>
                <a:path w="1923" h="213" extrusionOk="0">
                  <a:moveTo>
                    <a:pt x="709" y="1"/>
                  </a:moveTo>
                  <a:cubicBezTo>
                    <a:pt x="473" y="1"/>
                    <a:pt x="237" y="19"/>
                    <a:pt x="0" y="51"/>
                  </a:cubicBezTo>
                  <a:cubicBezTo>
                    <a:pt x="0" y="73"/>
                    <a:pt x="14" y="84"/>
                    <a:pt x="14" y="109"/>
                  </a:cubicBezTo>
                  <a:cubicBezTo>
                    <a:pt x="244" y="78"/>
                    <a:pt x="473" y="63"/>
                    <a:pt x="701" y="63"/>
                  </a:cubicBezTo>
                  <a:cubicBezTo>
                    <a:pt x="901" y="63"/>
                    <a:pt x="1098" y="75"/>
                    <a:pt x="1294" y="95"/>
                  </a:cubicBezTo>
                  <a:cubicBezTo>
                    <a:pt x="1503" y="121"/>
                    <a:pt x="1713" y="165"/>
                    <a:pt x="1911" y="213"/>
                  </a:cubicBezTo>
                  <a:cubicBezTo>
                    <a:pt x="1922" y="190"/>
                    <a:pt x="1922" y="179"/>
                    <a:pt x="1922" y="154"/>
                  </a:cubicBezTo>
                  <a:cubicBezTo>
                    <a:pt x="1713" y="95"/>
                    <a:pt x="1503" y="62"/>
                    <a:pt x="1294" y="40"/>
                  </a:cubicBezTo>
                  <a:cubicBezTo>
                    <a:pt x="1099" y="13"/>
                    <a:pt x="904" y="1"/>
                    <a:pt x="709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3573514" y="2010595"/>
              <a:ext cx="22920" cy="20575"/>
            </a:xfrm>
            <a:custGeom>
              <a:avLst/>
              <a:gdLst/>
              <a:ahLst/>
              <a:cxnLst/>
              <a:rect l="l" t="t" r="r" b="b"/>
              <a:pathLst>
                <a:path w="303" h="272" extrusionOk="0">
                  <a:moveTo>
                    <a:pt x="156" y="0"/>
                  </a:moveTo>
                  <a:cubicBezTo>
                    <a:pt x="102" y="0"/>
                    <a:pt x="48" y="26"/>
                    <a:pt x="23" y="78"/>
                  </a:cubicBezTo>
                  <a:cubicBezTo>
                    <a:pt x="1" y="137"/>
                    <a:pt x="34" y="229"/>
                    <a:pt x="93" y="265"/>
                  </a:cubicBezTo>
                  <a:cubicBezTo>
                    <a:pt x="104" y="270"/>
                    <a:pt x="116" y="272"/>
                    <a:pt x="129" y="272"/>
                  </a:cubicBezTo>
                  <a:cubicBezTo>
                    <a:pt x="181" y="272"/>
                    <a:pt x="239" y="236"/>
                    <a:pt x="266" y="170"/>
                  </a:cubicBezTo>
                  <a:cubicBezTo>
                    <a:pt x="302" y="101"/>
                    <a:pt x="280" y="42"/>
                    <a:pt x="210" y="8"/>
                  </a:cubicBezTo>
                  <a:cubicBezTo>
                    <a:pt x="193" y="3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3738105" y="2019445"/>
              <a:ext cx="22920" cy="21180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158" y="1"/>
                  </a:moveTo>
                  <a:cubicBezTo>
                    <a:pt x="108" y="1"/>
                    <a:pt x="54" y="33"/>
                    <a:pt x="34" y="79"/>
                  </a:cubicBezTo>
                  <a:cubicBezTo>
                    <a:pt x="1" y="148"/>
                    <a:pt x="45" y="241"/>
                    <a:pt x="104" y="263"/>
                  </a:cubicBezTo>
                  <a:cubicBezTo>
                    <a:pt x="125" y="274"/>
                    <a:pt x="145" y="279"/>
                    <a:pt x="164" y="279"/>
                  </a:cubicBezTo>
                  <a:cubicBezTo>
                    <a:pt x="207" y="279"/>
                    <a:pt x="244" y="250"/>
                    <a:pt x="269" y="193"/>
                  </a:cubicBezTo>
                  <a:cubicBezTo>
                    <a:pt x="303" y="123"/>
                    <a:pt x="280" y="42"/>
                    <a:pt x="199" y="9"/>
                  </a:cubicBezTo>
                  <a:cubicBezTo>
                    <a:pt x="186" y="3"/>
                    <a:pt x="172" y="1"/>
                    <a:pt x="158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3658003" y="1963623"/>
              <a:ext cx="23752" cy="19516"/>
            </a:xfrm>
            <a:custGeom>
              <a:avLst/>
              <a:gdLst/>
              <a:ahLst/>
              <a:cxnLst/>
              <a:rect l="l" t="t" r="r" b="b"/>
              <a:pathLst>
                <a:path w="314" h="258" extrusionOk="0">
                  <a:moveTo>
                    <a:pt x="163" y="1"/>
                  </a:moveTo>
                  <a:cubicBezTo>
                    <a:pt x="104" y="1"/>
                    <a:pt x="46" y="23"/>
                    <a:pt x="35" y="71"/>
                  </a:cubicBezTo>
                  <a:cubicBezTo>
                    <a:pt x="1" y="140"/>
                    <a:pt x="46" y="222"/>
                    <a:pt x="127" y="258"/>
                  </a:cubicBezTo>
                  <a:lnTo>
                    <a:pt x="174" y="258"/>
                  </a:lnTo>
                  <a:cubicBezTo>
                    <a:pt x="222" y="244"/>
                    <a:pt x="266" y="210"/>
                    <a:pt x="292" y="163"/>
                  </a:cubicBezTo>
                  <a:cubicBezTo>
                    <a:pt x="314" y="93"/>
                    <a:pt x="292" y="48"/>
                    <a:pt x="222" y="12"/>
                  </a:cubicBezTo>
                  <a:cubicBezTo>
                    <a:pt x="211" y="12"/>
                    <a:pt x="185" y="1"/>
                    <a:pt x="16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3790144" y="2584243"/>
              <a:ext cx="28971" cy="61800"/>
            </a:xfrm>
            <a:custGeom>
              <a:avLst/>
              <a:gdLst/>
              <a:ahLst/>
              <a:cxnLst/>
              <a:rect l="l" t="t" r="r" b="b"/>
              <a:pathLst>
                <a:path w="383" h="817" extrusionOk="0">
                  <a:moveTo>
                    <a:pt x="302" y="1"/>
                  </a:moveTo>
                  <a:cubicBezTo>
                    <a:pt x="254" y="15"/>
                    <a:pt x="210" y="15"/>
                    <a:pt x="162" y="15"/>
                  </a:cubicBezTo>
                  <a:cubicBezTo>
                    <a:pt x="126" y="26"/>
                    <a:pt x="81" y="48"/>
                    <a:pt x="70" y="71"/>
                  </a:cubicBezTo>
                  <a:cubicBezTo>
                    <a:pt x="45" y="188"/>
                    <a:pt x="22" y="305"/>
                    <a:pt x="0" y="420"/>
                  </a:cubicBezTo>
                  <a:lnTo>
                    <a:pt x="0" y="434"/>
                  </a:lnTo>
                  <a:cubicBezTo>
                    <a:pt x="22" y="504"/>
                    <a:pt x="45" y="573"/>
                    <a:pt x="70" y="643"/>
                  </a:cubicBezTo>
                  <a:cubicBezTo>
                    <a:pt x="92" y="736"/>
                    <a:pt x="151" y="794"/>
                    <a:pt x="254" y="794"/>
                  </a:cubicBezTo>
                  <a:cubicBezTo>
                    <a:pt x="265" y="794"/>
                    <a:pt x="291" y="805"/>
                    <a:pt x="313" y="817"/>
                  </a:cubicBezTo>
                  <a:cubicBezTo>
                    <a:pt x="324" y="783"/>
                    <a:pt x="324" y="747"/>
                    <a:pt x="335" y="713"/>
                  </a:cubicBezTo>
                  <a:cubicBezTo>
                    <a:pt x="243" y="655"/>
                    <a:pt x="232" y="618"/>
                    <a:pt x="221" y="526"/>
                  </a:cubicBezTo>
                  <a:cubicBezTo>
                    <a:pt x="221" y="456"/>
                    <a:pt x="210" y="397"/>
                    <a:pt x="196" y="328"/>
                  </a:cubicBezTo>
                  <a:cubicBezTo>
                    <a:pt x="173" y="224"/>
                    <a:pt x="232" y="118"/>
                    <a:pt x="324" y="85"/>
                  </a:cubicBezTo>
                  <a:cubicBezTo>
                    <a:pt x="349" y="85"/>
                    <a:pt x="383" y="71"/>
                    <a:pt x="372" y="37"/>
                  </a:cubicBezTo>
                  <a:cubicBezTo>
                    <a:pt x="360" y="1"/>
                    <a:pt x="335" y="1"/>
                    <a:pt x="30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3817374" y="2639006"/>
              <a:ext cx="47579" cy="26097"/>
            </a:xfrm>
            <a:custGeom>
              <a:avLst/>
              <a:gdLst/>
              <a:ahLst/>
              <a:cxnLst/>
              <a:rect l="l" t="t" r="r" b="b"/>
              <a:pathLst>
                <a:path w="629" h="345" extrusionOk="0">
                  <a:moveTo>
                    <a:pt x="93" y="0"/>
                  </a:moveTo>
                  <a:cubicBezTo>
                    <a:pt x="34" y="0"/>
                    <a:pt x="0" y="12"/>
                    <a:pt x="12" y="81"/>
                  </a:cubicBezTo>
                  <a:cubicBezTo>
                    <a:pt x="12" y="115"/>
                    <a:pt x="34" y="151"/>
                    <a:pt x="59" y="174"/>
                  </a:cubicBezTo>
                  <a:cubicBezTo>
                    <a:pt x="115" y="221"/>
                    <a:pt x="174" y="255"/>
                    <a:pt x="221" y="291"/>
                  </a:cubicBezTo>
                  <a:cubicBezTo>
                    <a:pt x="263" y="327"/>
                    <a:pt x="293" y="345"/>
                    <a:pt x="326" y="345"/>
                  </a:cubicBezTo>
                  <a:cubicBezTo>
                    <a:pt x="355" y="345"/>
                    <a:pt x="387" y="330"/>
                    <a:pt x="431" y="302"/>
                  </a:cubicBezTo>
                  <a:cubicBezTo>
                    <a:pt x="464" y="280"/>
                    <a:pt x="500" y="243"/>
                    <a:pt x="548" y="232"/>
                  </a:cubicBezTo>
                  <a:cubicBezTo>
                    <a:pt x="593" y="210"/>
                    <a:pt x="629" y="174"/>
                    <a:pt x="629" y="129"/>
                  </a:cubicBezTo>
                  <a:cubicBezTo>
                    <a:pt x="593" y="93"/>
                    <a:pt x="559" y="70"/>
                    <a:pt x="534" y="34"/>
                  </a:cubicBezTo>
                  <a:cubicBezTo>
                    <a:pt x="521" y="21"/>
                    <a:pt x="512" y="15"/>
                    <a:pt x="499" y="15"/>
                  </a:cubicBezTo>
                  <a:cubicBezTo>
                    <a:pt x="490" y="15"/>
                    <a:pt x="479" y="18"/>
                    <a:pt x="464" y="23"/>
                  </a:cubicBezTo>
                  <a:cubicBezTo>
                    <a:pt x="419" y="34"/>
                    <a:pt x="372" y="34"/>
                    <a:pt x="324" y="34"/>
                  </a:cubicBezTo>
                  <a:cubicBezTo>
                    <a:pt x="313" y="34"/>
                    <a:pt x="302" y="23"/>
                    <a:pt x="291" y="23"/>
                  </a:cubicBezTo>
                  <a:cubicBezTo>
                    <a:pt x="221" y="12"/>
                    <a:pt x="162" y="12"/>
                    <a:pt x="9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3807617" y="2594001"/>
              <a:ext cx="37065" cy="43494"/>
            </a:xfrm>
            <a:custGeom>
              <a:avLst/>
              <a:gdLst/>
              <a:ahLst/>
              <a:cxnLst/>
              <a:rect l="l" t="t" r="r" b="b"/>
              <a:pathLst>
                <a:path w="490" h="575" extrusionOk="0">
                  <a:moveTo>
                    <a:pt x="152" y="0"/>
                  </a:moveTo>
                  <a:cubicBezTo>
                    <a:pt x="60" y="11"/>
                    <a:pt x="1" y="95"/>
                    <a:pt x="12" y="176"/>
                  </a:cubicBezTo>
                  <a:cubicBezTo>
                    <a:pt x="23" y="257"/>
                    <a:pt x="34" y="338"/>
                    <a:pt x="34" y="419"/>
                  </a:cubicBezTo>
                  <a:cubicBezTo>
                    <a:pt x="48" y="489"/>
                    <a:pt x="82" y="526"/>
                    <a:pt x="152" y="537"/>
                  </a:cubicBezTo>
                  <a:cubicBezTo>
                    <a:pt x="199" y="548"/>
                    <a:pt x="244" y="559"/>
                    <a:pt x="303" y="570"/>
                  </a:cubicBezTo>
                  <a:cubicBezTo>
                    <a:pt x="323" y="573"/>
                    <a:pt x="340" y="575"/>
                    <a:pt x="355" y="575"/>
                  </a:cubicBezTo>
                  <a:cubicBezTo>
                    <a:pt x="412" y="575"/>
                    <a:pt x="439" y="551"/>
                    <a:pt x="467" y="478"/>
                  </a:cubicBezTo>
                  <a:cubicBezTo>
                    <a:pt x="479" y="444"/>
                    <a:pt x="490" y="419"/>
                    <a:pt x="490" y="397"/>
                  </a:cubicBezTo>
                  <a:cubicBezTo>
                    <a:pt x="431" y="386"/>
                    <a:pt x="384" y="375"/>
                    <a:pt x="328" y="361"/>
                  </a:cubicBezTo>
                  <a:cubicBezTo>
                    <a:pt x="233" y="338"/>
                    <a:pt x="210" y="305"/>
                    <a:pt x="199" y="221"/>
                  </a:cubicBezTo>
                  <a:cubicBezTo>
                    <a:pt x="188" y="140"/>
                    <a:pt x="163" y="70"/>
                    <a:pt x="152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3785682" y="2629248"/>
              <a:ext cx="52042" cy="43192"/>
            </a:xfrm>
            <a:custGeom>
              <a:avLst/>
              <a:gdLst/>
              <a:ahLst/>
              <a:cxnLst/>
              <a:rect l="l" t="t" r="r" b="b"/>
              <a:pathLst>
                <a:path w="688" h="571" extrusionOk="0">
                  <a:moveTo>
                    <a:pt x="59" y="1"/>
                  </a:moveTo>
                  <a:cubicBezTo>
                    <a:pt x="45" y="23"/>
                    <a:pt x="34" y="34"/>
                    <a:pt x="34" y="48"/>
                  </a:cubicBezTo>
                  <a:cubicBezTo>
                    <a:pt x="0" y="141"/>
                    <a:pt x="115" y="420"/>
                    <a:pt x="199" y="467"/>
                  </a:cubicBezTo>
                  <a:lnTo>
                    <a:pt x="210" y="467"/>
                  </a:lnTo>
                  <a:cubicBezTo>
                    <a:pt x="324" y="501"/>
                    <a:pt x="442" y="537"/>
                    <a:pt x="559" y="571"/>
                  </a:cubicBezTo>
                  <a:cubicBezTo>
                    <a:pt x="604" y="571"/>
                    <a:pt x="651" y="571"/>
                    <a:pt x="688" y="523"/>
                  </a:cubicBezTo>
                  <a:cubicBezTo>
                    <a:pt x="629" y="479"/>
                    <a:pt x="570" y="420"/>
                    <a:pt x="512" y="384"/>
                  </a:cubicBezTo>
                  <a:cubicBezTo>
                    <a:pt x="431" y="314"/>
                    <a:pt x="350" y="244"/>
                    <a:pt x="232" y="244"/>
                  </a:cubicBezTo>
                  <a:cubicBezTo>
                    <a:pt x="162" y="233"/>
                    <a:pt x="129" y="174"/>
                    <a:pt x="93" y="118"/>
                  </a:cubicBezTo>
                  <a:cubicBezTo>
                    <a:pt x="81" y="82"/>
                    <a:pt x="70" y="48"/>
                    <a:pt x="59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3858749" y="2600127"/>
              <a:ext cx="29879" cy="43494"/>
            </a:xfrm>
            <a:custGeom>
              <a:avLst/>
              <a:gdLst/>
              <a:ahLst/>
              <a:cxnLst/>
              <a:rect l="l" t="t" r="r" b="b"/>
              <a:pathLst>
                <a:path w="395" h="575" extrusionOk="0">
                  <a:moveTo>
                    <a:pt x="210" y="0"/>
                  </a:moveTo>
                  <a:cubicBezTo>
                    <a:pt x="210" y="48"/>
                    <a:pt x="174" y="106"/>
                    <a:pt x="222" y="154"/>
                  </a:cubicBezTo>
                  <a:cubicBezTo>
                    <a:pt x="233" y="176"/>
                    <a:pt x="222" y="224"/>
                    <a:pt x="222" y="246"/>
                  </a:cubicBezTo>
                  <a:cubicBezTo>
                    <a:pt x="210" y="280"/>
                    <a:pt x="185" y="316"/>
                    <a:pt x="174" y="350"/>
                  </a:cubicBezTo>
                  <a:cubicBezTo>
                    <a:pt x="163" y="408"/>
                    <a:pt x="127" y="456"/>
                    <a:pt x="57" y="456"/>
                  </a:cubicBezTo>
                  <a:cubicBezTo>
                    <a:pt x="46" y="456"/>
                    <a:pt x="23" y="467"/>
                    <a:pt x="1" y="478"/>
                  </a:cubicBezTo>
                  <a:cubicBezTo>
                    <a:pt x="31" y="531"/>
                    <a:pt x="64" y="575"/>
                    <a:pt x="121" y="575"/>
                  </a:cubicBezTo>
                  <a:cubicBezTo>
                    <a:pt x="127" y="575"/>
                    <a:pt x="134" y="574"/>
                    <a:pt x="141" y="573"/>
                  </a:cubicBezTo>
                  <a:cubicBezTo>
                    <a:pt x="210" y="573"/>
                    <a:pt x="280" y="548"/>
                    <a:pt x="303" y="478"/>
                  </a:cubicBezTo>
                  <a:cubicBezTo>
                    <a:pt x="325" y="419"/>
                    <a:pt x="361" y="363"/>
                    <a:pt x="384" y="294"/>
                  </a:cubicBezTo>
                  <a:cubicBezTo>
                    <a:pt x="395" y="280"/>
                    <a:pt x="395" y="269"/>
                    <a:pt x="395" y="257"/>
                  </a:cubicBezTo>
                  <a:cubicBezTo>
                    <a:pt x="395" y="210"/>
                    <a:pt x="384" y="165"/>
                    <a:pt x="373" y="118"/>
                  </a:cubicBezTo>
                  <a:cubicBezTo>
                    <a:pt x="350" y="3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843773" y="2605422"/>
              <a:ext cx="28215" cy="33283"/>
            </a:xfrm>
            <a:custGeom>
              <a:avLst/>
              <a:gdLst/>
              <a:ahLst/>
              <a:cxnLst/>
              <a:rect l="l" t="t" r="r" b="b"/>
              <a:pathLst>
                <a:path w="373" h="440" extrusionOk="0">
                  <a:moveTo>
                    <a:pt x="232" y="0"/>
                  </a:moveTo>
                  <a:cubicBezTo>
                    <a:pt x="221" y="48"/>
                    <a:pt x="210" y="84"/>
                    <a:pt x="199" y="117"/>
                  </a:cubicBezTo>
                  <a:cubicBezTo>
                    <a:pt x="185" y="176"/>
                    <a:pt x="163" y="224"/>
                    <a:pt x="82" y="224"/>
                  </a:cubicBezTo>
                  <a:cubicBezTo>
                    <a:pt x="82" y="224"/>
                    <a:pt x="70" y="246"/>
                    <a:pt x="59" y="257"/>
                  </a:cubicBezTo>
                  <a:cubicBezTo>
                    <a:pt x="34" y="316"/>
                    <a:pt x="23" y="363"/>
                    <a:pt x="1" y="433"/>
                  </a:cubicBezTo>
                  <a:cubicBezTo>
                    <a:pt x="13" y="437"/>
                    <a:pt x="25" y="440"/>
                    <a:pt x="38" y="440"/>
                  </a:cubicBezTo>
                  <a:cubicBezTo>
                    <a:pt x="61" y="440"/>
                    <a:pt x="86" y="431"/>
                    <a:pt x="115" y="408"/>
                  </a:cubicBezTo>
                  <a:cubicBezTo>
                    <a:pt x="163" y="386"/>
                    <a:pt x="210" y="363"/>
                    <a:pt x="269" y="327"/>
                  </a:cubicBezTo>
                  <a:cubicBezTo>
                    <a:pt x="280" y="327"/>
                    <a:pt x="302" y="316"/>
                    <a:pt x="314" y="305"/>
                  </a:cubicBezTo>
                  <a:cubicBezTo>
                    <a:pt x="339" y="257"/>
                    <a:pt x="361" y="210"/>
                    <a:pt x="372" y="165"/>
                  </a:cubicBezTo>
                  <a:cubicBezTo>
                    <a:pt x="372" y="129"/>
                    <a:pt x="372" y="95"/>
                    <a:pt x="350" y="70"/>
                  </a:cubicBezTo>
                  <a:cubicBezTo>
                    <a:pt x="325" y="36"/>
                    <a:pt x="269" y="25"/>
                    <a:pt x="232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838478" y="2573578"/>
              <a:ext cx="35174" cy="31921"/>
            </a:xfrm>
            <a:custGeom>
              <a:avLst/>
              <a:gdLst/>
              <a:ahLst/>
              <a:cxnLst/>
              <a:rect l="l" t="t" r="r" b="b"/>
              <a:pathLst>
                <a:path w="465" h="422" extrusionOk="0">
                  <a:moveTo>
                    <a:pt x="161" y="0"/>
                  </a:moveTo>
                  <a:cubicBezTo>
                    <a:pt x="123" y="0"/>
                    <a:pt x="82" y="15"/>
                    <a:pt x="34" y="38"/>
                  </a:cubicBezTo>
                  <a:cubicBezTo>
                    <a:pt x="23" y="38"/>
                    <a:pt x="23" y="50"/>
                    <a:pt x="1" y="86"/>
                  </a:cubicBezTo>
                  <a:lnTo>
                    <a:pt x="93" y="86"/>
                  </a:lnTo>
                  <a:cubicBezTo>
                    <a:pt x="199" y="86"/>
                    <a:pt x="302" y="200"/>
                    <a:pt x="280" y="307"/>
                  </a:cubicBezTo>
                  <a:cubicBezTo>
                    <a:pt x="280" y="329"/>
                    <a:pt x="291" y="365"/>
                    <a:pt x="314" y="376"/>
                  </a:cubicBezTo>
                  <a:cubicBezTo>
                    <a:pt x="339" y="399"/>
                    <a:pt x="384" y="410"/>
                    <a:pt x="420" y="421"/>
                  </a:cubicBezTo>
                  <a:cubicBezTo>
                    <a:pt x="431" y="351"/>
                    <a:pt x="453" y="281"/>
                    <a:pt x="465" y="226"/>
                  </a:cubicBezTo>
                  <a:cubicBezTo>
                    <a:pt x="465" y="178"/>
                    <a:pt x="442" y="156"/>
                    <a:pt x="409" y="131"/>
                  </a:cubicBezTo>
                  <a:cubicBezTo>
                    <a:pt x="361" y="108"/>
                    <a:pt x="302" y="86"/>
                    <a:pt x="269" y="50"/>
                  </a:cubicBezTo>
                  <a:cubicBezTo>
                    <a:pt x="234" y="15"/>
                    <a:pt x="199" y="0"/>
                    <a:pt x="16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53530" y="2633711"/>
              <a:ext cx="37065" cy="33207"/>
            </a:xfrm>
            <a:custGeom>
              <a:avLst/>
              <a:gdLst/>
              <a:ahLst/>
              <a:cxnLst/>
              <a:rect l="l" t="t" r="r" b="b"/>
              <a:pathLst>
                <a:path w="490" h="439" extrusionOk="0">
                  <a:moveTo>
                    <a:pt x="442" y="1"/>
                  </a:moveTo>
                  <a:cubicBezTo>
                    <a:pt x="419" y="115"/>
                    <a:pt x="335" y="163"/>
                    <a:pt x="232" y="185"/>
                  </a:cubicBezTo>
                  <a:cubicBezTo>
                    <a:pt x="221" y="185"/>
                    <a:pt x="210" y="210"/>
                    <a:pt x="196" y="221"/>
                  </a:cubicBezTo>
                  <a:cubicBezTo>
                    <a:pt x="185" y="291"/>
                    <a:pt x="151" y="325"/>
                    <a:pt x="92" y="350"/>
                  </a:cubicBezTo>
                  <a:cubicBezTo>
                    <a:pt x="56" y="350"/>
                    <a:pt x="34" y="372"/>
                    <a:pt x="0" y="394"/>
                  </a:cubicBezTo>
                  <a:cubicBezTo>
                    <a:pt x="52" y="424"/>
                    <a:pt x="83" y="438"/>
                    <a:pt x="112" y="438"/>
                  </a:cubicBezTo>
                  <a:cubicBezTo>
                    <a:pt x="141" y="438"/>
                    <a:pt x="168" y="424"/>
                    <a:pt x="210" y="394"/>
                  </a:cubicBezTo>
                  <a:cubicBezTo>
                    <a:pt x="243" y="383"/>
                    <a:pt x="291" y="361"/>
                    <a:pt x="324" y="350"/>
                  </a:cubicBezTo>
                  <a:cubicBezTo>
                    <a:pt x="394" y="313"/>
                    <a:pt x="489" y="174"/>
                    <a:pt x="475" y="93"/>
                  </a:cubicBezTo>
                  <a:cubicBezTo>
                    <a:pt x="475" y="70"/>
                    <a:pt x="464" y="34"/>
                    <a:pt x="45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3834923" y="2599295"/>
              <a:ext cx="23903" cy="20197"/>
            </a:xfrm>
            <a:custGeom>
              <a:avLst/>
              <a:gdLst/>
              <a:ahLst/>
              <a:cxnLst/>
              <a:rect l="l" t="t" r="r" b="b"/>
              <a:pathLst>
                <a:path w="316" h="267" extrusionOk="0">
                  <a:moveTo>
                    <a:pt x="268" y="0"/>
                  </a:moveTo>
                  <a:cubicBezTo>
                    <a:pt x="246" y="11"/>
                    <a:pt x="221" y="11"/>
                    <a:pt x="210" y="25"/>
                  </a:cubicBezTo>
                  <a:cubicBezTo>
                    <a:pt x="199" y="81"/>
                    <a:pt x="162" y="95"/>
                    <a:pt x="118" y="95"/>
                  </a:cubicBezTo>
                  <a:lnTo>
                    <a:pt x="37" y="95"/>
                  </a:lnTo>
                  <a:cubicBezTo>
                    <a:pt x="23" y="140"/>
                    <a:pt x="11" y="165"/>
                    <a:pt x="0" y="198"/>
                  </a:cubicBezTo>
                  <a:cubicBezTo>
                    <a:pt x="0" y="221"/>
                    <a:pt x="0" y="246"/>
                    <a:pt x="11" y="257"/>
                  </a:cubicBezTo>
                  <a:cubicBezTo>
                    <a:pt x="19" y="264"/>
                    <a:pt x="41" y="266"/>
                    <a:pt x="69" y="266"/>
                  </a:cubicBezTo>
                  <a:cubicBezTo>
                    <a:pt x="136" y="266"/>
                    <a:pt x="236" y="251"/>
                    <a:pt x="246" y="235"/>
                  </a:cubicBezTo>
                  <a:cubicBezTo>
                    <a:pt x="280" y="165"/>
                    <a:pt x="316" y="81"/>
                    <a:pt x="26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3822669" y="2581369"/>
              <a:ext cx="13994" cy="35703"/>
            </a:xfrm>
            <a:custGeom>
              <a:avLst/>
              <a:gdLst/>
              <a:ahLst/>
              <a:cxnLst/>
              <a:rect l="l" t="t" r="r" b="b"/>
              <a:pathLst>
                <a:path w="185" h="472" extrusionOk="0">
                  <a:moveTo>
                    <a:pt x="106" y="1"/>
                  </a:moveTo>
                  <a:cubicBezTo>
                    <a:pt x="73" y="1"/>
                    <a:pt x="43" y="8"/>
                    <a:pt x="23" y="39"/>
                  </a:cubicBezTo>
                  <a:cubicBezTo>
                    <a:pt x="0" y="64"/>
                    <a:pt x="0" y="134"/>
                    <a:pt x="0" y="178"/>
                  </a:cubicBezTo>
                  <a:cubicBezTo>
                    <a:pt x="11" y="248"/>
                    <a:pt x="34" y="318"/>
                    <a:pt x="45" y="388"/>
                  </a:cubicBezTo>
                  <a:cubicBezTo>
                    <a:pt x="45" y="435"/>
                    <a:pt x="70" y="472"/>
                    <a:pt x="104" y="472"/>
                  </a:cubicBezTo>
                  <a:cubicBezTo>
                    <a:pt x="115" y="435"/>
                    <a:pt x="129" y="413"/>
                    <a:pt x="140" y="377"/>
                  </a:cubicBezTo>
                  <a:cubicBezTo>
                    <a:pt x="151" y="343"/>
                    <a:pt x="151" y="318"/>
                    <a:pt x="115" y="307"/>
                  </a:cubicBezTo>
                  <a:cubicBezTo>
                    <a:pt x="81" y="285"/>
                    <a:pt x="70" y="248"/>
                    <a:pt x="92" y="215"/>
                  </a:cubicBezTo>
                  <a:cubicBezTo>
                    <a:pt x="115" y="145"/>
                    <a:pt x="151" y="75"/>
                    <a:pt x="185" y="5"/>
                  </a:cubicBezTo>
                  <a:cubicBezTo>
                    <a:pt x="160" y="5"/>
                    <a:pt x="132" y="1"/>
                    <a:pt x="106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3810189" y="2571990"/>
              <a:ext cx="29198" cy="10212"/>
            </a:xfrm>
            <a:custGeom>
              <a:avLst/>
              <a:gdLst/>
              <a:ahLst/>
              <a:cxnLst/>
              <a:rect l="l" t="t" r="r" b="b"/>
              <a:pathLst>
                <a:path w="386" h="135" extrusionOk="0">
                  <a:moveTo>
                    <a:pt x="257" y="1"/>
                  </a:moveTo>
                  <a:cubicBezTo>
                    <a:pt x="199" y="12"/>
                    <a:pt x="154" y="37"/>
                    <a:pt x="95" y="37"/>
                  </a:cubicBezTo>
                  <a:cubicBezTo>
                    <a:pt x="48" y="48"/>
                    <a:pt x="26" y="82"/>
                    <a:pt x="0" y="129"/>
                  </a:cubicBezTo>
                  <a:lnTo>
                    <a:pt x="107" y="129"/>
                  </a:lnTo>
                  <a:cubicBezTo>
                    <a:pt x="110" y="133"/>
                    <a:pt x="114" y="134"/>
                    <a:pt x="117" y="134"/>
                  </a:cubicBezTo>
                  <a:cubicBezTo>
                    <a:pt x="124" y="134"/>
                    <a:pt x="129" y="129"/>
                    <a:pt x="129" y="129"/>
                  </a:cubicBezTo>
                  <a:cubicBezTo>
                    <a:pt x="165" y="93"/>
                    <a:pt x="208" y="78"/>
                    <a:pt x="247" y="78"/>
                  </a:cubicBezTo>
                  <a:cubicBezTo>
                    <a:pt x="258" y="78"/>
                    <a:pt x="269" y="79"/>
                    <a:pt x="280" y="82"/>
                  </a:cubicBezTo>
                  <a:cubicBezTo>
                    <a:pt x="338" y="82"/>
                    <a:pt x="364" y="71"/>
                    <a:pt x="386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834923" y="2582201"/>
              <a:ext cx="22012" cy="14599"/>
            </a:xfrm>
            <a:custGeom>
              <a:avLst/>
              <a:gdLst/>
              <a:ahLst/>
              <a:cxnLst/>
              <a:rect l="l" t="t" r="r" b="b"/>
              <a:pathLst>
                <a:path w="291" h="193" extrusionOk="0">
                  <a:moveTo>
                    <a:pt x="140" y="1"/>
                  </a:moveTo>
                  <a:cubicBezTo>
                    <a:pt x="132" y="1"/>
                    <a:pt x="124" y="2"/>
                    <a:pt x="118" y="5"/>
                  </a:cubicBezTo>
                  <a:cubicBezTo>
                    <a:pt x="59" y="28"/>
                    <a:pt x="23" y="64"/>
                    <a:pt x="0" y="123"/>
                  </a:cubicBezTo>
                  <a:cubicBezTo>
                    <a:pt x="45" y="112"/>
                    <a:pt x="80" y="107"/>
                    <a:pt x="108" y="107"/>
                  </a:cubicBezTo>
                  <a:cubicBezTo>
                    <a:pt x="173" y="107"/>
                    <a:pt x="198" y="136"/>
                    <a:pt x="221" y="193"/>
                  </a:cubicBezTo>
                  <a:cubicBezTo>
                    <a:pt x="246" y="181"/>
                    <a:pt x="280" y="181"/>
                    <a:pt x="280" y="156"/>
                  </a:cubicBezTo>
                  <a:cubicBezTo>
                    <a:pt x="291" y="145"/>
                    <a:pt x="280" y="112"/>
                    <a:pt x="268" y="98"/>
                  </a:cubicBezTo>
                  <a:cubicBezTo>
                    <a:pt x="246" y="64"/>
                    <a:pt x="221" y="42"/>
                    <a:pt x="187" y="17"/>
                  </a:cubicBezTo>
                  <a:cubicBezTo>
                    <a:pt x="180" y="9"/>
                    <a:pt x="159" y="1"/>
                    <a:pt x="14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3831292" y="2592110"/>
              <a:ext cx="17852" cy="10817"/>
            </a:xfrm>
            <a:custGeom>
              <a:avLst/>
              <a:gdLst/>
              <a:ahLst/>
              <a:cxnLst/>
              <a:rect l="l" t="t" r="r" b="b"/>
              <a:pathLst>
                <a:path w="236" h="143" extrusionOk="0">
                  <a:moveTo>
                    <a:pt x="162" y="0"/>
                  </a:moveTo>
                  <a:cubicBezTo>
                    <a:pt x="156" y="0"/>
                    <a:pt x="148" y="1"/>
                    <a:pt x="140" y="3"/>
                  </a:cubicBezTo>
                  <a:cubicBezTo>
                    <a:pt x="107" y="25"/>
                    <a:pt x="71" y="50"/>
                    <a:pt x="48" y="62"/>
                  </a:cubicBezTo>
                  <a:cubicBezTo>
                    <a:pt x="1" y="106"/>
                    <a:pt x="15" y="131"/>
                    <a:pt x="59" y="131"/>
                  </a:cubicBezTo>
                  <a:cubicBezTo>
                    <a:pt x="96" y="143"/>
                    <a:pt x="129" y="143"/>
                    <a:pt x="166" y="143"/>
                  </a:cubicBezTo>
                  <a:cubicBezTo>
                    <a:pt x="224" y="143"/>
                    <a:pt x="235" y="131"/>
                    <a:pt x="224" y="73"/>
                  </a:cubicBezTo>
                  <a:cubicBezTo>
                    <a:pt x="213" y="24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3782959" y="2568813"/>
              <a:ext cx="110968" cy="107488"/>
            </a:xfrm>
            <a:custGeom>
              <a:avLst/>
              <a:gdLst/>
              <a:ahLst/>
              <a:cxnLst/>
              <a:rect l="l" t="t" r="r" b="b"/>
              <a:pathLst>
                <a:path w="1467" h="1421" extrusionOk="0">
                  <a:moveTo>
                    <a:pt x="746" y="43"/>
                  </a:moveTo>
                  <a:cubicBezTo>
                    <a:pt x="724" y="113"/>
                    <a:pt x="698" y="124"/>
                    <a:pt x="640" y="124"/>
                  </a:cubicBezTo>
                  <a:cubicBezTo>
                    <a:pt x="629" y="121"/>
                    <a:pt x="618" y="120"/>
                    <a:pt x="607" y="120"/>
                  </a:cubicBezTo>
                  <a:cubicBezTo>
                    <a:pt x="568" y="120"/>
                    <a:pt x="525" y="135"/>
                    <a:pt x="489" y="171"/>
                  </a:cubicBezTo>
                  <a:cubicBezTo>
                    <a:pt x="489" y="171"/>
                    <a:pt x="484" y="176"/>
                    <a:pt x="477" y="176"/>
                  </a:cubicBezTo>
                  <a:cubicBezTo>
                    <a:pt x="474" y="176"/>
                    <a:pt x="470" y="175"/>
                    <a:pt x="467" y="171"/>
                  </a:cubicBezTo>
                  <a:lnTo>
                    <a:pt x="360" y="171"/>
                  </a:lnTo>
                  <a:cubicBezTo>
                    <a:pt x="386" y="124"/>
                    <a:pt x="408" y="90"/>
                    <a:pt x="455" y="79"/>
                  </a:cubicBezTo>
                  <a:cubicBezTo>
                    <a:pt x="514" y="79"/>
                    <a:pt x="559" y="54"/>
                    <a:pt x="617" y="43"/>
                  </a:cubicBezTo>
                  <a:close/>
                  <a:moveTo>
                    <a:pt x="827" y="178"/>
                  </a:moveTo>
                  <a:cubicBezTo>
                    <a:pt x="846" y="178"/>
                    <a:pt x="867" y="186"/>
                    <a:pt x="874" y="194"/>
                  </a:cubicBezTo>
                  <a:cubicBezTo>
                    <a:pt x="908" y="219"/>
                    <a:pt x="933" y="241"/>
                    <a:pt x="955" y="275"/>
                  </a:cubicBezTo>
                  <a:cubicBezTo>
                    <a:pt x="967" y="289"/>
                    <a:pt x="978" y="322"/>
                    <a:pt x="967" y="333"/>
                  </a:cubicBezTo>
                  <a:cubicBezTo>
                    <a:pt x="967" y="358"/>
                    <a:pt x="933" y="358"/>
                    <a:pt x="908" y="370"/>
                  </a:cubicBezTo>
                  <a:cubicBezTo>
                    <a:pt x="885" y="313"/>
                    <a:pt x="860" y="284"/>
                    <a:pt x="795" y="284"/>
                  </a:cubicBezTo>
                  <a:cubicBezTo>
                    <a:pt x="767" y="284"/>
                    <a:pt x="732" y="289"/>
                    <a:pt x="687" y="300"/>
                  </a:cubicBezTo>
                  <a:cubicBezTo>
                    <a:pt x="710" y="241"/>
                    <a:pt x="746" y="205"/>
                    <a:pt x="805" y="182"/>
                  </a:cubicBezTo>
                  <a:cubicBezTo>
                    <a:pt x="811" y="179"/>
                    <a:pt x="819" y="178"/>
                    <a:pt x="827" y="178"/>
                  </a:cubicBezTo>
                  <a:close/>
                  <a:moveTo>
                    <a:pt x="801" y="308"/>
                  </a:moveTo>
                  <a:cubicBezTo>
                    <a:pt x="834" y="308"/>
                    <a:pt x="852" y="332"/>
                    <a:pt x="863" y="381"/>
                  </a:cubicBezTo>
                  <a:cubicBezTo>
                    <a:pt x="874" y="439"/>
                    <a:pt x="863" y="451"/>
                    <a:pt x="805" y="451"/>
                  </a:cubicBezTo>
                  <a:cubicBezTo>
                    <a:pt x="768" y="451"/>
                    <a:pt x="735" y="451"/>
                    <a:pt x="698" y="439"/>
                  </a:cubicBezTo>
                  <a:cubicBezTo>
                    <a:pt x="654" y="439"/>
                    <a:pt x="640" y="414"/>
                    <a:pt x="687" y="370"/>
                  </a:cubicBezTo>
                  <a:cubicBezTo>
                    <a:pt x="710" y="358"/>
                    <a:pt x="746" y="333"/>
                    <a:pt x="779" y="311"/>
                  </a:cubicBezTo>
                  <a:cubicBezTo>
                    <a:pt x="787" y="309"/>
                    <a:pt x="795" y="308"/>
                    <a:pt x="801" y="308"/>
                  </a:cubicBezTo>
                  <a:close/>
                  <a:moveTo>
                    <a:pt x="895" y="63"/>
                  </a:moveTo>
                  <a:cubicBezTo>
                    <a:pt x="933" y="63"/>
                    <a:pt x="968" y="78"/>
                    <a:pt x="1003" y="113"/>
                  </a:cubicBezTo>
                  <a:cubicBezTo>
                    <a:pt x="1036" y="149"/>
                    <a:pt x="1095" y="171"/>
                    <a:pt x="1143" y="194"/>
                  </a:cubicBezTo>
                  <a:cubicBezTo>
                    <a:pt x="1176" y="219"/>
                    <a:pt x="1199" y="241"/>
                    <a:pt x="1199" y="289"/>
                  </a:cubicBezTo>
                  <a:cubicBezTo>
                    <a:pt x="1187" y="344"/>
                    <a:pt x="1165" y="414"/>
                    <a:pt x="1154" y="484"/>
                  </a:cubicBezTo>
                  <a:cubicBezTo>
                    <a:pt x="1118" y="473"/>
                    <a:pt x="1073" y="462"/>
                    <a:pt x="1048" y="439"/>
                  </a:cubicBezTo>
                  <a:cubicBezTo>
                    <a:pt x="1025" y="428"/>
                    <a:pt x="1014" y="392"/>
                    <a:pt x="1014" y="370"/>
                  </a:cubicBezTo>
                  <a:cubicBezTo>
                    <a:pt x="1036" y="263"/>
                    <a:pt x="933" y="149"/>
                    <a:pt x="827" y="149"/>
                  </a:cubicBezTo>
                  <a:lnTo>
                    <a:pt x="735" y="149"/>
                  </a:lnTo>
                  <a:cubicBezTo>
                    <a:pt x="757" y="113"/>
                    <a:pt x="757" y="101"/>
                    <a:pt x="768" y="101"/>
                  </a:cubicBezTo>
                  <a:cubicBezTo>
                    <a:pt x="816" y="78"/>
                    <a:pt x="857" y="63"/>
                    <a:pt x="895" y="63"/>
                  </a:cubicBezTo>
                  <a:close/>
                  <a:moveTo>
                    <a:pt x="631" y="167"/>
                  </a:moveTo>
                  <a:cubicBezTo>
                    <a:pt x="657" y="167"/>
                    <a:pt x="685" y="171"/>
                    <a:pt x="710" y="171"/>
                  </a:cubicBezTo>
                  <a:cubicBezTo>
                    <a:pt x="676" y="241"/>
                    <a:pt x="640" y="311"/>
                    <a:pt x="617" y="381"/>
                  </a:cubicBezTo>
                  <a:cubicBezTo>
                    <a:pt x="595" y="414"/>
                    <a:pt x="606" y="451"/>
                    <a:pt x="640" y="473"/>
                  </a:cubicBezTo>
                  <a:cubicBezTo>
                    <a:pt x="676" y="484"/>
                    <a:pt x="676" y="509"/>
                    <a:pt x="665" y="543"/>
                  </a:cubicBezTo>
                  <a:cubicBezTo>
                    <a:pt x="654" y="579"/>
                    <a:pt x="640" y="601"/>
                    <a:pt x="629" y="638"/>
                  </a:cubicBezTo>
                  <a:cubicBezTo>
                    <a:pt x="595" y="638"/>
                    <a:pt x="570" y="601"/>
                    <a:pt x="570" y="554"/>
                  </a:cubicBezTo>
                  <a:cubicBezTo>
                    <a:pt x="559" y="484"/>
                    <a:pt x="536" y="414"/>
                    <a:pt x="525" y="344"/>
                  </a:cubicBezTo>
                  <a:cubicBezTo>
                    <a:pt x="525" y="300"/>
                    <a:pt x="525" y="230"/>
                    <a:pt x="548" y="205"/>
                  </a:cubicBezTo>
                  <a:cubicBezTo>
                    <a:pt x="568" y="174"/>
                    <a:pt x="598" y="167"/>
                    <a:pt x="631" y="167"/>
                  </a:cubicBezTo>
                  <a:close/>
                  <a:moveTo>
                    <a:pt x="955" y="403"/>
                  </a:moveTo>
                  <a:lnTo>
                    <a:pt x="955" y="403"/>
                  </a:lnTo>
                  <a:cubicBezTo>
                    <a:pt x="1003" y="484"/>
                    <a:pt x="967" y="568"/>
                    <a:pt x="933" y="638"/>
                  </a:cubicBezTo>
                  <a:cubicBezTo>
                    <a:pt x="923" y="654"/>
                    <a:pt x="823" y="669"/>
                    <a:pt x="756" y="669"/>
                  </a:cubicBezTo>
                  <a:cubicBezTo>
                    <a:pt x="728" y="669"/>
                    <a:pt x="706" y="667"/>
                    <a:pt x="698" y="660"/>
                  </a:cubicBezTo>
                  <a:cubicBezTo>
                    <a:pt x="687" y="649"/>
                    <a:pt x="687" y="624"/>
                    <a:pt x="687" y="601"/>
                  </a:cubicBezTo>
                  <a:cubicBezTo>
                    <a:pt x="698" y="568"/>
                    <a:pt x="710" y="543"/>
                    <a:pt x="724" y="498"/>
                  </a:cubicBezTo>
                  <a:lnTo>
                    <a:pt x="805" y="498"/>
                  </a:lnTo>
                  <a:cubicBezTo>
                    <a:pt x="849" y="498"/>
                    <a:pt x="886" y="484"/>
                    <a:pt x="897" y="428"/>
                  </a:cubicBezTo>
                  <a:cubicBezTo>
                    <a:pt x="908" y="414"/>
                    <a:pt x="933" y="414"/>
                    <a:pt x="955" y="403"/>
                  </a:cubicBezTo>
                  <a:close/>
                  <a:moveTo>
                    <a:pt x="478" y="333"/>
                  </a:moveTo>
                  <a:cubicBezTo>
                    <a:pt x="489" y="403"/>
                    <a:pt x="514" y="473"/>
                    <a:pt x="525" y="554"/>
                  </a:cubicBezTo>
                  <a:cubicBezTo>
                    <a:pt x="536" y="638"/>
                    <a:pt x="559" y="671"/>
                    <a:pt x="654" y="694"/>
                  </a:cubicBezTo>
                  <a:cubicBezTo>
                    <a:pt x="710" y="708"/>
                    <a:pt x="757" y="719"/>
                    <a:pt x="816" y="730"/>
                  </a:cubicBezTo>
                  <a:cubicBezTo>
                    <a:pt x="816" y="752"/>
                    <a:pt x="805" y="777"/>
                    <a:pt x="793" y="811"/>
                  </a:cubicBezTo>
                  <a:cubicBezTo>
                    <a:pt x="765" y="884"/>
                    <a:pt x="738" y="908"/>
                    <a:pt x="681" y="908"/>
                  </a:cubicBezTo>
                  <a:cubicBezTo>
                    <a:pt x="666" y="908"/>
                    <a:pt x="649" y="906"/>
                    <a:pt x="629" y="903"/>
                  </a:cubicBezTo>
                  <a:cubicBezTo>
                    <a:pt x="570" y="892"/>
                    <a:pt x="525" y="881"/>
                    <a:pt x="478" y="870"/>
                  </a:cubicBezTo>
                  <a:cubicBezTo>
                    <a:pt x="408" y="859"/>
                    <a:pt x="374" y="822"/>
                    <a:pt x="360" y="752"/>
                  </a:cubicBezTo>
                  <a:cubicBezTo>
                    <a:pt x="360" y="671"/>
                    <a:pt x="349" y="590"/>
                    <a:pt x="338" y="509"/>
                  </a:cubicBezTo>
                  <a:cubicBezTo>
                    <a:pt x="327" y="428"/>
                    <a:pt x="386" y="344"/>
                    <a:pt x="478" y="333"/>
                  </a:cubicBezTo>
                  <a:close/>
                  <a:moveTo>
                    <a:pt x="1036" y="484"/>
                  </a:moveTo>
                  <a:cubicBezTo>
                    <a:pt x="1073" y="509"/>
                    <a:pt x="1129" y="520"/>
                    <a:pt x="1154" y="554"/>
                  </a:cubicBezTo>
                  <a:cubicBezTo>
                    <a:pt x="1176" y="579"/>
                    <a:pt x="1176" y="613"/>
                    <a:pt x="1176" y="649"/>
                  </a:cubicBezTo>
                  <a:cubicBezTo>
                    <a:pt x="1165" y="694"/>
                    <a:pt x="1143" y="741"/>
                    <a:pt x="1118" y="789"/>
                  </a:cubicBezTo>
                  <a:cubicBezTo>
                    <a:pt x="1106" y="800"/>
                    <a:pt x="1084" y="811"/>
                    <a:pt x="1073" y="811"/>
                  </a:cubicBezTo>
                  <a:cubicBezTo>
                    <a:pt x="1014" y="847"/>
                    <a:pt x="967" y="870"/>
                    <a:pt x="919" y="892"/>
                  </a:cubicBezTo>
                  <a:cubicBezTo>
                    <a:pt x="890" y="915"/>
                    <a:pt x="865" y="924"/>
                    <a:pt x="842" y="924"/>
                  </a:cubicBezTo>
                  <a:cubicBezTo>
                    <a:pt x="829" y="924"/>
                    <a:pt x="817" y="921"/>
                    <a:pt x="805" y="917"/>
                  </a:cubicBezTo>
                  <a:cubicBezTo>
                    <a:pt x="827" y="847"/>
                    <a:pt x="838" y="800"/>
                    <a:pt x="863" y="741"/>
                  </a:cubicBezTo>
                  <a:cubicBezTo>
                    <a:pt x="874" y="730"/>
                    <a:pt x="886" y="708"/>
                    <a:pt x="886" y="708"/>
                  </a:cubicBezTo>
                  <a:cubicBezTo>
                    <a:pt x="967" y="708"/>
                    <a:pt x="989" y="660"/>
                    <a:pt x="1003" y="601"/>
                  </a:cubicBezTo>
                  <a:cubicBezTo>
                    <a:pt x="1014" y="568"/>
                    <a:pt x="1025" y="532"/>
                    <a:pt x="1036" y="484"/>
                  </a:cubicBezTo>
                  <a:close/>
                  <a:moveTo>
                    <a:pt x="1212" y="414"/>
                  </a:moveTo>
                  <a:cubicBezTo>
                    <a:pt x="1305" y="414"/>
                    <a:pt x="1352" y="451"/>
                    <a:pt x="1375" y="532"/>
                  </a:cubicBezTo>
                  <a:cubicBezTo>
                    <a:pt x="1386" y="579"/>
                    <a:pt x="1397" y="624"/>
                    <a:pt x="1397" y="671"/>
                  </a:cubicBezTo>
                  <a:cubicBezTo>
                    <a:pt x="1397" y="683"/>
                    <a:pt x="1397" y="694"/>
                    <a:pt x="1386" y="708"/>
                  </a:cubicBezTo>
                  <a:cubicBezTo>
                    <a:pt x="1363" y="777"/>
                    <a:pt x="1327" y="833"/>
                    <a:pt x="1305" y="892"/>
                  </a:cubicBezTo>
                  <a:cubicBezTo>
                    <a:pt x="1282" y="962"/>
                    <a:pt x="1212" y="987"/>
                    <a:pt x="1143" y="987"/>
                  </a:cubicBezTo>
                  <a:cubicBezTo>
                    <a:pt x="1136" y="988"/>
                    <a:pt x="1129" y="989"/>
                    <a:pt x="1123" y="989"/>
                  </a:cubicBezTo>
                  <a:cubicBezTo>
                    <a:pt x="1066" y="989"/>
                    <a:pt x="1033" y="945"/>
                    <a:pt x="1003" y="892"/>
                  </a:cubicBezTo>
                  <a:cubicBezTo>
                    <a:pt x="1025" y="881"/>
                    <a:pt x="1048" y="870"/>
                    <a:pt x="1059" y="870"/>
                  </a:cubicBezTo>
                  <a:cubicBezTo>
                    <a:pt x="1129" y="870"/>
                    <a:pt x="1165" y="822"/>
                    <a:pt x="1176" y="764"/>
                  </a:cubicBezTo>
                  <a:cubicBezTo>
                    <a:pt x="1187" y="730"/>
                    <a:pt x="1212" y="694"/>
                    <a:pt x="1224" y="660"/>
                  </a:cubicBezTo>
                  <a:cubicBezTo>
                    <a:pt x="1224" y="638"/>
                    <a:pt x="1235" y="590"/>
                    <a:pt x="1224" y="568"/>
                  </a:cubicBezTo>
                  <a:cubicBezTo>
                    <a:pt x="1176" y="520"/>
                    <a:pt x="1212" y="462"/>
                    <a:pt x="1212" y="414"/>
                  </a:cubicBezTo>
                  <a:close/>
                  <a:moveTo>
                    <a:pt x="397" y="205"/>
                  </a:moveTo>
                  <a:cubicBezTo>
                    <a:pt x="430" y="205"/>
                    <a:pt x="455" y="205"/>
                    <a:pt x="467" y="241"/>
                  </a:cubicBezTo>
                  <a:cubicBezTo>
                    <a:pt x="478" y="275"/>
                    <a:pt x="444" y="289"/>
                    <a:pt x="419" y="289"/>
                  </a:cubicBezTo>
                  <a:cubicBezTo>
                    <a:pt x="327" y="322"/>
                    <a:pt x="268" y="428"/>
                    <a:pt x="291" y="532"/>
                  </a:cubicBezTo>
                  <a:cubicBezTo>
                    <a:pt x="305" y="601"/>
                    <a:pt x="316" y="660"/>
                    <a:pt x="316" y="730"/>
                  </a:cubicBezTo>
                  <a:cubicBezTo>
                    <a:pt x="327" y="822"/>
                    <a:pt x="338" y="859"/>
                    <a:pt x="430" y="917"/>
                  </a:cubicBezTo>
                  <a:cubicBezTo>
                    <a:pt x="419" y="951"/>
                    <a:pt x="419" y="987"/>
                    <a:pt x="408" y="1021"/>
                  </a:cubicBezTo>
                  <a:cubicBezTo>
                    <a:pt x="386" y="1009"/>
                    <a:pt x="360" y="998"/>
                    <a:pt x="349" y="998"/>
                  </a:cubicBezTo>
                  <a:cubicBezTo>
                    <a:pt x="246" y="998"/>
                    <a:pt x="187" y="940"/>
                    <a:pt x="165" y="847"/>
                  </a:cubicBezTo>
                  <a:cubicBezTo>
                    <a:pt x="140" y="777"/>
                    <a:pt x="117" y="708"/>
                    <a:pt x="95" y="638"/>
                  </a:cubicBezTo>
                  <a:lnTo>
                    <a:pt x="95" y="624"/>
                  </a:lnTo>
                  <a:cubicBezTo>
                    <a:pt x="117" y="509"/>
                    <a:pt x="140" y="392"/>
                    <a:pt x="165" y="275"/>
                  </a:cubicBezTo>
                  <a:cubicBezTo>
                    <a:pt x="176" y="252"/>
                    <a:pt x="221" y="230"/>
                    <a:pt x="257" y="219"/>
                  </a:cubicBezTo>
                  <a:cubicBezTo>
                    <a:pt x="305" y="219"/>
                    <a:pt x="349" y="219"/>
                    <a:pt x="397" y="205"/>
                  </a:cubicBezTo>
                  <a:close/>
                  <a:moveTo>
                    <a:pt x="548" y="928"/>
                  </a:moveTo>
                  <a:cubicBezTo>
                    <a:pt x="617" y="940"/>
                    <a:pt x="676" y="940"/>
                    <a:pt x="746" y="951"/>
                  </a:cubicBezTo>
                  <a:cubicBezTo>
                    <a:pt x="757" y="951"/>
                    <a:pt x="768" y="962"/>
                    <a:pt x="779" y="962"/>
                  </a:cubicBezTo>
                  <a:cubicBezTo>
                    <a:pt x="827" y="962"/>
                    <a:pt x="874" y="962"/>
                    <a:pt x="919" y="951"/>
                  </a:cubicBezTo>
                  <a:cubicBezTo>
                    <a:pt x="934" y="946"/>
                    <a:pt x="945" y="943"/>
                    <a:pt x="954" y="943"/>
                  </a:cubicBezTo>
                  <a:cubicBezTo>
                    <a:pt x="967" y="943"/>
                    <a:pt x="976" y="949"/>
                    <a:pt x="989" y="962"/>
                  </a:cubicBezTo>
                  <a:cubicBezTo>
                    <a:pt x="1014" y="998"/>
                    <a:pt x="1048" y="1021"/>
                    <a:pt x="1084" y="1057"/>
                  </a:cubicBezTo>
                  <a:cubicBezTo>
                    <a:pt x="1084" y="1102"/>
                    <a:pt x="1048" y="1138"/>
                    <a:pt x="1003" y="1160"/>
                  </a:cubicBezTo>
                  <a:cubicBezTo>
                    <a:pt x="955" y="1171"/>
                    <a:pt x="919" y="1208"/>
                    <a:pt x="886" y="1230"/>
                  </a:cubicBezTo>
                  <a:cubicBezTo>
                    <a:pt x="842" y="1258"/>
                    <a:pt x="810" y="1273"/>
                    <a:pt x="781" y="1273"/>
                  </a:cubicBezTo>
                  <a:cubicBezTo>
                    <a:pt x="748" y="1273"/>
                    <a:pt x="718" y="1255"/>
                    <a:pt x="676" y="1219"/>
                  </a:cubicBezTo>
                  <a:cubicBezTo>
                    <a:pt x="629" y="1183"/>
                    <a:pt x="570" y="1149"/>
                    <a:pt x="514" y="1102"/>
                  </a:cubicBezTo>
                  <a:cubicBezTo>
                    <a:pt x="489" y="1079"/>
                    <a:pt x="467" y="1043"/>
                    <a:pt x="467" y="1009"/>
                  </a:cubicBezTo>
                  <a:cubicBezTo>
                    <a:pt x="455" y="940"/>
                    <a:pt x="489" y="928"/>
                    <a:pt x="548" y="928"/>
                  </a:cubicBezTo>
                  <a:close/>
                  <a:moveTo>
                    <a:pt x="1386" y="859"/>
                  </a:moveTo>
                  <a:cubicBezTo>
                    <a:pt x="1397" y="892"/>
                    <a:pt x="1408" y="928"/>
                    <a:pt x="1408" y="951"/>
                  </a:cubicBezTo>
                  <a:cubicBezTo>
                    <a:pt x="1422" y="1032"/>
                    <a:pt x="1327" y="1171"/>
                    <a:pt x="1257" y="1208"/>
                  </a:cubicBezTo>
                  <a:cubicBezTo>
                    <a:pt x="1224" y="1219"/>
                    <a:pt x="1176" y="1241"/>
                    <a:pt x="1143" y="1252"/>
                  </a:cubicBezTo>
                  <a:cubicBezTo>
                    <a:pt x="1101" y="1282"/>
                    <a:pt x="1074" y="1296"/>
                    <a:pt x="1045" y="1296"/>
                  </a:cubicBezTo>
                  <a:cubicBezTo>
                    <a:pt x="1016" y="1296"/>
                    <a:pt x="985" y="1282"/>
                    <a:pt x="933" y="1252"/>
                  </a:cubicBezTo>
                  <a:cubicBezTo>
                    <a:pt x="967" y="1230"/>
                    <a:pt x="989" y="1208"/>
                    <a:pt x="1025" y="1208"/>
                  </a:cubicBezTo>
                  <a:cubicBezTo>
                    <a:pt x="1084" y="1183"/>
                    <a:pt x="1118" y="1149"/>
                    <a:pt x="1129" y="1079"/>
                  </a:cubicBezTo>
                  <a:cubicBezTo>
                    <a:pt x="1143" y="1068"/>
                    <a:pt x="1154" y="1043"/>
                    <a:pt x="1165" y="1043"/>
                  </a:cubicBezTo>
                  <a:cubicBezTo>
                    <a:pt x="1268" y="1021"/>
                    <a:pt x="1352" y="973"/>
                    <a:pt x="1375" y="859"/>
                  </a:cubicBezTo>
                  <a:close/>
                  <a:moveTo>
                    <a:pt x="95" y="800"/>
                  </a:moveTo>
                  <a:cubicBezTo>
                    <a:pt x="106" y="847"/>
                    <a:pt x="117" y="881"/>
                    <a:pt x="129" y="917"/>
                  </a:cubicBezTo>
                  <a:cubicBezTo>
                    <a:pt x="165" y="973"/>
                    <a:pt x="198" y="1032"/>
                    <a:pt x="268" y="1043"/>
                  </a:cubicBezTo>
                  <a:cubicBezTo>
                    <a:pt x="386" y="1043"/>
                    <a:pt x="467" y="1113"/>
                    <a:pt x="548" y="1183"/>
                  </a:cubicBezTo>
                  <a:cubicBezTo>
                    <a:pt x="606" y="1219"/>
                    <a:pt x="665" y="1278"/>
                    <a:pt x="724" y="1322"/>
                  </a:cubicBezTo>
                  <a:cubicBezTo>
                    <a:pt x="687" y="1370"/>
                    <a:pt x="640" y="1370"/>
                    <a:pt x="595" y="1370"/>
                  </a:cubicBezTo>
                  <a:cubicBezTo>
                    <a:pt x="478" y="1336"/>
                    <a:pt x="360" y="1300"/>
                    <a:pt x="246" y="1266"/>
                  </a:cubicBezTo>
                  <a:lnTo>
                    <a:pt x="235" y="1266"/>
                  </a:lnTo>
                  <a:cubicBezTo>
                    <a:pt x="151" y="1219"/>
                    <a:pt x="36" y="940"/>
                    <a:pt x="70" y="847"/>
                  </a:cubicBezTo>
                  <a:cubicBezTo>
                    <a:pt x="70" y="833"/>
                    <a:pt x="81" y="822"/>
                    <a:pt x="95" y="800"/>
                  </a:cubicBezTo>
                  <a:close/>
                  <a:moveTo>
                    <a:pt x="682" y="0"/>
                  </a:moveTo>
                  <a:cubicBezTo>
                    <a:pt x="652" y="0"/>
                    <a:pt x="622" y="9"/>
                    <a:pt x="595" y="20"/>
                  </a:cubicBezTo>
                  <a:cubicBezTo>
                    <a:pt x="548" y="32"/>
                    <a:pt x="514" y="54"/>
                    <a:pt x="467" y="54"/>
                  </a:cubicBezTo>
                  <a:cubicBezTo>
                    <a:pt x="397" y="54"/>
                    <a:pt x="349" y="90"/>
                    <a:pt x="316" y="149"/>
                  </a:cubicBezTo>
                  <a:cubicBezTo>
                    <a:pt x="305" y="160"/>
                    <a:pt x="279" y="171"/>
                    <a:pt x="268" y="171"/>
                  </a:cubicBezTo>
                  <a:cubicBezTo>
                    <a:pt x="165" y="182"/>
                    <a:pt x="117" y="219"/>
                    <a:pt x="95" y="311"/>
                  </a:cubicBezTo>
                  <a:cubicBezTo>
                    <a:pt x="81" y="370"/>
                    <a:pt x="70" y="439"/>
                    <a:pt x="59" y="498"/>
                  </a:cubicBezTo>
                  <a:cubicBezTo>
                    <a:pt x="36" y="568"/>
                    <a:pt x="25" y="638"/>
                    <a:pt x="70" y="708"/>
                  </a:cubicBezTo>
                  <a:cubicBezTo>
                    <a:pt x="81" y="730"/>
                    <a:pt x="81" y="752"/>
                    <a:pt x="59" y="777"/>
                  </a:cubicBezTo>
                  <a:cubicBezTo>
                    <a:pt x="11" y="822"/>
                    <a:pt x="0" y="881"/>
                    <a:pt x="25" y="940"/>
                  </a:cubicBezTo>
                  <a:cubicBezTo>
                    <a:pt x="48" y="1032"/>
                    <a:pt x="81" y="1127"/>
                    <a:pt x="129" y="1208"/>
                  </a:cubicBezTo>
                  <a:cubicBezTo>
                    <a:pt x="151" y="1252"/>
                    <a:pt x="187" y="1289"/>
                    <a:pt x="235" y="1300"/>
                  </a:cubicBezTo>
                  <a:cubicBezTo>
                    <a:pt x="349" y="1347"/>
                    <a:pt x="467" y="1381"/>
                    <a:pt x="584" y="1417"/>
                  </a:cubicBezTo>
                  <a:cubicBezTo>
                    <a:pt x="599" y="1420"/>
                    <a:pt x="614" y="1421"/>
                    <a:pt x="628" y="1421"/>
                  </a:cubicBezTo>
                  <a:cubicBezTo>
                    <a:pt x="683" y="1421"/>
                    <a:pt x="736" y="1402"/>
                    <a:pt x="779" y="1347"/>
                  </a:cubicBezTo>
                  <a:cubicBezTo>
                    <a:pt x="804" y="1316"/>
                    <a:pt x="843" y="1300"/>
                    <a:pt x="881" y="1300"/>
                  </a:cubicBezTo>
                  <a:cubicBezTo>
                    <a:pt x="899" y="1300"/>
                    <a:pt x="918" y="1304"/>
                    <a:pt x="933" y="1311"/>
                  </a:cubicBezTo>
                  <a:cubicBezTo>
                    <a:pt x="972" y="1334"/>
                    <a:pt x="1010" y="1345"/>
                    <a:pt x="1047" y="1345"/>
                  </a:cubicBezTo>
                  <a:cubicBezTo>
                    <a:pt x="1088" y="1345"/>
                    <a:pt x="1128" y="1331"/>
                    <a:pt x="1165" y="1300"/>
                  </a:cubicBezTo>
                  <a:cubicBezTo>
                    <a:pt x="1187" y="1289"/>
                    <a:pt x="1199" y="1278"/>
                    <a:pt x="1224" y="1278"/>
                  </a:cubicBezTo>
                  <a:cubicBezTo>
                    <a:pt x="1338" y="1241"/>
                    <a:pt x="1386" y="1160"/>
                    <a:pt x="1433" y="1068"/>
                  </a:cubicBezTo>
                  <a:cubicBezTo>
                    <a:pt x="1467" y="998"/>
                    <a:pt x="1467" y="940"/>
                    <a:pt x="1444" y="870"/>
                  </a:cubicBezTo>
                  <a:cubicBezTo>
                    <a:pt x="1408" y="822"/>
                    <a:pt x="1397" y="777"/>
                    <a:pt x="1444" y="719"/>
                  </a:cubicBezTo>
                  <a:lnTo>
                    <a:pt x="1444" y="683"/>
                  </a:lnTo>
                  <a:cubicBezTo>
                    <a:pt x="1456" y="498"/>
                    <a:pt x="1397" y="428"/>
                    <a:pt x="1246" y="358"/>
                  </a:cubicBezTo>
                  <a:lnTo>
                    <a:pt x="1235" y="358"/>
                  </a:lnTo>
                  <a:lnTo>
                    <a:pt x="1235" y="333"/>
                  </a:lnTo>
                  <a:cubicBezTo>
                    <a:pt x="1257" y="230"/>
                    <a:pt x="1235" y="182"/>
                    <a:pt x="1129" y="149"/>
                  </a:cubicBezTo>
                  <a:cubicBezTo>
                    <a:pt x="1095" y="135"/>
                    <a:pt x="1059" y="113"/>
                    <a:pt x="1036" y="90"/>
                  </a:cubicBezTo>
                  <a:cubicBezTo>
                    <a:pt x="996" y="50"/>
                    <a:pt x="946" y="27"/>
                    <a:pt x="892" y="27"/>
                  </a:cubicBezTo>
                  <a:cubicBezTo>
                    <a:pt x="867" y="27"/>
                    <a:pt x="842" y="32"/>
                    <a:pt x="816" y="43"/>
                  </a:cubicBezTo>
                  <a:lnTo>
                    <a:pt x="779" y="43"/>
                  </a:lnTo>
                  <a:cubicBezTo>
                    <a:pt x="750" y="11"/>
                    <a:pt x="716" y="0"/>
                    <a:pt x="68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3586599" y="2337886"/>
              <a:ext cx="29274" cy="60741"/>
            </a:xfrm>
            <a:custGeom>
              <a:avLst/>
              <a:gdLst/>
              <a:ahLst/>
              <a:cxnLst/>
              <a:rect l="l" t="t" r="r" b="b"/>
              <a:pathLst>
                <a:path w="387" h="803" extrusionOk="0">
                  <a:moveTo>
                    <a:pt x="71" y="0"/>
                  </a:moveTo>
                  <a:cubicBezTo>
                    <a:pt x="48" y="0"/>
                    <a:pt x="12" y="0"/>
                    <a:pt x="12" y="34"/>
                  </a:cubicBezTo>
                  <a:cubicBezTo>
                    <a:pt x="1" y="70"/>
                    <a:pt x="23" y="70"/>
                    <a:pt x="48" y="81"/>
                  </a:cubicBezTo>
                  <a:cubicBezTo>
                    <a:pt x="152" y="115"/>
                    <a:pt x="210" y="221"/>
                    <a:pt x="188" y="324"/>
                  </a:cubicBezTo>
                  <a:cubicBezTo>
                    <a:pt x="177" y="383"/>
                    <a:pt x="163" y="453"/>
                    <a:pt x="163" y="523"/>
                  </a:cubicBezTo>
                  <a:cubicBezTo>
                    <a:pt x="152" y="618"/>
                    <a:pt x="129" y="640"/>
                    <a:pt x="48" y="710"/>
                  </a:cubicBezTo>
                  <a:cubicBezTo>
                    <a:pt x="48" y="743"/>
                    <a:pt x="59" y="769"/>
                    <a:pt x="71" y="802"/>
                  </a:cubicBezTo>
                  <a:cubicBezTo>
                    <a:pt x="82" y="802"/>
                    <a:pt x="107" y="791"/>
                    <a:pt x="129" y="791"/>
                  </a:cubicBezTo>
                  <a:cubicBezTo>
                    <a:pt x="233" y="791"/>
                    <a:pt x="280" y="732"/>
                    <a:pt x="316" y="640"/>
                  </a:cubicBezTo>
                  <a:cubicBezTo>
                    <a:pt x="328" y="570"/>
                    <a:pt x="350" y="500"/>
                    <a:pt x="372" y="431"/>
                  </a:cubicBezTo>
                  <a:cubicBezTo>
                    <a:pt x="386" y="431"/>
                    <a:pt x="386" y="419"/>
                    <a:pt x="386" y="419"/>
                  </a:cubicBezTo>
                  <a:cubicBezTo>
                    <a:pt x="361" y="302"/>
                    <a:pt x="339" y="174"/>
                    <a:pt x="302" y="59"/>
                  </a:cubicBezTo>
                  <a:cubicBezTo>
                    <a:pt x="302" y="34"/>
                    <a:pt x="258" y="23"/>
                    <a:pt x="221" y="12"/>
                  </a:cubicBezTo>
                  <a:cubicBezTo>
                    <a:pt x="177" y="0"/>
                    <a:pt x="129" y="0"/>
                    <a:pt x="7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539930" y="2392195"/>
              <a:ext cx="47579" cy="26324"/>
            </a:xfrm>
            <a:custGeom>
              <a:avLst/>
              <a:gdLst/>
              <a:ahLst/>
              <a:cxnLst/>
              <a:rect l="l" t="t" r="r" b="b"/>
              <a:pathLst>
                <a:path w="629" h="348" extrusionOk="0">
                  <a:moveTo>
                    <a:pt x="568" y="0"/>
                  </a:moveTo>
                  <a:cubicBezTo>
                    <a:pt x="559" y="0"/>
                    <a:pt x="548" y="1"/>
                    <a:pt x="537" y="3"/>
                  </a:cubicBezTo>
                  <a:cubicBezTo>
                    <a:pt x="478" y="14"/>
                    <a:pt x="408" y="14"/>
                    <a:pt x="350" y="25"/>
                  </a:cubicBezTo>
                  <a:cubicBezTo>
                    <a:pt x="338" y="25"/>
                    <a:pt x="327" y="39"/>
                    <a:pt x="305" y="39"/>
                  </a:cubicBezTo>
                  <a:cubicBezTo>
                    <a:pt x="257" y="39"/>
                    <a:pt x="210" y="39"/>
                    <a:pt x="176" y="25"/>
                  </a:cubicBezTo>
                  <a:cubicBezTo>
                    <a:pt x="162" y="21"/>
                    <a:pt x="150" y="18"/>
                    <a:pt x="139" y="18"/>
                  </a:cubicBezTo>
                  <a:cubicBezTo>
                    <a:pt x="124" y="18"/>
                    <a:pt x="113" y="24"/>
                    <a:pt x="106" y="39"/>
                  </a:cubicBezTo>
                  <a:cubicBezTo>
                    <a:pt x="70" y="62"/>
                    <a:pt x="37" y="95"/>
                    <a:pt x="0" y="120"/>
                  </a:cubicBezTo>
                  <a:cubicBezTo>
                    <a:pt x="12" y="179"/>
                    <a:pt x="37" y="213"/>
                    <a:pt x="95" y="235"/>
                  </a:cubicBezTo>
                  <a:cubicBezTo>
                    <a:pt x="140" y="249"/>
                    <a:pt x="176" y="271"/>
                    <a:pt x="210" y="305"/>
                  </a:cubicBezTo>
                  <a:cubicBezTo>
                    <a:pt x="249" y="333"/>
                    <a:pt x="277" y="348"/>
                    <a:pt x="305" y="348"/>
                  </a:cubicBezTo>
                  <a:cubicBezTo>
                    <a:pt x="336" y="348"/>
                    <a:pt x="366" y="330"/>
                    <a:pt x="408" y="294"/>
                  </a:cubicBezTo>
                  <a:cubicBezTo>
                    <a:pt x="467" y="260"/>
                    <a:pt x="526" y="224"/>
                    <a:pt x="570" y="179"/>
                  </a:cubicBezTo>
                  <a:cubicBezTo>
                    <a:pt x="607" y="154"/>
                    <a:pt x="618" y="109"/>
                    <a:pt x="629" y="73"/>
                  </a:cubicBezTo>
                  <a:cubicBezTo>
                    <a:pt x="629" y="24"/>
                    <a:pt x="613" y="0"/>
                    <a:pt x="56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3560201" y="2347568"/>
              <a:ext cx="37897" cy="43116"/>
            </a:xfrm>
            <a:custGeom>
              <a:avLst/>
              <a:gdLst/>
              <a:ahLst/>
              <a:cxnLst/>
              <a:rect l="l" t="t" r="r" b="b"/>
              <a:pathLst>
                <a:path w="501" h="570" extrusionOk="0">
                  <a:moveTo>
                    <a:pt x="350" y="1"/>
                  </a:moveTo>
                  <a:cubicBezTo>
                    <a:pt x="327" y="71"/>
                    <a:pt x="316" y="141"/>
                    <a:pt x="302" y="210"/>
                  </a:cubicBezTo>
                  <a:cubicBezTo>
                    <a:pt x="291" y="303"/>
                    <a:pt x="258" y="336"/>
                    <a:pt x="177" y="361"/>
                  </a:cubicBezTo>
                  <a:cubicBezTo>
                    <a:pt x="118" y="361"/>
                    <a:pt x="59" y="372"/>
                    <a:pt x="1" y="395"/>
                  </a:cubicBezTo>
                  <a:cubicBezTo>
                    <a:pt x="12" y="406"/>
                    <a:pt x="12" y="442"/>
                    <a:pt x="23" y="476"/>
                  </a:cubicBezTo>
                  <a:cubicBezTo>
                    <a:pt x="57" y="545"/>
                    <a:pt x="86" y="569"/>
                    <a:pt x="134" y="569"/>
                  </a:cubicBezTo>
                  <a:cubicBezTo>
                    <a:pt x="152" y="569"/>
                    <a:pt x="173" y="566"/>
                    <a:pt x="199" y="560"/>
                  </a:cubicBezTo>
                  <a:cubicBezTo>
                    <a:pt x="246" y="546"/>
                    <a:pt x="291" y="546"/>
                    <a:pt x="350" y="534"/>
                  </a:cubicBezTo>
                  <a:cubicBezTo>
                    <a:pt x="420" y="512"/>
                    <a:pt x="442" y="490"/>
                    <a:pt x="456" y="406"/>
                  </a:cubicBezTo>
                  <a:cubicBezTo>
                    <a:pt x="467" y="336"/>
                    <a:pt x="478" y="255"/>
                    <a:pt x="489" y="174"/>
                  </a:cubicBezTo>
                  <a:cubicBezTo>
                    <a:pt x="501" y="93"/>
                    <a:pt x="442" y="12"/>
                    <a:pt x="35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3567160" y="2382664"/>
              <a:ext cx="52950" cy="42814"/>
            </a:xfrm>
            <a:custGeom>
              <a:avLst/>
              <a:gdLst/>
              <a:ahLst/>
              <a:cxnLst/>
              <a:rect l="l" t="t" r="r" b="b"/>
              <a:pathLst>
                <a:path w="700" h="566" extrusionOk="0">
                  <a:moveTo>
                    <a:pt x="643" y="1"/>
                  </a:moveTo>
                  <a:cubicBezTo>
                    <a:pt x="618" y="48"/>
                    <a:pt x="607" y="82"/>
                    <a:pt x="596" y="118"/>
                  </a:cubicBezTo>
                  <a:cubicBezTo>
                    <a:pt x="573" y="177"/>
                    <a:pt x="537" y="235"/>
                    <a:pt x="467" y="235"/>
                  </a:cubicBezTo>
                  <a:cubicBezTo>
                    <a:pt x="339" y="246"/>
                    <a:pt x="269" y="316"/>
                    <a:pt x="188" y="375"/>
                  </a:cubicBezTo>
                  <a:cubicBezTo>
                    <a:pt x="118" y="420"/>
                    <a:pt x="59" y="467"/>
                    <a:pt x="1" y="526"/>
                  </a:cubicBezTo>
                  <a:cubicBezTo>
                    <a:pt x="25" y="556"/>
                    <a:pt x="54" y="566"/>
                    <a:pt x="84" y="566"/>
                  </a:cubicBezTo>
                  <a:cubicBezTo>
                    <a:pt x="99" y="566"/>
                    <a:pt x="114" y="563"/>
                    <a:pt x="129" y="559"/>
                  </a:cubicBezTo>
                  <a:cubicBezTo>
                    <a:pt x="258" y="537"/>
                    <a:pt x="375" y="501"/>
                    <a:pt x="490" y="467"/>
                  </a:cubicBezTo>
                  <a:cubicBezTo>
                    <a:pt x="585" y="420"/>
                    <a:pt x="699" y="140"/>
                    <a:pt x="666" y="48"/>
                  </a:cubicBezTo>
                  <a:cubicBezTo>
                    <a:pt x="666" y="37"/>
                    <a:pt x="654" y="26"/>
                    <a:pt x="64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516255" y="2353695"/>
              <a:ext cx="30938" cy="43343"/>
            </a:xfrm>
            <a:custGeom>
              <a:avLst/>
              <a:gdLst/>
              <a:ahLst/>
              <a:cxnLst/>
              <a:rect l="l" t="t" r="r" b="b"/>
              <a:pathLst>
                <a:path w="409" h="573" extrusionOk="0">
                  <a:moveTo>
                    <a:pt x="185" y="1"/>
                  </a:moveTo>
                  <a:cubicBezTo>
                    <a:pt x="104" y="1"/>
                    <a:pt x="45" y="34"/>
                    <a:pt x="23" y="115"/>
                  </a:cubicBezTo>
                  <a:cubicBezTo>
                    <a:pt x="12" y="152"/>
                    <a:pt x="12" y="199"/>
                    <a:pt x="12" y="244"/>
                  </a:cubicBezTo>
                  <a:cubicBezTo>
                    <a:pt x="0" y="269"/>
                    <a:pt x="12" y="280"/>
                    <a:pt x="12" y="291"/>
                  </a:cubicBezTo>
                  <a:cubicBezTo>
                    <a:pt x="45" y="350"/>
                    <a:pt x="70" y="409"/>
                    <a:pt x="93" y="479"/>
                  </a:cubicBezTo>
                  <a:cubicBezTo>
                    <a:pt x="129" y="548"/>
                    <a:pt x="199" y="560"/>
                    <a:pt x="255" y="571"/>
                  </a:cubicBezTo>
                  <a:cubicBezTo>
                    <a:pt x="262" y="572"/>
                    <a:pt x="268" y="572"/>
                    <a:pt x="275" y="572"/>
                  </a:cubicBezTo>
                  <a:cubicBezTo>
                    <a:pt x="332" y="572"/>
                    <a:pt x="366" y="529"/>
                    <a:pt x="408" y="479"/>
                  </a:cubicBezTo>
                  <a:cubicBezTo>
                    <a:pt x="383" y="465"/>
                    <a:pt x="361" y="453"/>
                    <a:pt x="338" y="453"/>
                  </a:cubicBezTo>
                  <a:cubicBezTo>
                    <a:pt x="280" y="442"/>
                    <a:pt x="243" y="409"/>
                    <a:pt x="221" y="350"/>
                  </a:cubicBezTo>
                  <a:cubicBezTo>
                    <a:pt x="210" y="314"/>
                    <a:pt x="199" y="280"/>
                    <a:pt x="185" y="244"/>
                  </a:cubicBezTo>
                  <a:cubicBezTo>
                    <a:pt x="174" y="210"/>
                    <a:pt x="174" y="174"/>
                    <a:pt x="185" y="152"/>
                  </a:cubicBezTo>
                  <a:cubicBezTo>
                    <a:pt x="221" y="93"/>
                    <a:pt x="199" y="46"/>
                    <a:pt x="185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532971" y="2358989"/>
              <a:ext cx="28971" cy="32980"/>
            </a:xfrm>
            <a:custGeom>
              <a:avLst/>
              <a:gdLst/>
              <a:ahLst/>
              <a:cxnLst/>
              <a:rect l="l" t="t" r="r" b="b"/>
              <a:pathLst>
                <a:path w="383" h="436" extrusionOk="0">
                  <a:moveTo>
                    <a:pt x="151" y="1"/>
                  </a:moveTo>
                  <a:cubicBezTo>
                    <a:pt x="104" y="23"/>
                    <a:pt x="59" y="34"/>
                    <a:pt x="22" y="71"/>
                  </a:cubicBezTo>
                  <a:cubicBezTo>
                    <a:pt x="11" y="82"/>
                    <a:pt x="0" y="129"/>
                    <a:pt x="11" y="163"/>
                  </a:cubicBezTo>
                  <a:cubicBezTo>
                    <a:pt x="22" y="210"/>
                    <a:pt x="48" y="255"/>
                    <a:pt x="70" y="302"/>
                  </a:cubicBezTo>
                  <a:cubicBezTo>
                    <a:pt x="70" y="314"/>
                    <a:pt x="92" y="325"/>
                    <a:pt x="117" y="325"/>
                  </a:cubicBezTo>
                  <a:cubicBezTo>
                    <a:pt x="162" y="361"/>
                    <a:pt x="221" y="372"/>
                    <a:pt x="268" y="409"/>
                  </a:cubicBezTo>
                  <a:cubicBezTo>
                    <a:pt x="293" y="425"/>
                    <a:pt x="319" y="435"/>
                    <a:pt x="349" y="435"/>
                  </a:cubicBezTo>
                  <a:cubicBezTo>
                    <a:pt x="360" y="435"/>
                    <a:pt x="371" y="434"/>
                    <a:pt x="383" y="431"/>
                  </a:cubicBezTo>
                  <a:cubicBezTo>
                    <a:pt x="361" y="361"/>
                    <a:pt x="338" y="302"/>
                    <a:pt x="313" y="255"/>
                  </a:cubicBezTo>
                  <a:cubicBezTo>
                    <a:pt x="313" y="244"/>
                    <a:pt x="302" y="221"/>
                    <a:pt x="291" y="221"/>
                  </a:cubicBezTo>
                  <a:cubicBezTo>
                    <a:pt x="221" y="221"/>
                    <a:pt x="198" y="163"/>
                    <a:pt x="173" y="104"/>
                  </a:cubicBezTo>
                  <a:cubicBezTo>
                    <a:pt x="173" y="71"/>
                    <a:pt x="162" y="34"/>
                    <a:pt x="151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531232" y="2326918"/>
              <a:ext cx="36006" cy="32148"/>
            </a:xfrm>
            <a:custGeom>
              <a:avLst/>
              <a:gdLst/>
              <a:ahLst/>
              <a:cxnLst/>
              <a:rect l="l" t="t" r="r" b="b"/>
              <a:pathLst>
                <a:path w="476" h="425" extrusionOk="0">
                  <a:moveTo>
                    <a:pt x="314" y="0"/>
                  </a:moveTo>
                  <a:cubicBezTo>
                    <a:pt x="276" y="0"/>
                    <a:pt x="240" y="14"/>
                    <a:pt x="196" y="50"/>
                  </a:cubicBezTo>
                  <a:cubicBezTo>
                    <a:pt x="163" y="87"/>
                    <a:pt x="115" y="109"/>
                    <a:pt x="71" y="134"/>
                  </a:cubicBezTo>
                  <a:cubicBezTo>
                    <a:pt x="34" y="157"/>
                    <a:pt x="1" y="179"/>
                    <a:pt x="12" y="215"/>
                  </a:cubicBezTo>
                  <a:cubicBezTo>
                    <a:pt x="23" y="285"/>
                    <a:pt x="34" y="355"/>
                    <a:pt x="57" y="425"/>
                  </a:cubicBezTo>
                  <a:cubicBezTo>
                    <a:pt x="93" y="414"/>
                    <a:pt x="127" y="400"/>
                    <a:pt x="163" y="377"/>
                  </a:cubicBezTo>
                  <a:cubicBezTo>
                    <a:pt x="185" y="366"/>
                    <a:pt x="196" y="330"/>
                    <a:pt x="185" y="307"/>
                  </a:cubicBezTo>
                  <a:cubicBezTo>
                    <a:pt x="174" y="208"/>
                    <a:pt x="259" y="86"/>
                    <a:pt x="359" y="86"/>
                  </a:cubicBezTo>
                  <a:cubicBezTo>
                    <a:pt x="364" y="86"/>
                    <a:pt x="368" y="86"/>
                    <a:pt x="372" y="87"/>
                  </a:cubicBezTo>
                  <a:cubicBezTo>
                    <a:pt x="406" y="87"/>
                    <a:pt x="431" y="87"/>
                    <a:pt x="476" y="76"/>
                  </a:cubicBezTo>
                  <a:cubicBezTo>
                    <a:pt x="453" y="50"/>
                    <a:pt x="442" y="39"/>
                    <a:pt x="431" y="28"/>
                  </a:cubicBezTo>
                  <a:cubicBezTo>
                    <a:pt x="385" y="12"/>
                    <a:pt x="349" y="0"/>
                    <a:pt x="31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515423" y="2387127"/>
              <a:ext cx="37065" cy="3252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34" y="0"/>
                  </a:moveTo>
                  <a:cubicBezTo>
                    <a:pt x="23" y="37"/>
                    <a:pt x="11" y="59"/>
                    <a:pt x="0" y="92"/>
                  </a:cubicBezTo>
                  <a:cubicBezTo>
                    <a:pt x="0" y="176"/>
                    <a:pt x="81" y="316"/>
                    <a:pt x="162" y="350"/>
                  </a:cubicBezTo>
                  <a:cubicBezTo>
                    <a:pt x="196" y="361"/>
                    <a:pt x="232" y="372"/>
                    <a:pt x="280" y="397"/>
                  </a:cubicBezTo>
                  <a:cubicBezTo>
                    <a:pt x="318" y="418"/>
                    <a:pt x="343" y="429"/>
                    <a:pt x="370" y="429"/>
                  </a:cubicBezTo>
                  <a:cubicBezTo>
                    <a:pt x="400" y="429"/>
                    <a:pt x="433" y="415"/>
                    <a:pt x="489" y="386"/>
                  </a:cubicBezTo>
                  <a:cubicBezTo>
                    <a:pt x="453" y="372"/>
                    <a:pt x="419" y="350"/>
                    <a:pt x="394" y="338"/>
                  </a:cubicBezTo>
                  <a:cubicBezTo>
                    <a:pt x="336" y="327"/>
                    <a:pt x="302" y="291"/>
                    <a:pt x="280" y="221"/>
                  </a:cubicBezTo>
                  <a:cubicBezTo>
                    <a:pt x="280" y="210"/>
                    <a:pt x="266" y="187"/>
                    <a:pt x="254" y="187"/>
                  </a:cubicBezTo>
                  <a:cubicBezTo>
                    <a:pt x="151" y="162"/>
                    <a:pt x="70" y="118"/>
                    <a:pt x="4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547116" y="2351804"/>
              <a:ext cx="23752" cy="21180"/>
            </a:xfrm>
            <a:custGeom>
              <a:avLst/>
              <a:gdLst/>
              <a:ahLst/>
              <a:cxnLst/>
              <a:rect l="l" t="t" r="r" b="b"/>
              <a:pathLst>
                <a:path w="314" h="280" extrusionOk="0">
                  <a:moveTo>
                    <a:pt x="34" y="1"/>
                  </a:moveTo>
                  <a:cubicBezTo>
                    <a:pt x="0" y="96"/>
                    <a:pt x="23" y="166"/>
                    <a:pt x="56" y="247"/>
                  </a:cubicBezTo>
                  <a:cubicBezTo>
                    <a:pt x="66" y="262"/>
                    <a:pt x="173" y="279"/>
                    <a:pt x="243" y="279"/>
                  </a:cubicBezTo>
                  <a:cubicBezTo>
                    <a:pt x="272" y="279"/>
                    <a:pt x="295" y="276"/>
                    <a:pt x="302" y="269"/>
                  </a:cubicBezTo>
                  <a:cubicBezTo>
                    <a:pt x="302" y="258"/>
                    <a:pt x="313" y="224"/>
                    <a:pt x="302" y="210"/>
                  </a:cubicBezTo>
                  <a:cubicBezTo>
                    <a:pt x="302" y="177"/>
                    <a:pt x="291" y="140"/>
                    <a:pt x="280" y="107"/>
                  </a:cubicBezTo>
                  <a:lnTo>
                    <a:pt x="196" y="107"/>
                  </a:lnTo>
                  <a:cubicBezTo>
                    <a:pt x="151" y="96"/>
                    <a:pt x="115" y="96"/>
                    <a:pt x="93" y="37"/>
                  </a:cubicBezTo>
                  <a:cubicBezTo>
                    <a:pt x="93" y="26"/>
                    <a:pt x="56" y="15"/>
                    <a:pt x="34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568219" y="2334709"/>
              <a:ext cx="14902" cy="35779"/>
            </a:xfrm>
            <a:custGeom>
              <a:avLst/>
              <a:gdLst/>
              <a:ahLst/>
              <a:cxnLst/>
              <a:rect l="l" t="t" r="r" b="b"/>
              <a:pathLst>
                <a:path w="197" h="473" extrusionOk="0">
                  <a:moveTo>
                    <a:pt x="88" y="1"/>
                  </a:moveTo>
                  <a:cubicBezTo>
                    <a:pt x="58" y="1"/>
                    <a:pt x="28" y="6"/>
                    <a:pt x="1" y="6"/>
                  </a:cubicBezTo>
                  <a:cubicBezTo>
                    <a:pt x="34" y="76"/>
                    <a:pt x="71" y="146"/>
                    <a:pt x="104" y="204"/>
                  </a:cubicBezTo>
                  <a:cubicBezTo>
                    <a:pt x="126" y="252"/>
                    <a:pt x="115" y="285"/>
                    <a:pt x="82" y="311"/>
                  </a:cubicBezTo>
                  <a:cubicBezTo>
                    <a:pt x="45" y="322"/>
                    <a:pt x="45" y="344"/>
                    <a:pt x="57" y="380"/>
                  </a:cubicBezTo>
                  <a:cubicBezTo>
                    <a:pt x="71" y="403"/>
                    <a:pt x="71" y="436"/>
                    <a:pt x="82" y="473"/>
                  </a:cubicBezTo>
                  <a:cubicBezTo>
                    <a:pt x="126" y="461"/>
                    <a:pt x="140" y="436"/>
                    <a:pt x="152" y="392"/>
                  </a:cubicBezTo>
                  <a:cubicBezTo>
                    <a:pt x="163" y="322"/>
                    <a:pt x="185" y="252"/>
                    <a:pt x="196" y="171"/>
                  </a:cubicBezTo>
                  <a:cubicBezTo>
                    <a:pt x="196" y="123"/>
                    <a:pt x="196" y="65"/>
                    <a:pt x="174" y="31"/>
                  </a:cubicBezTo>
                  <a:cubicBezTo>
                    <a:pt x="149" y="7"/>
                    <a:pt x="119" y="1"/>
                    <a:pt x="8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3565496" y="2325406"/>
              <a:ext cx="29198" cy="9834"/>
            </a:xfrm>
            <a:custGeom>
              <a:avLst/>
              <a:gdLst/>
              <a:ahLst/>
              <a:cxnLst/>
              <a:rect l="l" t="t" r="r" b="b"/>
              <a:pathLst>
                <a:path w="386" h="130" extrusionOk="0">
                  <a:moveTo>
                    <a:pt x="0" y="1"/>
                  </a:moveTo>
                  <a:cubicBezTo>
                    <a:pt x="37" y="59"/>
                    <a:pt x="59" y="84"/>
                    <a:pt x="107" y="84"/>
                  </a:cubicBezTo>
                  <a:cubicBezTo>
                    <a:pt x="120" y="81"/>
                    <a:pt x="134" y="79"/>
                    <a:pt x="148" y="79"/>
                  </a:cubicBezTo>
                  <a:cubicBezTo>
                    <a:pt x="190" y="79"/>
                    <a:pt x="230" y="95"/>
                    <a:pt x="257" y="129"/>
                  </a:cubicBezTo>
                  <a:lnTo>
                    <a:pt x="291" y="129"/>
                  </a:lnTo>
                  <a:cubicBezTo>
                    <a:pt x="327" y="129"/>
                    <a:pt x="350" y="129"/>
                    <a:pt x="386" y="118"/>
                  </a:cubicBezTo>
                  <a:cubicBezTo>
                    <a:pt x="372" y="84"/>
                    <a:pt x="350" y="48"/>
                    <a:pt x="291" y="37"/>
                  </a:cubicBezTo>
                  <a:cubicBezTo>
                    <a:pt x="246" y="26"/>
                    <a:pt x="188" y="15"/>
                    <a:pt x="14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7"/>
            <p:cNvSpPr/>
            <p:nvPr/>
          </p:nvSpPr>
          <p:spPr>
            <a:xfrm>
              <a:off x="3548780" y="2335163"/>
              <a:ext cx="21256" cy="15053"/>
            </a:xfrm>
            <a:custGeom>
              <a:avLst/>
              <a:gdLst/>
              <a:ahLst/>
              <a:cxnLst/>
              <a:rect l="l" t="t" r="r" b="b"/>
              <a:pathLst>
                <a:path w="281" h="199" extrusionOk="0">
                  <a:moveTo>
                    <a:pt x="174" y="0"/>
                  </a:moveTo>
                  <a:cubicBezTo>
                    <a:pt x="152" y="0"/>
                    <a:pt x="118" y="11"/>
                    <a:pt x="93" y="25"/>
                  </a:cubicBezTo>
                  <a:cubicBezTo>
                    <a:pt x="71" y="48"/>
                    <a:pt x="48" y="70"/>
                    <a:pt x="23" y="106"/>
                  </a:cubicBezTo>
                  <a:cubicBezTo>
                    <a:pt x="12" y="117"/>
                    <a:pt x="1" y="151"/>
                    <a:pt x="1" y="165"/>
                  </a:cubicBezTo>
                  <a:cubicBezTo>
                    <a:pt x="12" y="187"/>
                    <a:pt x="48" y="187"/>
                    <a:pt x="59" y="198"/>
                  </a:cubicBezTo>
                  <a:cubicBezTo>
                    <a:pt x="82" y="137"/>
                    <a:pt x="105" y="111"/>
                    <a:pt x="164" y="111"/>
                  </a:cubicBezTo>
                  <a:cubicBezTo>
                    <a:pt x="193" y="111"/>
                    <a:pt x="230" y="117"/>
                    <a:pt x="280" y="129"/>
                  </a:cubicBezTo>
                  <a:cubicBezTo>
                    <a:pt x="269" y="70"/>
                    <a:pt x="221" y="25"/>
                    <a:pt x="17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7"/>
            <p:cNvSpPr/>
            <p:nvPr/>
          </p:nvSpPr>
          <p:spPr>
            <a:xfrm>
              <a:off x="3556646" y="2345450"/>
              <a:ext cx="16944" cy="10893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73" y="1"/>
                  </a:moveTo>
                  <a:cubicBezTo>
                    <a:pt x="37" y="1"/>
                    <a:pt x="14" y="25"/>
                    <a:pt x="14" y="74"/>
                  </a:cubicBezTo>
                  <a:cubicBezTo>
                    <a:pt x="0" y="121"/>
                    <a:pt x="14" y="143"/>
                    <a:pt x="70" y="143"/>
                  </a:cubicBezTo>
                  <a:cubicBezTo>
                    <a:pt x="106" y="143"/>
                    <a:pt x="140" y="143"/>
                    <a:pt x="176" y="132"/>
                  </a:cubicBezTo>
                  <a:cubicBezTo>
                    <a:pt x="224" y="121"/>
                    <a:pt x="224" y="110"/>
                    <a:pt x="187" y="51"/>
                  </a:cubicBezTo>
                  <a:cubicBezTo>
                    <a:pt x="165" y="40"/>
                    <a:pt x="129" y="15"/>
                    <a:pt x="95" y="4"/>
                  </a:cubicBezTo>
                  <a:cubicBezTo>
                    <a:pt x="87" y="2"/>
                    <a:pt x="80" y="1"/>
                    <a:pt x="7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7"/>
            <p:cNvSpPr/>
            <p:nvPr/>
          </p:nvSpPr>
          <p:spPr>
            <a:xfrm>
              <a:off x="3510960" y="2321851"/>
              <a:ext cx="111875" cy="107866"/>
            </a:xfrm>
            <a:custGeom>
              <a:avLst/>
              <a:gdLst/>
              <a:ahLst/>
              <a:cxnLst/>
              <a:rect l="l" t="t" r="r" b="b"/>
              <a:pathLst>
                <a:path w="1479" h="1426" extrusionOk="0">
                  <a:moveTo>
                    <a:pt x="861" y="48"/>
                  </a:moveTo>
                  <a:cubicBezTo>
                    <a:pt x="909" y="62"/>
                    <a:pt x="967" y="73"/>
                    <a:pt x="1012" y="84"/>
                  </a:cubicBezTo>
                  <a:cubicBezTo>
                    <a:pt x="1071" y="95"/>
                    <a:pt x="1093" y="131"/>
                    <a:pt x="1107" y="165"/>
                  </a:cubicBezTo>
                  <a:cubicBezTo>
                    <a:pt x="1071" y="176"/>
                    <a:pt x="1048" y="176"/>
                    <a:pt x="1012" y="176"/>
                  </a:cubicBezTo>
                  <a:lnTo>
                    <a:pt x="978" y="176"/>
                  </a:lnTo>
                  <a:cubicBezTo>
                    <a:pt x="951" y="142"/>
                    <a:pt x="911" y="126"/>
                    <a:pt x="869" y="126"/>
                  </a:cubicBezTo>
                  <a:cubicBezTo>
                    <a:pt x="855" y="126"/>
                    <a:pt x="841" y="128"/>
                    <a:pt x="828" y="131"/>
                  </a:cubicBezTo>
                  <a:cubicBezTo>
                    <a:pt x="780" y="131"/>
                    <a:pt x="758" y="106"/>
                    <a:pt x="721" y="48"/>
                  </a:cubicBezTo>
                  <a:close/>
                  <a:moveTo>
                    <a:pt x="674" y="176"/>
                  </a:moveTo>
                  <a:cubicBezTo>
                    <a:pt x="721" y="201"/>
                    <a:pt x="769" y="246"/>
                    <a:pt x="780" y="305"/>
                  </a:cubicBezTo>
                  <a:cubicBezTo>
                    <a:pt x="730" y="293"/>
                    <a:pt x="693" y="287"/>
                    <a:pt x="664" y="287"/>
                  </a:cubicBezTo>
                  <a:cubicBezTo>
                    <a:pt x="605" y="287"/>
                    <a:pt x="582" y="313"/>
                    <a:pt x="559" y="374"/>
                  </a:cubicBezTo>
                  <a:cubicBezTo>
                    <a:pt x="548" y="363"/>
                    <a:pt x="512" y="363"/>
                    <a:pt x="501" y="341"/>
                  </a:cubicBezTo>
                  <a:cubicBezTo>
                    <a:pt x="501" y="327"/>
                    <a:pt x="512" y="293"/>
                    <a:pt x="523" y="282"/>
                  </a:cubicBezTo>
                  <a:cubicBezTo>
                    <a:pt x="548" y="246"/>
                    <a:pt x="571" y="224"/>
                    <a:pt x="593" y="201"/>
                  </a:cubicBezTo>
                  <a:cubicBezTo>
                    <a:pt x="618" y="187"/>
                    <a:pt x="652" y="176"/>
                    <a:pt x="674" y="176"/>
                  </a:cubicBezTo>
                  <a:close/>
                  <a:moveTo>
                    <a:pt x="677" y="313"/>
                  </a:moveTo>
                  <a:cubicBezTo>
                    <a:pt x="684" y="313"/>
                    <a:pt x="691" y="314"/>
                    <a:pt x="699" y="316"/>
                  </a:cubicBezTo>
                  <a:cubicBezTo>
                    <a:pt x="733" y="327"/>
                    <a:pt x="769" y="352"/>
                    <a:pt x="791" y="363"/>
                  </a:cubicBezTo>
                  <a:cubicBezTo>
                    <a:pt x="828" y="422"/>
                    <a:pt x="828" y="433"/>
                    <a:pt x="780" y="444"/>
                  </a:cubicBezTo>
                  <a:cubicBezTo>
                    <a:pt x="744" y="455"/>
                    <a:pt x="710" y="455"/>
                    <a:pt x="674" y="455"/>
                  </a:cubicBezTo>
                  <a:cubicBezTo>
                    <a:pt x="618" y="455"/>
                    <a:pt x="604" y="433"/>
                    <a:pt x="618" y="386"/>
                  </a:cubicBezTo>
                  <a:cubicBezTo>
                    <a:pt x="618" y="337"/>
                    <a:pt x="641" y="313"/>
                    <a:pt x="677" y="313"/>
                  </a:cubicBezTo>
                  <a:close/>
                  <a:moveTo>
                    <a:pt x="582" y="67"/>
                  </a:moveTo>
                  <a:cubicBezTo>
                    <a:pt x="617" y="67"/>
                    <a:pt x="653" y="79"/>
                    <a:pt x="699" y="95"/>
                  </a:cubicBezTo>
                  <a:cubicBezTo>
                    <a:pt x="710" y="106"/>
                    <a:pt x="721" y="117"/>
                    <a:pt x="744" y="143"/>
                  </a:cubicBezTo>
                  <a:cubicBezTo>
                    <a:pt x="699" y="154"/>
                    <a:pt x="674" y="154"/>
                    <a:pt x="640" y="154"/>
                  </a:cubicBezTo>
                  <a:cubicBezTo>
                    <a:pt x="636" y="153"/>
                    <a:pt x="632" y="153"/>
                    <a:pt x="627" y="153"/>
                  </a:cubicBezTo>
                  <a:cubicBezTo>
                    <a:pt x="527" y="153"/>
                    <a:pt x="442" y="275"/>
                    <a:pt x="453" y="374"/>
                  </a:cubicBezTo>
                  <a:cubicBezTo>
                    <a:pt x="464" y="397"/>
                    <a:pt x="453" y="433"/>
                    <a:pt x="431" y="444"/>
                  </a:cubicBezTo>
                  <a:cubicBezTo>
                    <a:pt x="395" y="467"/>
                    <a:pt x="361" y="481"/>
                    <a:pt x="325" y="492"/>
                  </a:cubicBezTo>
                  <a:cubicBezTo>
                    <a:pt x="302" y="422"/>
                    <a:pt x="291" y="352"/>
                    <a:pt x="280" y="282"/>
                  </a:cubicBezTo>
                  <a:cubicBezTo>
                    <a:pt x="269" y="246"/>
                    <a:pt x="302" y="224"/>
                    <a:pt x="339" y="201"/>
                  </a:cubicBezTo>
                  <a:cubicBezTo>
                    <a:pt x="383" y="176"/>
                    <a:pt x="431" y="154"/>
                    <a:pt x="464" y="117"/>
                  </a:cubicBezTo>
                  <a:cubicBezTo>
                    <a:pt x="508" y="81"/>
                    <a:pt x="544" y="67"/>
                    <a:pt x="582" y="67"/>
                  </a:cubicBezTo>
                  <a:close/>
                  <a:moveTo>
                    <a:pt x="845" y="171"/>
                  </a:moveTo>
                  <a:cubicBezTo>
                    <a:pt x="876" y="171"/>
                    <a:pt x="906" y="177"/>
                    <a:pt x="931" y="201"/>
                  </a:cubicBezTo>
                  <a:cubicBezTo>
                    <a:pt x="953" y="235"/>
                    <a:pt x="953" y="293"/>
                    <a:pt x="953" y="341"/>
                  </a:cubicBezTo>
                  <a:cubicBezTo>
                    <a:pt x="942" y="422"/>
                    <a:pt x="920" y="492"/>
                    <a:pt x="909" y="562"/>
                  </a:cubicBezTo>
                  <a:cubicBezTo>
                    <a:pt x="897" y="606"/>
                    <a:pt x="883" y="631"/>
                    <a:pt x="839" y="643"/>
                  </a:cubicBezTo>
                  <a:cubicBezTo>
                    <a:pt x="828" y="606"/>
                    <a:pt x="828" y="573"/>
                    <a:pt x="814" y="550"/>
                  </a:cubicBezTo>
                  <a:cubicBezTo>
                    <a:pt x="802" y="514"/>
                    <a:pt x="802" y="492"/>
                    <a:pt x="839" y="481"/>
                  </a:cubicBezTo>
                  <a:cubicBezTo>
                    <a:pt x="872" y="455"/>
                    <a:pt x="883" y="422"/>
                    <a:pt x="861" y="374"/>
                  </a:cubicBezTo>
                  <a:cubicBezTo>
                    <a:pt x="828" y="316"/>
                    <a:pt x="791" y="246"/>
                    <a:pt x="758" y="176"/>
                  </a:cubicBezTo>
                  <a:cubicBezTo>
                    <a:pt x="785" y="176"/>
                    <a:pt x="815" y="171"/>
                    <a:pt x="845" y="171"/>
                  </a:cubicBezTo>
                  <a:close/>
                  <a:moveTo>
                    <a:pt x="512" y="397"/>
                  </a:moveTo>
                  <a:cubicBezTo>
                    <a:pt x="534" y="411"/>
                    <a:pt x="571" y="422"/>
                    <a:pt x="571" y="433"/>
                  </a:cubicBezTo>
                  <a:cubicBezTo>
                    <a:pt x="593" y="492"/>
                    <a:pt x="629" y="492"/>
                    <a:pt x="674" y="503"/>
                  </a:cubicBezTo>
                  <a:lnTo>
                    <a:pt x="758" y="503"/>
                  </a:lnTo>
                  <a:cubicBezTo>
                    <a:pt x="769" y="536"/>
                    <a:pt x="780" y="573"/>
                    <a:pt x="780" y="606"/>
                  </a:cubicBezTo>
                  <a:cubicBezTo>
                    <a:pt x="791" y="620"/>
                    <a:pt x="780" y="654"/>
                    <a:pt x="780" y="665"/>
                  </a:cubicBezTo>
                  <a:cubicBezTo>
                    <a:pt x="773" y="672"/>
                    <a:pt x="750" y="675"/>
                    <a:pt x="721" y="675"/>
                  </a:cubicBezTo>
                  <a:cubicBezTo>
                    <a:pt x="651" y="675"/>
                    <a:pt x="544" y="658"/>
                    <a:pt x="534" y="643"/>
                  </a:cubicBezTo>
                  <a:cubicBezTo>
                    <a:pt x="501" y="562"/>
                    <a:pt x="478" y="492"/>
                    <a:pt x="512" y="397"/>
                  </a:cubicBezTo>
                  <a:close/>
                  <a:moveTo>
                    <a:pt x="1001" y="341"/>
                  </a:moveTo>
                  <a:cubicBezTo>
                    <a:pt x="1093" y="352"/>
                    <a:pt x="1152" y="433"/>
                    <a:pt x="1140" y="514"/>
                  </a:cubicBezTo>
                  <a:cubicBezTo>
                    <a:pt x="1129" y="595"/>
                    <a:pt x="1118" y="676"/>
                    <a:pt x="1107" y="746"/>
                  </a:cubicBezTo>
                  <a:cubicBezTo>
                    <a:pt x="1093" y="830"/>
                    <a:pt x="1071" y="852"/>
                    <a:pt x="1001" y="874"/>
                  </a:cubicBezTo>
                  <a:cubicBezTo>
                    <a:pt x="942" y="886"/>
                    <a:pt x="897" y="886"/>
                    <a:pt x="850" y="900"/>
                  </a:cubicBezTo>
                  <a:cubicBezTo>
                    <a:pt x="824" y="906"/>
                    <a:pt x="803" y="909"/>
                    <a:pt x="785" y="909"/>
                  </a:cubicBezTo>
                  <a:cubicBezTo>
                    <a:pt x="737" y="909"/>
                    <a:pt x="708" y="885"/>
                    <a:pt x="674" y="816"/>
                  </a:cubicBezTo>
                  <a:cubicBezTo>
                    <a:pt x="663" y="782"/>
                    <a:pt x="663" y="746"/>
                    <a:pt x="652" y="735"/>
                  </a:cubicBezTo>
                  <a:cubicBezTo>
                    <a:pt x="710" y="712"/>
                    <a:pt x="769" y="701"/>
                    <a:pt x="828" y="701"/>
                  </a:cubicBezTo>
                  <a:cubicBezTo>
                    <a:pt x="909" y="676"/>
                    <a:pt x="942" y="643"/>
                    <a:pt x="953" y="550"/>
                  </a:cubicBezTo>
                  <a:cubicBezTo>
                    <a:pt x="967" y="481"/>
                    <a:pt x="978" y="411"/>
                    <a:pt x="1001" y="341"/>
                  </a:cubicBezTo>
                  <a:close/>
                  <a:moveTo>
                    <a:pt x="442" y="492"/>
                  </a:moveTo>
                  <a:cubicBezTo>
                    <a:pt x="453" y="525"/>
                    <a:pt x="464" y="562"/>
                    <a:pt x="464" y="595"/>
                  </a:cubicBezTo>
                  <a:cubicBezTo>
                    <a:pt x="489" y="654"/>
                    <a:pt x="512" y="712"/>
                    <a:pt x="582" y="712"/>
                  </a:cubicBezTo>
                  <a:cubicBezTo>
                    <a:pt x="593" y="712"/>
                    <a:pt x="604" y="735"/>
                    <a:pt x="604" y="746"/>
                  </a:cubicBezTo>
                  <a:cubicBezTo>
                    <a:pt x="629" y="793"/>
                    <a:pt x="652" y="852"/>
                    <a:pt x="674" y="922"/>
                  </a:cubicBezTo>
                  <a:cubicBezTo>
                    <a:pt x="662" y="925"/>
                    <a:pt x="651" y="926"/>
                    <a:pt x="640" y="926"/>
                  </a:cubicBezTo>
                  <a:cubicBezTo>
                    <a:pt x="610" y="926"/>
                    <a:pt x="584" y="916"/>
                    <a:pt x="559" y="900"/>
                  </a:cubicBezTo>
                  <a:cubicBezTo>
                    <a:pt x="512" y="863"/>
                    <a:pt x="453" y="852"/>
                    <a:pt x="408" y="816"/>
                  </a:cubicBezTo>
                  <a:cubicBezTo>
                    <a:pt x="383" y="816"/>
                    <a:pt x="361" y="805"/>
                    <a:pt x="361" y="793"/>
                  </a:cubicBezTo>
                  <a:cubicBezTo>
                    <a:pt x="339" y="746"/>
                    <a:pt x="313" y="701"/>
                    <a:pt x="302" y="654"/>
                  </a:cubicBezTo>
                  <a:cubicBezTo>
                    <a:pt x="291" y="620"/>
                    <a:pt x="302" y="573"/>
                    <a:pt x="313" y="562"/>
                  </a:cubicBezTo>
                  <a:cubicBezTo>
                    <a:pt x="350" y="525"/>
                    <a:pt x="395" y="514"/>
                    <a:pt x="442" y="492"/>
                  </a:cubicBezTo>
                  <a:close/>
                  <a:moveTo>
                    <a:pt x="255" y="422"/>
                  </a:moveTo>
                  <a:cubicBezTo>
                    <a:pt x="269" y="467"/>
                    <a:pt x="291" y="514"/>
                    <a:pt x="255" y="573"/>
                  </a:cubicBezTo>
                  <a:cubicBezTo>
                    <a:pt x="244" y="595"/>
                    <a:pt x="244" y="631"/>
                    <a:pt x="255" y="665"/>
                  </a:cubicBezTo>
                  <a:cubicBezTo>
                    <a:pt x="269" y="701"/>
                    <a:pt x="280" y="735"/>
                    <a:pt x="291" y="771"/>
                  </a:cubicBezTo>
                  <a:cubicBezTo>
                    <a:pt x="313" y="830"/>
                    <a:pt x="350" y="863"/>
                    <a:pt x="408" y="874"/>
                  </a:cubicBezTo>
                  <a:cubicBezTo>
                    <a:pt x="431" y="874"/>
                    <a:pt x="453" y="886"/>
                    <a:pt x="478" y="900"/>
                  </a:cubicBezTo>
                  <a:cubicBezTo>
                    <a:pt x="436" y="950"/>
                    <a:pt x="402" y="993"/>
                    <a:pt x="345" y="993"/>
                  </a:cubicBezTo>
                  <a:cubicBezTo>
                    <a:pt x="338" y="993"/>
                    <a:pt x="332" y="993"/>
                    <a:pt x="325" y="992"/>
                  </a:cubicBezTo>
                  <a:cubicBezTo>
                    <a:pt x="269" y="981"/>
                    <a:pt x="199" y="969"/>
                    <a:pt x="163" y="900"/>
                  </a:cubicBezTo>
                  <a:cubicBezTo>
                    <a:pt x="140" y="830"/>
                    <a:pt x="115" y="771"/>
                    <a:pt x="82" y="712"/>
                  </a:cubicBezTo>
                  <a:cubicBezTo>
                    <a:pt x="82" y="701"/>
                    <a:pt x="70" y="690"/>
                    <a:pt x="82" y="665"/>
                  </a:cubicBezTo>
                  <a:cubicBezTo>
                    <a:pt x="82" y="620"/>
                    <a:pt x="82" y="573"/>
                    <a:pt x="93" y="536"/>
                  </a:cubicBezTo>
                  <a:cubicBezTo>
                    <a:pt x="115" y="455"/>
                    <a:pt x="174" y="422"/>
                    <a:pt x="255" y="422"/>
                  </a:cubicBezTo>
                  <a:close/>
                  <a:moveTo>
                    <a:pt x="1071" y="212"/>
                  </a:moveTo>
                  <a:cubicBezTo>
                    <a:pt x="1129" y="212"/>
                    <a:pt x="1177" y="212"/>
                    <a:pt x="1221" y="224"/>
                  </a:cubicBezTo>
                  <a:cubicBezTo>
                    <a:pt x="1258" y="235"/>
                    <a:pt x="1302" y="246"/>
                    <a:pt x="1302" y="271"/>
                  </a:cubicBezTo>
                  <a:cubicBezTo>
                    <a:pt x="1339" y="386"/>
                    <a:pt x="1361" y="514"/>
                    <a:pt x="1386" y="631"/>
                  </a:cubicBezTo>
                  <a:cubicBezTo>
                    <a:pt x="1386" y="631"/>
                    <a:pt x="1386" y="643"/>
                    <a:pt x="1372" y="643"/>
                  </a:cubicBezTo>
                  <a:cubicBezTo>
                    <a:pt x="1350" y="712"/>
                    <a:pt x="1328" y="782"/>
                    <a:pt x="1316" y="852"/>
                  </a:cubicBezTo>
                  <a:cubicBezTo>
                    <a:pt x="1280" y="944"/>
                    <a:pt x="1233" y="1003"/>
                    <a:pt x="1129" y="1003"/>
                  </a:cubicBezTo>
                  <a:cubicBezTo>
                    <a:pt x="1107" y="1003"/>
                    <a:pt x="1082" y="1014"/>
                    <a:pt x="1071" y="1014"/>
                  </a:cubicBezTo>
                  <a:cubicBezTo>
                    <a:pt x="1059" y="981"/>
                    <a:pt x="1048" y="955"/>
                    <a:pt x="1048" y="922"/>
                  </a:cubicBezTo>
                  <a:cubicBezTo>
                    <a:pt x="1129" y="852"/>
                    <a:pt x="1152" y="830"/>
                    <a:pt x="1163" y="735"/>
                  </a:cubicBezTo>
                  <a:cubicBezTo>
                    <a:pt x="1163" y="665"/>
                    <a:pt x="1177" y="595"/>
                    <a:pt x="1188" y="536"/>
                  </a:cubicBezTo>
                  <a:cubicBezTo>
                    <a:pt x="1210" y="433"/>
                    <a:pt x="1152" y="327"/>
                    <a:pt x="1048" y="293"/>
                  </a:cubicBezTo>
                  <a:cubicBezTo>
                    <a:pt x="1023" y="282"/>
                    <a:pt x="1001" y="282"/>
                    <a:pt x="1012" y="246"/>
                  </a:cubicBezTo>
                  <a:cubicBezTo>
                    <a:pt x="1012" y="212"/>
                    <a:pt x="1048" y="212"/>
                    <a:pt x="1071" y="212"/>
                  </a:cubicBezTo>
                  <a:close/>
                  <a:moveTo>
                    <a:pt x="951" y="930"/>
                  </a:moveTo>
                  <a:cubicBezTo>
                    <a:pt x="996" y="930"/>
                    <a:pt x="1012" y="954"/>
                    <a:pt x="1012" y="1003"/>
                  </a:cubicBezTo>
                  <a:cubicBezTo>
                    <a:pt x="1001" y="1039"/>
                    <a:pt x="990" y="1084"/>
                    <a:pt x="953" y="1109"/>
                  </a:cubicBezTo>
                  <a:cubicBezTo>
                    <a:pt x="909" y="1154"/>
                    <a:pt x="850" y="1190"/>
                    <a:pt x="791" y="1224"/>
                  </a:cubicBezTo>
                  <a:cubicBezTo>
                    <a:pt x="749" y="1260"/>
                    <a:pt x="719" y="1278"/>
                    <a:pt x="688" y="1278"/>
                  </a:cubicBezTo>
                  <a:cubicBezTo>
                    <a:pt x="660" y="1278"/>
                    <a:pt x="632" y="1263"/>
                    <a:pt x="593" y="1235"/>
                  </a:cubicBezTo>
                  <a:cubicBezTo>
                    <a:pt x="559" y="1201"/>
                    <a:pt x="523" y="1179"/>
                    <a:pt x="478" y="1165"/>
                  </a:cubicBezTo>
                  <a:cubicBezTo>
                    <a:pt x="420" y="1143"/>
                    <a:pt x="395" y="1109"/>
                    <a:pt x="383" y="1050"/>
                  </a:cubicBezTo>
                  <a:cubicBezTo>
                    <a:pt x="420" y="1025"/>
                    <a:pt x="453" y="992"/>
                    <a:pt x="489" y="969"/>
                  </a:cubicBezTo>
                  <a:cubicBezTo>
                    <a:pt x="496" y="954"/>
                    <a:pt x="507" y="948"/>
                    <a:pt x="522" y="948"/>
                  </a:cubicBezTo>
                  <a:cubicBezTo>
                    <a:pt x="533" y="948"/>
                    <a:pt x="545" y="951"/>
                    <a:pt x="559" y="955"/>
                  </a:cubicBezTo>
                  <a:cubicBezTo>
                    <a:pt x="593" y="969"/>
                    <a:pt x="640" y="969"/>
                    <a:pt x="688" y="969"/>
                  </a:cubicBezTo>
                  <a:cubicBezTo>
                    <a:pt x="710" y="969"/>
                    <a:pt x="721" y="955"/>
                    <a:pt x="733" y="955"/>
                  </a:cubicBezTo>
                  <a:cubicBezTo>
                    <a:pt x="791" y="944"/>
                    <a:pt x="861" y="944"/>
                    <a:pt x="920" y="933"/>
                  </a:cubicBezTo>
                  <a:cubicBezTo>
                    <a:pt x="931" y="931"/>
                    <a:pt x="942" y="930"/>
                    <a:pt x="951" y="930"/>
                  </a:cubicBezTo>
                  <a:close/>
                  <a:moveTo>
                    <a:pt x="104" y="863"/>
                  </a:moveTo>
                  <a:cubicBezTo>
                    <a:pt x="129" y="981"/>
                    <a:pt x="210" y="1025"/>
                    <a:pt x="313" y="1050"/>
                  </a:cubicBezTo>
                  <a:cubicBezTo>
                    <a:pt x="325" y="1050"/>
                    <a:pt x="339" y="1073"/>
                    <a:pt x="339" y="1084"/>
                  </a:cubicBezTo>
                  <a:cubicBezTo>
                    <a:pt x="361" y="1154"/>
                    <a:pt x="395" y="1190"/>
                    <a:pt x="453" y="1201"/>
                  </a:cubicBezTo>
                  <a:cubicBezTo>
                    <a:pt x="478" y="1213"/>
                    <a:pt x="512" y="1235"/>
                    <a:pt x="548" y="1249"/>
                  </a:cubicBezTo>
                  <a:cubicBezTo>
                    <a:pt x="492" y="1278"/>
                    <a:pt x="459" y="1292"/>
                    <a:pt x="429" y="1292"/>
                  </a:cubicBezTo>
                  <a:cubicBezTo>
                    <a:pt x="402" y="1292"/>
                    <a:pt x="377" y="1281"/>
                    <a:pt x="339" y="1260"/>
                  </a:cubicBezTo>
                  <a:cubicBezTo>
                    <a:pt x="291" y="1235"/>
                    <a:pt x="255" y="1224"/>
                    <a:pt x="221" y="1213"/>
                  </a:cubicBezTo>
                  <a:cubicBezTo>
                    <a:pt x="140" y="1179"/>
                    <a:pt x="59" y="1039"/>
                    <a:pt x="59" y="955"/>
                  </a:cubicBezTo>
                  <a:cubicBezTo>
                    <a:pt x="70" y="922"/>
                    <a:pt x="82" y="900"/>
                    <a:pt x="93" y="863"/>
                  </a:cubicBezTo>
                  <a:close/>
                  <a:moveTo>
                    <a:pt x="1386" y="805"/>
                  </a:moveTo>
                  <a:cubicBezTo>
                    <a:pt x="1397" y="830"/>
                    <a:pt x="1409" y="841"/>
                    <a:pt x="1409" y="852"/>
                  </a:cubicBezTo>
                  <a:cubicBezTo>
                    <a:pt x="1442" y="944"/>
                    <a:pt x="1328" y="1224"/>
                    <a:pt x="1233" y="1271"/>
                  </a:cubicBezTo>
                  <a:cubicBezTo>
                    <a:pt x="1118" y="1305"/>
                    <a:pt x="1001" y="1341"/>
                    <a:pt x="872" y="1363"/>
                  </a:cubicBezTo>
                  <a:cubicBezTo>
                    <a:pt x="857" y="1367"/>
                    <a:pt x="842" y="1370"/>
                    <a:pt x="827" y="1370"/>
                  </a:cubicBezTo>
                  <a:cubicBezTo>
                    <a:pt x="797" y="1370"/>
                    <a:pt x="768" y="1360"/>
                    <a:pt x="744" y="1330"/>
                  </a:cubicBezTo>
                  <a:cubicBezTo>
                    <a:pt x="802" y="1271"/>
                    <a:pt x="861" y="1224"/>
                    <a:pt x="931" y="1179"/>
                  </a:cubicBezTo>
                  <a:cubicBezTo>
                    <a:pt x="1012" y="1120"/>
                    <a:pt x="1082" y="1050"/>
                    <a:pt x="1210" y="1039"/>
                  </a:cubicBezTo>
                  <a:cubicBezTo>
                    <a:pt x="1280" y="1039"/>
                    <a:pt x="1316" y="981"/>
                    <a:pt x="1339" y="922"/>
                  </a:cubicBezTo>
                  <a:cubicBezTo>
                    <a:pt x="1350" y="886"/>
                    <a:pt x="1361" y="852"/>
                    <a:pt x="1386" y="805"/>
                  </a:cubicBezTo>
                  <a:close/>
                  <a:moveTo>
                    <a:pt x="808" y="0"/>
                  </a:moveTo>
                  <a:cubicBezTo>
                    <a:pt x="770" y="0"/>
                    <a:pt x="735" y="13"/>
                    <a:pt x="699" y="48"/>
                  </a:cubicBezTo>
                  <a:lnTo>
                    <a:pt x="652" y="48"/>
                  </a:lnTo>
                  <a:cubicBezTo>
                    <a:pt x="623" y="36"/>
                    <a:pt x="595" y="29"/>
                    <a:pt x="569" y="29"/>
                  </a:cubicBezTo>
                  <a:cubicBezTo>
                    <a:pt x="522" y="29"/>
                    <a:pt x="480" y="50"/>
                    <a:pt x="442" y="95"/>
                  </a:cubicBezTo>
                  <a:cubicBezTo>
                    <a:pt x="408" y="117"/>
                    <a:pt x="372" y="143"/>
                    <a:pt x="350" y="154"/>
                  </a:cubicBezTo>
                  <a:cubicBezTo>
                    <a:pt x="244" y="187"/>
                    <a:pt x="221" y="224"/>
                    <a:pt x="232" y="341"/>
                  </a:cubicBezTo>
                  <a:cubicBezTo>
                    <a:pt x="232" y="341"/>
                    <a:pt x="232" y="352"/>
                    <a:pt x="244" y="352"/>
                  </a:cubicBezTo>
                  <a:lnTo>
                    <a:pt x="232" y="363"/>
                  </a:lnTo>
                  <a:cubicBezTo>
                    <a:pt x="70" y="433"/>
                    <a:pt x="23" y="503"/>
                    <a:pt x="23" y="676"/>
                  </a:cubicBezTo>
                  <a:cubicBezTo>
                    <a:pt x="23" y="701"/>
                    <a:pt x="23" y="712"/>
                    <a:pt x="34" y="724"/>
                  </a:cubicBezTo>
                  <a:cubicBezTo>
                    <a:pt x="82" y="782"/>
                    <a:pt x="70" y="830"/>
                    <a:pt x="34" y="874"/>
                  </a:cubicBezTo>
                  <a:cubicBezTo>
                    <a:pt x="1" y="944"/>
                    <a:pt x="12" y="1003"/>
                    <a:pt x="34" y="1073"/>
                  </a:cubicBezTo>
                  <a:cubicBezTo>
                    <a:pt x="82" y="1165"/>
                    <a:pt x="140" y="1249"/>
                    <a:pt x="255" y="1282"/>
                  </a:cubicBezTo>
                  <a:cubicBezTo>
                    <a:pt x="269" y="1282"/>
                    <a:pt x="291" y="1294"/>
                    <a:pt x="302" y="1305"/>
                  </a:cubicBezTo>
                  <a:cubicBezTo>
                    <a:pt x="346" y="1336"/>
                    <a:pt x="386" y="1351"/>
                    <a:pt x="426" y="1351"/>
                  </a:cubicBezTo>
                  <a:cubicBezTo>
                    <a:pt x="461" y="1351"/>
                    <a:pt x="496" y="1340"/>
                    <a:pt x="534" y="1319"/>
                  </a:cubicBezTo>
                  <a:cubicBezTo>
                    <a:pt x="554" y="1310"/>
                    <a:pt x="575" y="1306"/>
                    <a:pt x="595" y="1306"/>
                  </a:cubicBezTo>
                  <a:cubicBezTo>
                    <a:pt x="632" y="1306"/>
                    <a:pt x="668" y="1321"/>
                    <a:pt x="699" y="1352"/>
                  </a:cubicBezTo>
                  <a:cubicBezTo>
                    <a:pt x="734" y="1407"/>
                    <a:pt x="785" y="1426"/>
                    <a:pt x="846" y="1426"/>
                  </a:cubicBezTo>
                  <a:cubicBezTo>
                    <a:pt x="862" y="1426"/>
                    <a:pt x="880" y="1424"/>
                    <a:pt x="897" y="1422"/>
                  </a:cubicBezTo>
                  <a:cubicBezTo>
                    <a:pt x="1012" y="1389"/>
                    <a:pt x="1129" y="1352"/>
                    <a:pt x="1247" y="1305"/>
                  </a:cubicBezTo>
                  <a:cubicBezTo>
                    <a:pt x="1280" y="1294"/>
                    <a:pt x="1328" y="1260"/>
                    <a:pt x="1350" y="1213"/>
                  </a:cubicBezTo>
                  <a:cubicBezTo>
                    <a:pt x="1386" y="1131"/>
                    <a:pt x="1420" y="1039"/>
                    <a:pt x="1456" y="944"/>
                  </a:cubicBezTo>
                  <a:cubicBezTo>
                    <a:pt x="1478" y="886"/>
                    <a:pt x="1467" y="830"/>
                    <a:pt x="1420" y="782"/>
                  </a:cubicBezTo>
                  <a:cubicBezTo>
                    <a:pt x="1397" y="760"/>
                    <a:pt x="1397" y="735"/>
                    <a:pt x="1409" y="712"/>
                  </a:cubicBezTo>
                  <a:cubicBezTo>
                    <a:pt x="1442" y="643"/>
                    <a:pt x="1442" y="573"/>
                    <a:pt x="1420" y="492"/>
                  </a:cubicBezTo>
                  <a:cubicBezTo>
                    <a:pt x="1397" y="433"/>
                    <a:pt x="1397" y="374"/>
                    <a:pt x="1386" y="316"/>
                  </a:cubicBezTo>
                  <a:cubicBezTo>
                    <a:pt x="1361" y="224"/>
                    <a:pt x="1302" y="187"/>
                    <a:pt x="1210" y="176"/>
                  </a:cubicBezTo>
                  <a:cubicBezTo>
                    <a:pt x="1188" y="176"/>
                    <a:pt x="1163" y="165"/>
                    <a:pt x="1152" y="154"/>
                  </a:cubicBezTo>
                  <a:cubicBezTo>
                    <a:pt x="1118" y="95"/>
                    <a:pt x="1082" y="62"/>
                    <a:pt x="1012" y="62"/>
                  </a:cubicBezTo>
                  <a:cubicBezTo>
                    <a:pt x="967" y="62"/>
                    <a:pt x="920" y="36"/>
                    <a:pt x="883" y="14"/>
                  </a:cubicBezTo>
                  <a:cubicBezTo>
                    <a:pt x="856" y="5"/>
                    <a:pt x="831" y="0"/>
                    <a:pt x="80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37"/>
          <p:cNvGrpSpPr/>
          <p:nvPr/>
        </p:nvGrpSpPr>
        <p:grpSpPr>
          <a:xfrm rot="747938">
            <a:off x="6860328" y="968945"/>
            <a:ext cx="1044197" cy="1093260"/>
            <a:chOff x="4433531" y="296837"/>
            <a:chExt cx="655215" cy="686002"/>
          </a:xfrm>
        </p:grpSpPr>
        <p:sp>
          <p:nvSpPr>
            <p:cNvPr id="2837" name="Google Shape;2837;p37"/>
            <p:cNvSpPr/>
            <p:nvPr/>
          </p:nvSpPr>
          <p:spPr>
            <a:xfrm>
              <a:off x="4433531" y="296837"/>
              <a:ext cx="655215" cy="686002"/>
            </a:xfrm>
            <a:custGeom>
              <a:avLst/>
              <a:gdLst/>
              <a:ahLst/>
              <a:cxnLst/>
              <a:rect l="l" t="t" r="r" b="b"/>
              <a:pathLst>
                <a:path w="8662" h="9069" extrusionOk="0">
                  <a:moveTo>
                    <a:pt x="4486" y="1"/>
                  </a:moveTo>
                  <a:cubicBezTo>
                    <a:pt x="4381" y="1"/>
                    <a:pt x="4272" y="5"/>
                    <a:pt x="4158" y="14"/>
                  </a:cubicBezTo>
                  <a:cubicBezTo>
                    <a:pt x="3551" y="59"/>
                    <a:pt x="2970" y="235"/>
                    <a:pt x="2353" y="548"/>
                  </a:cubicBezTo>
                  <a:cubicBezTo>
                    <a:pt x="1981" y="735"/>
                    <a:pt x="1724" y="945"/>
                    <a:pt x="1551" y="1224"/>
                  </a:cubicBezTo>
                  <a:cubicBezTo>
                    <a:pt x="1398" y="1434"/>
                    <a:pt x="1224" y="1713"/>
                    <a:pt x="1096" y="2051"/>
                  </a:cubicBezTo>
                  <a:cubicBezTo>
                    <a:pt x="967" y="2110"/>
                    <a:pt x="886" y="2202"/>
                    <a:pt x="828" y="2305"/>
                  </a:cubicBezTo>
                  <a:cubicBezTo>
                    <a:pt x="794" y="2330"/>
                    <a:pt x="747" y="2342"/>
                    <a:pt x="699" y="2364"/>
                  </a:cubicBezTo>
                  <a:cubicBezTo>
                    <a:pt x="490" y="2481"/>
                    <a:pt x="364" y="2680"/>
                    <a:pt x="328" y="2948"/>
                  </a:cubicBezTo>
                  <a:cubicBezTo>
                    <a:pt x="224" y="3018"/>
                    <a:pt x="166" y="3121"/>
                    <a:pt x="129" y="3272"/>
                  </a:cubicBezTo>
                  <a:cubicBezTo>
                    <a:pt x="107" y="3367"/>
                    <a:pt x="129" y="3470"/>
                    <a:pt x="177" y="3551"/>
                  </a:cubicBezTo>
                  <a:cubicBezTo>
                    <a:pt x="118" y="3878"/>
                    <a:pt x="71" y="4216"/>
                    <a:pt x="15" y="4576"/>
                  </a:cubicBezTo>
                  <a:cubicBezTo>
                    <a:pt x="1" y="4646"/>
                    <a:pt x="15" y="4716"/>
                    <a:pt x="15" y="4775"/>
                  </a:cubicBezTo>
                  <a:lnTo>
                    <a:pt x="15" y="4820"/>
                  </a:lnTo>
                  <a:cubicBezTo>
                    <a:pt x="15" y="4845"/>
                    <a:pt x="1" y="4889"/>
                    <a:pt x="15" y="4948"/>
                  </a:cubicBezTo>
                  <a:lnTo>
                    <a:pt x="15" y="4959"/>
                  </a:lnTo>
                  <a:cubicBezTo>
                    <a:pt x="26" y="5043"/>
                    <a:pt x="26" y="5124"/>
                    <a:pt x="48" y="5216"/>
                  </a:cubicBezTo>
                  <a:cubicBezTo>
                    <a:pt x="96" y="5392"/>
                    <a:pt x="224" y="5532"/>
                    <a:pt x="420" y="5635"/>
                  </a:cubicBezTo>
                  <a:cubicBezTo>
                    <a:pt x="504" y="5658"/>
                    <a:pt x="573" y="5694"/>
                    <a:pt x="643" y="5716"/>
                  </a:cubicBezTo>
                  <a:cubicBezTo>
                    <a:pt x="629" y="5915"/>
                    <a:pt x="643" y="6124"/>
                    <a:pt x="677" y="6322"/>
                  </a:cubicBezTo>
                  <a:cubicBezTo>
                    <a:pt x="713" y="6521"/>
                    <a:pt x="769" y="6694"/>
                    <a:pt x="875" y="6859"/>
                  </a:cubicBezTo>
                  <a:cubicBezTo>
                    <a:pt x="1059" y="7163"/>
                    <a:pt x="1334" y="7321"/>
                    <a:pt x="1660" y="7321"/>
                  </a:cubicBezTo>
                  <a:cubicBezTo>
                    <a:pt x="1745" y="7321"/>
                    <a:pt x="1832" y="7310"/>
                    <a:pt x="1923" y="7289"/>
                  </a:cubicBezTo>
                  <a:cubicBezTo>
                    <a:pt x="2155" y="7242"/>
                    <a:pt x="2342" y="7113"/>
                    <a:pt x="2493" y="6915"/>
                  </a:cubicBezTo>
                  <a:cubicBezTo>
                    <a:pt x="2610" y="6753"/>
                    <a:pt x="2702" y="6591"/>
                    <a:pt x="2772" y="6415"/>
                  </a:cubicBezTo>
                  <a:cubicBezTo>
                    <a:pt x="3131" y="6555"/>
                    <a:pt x="3519" y="6625"/>
                    <a:pt x="3927" y="6625"/>
                  </a:cubicBezTo>
                  <a:cubicBezTo>
                    <a:pt x="3957" y="6625"/>
                    <a:pt x="3988" y="6625"/>
                    <a:pt x="4018" y="6624"/>
                  </a:cubicBezTo>
                  <a:cubicBezTo>
                    <a:pt x="4250" y="6613"/>
                    <a:pt x="4471" y="6566"/>
                    <a:pt x="4694" y="6473"/>
                  </a:cubicBezTo>
                  <a:cubicBezTo>
                    <a:pt x="4750" y="6532"/>
                    <a:pt x="4786" y="6613"/>
                    <a:pt x="4809" y="6789"/>
                  </a:cubicBezTo>
                  <a:cubicBezTo>
                    <a:pt x="4845" y="6962"/>
                    <a:pt x="4820" y="7149"/>
                    <a:pt x="4809" y="7348"/>
                  </a:cubicBezTo>
                  <a:cubicBezTo>
                    <a:pt x="4809" y="7381"/>
                    <a:pt x="4797" y="7429"/>
                    <a:pt x="4797" y="7462"/>
                  </a:cubicBezTo>
                  <a:cubicBezTo>
                    <a:pt x="4775" y="7708"/>
                    <a:pt x="4809" y="7951"/>
                    <a:pt x="4878" y="8186"/>
                  </a:cubicBezTo>
                  <a:cubicBezTo>
                    <a:pt x="4948" y="8429"/>
                    <a:pt x="5113" y="8627"/>
                    <a:pt x="5356" y="8789"/>
                  </a:cubicBezTo>
                  <a:cubicBezTo>
                    <a:pt x="5624" y="8976"/>
                    <a:pt x="5915" y="9069"/>
                    <a:pt x="6217" y="9069"/>
                  </a:cubicBezTo>
                  <a:cubicBezTo>
                    <a:pt x="6334" y="9069"/>
                    <a:pt x="6451" y="9046"/>
                    <a:pt x="6566" y="9024"/>
                  </a:cubicBezTo>
                  <a:cubicBezTo>
                    <a:pt x="6742" y="8976"/>
                    <a:pt x="6904" y="8895"/>
                    <a:pt x="7055" y="8767"/>
                  </a:cubicBezTo>
                  <a:cubicBezTo>
                    <a:pt x="7370" y="8499"/>
                    <a:pt x="7580" y="8161"/>
                    <a:pt x="7697" y="7778"/>
                  </a:cubicBezTo>
                  <a:cubicBezTo>
                    <a:pt x="7767" y="7510"/>
                    <a:pt x="7848" y="7230"/>
                    <a:pt x="7882" y="6929"/>
                  </a:cubicBezTo>
                  <a:cubicBezTo>
                    <a:pt x="8139" y="6624"/>
                    <a:pt x="8278" y="6264"/>
                    <a:pt x="8396" y="5937"/>
                  </a:cubicBezTo>
                  <a:cubicBezTo>
                    <a:pt x="8488" y="5658"/>
                    <a:pt x="8558" y="5378"/>
                    <a:pt x="8591" y="5113"/>
                  </a:cubicBezTo>
                  <a:cubicBezTo>
                    <a:pt x="8661" y="4495"/>
                    <a:pt x="8521" y="3948"/>
                    <a:pt x="8186" y="3481"/>
                  </a:cubicBezTo>
                  <a:cubicBezTo>
                    <a:pt x="8010" y="3261"/>
                    <a:pt x="7812" y="3062"/>
                    <a:pt x="7580" y="2911"/>
                  </a:cubicBezTo>
                  <a:lnTo>
                    <a:pt x="7580" y="2900"/>
                  </a:lnTo>
                  <a:lnTo>
                    <a:pt x="7580" y="2632"/>
                  </a:lnTo>
                  <a:cubicBezTo>
                    <a:pt x="7558" y="2330"/>
                    <a:pt x="7488" y="2026"/>
                    <a:pt x="7359" y="1691"/>
                  </a:cubicBezTo>
                  <a:cubicBezTo>
                    <a:pt x="7220" y="1364"/>
                    <a:pt x="7010" y="1084"/>
                    <a:pt x="6706" y="853"/>
                  </a:cubicBezTo>
                  <a:cubicBezTo>
                    <a:pt x="6253" y="489"/>
                    <a:pt x="5798" y="257"/>
                    <a:pt x="5334" y="118"/>
                  </a:cubicBezTo>
                  <a:cubicBezTo>
                    <a:pt x="5073" y="41"/>
                    <a:pt x="4798" y="1"/>
                    <a:pt x="4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4537535" y="465890"/>
              <a:ext cx="465807" cy="489936"/>
            </a:xfrm>
            <a:custGeom>
              <a:avLst/>
              <a:gdLst/>
              <a:ahLst/>
              <a:cxnLst/>
              <a:rect l="l" t="t" r="r" b="b"/>
              <a:pathLst>
                <a:path w="6158" h="6477" extrusionOk="0">
                  <a:moveTo>
                    <a:pt x="3654" y="3842"/>
                  </a:moveTo>
                  <a:cubicBezTo>
                    <a:pt x="3691" y="3878"/>
                    <a:pt x="3713" y="3911"/>
                    <a:pt x="3749" y="3948"/>
                  </a:cubicBezTo>
                  <a:cubicBezTo>
                    <a:pt x="3749" y="3959"/>
                    <a:pt x="3749" y="3970"/>
                    <a:pt x="3738" y="3981"/>
                  </a:cubicBezTo>
                  <a:lnTo>
                    <a:pt x="3713" y="3981"/>
                  </a:lnTo>
                  <a:cubicBezTo>
                    <a:pt x="3679" y="3948"/>
                    <a:pt x="3654" y="3900"/>
                    <a:pt x="3610" y="3856"/>
                  </a:cubicBezTo>
                  <a:cubicBezTo>
                    <a:pt x="3632" y="3856"/>
                    <a:pt x="3654" y="3842"/>
                    <a:pt x="3654" y="3842"/>
                  </a:cubicBezTo>
                  <a:close/>
                  <a:moveTo>
                    <a:pt x="4062" y="3786"/>
                  </a:moveTo>
                  <a:cubicBezTo>
                    <a:pt x="4121" y="3819"/>
                    <a:pt x="4168" y="3948"/>
                    <a:pt x="4143" y="3981"/>
                  </a:cubicBezTo>
                  <a:cubicBezTo>
                    <a:pt x="4099" y="3948"/>
                    <a:pt x="4040" y="3842"/>
                    <a:pt x="4062" y="3786"/>
                  </a:cubicBezTo>
                  <a:close/>
                  <a:moveTo>
                    <a:pt x="4319" y="4121"/>
                  </a:moveTo>
                  <a:cubicBezTo>
                    <a:pt x="4261" y="4205"/>
                    <a:pt x="4191" y="4250"/>
                    <a:pt x="4110" y="4297"/>
                  </a:cubicBezTo>
                  <a:cubicBezTo>
                    <a:pt x="4121" y="4227"/>
                    <a:pt x="4238" y="4121"/>
                    <a:pt x="4319" y="4121"/>
                  </a:cubicBezTo>
                  <a:close/>
                  <a:moveTo>
                    <a:pt x="3794" y="4110"/>
                  </a:moveTo>
                  <a:cubicBezTo>
                    <a:pt x="3808" y="4121"/>
                    <a:pt x="3819" y="4121"/>
                    <a:pt x="3830" y="4135"/>
                  </a:cubicBezTo>
                  <a:cubicBezTo>
                    <a:pt x="3853" y="4180"/>
                    <a:pt x="3878" y="4238"/>
                    <a:pt x="3900" y="4297"/>
                  </a:cubicBezTo>
                  <a:cubicBezTo>
                    <a:pt x="3889" y="4319"/>
                    <a:pt x="3878" y="4331"/>
                    <a:pt x="3864" y="4345"/>
                  </a:cubicBezTo>
                  <a:cubicBezTo>
                    <a:pt x="3864" y="4331"/>
                    <a:pt x="3842" y="4319"/>
                    <a:pt x="3842" y="4308"/>
                  </a:cubicBezTo>
                  <a:cubicBezTo>
                    <a:pt x="3819" y="4261"/>
                    <a:pt x="3794" y="4205"/>
                    <a:pt x="3783" y="4146"/>
                  </a:cubicBezTo>
                  <a:cubicBezTo>
                    <a:pt x="3783" y="4135"/>
                    <a:pt x="3783" y="4121"/>
                    <a:pt x="3794" y="4110"/>
                  </a:cubicBezTo>
                  <a:close/>
                  <a:moveTo>
                    <a:pt x="3911" y="4565"/>
                  </a:moveTo>
                  <a:cubicBezTo>
                    <a:pt x="3923" y="4576"/>
                    <a:pt x="3934" y="4576"/>
                    <a:pt x="3934" y="4588"/>
                  </a:cubicBezTo>
                  <a:cubicBezTo>
                    <a:pt x="3948" y="4624"/>
                    <a:pt x="3948" y="4646"/>
                    <a:pt x="3948" y="4680"/>
                  </a:cubicBezTo>
                  <a:lnTo>
                    <a:pt x="3948" y="4775"/>
                  </a:lnTo>
                  <a:lnTo>
                    <a:pt x="3923" y="4775"/>
                  </a:lnTo>
                  <a:cubicBezTo>
                    <a:pt x="3900" y="4750"/>
                    <a:pt x="3878" y="4599"/>
                    <a:pt x="3900" y="4576"/>
                  </a:cubicBezTo>
                  <a:lnTo>
                    <a:pt x="3911" y="4565"/>
                  </a:lnTo>
                  <a:close/>
                  <a:moveTo>
                    <a:pt x="6018" y="4845"/>
                  </a:moveTo>
                  <a:cubicBezTo>
                    <a:pt x="6018" y="4856"/>
                    <a:pt x="6029" y="4867"/>
                    <a:pt x="6029" y="4878"/>
                  </a:cubicBezTo>
                  <a:cubicBezTo>
                    <a:pt x="6018" y="4926"/>
                    <a:pt x="6007" y="4973"/>
                    <a:pt x="5995" y="5018"/>
                  </a:cubicBezTo>
                  <a:cubicBezTo>
                    <a:pt x="5995" y="5018"/>
                    <a:pt x="5985" y="5023"/>
                    <a:pt x="5979" y="5023"/>
                  </a:cubicBezTo>
                  <a:cubicBezTo>
                    <a:pt x="5976" y="5023"/>
                    <a:pt x="5973" y="5022"/>
                    <a:pt x="5973" y="5018"/>
                  </a:cubicBezTo>
                  <a:cubicBezTo>
                    <a:pt x="5959" y="5018"/>
                    <a:pt x="5948" y="5007"/>
                    <a:pt x="5948" y="4995"/>
                  </a:cubicBezTo>
                  <a:cubicBezTo>
                    <a:pt x="5959" y="4959"/>
                    <a:pt x="5973" y="4914"/>
                    <a:pt x="5984" y="4867"/>
                  </a:cubicBezTo>
                  <a:cubicBezTo>
                    <a:pt x="5984" y="4867"/>
                    <a:pt x="5995" y="4856"/>
                    <a:pt x="6018" y="4845"/>
                  </a:cubicBezTo>
                  <a:close/>
                  <a:moveTo>
                    <a:pt x="3923" y="5029"/>
                  </a:moveTo>
                  <a:cubicBezTo>
                    <a:pt x="3934" y="5043"/>
                    <a:pt x="3948" y="5043"/>
                    <a:pt x="3948" y="5054"/>
                  </a:cubicBezTo>
                  <a:cubicBezTo>
                    <a:pt x="3959" y="5076"/>
                    <a:pt x="3948" y="5113"/>
                    <a:pt x="3948" y="5135"/>
                  </a:cubicBezTo>
                  <a:lnTo>
                    <a:pt x="3959" y="5135"/>
                  </a:lnTo>
                  <a:cubicBezTo>
                    <a:pt x="3948" y="5157"/>
                    <a:pt x="3959" y="5194"/>
                    <a:pt x="3948" y="5227"/>
                  </a:cubicBezTo>
                  <a:cubicBezTo>
                    <a:pt x="3948" y="5238"/>
                    <a:pt x="3934" y="5238"/>
                    <a:pt x="3923" y="5252"/>
                  </a:cubicBezTo>
                  <a:cubicBezTo>
                    <a:pt x="3911" y="5238"/>
                    <a:pt x="3900" y="5227"/>
                    <a:pt x="3900" y="5216"/>
                  </a:cubicBezTo>
                  <a:lnTo>
                    <a:pt x="3900" y="5054"/>
                  </a:lnTo>
                  <a:lnTo>
                    <a:pt x="3923" y="5029"/>
                  </a:lnTo>
                  <a:close/>
                  <a:moveTo>
                    <a:pt x="5889" y="5183"/>
                  </a:moveTo>
                  <a:cubicBezTo>
                    <a:pt x="5914" y="5252"/>
                    <a:pt x="5856" y="5392"/>
                    <a:pt x="5808" y="5403"/>
                  </a:cubicBezTo>
                  <a:cubicBezTo>
                    <a:pt x="5797" y="5356"/>
                    <a:pt x="5856" y="5205"/>
                    <a:pt x="5889" y="5183"/>
                  </a:cubicBezTo>
                  <a:close/>
                  <a:moveTo>
                    <a:pt x="3923" y="5448"/>
                  </a:moveTo>
                  <a:cubicBezTo>
                    <a:pt x="3934" y="5473"/>
                    <a:pt x="3948" y="5484"/>
                    <a:pt x="3948" y="5507"/>
                  </a:cubicBezTo>
                  <a:cubicBezTo>
                    <a:pt x="3959" y="5554"/>
                    <a:pt x="3970" y="5602"/>
                    <a:pt x="3970" y="5646"/>
                  </a:cubicBezTo>
                  <a:cubicBezTo>
                    <a:pt x="3970" y="5672"/>
                    <a:pt x="3959" y="5694"/>
                    <a:pt x="3959" y="5705"/>
                  </a:cubicBezTo>
                  <a:cubicBezTo>
                    <a:pt x="3948" y="5694"/>
                    <a:pt x="3923" y="5672"/>
                    <a:pt x="3923" y="5658"/>
                  </a:cubicBezTo>
                  <a:cubicBezTo>
                    <a:pt x="3911" y="5613"/>
                    <a:pt x="3900" y="5554"/>
                    <a:pt x="3889" y="5496"/>
                  </a:cubicBezTo>
                  <a:cubicBezTo>
                    <a:pt x="3900" y="5484"/>
                    <a:pt x="3911" y="5473"/>
                    <a:pt x="3923" y="5448"/>
                  </a:cubicBezTo>
                  <a:close/>
                  <a:moveTo>
                    <a:pt x="5750" y="5588"/>
                  </a:moveTo>
                  <a:lnTo>
                    <a:pt x="5750" y="5588"/>
                  </a:lnTo>
                  <a:cubicBezTo>
                    <a:pt x="5764" y="5658"/>
                    <a:pt x="5680" y="5786"/>
                    <a:pt x="5610" y="5797"/>
                  </a:cubicBezTo>
                  <a:cubicBezTo>
                    <a:pt x="5624" y="5741"/>
                    <a:pt x="5716" y="5602"/>
                    <a:pt x="5750" y="5588"/>
                  </a:cubicBezTo>
                  <a:close/>
                  <a:moveTo>
                    <a:pt x="4069" y="5921"/>
                  </a:moveTo>
                  <a:cubicBezTo>
                    <a:pt x="4076" y="5921"/>
                    <a:pt x="4087" y="5926"/>
                    <a:pt x="4087" y="5926"/>
                  </a:cubicBezTo>
                  <a:cubicBezTo>
                    <a:pt x="4121" y="5973"/>
                    <a:pt x="4157" y="6021"/>
                    <a:pt x="4191" y="6065"/>
                  </a:cubicBezTo>
                  <a:cubicBezTo>
                    <a:pt x="4202" y="6077"/>
                    <a:pt x="4202" y="6091"/>
                    <a:pt x="4191" y="6091"/>
                  </a:cubicBezTo>
                  <a:cubicBezTo>
                    <a:pt x="4191" y="6102"/>
                    <a:pt x="4180" y="6102"/>
                    <a:pt x="4168" y="6102"/>
                  </a:cubicBezTo>
                  <a:cubicBezTo>
                    <a:pt x="4121" y="6091"/>
                    <a:pt x="4051" y="6007"/>
                    <a:pt x="4051" y="5951"/>
                  </a:cubicBezTo>
                  <a:cubicBezTo>
                    <a:pt x="4051" y="5937"/>
                    <a:pt x="4051" y="5926"/>
                    <a:pt x="4062" y="5926"/>
                  </a:cubicBezTo>
                  <a:cubicBezTo>
                    <a:pt x="4062" y="5922"/>
                    <a:pt x="4065" y="5921"/>
                    <a:pt x="4069" y="5921"/>
                  </a:cubicBezTo>
                  <a:close/>
                  <a:moveTo>
                    <a:pt x="5495" y="5951"/>
                  </a:moveTo>
                  <a:cubicBezTo>
                    <a:pt x="5507" y="5962"/>
                    <a:pt x="5507" y="5973"/>
                    <a:pt x="5507" y="5984"/>
                  </a:cubicBezTo>
                  <a:cubicBezTo>
                    <a:pt x="5484" y="6054"/>
                    <a:pt x="5448" y="6091"/>
                    <a:pt x="5389" y="6113"/>
                  </a:cubicBezTo>
                  <a:cubicBezTo>
                    <a:pt x="5385" y="6117"/>
                    <a:pt x="5381" y="6118"/>
                    <a:pt x="5375" y="6118"/>
                  </a:cubicBezTo>
                  <a:cubicBezTo>
                    <a:pt x="5364" y="6118"/>
                    <a:pt x="5352" y="6113"/>
                    <a:pt x="5345" y="6113"/>
                  </a:cubicBezTo>
                  <a:cubicBezTo>
                    <a:pt x="5356" y="6091"/>
                    <a:pt x="5356" y="6091"/>
                    <a:pt x="5356" y="6077"/>
                  </a:cubicBezTo>
                  <a:lnTo>
                    <a:pt x="5470" y="5962"/>
                  </a:lnTo>
                  <a:cubicBezTo>
                    <a:pt x="5470" y="5951"/>
                    <a:pt x="5495" y="5951"/>
                    <a:pt x="5495" y="5951"/>
                  </a:cubicBezTo>
                  <a:close/>
                  <a:moveTo>
                    <a:pt x="4412" y="6178"/>
                  </a:moveTo>
                  <a:cubicBezTo>
                    <a:pt x="4416" y="6178"/>
                    <a:pt x="4419" y="6179"/>
                    <a:pt x="4423" y="6183"/>
                  </a:cubicBezTo>
                  <a:cubicBezTo>
                    <a:pt x="4470" y="6205"/>
                    <a:pt x="4518" y="6230"/>
                    <a:pt x="4551" y="6253"/>
                  </a:cubicBezTo>
                  <a:cubicBezTo>
                    <a:pt x="4562" y="6253"/>
                    <a:pt x="4562" y="6275"/>
                    <a:pt x="4576" y="6286"/>
                  </a:cubicBezTo>
                  <a:cubicBezTo>
                    <a:pt x="4562" y="6286"/>
                    <a:pt x="4540" y="6300"/>
                    <a:pt x="4540" y="6300"/>
                  </a:cubicBezTo>
                  <a:cubicBezTo>
                    <a:pt x="4492" y="6275"/>
                    <a:pt x="4448" y="6253"/>
                    <a:pt x="4400" y="6230"/>
                  </a:cubicBezTo>
                  <a:cubicBezTo>
                    <a:pt x="4400" y="6216"/>
                    <a:pt x="4389" y="6205"/>
                    <a:pt x="4378" y="6194"/>
                  </a:cubicBezTo>
                  <a:cubicBezTo>
                    <a:pt x="4394" y="6186"/>
                    <a:pt x="4404" y="6178"/>
                    <a:pt x="4412" y="6178"/>
                  </a:cubicBezTo>
                  <a:close/>
                  <a:moveTo>
                    <a:pt x="5169" y="6205"/>
                  </a:moveTo>
                  <a:cubicBezTo>
                    <a:pt x="5152" y="6263"/>
                    <a:pt x="5040" y="6310"/>
                    <a:pt x="4952" y="6310"/>
                  </a:cubicBezTo>
                  <a:cubicBezTo>
                    <a:pt x="4917" y="6310"/>
                    <a:pt x="4887" y="6303"/>
                    <a:pt x="4867" y="6286"/>
                  </a:cubicBezTo>
                  <a:cubicBezTo>
                    <a:pt x="4970" y="6253"/>
                    <a:pt x="5065" y="6230"/>
                    <a:pt x="5169" y="6205"/>
                  </a:cubicBezTo>
                  <a:close/>
                  <a:moveTo>
                    <a:pt x="11" y="0"/>
                  </a:moveTo>
                  <a:cubicBezTo>
                    <a:pt x="11" y="107"/>
                    <a:pt x="0" y="210"/>
                    <a:pt x="0" y="294"/>
                  </a:cubicBezTo>
                  <a:cubicBezTo>
                    <a:pt x="257" y="386"/>
                    <a:pt x="511" y="478"/>
                    <a:pt x="757" y="573"/>
                  </a:cubicBezTo>
                  <a:cubicBezTo>
                    <a:pt x="845" y="606"/>
                    <a:pt x="932" y="618"/>
                    <a:pt x="1017" y="618"/>
                  </a:cubicBezTo>
                  <a:cubicBezTo>
                    <a:pt x="1115" y="618"/>
                    <a:pt x="1211" y="602"/>
                    <a:pt x="1305" y="584"/>
                  </a:cubicBezTo>
                  <a:cubicBezTo>
                    <a:pt x="1614" y="531"/>
                    <a:pt x="1922" y="505"/>
                    <a:pt x="2230" y="505"/>
                  </a:cubicBezTo>
                  <a:cubicBezTo>
                    <a:pt x="2538" y="505"/>
                    <a:pt x="2846" y="531"/>
                    <a:pt x="3154" y="584"/>
                  </a:cubicBezTo>
                  <a:cubicBezTo>
                    <a:pt x="3830" y="688"/>
                    <a:pt x="4191" y="1202"/>
                    <a:pt x="4308" y="1735"/>
                  </a:cubicBezTo>
                  <a:cubicBezTo>
                    <a:pt x="4330" y="1841"/>
                    <a:pt x="4342" y="1956"/>
                    <a:pt x="4353" y="2073"/>
                  </a:cubicBezTo>
                  <a:cubicBezTo>
                    <a:pt x="4459" y="2084"/>
                    <a:pt x="4576" y="2096"/>
                    <a:pt x="4691" y="2110"/>
                  </a:cubicBezTo>
                  <a:cubicBezTo>
                    <a:pt x="4702" y="2073"/>
                    <a:pt x="4716" y="2051"/>
                    <a:pt x="4727" y="2015"/>
                  </a:cubicBezTo>
                  <a:cubicBezTo>
                    <a:pt x="4727" y="2003"/>
                    <a:pt x="4749" y="1992"/>
                    <a:pt x="4761" y="1981"/>
                  </a:cubicBezTo>
                  <a:cubicBezTo>
                    <a:pt x="4761" y="2003"/>
                    <a:pt x="4772" y="2015"/>
                    <a:pt x="4772" y="2040"/>
                  </a:cubicBezTo>
                  <a:cubicBezTo>
                    <a:pt x="4772" y="2051"/>
                    <a:pt x="4761" y="2062"/>
                    <a:pt x="4749" y="2073"/>
                  </a:cubicBezTo>
                  <a:cubicBezTo>
                    <a:pt x="4738" y="2121"/>
                    <a:pt x="4727" y="2154"/>
                    <a:pt x="4738" y="2202"/>
                  </a:cubicBezTo>
                  <a:cubicBezTo>
                    <a:pt x="4749" y="2235"/>
                    <a:pt x="4749" y="2283"/>
                    <a:pt x="4738" y="2319"/>
                  </a:cubicBezTo>
                  <a:cubicBezTo>
                    <a:pt x="4680" y="2459"/>
                    <a:pt x="4621" y="2598"/>
                    <a:pt x="4576" y="2738"/>
                  </a:cubicBezTo>
                  <a:lnTo>
                    <a:pt x="4551" y="2761"/>
                  </a:lnTo>
                  <a:cubicBezTo>
                    <a:pt x="4470" y="2794"/>
                    <a:pt x="4470" y="2864"/>
                    <a:pt x="4459" y="2923"/>
                  </a:cubicBezTo>
                  <a:cubicBezTo>
                    <a:pt x="4448" y="2934"/>
                    <a:pt x="4448" y="2948"/>
                    <a:pt x="4448" y="2959"/>
                  </a:cubicBezTo>
                  <a:cubicBezTo>
                    <a:pt x="4437" y="2970"/>
                    <a:pt x="4423" y="2981"/>
                    <a:pt x="4411" y="2992"/>
                  </a:cubicBezTo>
                  <a:cubicBezTo>
                    <a:pt x="4400" y="2981"/>
                    <a:pt x="4400" y="2970"/>
                    <a:pt x="4400" y="2948"/>
                  </a:cubicBezTo>
                  <a:cubicBezTo>
                    <a:pt x="4400" y="2911"/>
                    <a:pt x="4411" y="2864"/>
                    <a:pt x="4423" y="2819"/>
                  </a:cubicBezTo>
                  <a:lnTo>
                    <a:pt x="4423" y="2819"/>
                  </a:lnTo>
                  <a:cubicBezTo>
                    <a:pt x="4367" y="2830"/>
                    <a:pt x="4308" y="2830"/>
                    <a:pt x="4249" y="2842"/>
                  </a:cubicBezTo>
                  <a:cubicBezTo>
                    <a:pt x="4238" y="2842"/>
                    <a:pt x="4227" y="2864"/>
                    <a:pt x="4227" y="2878"/>
                  </a:cubicBezTo>
                  <a:cubicBezTo>
                    <a:pt x="4180" y="2981"/>
                    <a:pt x="4132" y="3087"/>
                    <a:pt x="4087" y="3202"/>
                  </a:cubicBezTo>
                  <a:cubicBezTo>
                    <a:pt x="3992" y="3437"/>
                    <a:pt x="3808" y="3599"/>
                    <a:pt x="3610" y="3738"/>
                  </a:cubicBezTo>
                  <a:cubicBezTo>
                    <a:pt x="3540" y="3786"/>
                    <a:pt x="3481" y="3819"/>
                    <a:pt x="3422" y="3856"/>
                  </a:cubicBezTo>
                  <a:lnTo>
                    <a:pt x="3422" y="3867"/>
                  </a:lnTo>
                  <a:cubicBezTo>
                    <a:pt x="3679" y="4018"/>
                    <a:pt x="3760" y="4250"/>
                    <a:pt x="3794" y="4518"/>
                  </a:cubicBezTo>
                  <a:cubicBezTo>
                    <a:pt x="3830" y="4764"/>
                    <a:pt x="3794" y="4995"/>
                    <a:pt x="3783" y="5238"/>
                  </a:cubicBezTo>
                  <a:cubicBezTo>
                    <a:pt x="3760" y="5473"/>
                    <a:pt x="3772" y="5716"/>
                    <a:pt x="3889" y="5937"/>
                  </a:cubicBezTo>
                  <a:cubicBezTo>
                    <a:pt x="3923" y="6007"/>
                    <a:pt x="3970" y="6091"/>
                    <a:pt x="4040" y="6146"/>
                  </a:cubicBezTo>
                  <a:cubicBezTo>
                    <a:pt x="4276" y="6362"/>
                    <a:pt x="4549" y="6476"/>
                    <a:pt x="4863" y="6476"/>
                  </a:cubicBezTo>
                  <a:cubicBezTo>
                    <a:pt x="4891" y="6476"/>
                    <a:pt x="4919" y="6475"/>
                    <a:pt x="4948" y="6473"/>
                  </a:cubicBezTo>
                  <a:cubicBezTo>
                    <a:pt x="5121" y="6451"/>
                    <a:pt x="5286" y="6392"/>
                    <a:pt x="5426" y="6275"/>
                  </a:cubicBezTo>
                  <a:cubicBezTo>
                    <a:pt x="5716" y="6043"/>
                    <a:pt x="5903" y="5741"/>
                    <a:pt x="5995" y="5392"/>
                  </a:cubicBezTo>
                  <a:cubicBezTo>
                    <a:pt x="6065" y="5146"/>
                    <a:pt x="6135" y="4903"/>
                    <a:pt x="6157" y="4657"/>
                  </a:cubicBezTo>
                  <a:lnTo>
                    <a:pt x="6157" y="4624"/>
                  </a:lnTo>
                  <a:cubicBezTo>
                    <a:pt x="6146" y="4635"/>
                    <a:pt x="6135" y="4635"/>
                    <a:pt x="6135" y="4635"/>
                  </a:cubicBezTo>
                  <a:cubicBezTo>
                    <a:pt x="5984" y="4764"/>
                    <a:pt x="5797" y="4833"/>
                    <a:pt x="5610" y="4878"/>
                  </a:cubicBezTo>
                  <a:cubicBezTo>
                    <a:pt x="5557" y="4890"/>
                    <a:pt x="5505" y="4896"/>
                    <a:pt x="5455" y="4896"/>
                  </a:cubicBezTo>
                  <a:cubicBezTo>
                    <a:pt x="5308" y="4896"/>
                    <a:pt x="5174" y="4845"/>
                    <a:pt x="5051" y="4750"/>
                  </a:cubicBezTo>
                  <a:cubicBezTo>
                    <a:pt x="4842" y="4576"/>
                    <a:pt x="4680" y="4367"/>
                    <a:pt x="4576" y="4121"/>
                  </a:cubicBezTo>
                  <a:cubicBezTo>
                    <a:pt x="4506" y="3948"/>
                    <a:pt x="4492" y="3772"/>
                    <a:pt x="4492" y="3599"/>
                  </a:cubicBezTo>
                  <a:cubicBezTo>
                    <a:pt x="4492" y="3249"/>
                    <a:pt x="4610" y="2923"/>
                    <a:pt x="4727" y="2610"/>
                  </a:cubicBezTo>
                  <a:cubicBezTo>
                    <a:pt x="4749" y="2551"/>
                    <a:pt x="4761" y="2481"/>
                    <a:pt x="4786" y="2422"/>
                  </a:cubicBezTo>
                  <a:cubicBezTo>
                    <a:pt x="4948" y="1934"/>
                    <a:pt x="4900" y="1467"/>
                    <a:pt x="4610" y="1037"/>
                  </a:cubicBezTo>
                  <a:cubicBezTo>
                    <a:pt x="4470" y="816"/>
                    <a:pt x="4249" y="665"/>
                    <a:pt x="4018" y="548"/>
                  </a:cubicBezTo>
                  <a:cubicBezTo>
                    <a:pt x="3738" y="408"/>
                    <a:pt x="3434" y="338"/>
                    <a:pt x="3121" y="305"/>
                  </a:cubicBezTo>
                  <a:cubicBezTo>
                    <a:pt x="2962" y="283"/>
                    <a:pt x="2803" y="274"/>
                    <a:pt x="2645" y="274"/>
                  </a:cubicBezTo>
                  <a:cubicBezTo>
                    <a:pt x="2386" y="274"/>
                    <a:pt x="2128" y="298"/>
                    <a:pt x="1875" y="327"/>
                  </a:cubicBezTo>
                  <a:cubicBezTo>
                    <a:pt x="1618" y="364"/>
                    <a:pt x="1364" y="375"/>
                    <a:pt x="1107" y="386"/>
                  </a:cubicBezTo>
                  <a:cubicBezTo>
                    <a:pt x="967" y="386"/>
                    <a:pt x="849" y="350"/>
                    <a:pt x="735" y="294"/>
                  </a:cubicBezTo>
                  <a:cubicBezTo>
                    <a:pt x="570" y="224"/>
                    <a:pt x="397" y="140"/>
                    <a:pt x="232" y="59"/>
                  </a:cubicBezTo>
                  <a:cubicBezTo>
                    <a:pt x="176" y="37"/>
                    <a:pt x="106" y="26"/>
                    <a:pt x="1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4639572" y="336018"/>
              <a:ext cx="321481" cy="181088"/>
            </a:xfrm>
            <a:custGeom>
              <a:avLst/>
              <a:gdLst/>
              <a:ahLst/>
              <a:cxnLst/>
              <a:rect l="l" t="t" r="r" b="b"/>
              <a:pathLst>
                <a:path w="4250" h="2394" extrusionOk="0">
                  <a:moveTo>
                    <a:pt x="2191" y="111"/>
                  </a:moveTo>
                  <a:cubicBezTo>
                    <a:pt x="2202" y="111"/>
                    <a:pt x="2213" y="125"/>
                    <a:pt x="2224" y="136"/>
                  </a:cubicBezTo>
                  <a:cubicBezTo>
                    <a:pt x="2224" y="136"/>
                    <a:pt x="2213" y="159"/>
                    <a:pt x="2202" y="159"/>
                  </a:cubicBezTo>
                  <a:lnTo>
                    <a:pt x="2143" y="159"/>
                  </a:lnTo>
                  <a:cubicBezTo>
                    <a:pt x="1761" y="240"/>
                    <a:pt x="1397" y="379"/>
                    <a:pt x="1096" y="647"/>
                  </a:cubicBezTo>
                  <a:cubicBezTo>
                    <a:pt x="1085" y="670"/>
                    <a:pt x="1062" y="684"/>
                    <a:pt x="1037" y="695"/>
                  </a:cubicBezTo>
                  <a:cubicBezTo>
                    <a:pt x="1037" y="684"/>
                    <a:pt x="1026" y="684"/>
                    <a:pt x="1026" y="670"/>
                  </a:cubicBezTo>
                  <a:cubicBezTo>
                    <a:pt x="1037" y="659"/>
                    <a:pt x="1048" y="636"/>
                    <a:pt x="1062" y="625"/>
                  </a:cubicBezTo>
                  <a:cubicBezTo>
                    <a:pt x="1143" y="566"/>
                    <a:pt x="1213" y="497"/>
                    <a:pt x="1294" y="438"/>
                  </a:cubicBezTo>
                  <a:cubicBezTo>
                    <a:pt x="1526" y="287"/>
                    <a:pt x="1783" y="195"/>
                    <a:pt x="2051" y="136"/>
                  </a:cubicBezTo>
                  <a:cubicBezTo>
                    <a:pt x="2096" y="125"/>
                    <a:pt x="2143" y="111"/>
                    <a:pt x="2191" y="111"/>
                  </a:cubicBezTo>
                  <a:close/>
                  <a:moveTo>
                    <a:pt x="909" y="776"/>
                  </a:moveTo>
                  <a:cubicBezTo>
                    <a:pt x="875" y="846"/>
                    <a:pt x="713" y="997"/>
                    <a:pt x="665" y="997"/>
                  </a:cubicBezTo>
                  <a:cubicBezTo>
                    <a:pt x="724" y="893"/>
                    <a:pt x="816" y="835"/>
                    <a:pt x="909" y="776"/>
                  </a:cubicBezTo>
                  <a:close/>
                  <a:moveTo>
                    <a:pt x="2934" y="1544"/>
                  </a:moveTo>
                  <a:cubicBezTo>
                    <a:pt x="2948" y="1544"/>
                    <a:pt x="2959" y="1567"/>
                    <a:pt x="2959" y="1567"/>
                  </a:cubicBezTo>
                  <a:cubicBezTo>
                    <a:pt x="2912" y="1614"/>
                    <a:pt x="2864" y="1648"/>
                    <a:pt x="2819" y="1684"/>
                  </a:cubicBezTo>
                  <a:cubicBezTo>
                    <a:pt x="2808" y="1684"/>
                    <a:pt x="2808" y="1673"/>
                    <a:pt x="2808" y="1673"/>
                  </a:cubicBezTo>
                  <a:cubicBezTo>
                    <a:pt x="2808" y="1636"/>
                    <a:pt x="2900" y="1544"/>
                    <a:pt x="2934" y="1544"/>
                  </a:cubicBezTo>
                  <a:close/>
                  <a:moveTo>
                    <a:pt x="2691" y="1603"/>
                  </a:moveTo>
                  <a:lnTo>
                    <a:pt x="2691" y="1603"/>
                  </a:lnTo>
                  <a:cubicBezTo>
                    <a:pt x="2713" y="1648"/>
                    <a:pt x="2724" y="1765"/>
                    <a:pt x="2702" y="1812"/>
                  </a:cubicBezTo>
                  <a:cubicBezTo>
                    <a:pt x="2655" y="1776"/>
                    <a:pt x="2643" y="1648"/>
                    <a:pt x="2691" y="1603"/>
                  </a:cubicBezTo>
                  <a:close/>
                  <a:moveTo>
                    <a:pt x="2629" y="0"/>
                  </a:moveTo>
                  <a:cubicBezTo>
                    <a:pt x="2602" y="0"/>
                    <a:pt x="2575" y="3"/>
                    <a:pt x="2551" y="8"/>
                  </a:cubicBezTo>
                  <a:cubicBezTo>
                    <a:pt x="2294" y="19"/>
                    <a:pt x="2040" y="41"/>
                    <a:pt x="1794" y="136"/>
                  </a:cubicBezTo>
                  <a:cubicBezTo>
                    <a:pt x="1316" y="287"/>
                    <a:pt x="945" y="589"/>
                    <a:pt x="607" y="949"/>
                  </a:cubicBezTo>
                  <a:cubicBezTo>
                    <a:pt x="327" y="1242"/>
                    <a:pt x="140" y="1603"/>
                    <a:pt x="15" y="1986"/>
                  </a:cubicBezTo>
                  <a:cubicBezTo>
                    <a:pt x="15" y="2011"/>
                    <a:pt x="15" y="2022"/>
                    <a:pt x="1" y="2044"/>
                  </a:cubicBezTo>
                  <a:cubicBezTo>
                    <a:pt x="224" y="2022"/>
                    <a:pt x="445" y="1997"/>
                    <a:pt x="665" y="1974"/>
                  </a:cubicBezTo>
                  <a:cubicBezTo>
                    <a:pt x="878" y="1953"/>
                    <a:pt x="1089" y="1939"/>
                    <a:pt x="1299" y="1939"/>
                  </a:cubicBezTo>
                  <a:cubicBezTo>
                    <a:pt x="1662" y="1939"/>
                    <a:pt x="2021" y="1980"/>
                    <a:pt x="2375" y="2092"/>
                  </a:cubicBezTo>
                  <a:cubicBezTo>
                    <a:pt x="2574" y="2162"/>
                    <a:pt x="2750" y="2243"/>
                    <a:pt x="2923" y="2360"/>
                  </a:cubicBezTo>
                  <a:cubicBezTo>
                    <a:pt x="2934" y="2371"/>
                    <a:pt x="2959" y="2382"/>
                    <a:pt x="2970" y="2393"/>
                  </a:cubicBezTo>
                  <a:cubicBezTo>
                    <a:pt x="2981" y="2346"/>
                    <a:pt x="3004" y="2312"/>
                    <a:pt x="3004" y="2265"/>
                  </a:cubicBezTo>
                  <a:cubicBezTo>
                    <a:pt x="3029" y="2150"/>
                    <a:pt x="3074" y="2044"/>
                    <a:pt x="3157" y="1952"/>
                  </a:cubicBezTo>
                  <a:cubicBezTo>
                    <a:pt x="3319" y="1743"/>
                    <a:pt x="3529" y="1567"/>
                    <a:pt x="3750" y="1416"/>
                  </a:cubicBezTo>
                  <a:cubicBezTo>
                    <a:pt x="3901" y="1323"/>
                    <a:pt x="4051" y="1217"/>
                    <a:pt x="4250" y="1184"/>
                  </a:cubicBezTo>
                  <a:cubicBezTo>
                    <a:pt x="4158" y="1008"/>
                    <a:pt x="4051" y="857"/>
                    <a:pt x="3912" y="740"/>
                  </a:cubicBezTo>
                  <a:cubicBezTo>
                    <a:pt x="3562" y="427"/>
                    <a:pt x="3180" y="195"/>
                    <a:pt x="2750" y="19"/>
                  </a:cubicBezTo>
                  <a:cubicBezTo>
                    <a:pt x="2709" y="6"/>
                    <a:pt x="2668" y="0"/>
                    <a:pt x="2629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4876473" y="534192"/>
              <a:ext cx="178819" cy="297653"/>
            </a:xfrm>
            <a:custGeom>
              <a:avLst/>
              <a:gdLst/>
              <a:ahLst/>
              <a:cxnLst/>
              <a:rect l="l" t="t" r="r" b="b"/>
              <a:pathLst>
                <a:path w="2364" h="3935" extrusionOk="0">
                  <a:moveTo>
                    <a:pt x="1294" y="380"/>
                  </a:moveTo>
                  <a:cubicBezTo>
                    <a:pt x="1294" y="391"/>
                    <a:pt x="1294" y="402"/>
                    <a:pt x="1283" y="413"/>
                  </a:cubicBezTo>
                  <a:cubicBezTo>
                    <a:pt x="1246" y="483"/>
                    <a:pt x="1199" y="553"/>
                    <a:pt x="1154" y="612"/>
                  </a:cubicBezTo>
                  <a:cubicBezTo>
                    <a:pt x="1154" y="623"/>
                    <a:pt x="1129" y="634"/>
                    <a:pt x="1118" y="648"/>
                  </a:cubicBezTo>
                  <a:cubicBezTo>
                    <a:pt x="1107" y="623"/>
                    <a:pt x="1107" y="612"/>
                    <a:pt x="1107" y="600"/>
                  </a:cubicBezTo>
                  <a:cubicBezTo>
                    <a:pt x="1154" y="531"/>
                    <a:pt x="1199" y="461"/>
                    <a:pt x="1257" y="391"/>
                  </a:cubicBezTo>
                  <a:cubicBezTo>
                    <a:pt x="1257" y="380"/>
                    <a:pt x="1283" y="380"/>
                    <a:pt x="1294" y="380"/>
                  </a:cubicBezTo>
                  <a:close/>
                  <a:moveTo>
                    <a:pt x="1654" y="519"/>
                  </a:moveTo>
                  <a:cubicBezTo>
                    <a:pt x="1724" y="519"/>
                    <a:pt x="1805" y="600"/>
                    <a:pt x="1805" y="681"/>
                  </a:cubicBezTo>
                  <a:cubicBezTo>
                    <a:pt x="1816" y="774"/>
                    <a:pt x="1746" y="832"/>
                    <a:pt x="1654" y="832"/>
                  </a:cubicBezTo>
                  <a:cubicBezTo>
                    <a:pt x="1573" y="832"/>
                    <a:pt x="1503" y="762"/>
                    <a:pt x="1503" y="681"/>
                  </a:cubicBezTo>
                  <a:cubicBezTo>
                    <a:pt x="1503" y="600"/>
                    <a:pt x="1573" y="519"/>
                    <a:pt x="1654" y="519"/>
                  </a:cubicBezTo>
                  <a:close/>
                  <a:moveTo>
                    <a:pt x="1003" y="880"/>
                  </a:moveTo>
                  <a:cubicBezTo>
                    <a:pt x="989" y="983"/>
                    <a:pt x="945" y="1067"/>
                    <a:pt x="897" y="1170"/>
                  </a:cubicBezTo>
                  <a:cubicBezTo>
                    <a:pt x="875" y="1112"/>
                    <a:pt x="945" y="913"/>
                    <a:pt x="1003" y="880"/>
                  </a:cubicBezTo>
                  <a:close/>
                  <a:moveTo>
                    <a:pt x="2196" y="1180"/>
                  </a:moveTo>
                  <a:cubicBezTo>
                    <a:pt x="2201" y="1180"/>
                    <a:pt x="2207" y="1181"/>
                    <a:pt x="2213" y="1181"/>
                  </a:cubicBezTo>
                  <a:cubicBezTo>
                    <a:pt x="2165" y="1229"/>
                    <a:pt x="2132" y="1262"/>
                    <a:pt x="2096" y="1310"/>
                  </a:cubicBezTo>
                  <a:cubicBezTo>
                    <a:pt x="2085" y="1236"/>
                    <a:pt x="2134" y="1180"/>
                    <a:pt x="2196" y="1180"/>
                  </a:cubicBezTo>
                  <a:close/>
                  <a:moveTo>
                    <a:pt x="1866" y="1449"/>
                  </a:moveTo>
                  <a:cubicBezTo>
                    <a:pt x="1869" y="1449"/>
                    <a:pt x="1872" y="1449"/>
                    <a:pt x="1875" y="1450"/>
                  </a:cubicBezTo>
                  <a:cubicBezTo>
                    <a:pt x="1841" y="1508"/>
                    <a:pt x="1816" y="1567"/>
                    <a:pt x="1794" y="1626"/>
                  </a:cubicBezTo>
                  <a:cubicBezTo>
                    <a:pt x="1783" y="1626"/>
                    <a:pt x="1783" y="1612"/>
                    <a:pt x="1783" y="1612"/>
                  </a:cubicBezTo>
                  <a:cubicBezTo>
                    <a:pt x="1759" y="1545"/>
                    <a:pt x="1810" y="1449"/>
                    <a:pt x="1866" y="1449"/>
                  </a:cubicBezTo>
                  <a:close/>
                  <a:moveTo>
                    <a:pt x="827" y="1369"/>
                  </a:moveTo>
                  <a:lnTo>
                    <a:pt x="827" y="1369"/>
                  </a:lnTo>
                  <a:cubicBezTo>
                    <a:pt x="850" y="1402"/>
                    <a:pt x="780" y="1612"/>
                    <a:pt x="746" y="1648"/>
                  </a:cubicBezTo>
                  <a:cubicBezTo>
                    <a:pt x="710" y="1578"/>
                    <a:pt x="780" y="1391"/>
                    <a:pt x="827" y="1369"/>
                  </a:cubicBezTo>
                  <a:close/>
                  <a:moveTo>
                    <a:pt x="2026" y="1391"/>
                  </a:moveTo>
                  <a:lnTo>
                    <a:pt x="2026" y="1391"/>
                  </a:lnTo>
                  <a:cubicBezTo>
                    <a:pt x="1967" y="1508"/>
                    <a:pt x="1911" y="1626"/>
                    <a:pt x="1852" y="1740"/>
                  </a:cubicBezTo>
                  <a:cubicBezTo>
                    <a:pt x="1852" y="1637"/>
                    <a:pt x="1956" y="1427"/>
                    <a:pt x="2026" y="1391"/>
                  </a:cubicBezTo>
                  <a:close/>
                  <a:moveTo>
                    <a:pt x="640" y="1939"/>
                  </a:moveTo>
                  <a:cubicBezTo>
                    <a:pt x="654" y="1950"/>
                    <a:pt x="654" y="1975"/>
                    <a:pt x="654" y="1986"/>
                  </a:cubicBezTo>
                  <a:cubicBezTo>
                    <a:pt x="629" y="2056"/>
                    <a:pt x="606" y="2126"/>
                    <a:pt x="584" y="2207"/>
                  </a:cubicBezTo>
                  <a:cubicBezTo>
                    <a:pt x="584" y="2218"/>
                    <a:pt x="570" y="2229"/>
                    <a:pt x="559" y="2240"/>
                  </a:cubicBezTo>
                  <a:lnTo>
                    <a:pt x="548" y="2240"/>
                  </a:lnTo>
                  <a:cubicBezTo>
                    <a:pt x="548" y="2218"/>
                    <a:pt x="537" y="2196"/>
                    <a:pt x="548" y="2184"/>
                  </a:cubicBezTo>
                  <a:cubicBezTo>
                    <a:pt x="559" y="2115"/>
                    <a:pt x="584" y="2031"/>
                    <a:pt x="606" y="1961"/>
                  </a:cubicBezTo>
                  <a:cubicBezTo>
                    <a:pt x="618" y="1950"/>
                    <a:pt x="629" y="1950"/>
                    <a:pt x="640" y="1939"/>
                  </a:cubicBezTo>
                  <a:close/>
                  <a:moveTo>
                    <a:pt x="514" y="2416"/>
                  </a:moveTo>
                  <a:cubicBezTo>
                    <a:pt x="525" y="2439"/>
                    <a:pt x="525" y="2450"/>
                    <a:pt x="525" y="2475"/>
                  </a:cubicBezTo>
                  <a:cubicBezTo>
                    <a:pt x="525" y="2534"/>
                    <a:pt x="514" y="2589"/>
                    <a:pt x="500" y="2659"/>
                  </a:cubicBezTo>
                  <a:cubicBezTo>
                    <a:pt x="489" y="2673"/>
                    <a:pt x="478" y="2696"/>
                    <a:pt x="478" y="2718"/>
                  </a:cubicBezTo>
                  <a:cubicBezTo>
                    <a:pt x="467" y="2718"/>
                    <a:pt x="456" y="2707"/>
                    <a:pt x="456" y="2707"/>
                  </a:cubicBezTo>
                  <a:cubicBezTo>
                    <a:pt x="456" y="2696"/>
                    <a:pt x="444" y="2684"/>
                    <a:pt x="444" y="2659"/>
                  </a:cubicBezTo>
                  <a:cubicBezTo>
                    <a:pt x="456" y="2589"/>
                    <a:pt x="467" y="2520"/>
                    <a:pt x="478" y="2450"/>
                  </a:cubicBezTo>
                  <a:cubicBezTo>
                    <a:pt x="478" y="2439"/>
                    <a:pt x="500" y="2427"/>
                    <a:pt x="514" y="2416"/>
                  </a:cubicBezTo>
                  <a:close/>
                  <a:moveTo>
                    <a:pt x="478" y="3067"/>
                  </a:moveTo>
                  <a:cubicBezTo>
                    <a:pt x="489" y="3078"/>
                    <a:pt x="514" y="3103"/>
                    <a:pt x="514" y="3115"/>
                  </a:cubicBezTo>
                  <a:cubicBezTo>
                    <a:pt x="525" y="3196"/>
                    <a:pt x="548" y="3266"/>
                    <a:pt x="559" y="3347"/>
                  </a:cubicBezTo>
                  <a:cubicBezTo>
                    <a:pt x="559" y="3358"/>
                    <a:pt x="548" y="3372"/>
                    <a:pt x="548" y="3383"/>
                  </a:cubicBezTo>
                  <a:cubicBezTo>
                    <a:pt x="537" y="3383"/>
                    <a:pt x="514" y="3372"/>
                    <a:pt x="514" y="3358"/>
                  </a:cubicBezTo>
                  <a:cubicBezTo>
                    <a:pt x="489" y="3302"/>
                    <a:pt x="467" y="3232"/>
                    <a:pt x="444" y="3173"/>
                  </a:cubicBezTo>
                  <a:lnTo>
                    <a:pt x="467" y="3162"/>
                  </a:lnTo>
                  <a:cubicBezTo>
                    <a:pt x="467" y="3148"/>
                    <a:pt x="456" y="3137"/>
                    <a:pt x="467" y="3126"/>
                  </a:cubicBezTo>
                  <a:cubicBezTo>
                    <a:pt x="467" y="3103"/>
                    <a:pt x="478" y="3092"/>
                    <a:pt x="478" y="3067"/>
                  </a:cubicBezTo>
                  <a:close/>
                  <a:moveTo>
                    <a:pt x="629" y="3511"/>
                  </a:moveTo>
                  <a:cubicBezTo>
                    <a:pt x="640" y="3511"/>
                    <a:pt x="654" y="3511"/>
                    <a:pt x="665" y="3523"/>
                  </a:cubicBezTo>
                  <a:cubicBezTo>
                    <a:pt x="699" y="3567"/>
                    <a:pt x="746" y="3626"/>
                    <a:pt x="780" y="3673"/>
                  </a:cubicBezTo>
                  <a:lnTo>
                    <a:pt x="780" y="3707"/>
                  </a:lnTo>
                  <a:lnTo>
                    <a:pt x="746" y="3707"/>
                  </a:lnTo>
                  <a:cubicBezTo>
                    <a:pt x="699" y="3696"/>
                    <a:pt x="618" y="3592"/>
                    <a:pt x="618" y="3534"/>
                  </a:cubicBezTo>
                  <a:cubicBezTo>
                    <a:pt x="618" y="3534"/>
                    <a:pt x="629" y="3523"/>
                    <a:pt x="629" y="3511"/>
                  </a:cubicBezTo>
                  <a:close/>
                  <a:moveTo>
                    <a:pt x="1154" y="3405"/>
                  </a:moveTo>
                  <a:cubicBezTo>
                    <a:pt x="1246" y="3405"/>
                    <a:pt x="1352" y="3511"/>
                    <a:pt x="1338" y="3604"/>
                  </a:cubicBezTo>
                  <a:cubicBezTo>
                    <a:pt x="1338" y="3685"/>
                    <a:pt x="1269" y="3743"/>
                    <a:pt x="1176" y="3743"/>
                  </a:cubicBezTo>
                  <a:cubicBezTo>
                    <a:pt x="1084" y="3743"/>
                    <a:pt x="1014" y="3662"/>
                    <a:pt x="1014" y="3556"/>
                  </a:cubicBezTo>
                  <a:cubicBezTo>
                    <a:pt x="1014" y="3475"/>
                    <a:pt x="1073" y="3405"/>
                    <a:pt x="1154" y="3405"/>
                  </a:cubicBezTo>
                  <a:close/>
                  <a:moveTo>
                    <a:pt x="1406" y="0"/>
                  </a:moveTo>
                  <a:cubicBezTo>
                    <a:pt x="1395" y="0"/>
                    <a:pt x="1382" y="5"/>
                    <a:pt x="1375" y="5"/>
                  </a:cubicBezTo>
                  <a:cubicBezTo>
                    <a:pt x="1257" y="42"/>
                    <a:pt x="1165" y="123"/>
                    <a:pt x="1073" y="204"/>
                  </a:cubicBezTo>
                  <a:cubicBezTo>
                    <a:pt x="1014" y="262"/>
                    <a:pt x="956" y="343"/>
                    <a:pt x="897" y="413"/>
                  </a:cubicBezTo>
                  <a:cubicBezTo>
                    <a:pt x="654" y="774"/>
                    <a:pt x="467" y="1170"/>
                    <a:pt x="338" y="1589"/>
                  </a:cubicBezTo>
                  <a:cubicBezTo>
                    <a:pt x="305" y="1695"/>
                    <a:pt x="280" y="1799"/>
                    <a:pt x="235" y="1916"/>
                  </a:cubicBezTo>
                  <a:cubicBezTo>
                    <a:pt x="199" y="2020"/>
                    <a:pt x="151" y="2126"/>
                    <a:pt x="129" y="2240"/>
                  </a:cubicBezTo>
                  <a:cubicBezTo>
                    <a:pt x="59" y="2589"/>
                    <a:pt x="0" y="2939"/>
                    <a:pt x="187" y="3277"/>
                  </a:cubicBezTo>
                  <a:cubicBezTo>
                    <a:pt x="257" y="3416"/>
                    <a:pt x="361" y="3534"/>
                    <a:pt x="456" y="3662"/>
                  </a:cubicBezTo>
                  <a:lnTo>
                    <a:pt x="489" y="3696"/>
                  </a:lnTo>
                  <a:cubicBezTo>
                    <a:pt x="614" y="3853"/>
                    <a:pt x="776" y="3934"/>
                    <a:pt x="966" y="3934"/>
                  </a:cubicBezTo>
                  <a:cubicBezTo>
                    <a:pt x="989" y="3934"/>
                    <a:pt x="1013" y="3933"/>
                    <a:pt x="1037" y="3930"/>
                  </a:cubicBezTo>
                  <a:cubicBezTo>
                    <a:pt x="1059" y="3930"/>
                    <a:pt x="1095" y="3930"/>
                    <a:pt x="1118" y="3916"/>
                  </a:cubicBezTo>
                  <a:lnTo>
                    <a:pt x="1118" y="3916"/>
                  </a:lnTo>
                  <a:cubicBezTo>
                    <a:pt x="1107" y="3918"/>
                    <a:pt x="1096" y="3919"/>
                    <a:pt x="1086" y="3919"/>
                  </a:cubicBezTo>
                  <a:cubicBezTo>
                    <a:pt x="1012" y="3919"/>
                    <a:pt x="961" y="3875"/>
                    <a:pt x="919" y="3813"/>
                  </a:cubicBezTo>
                  <a:cubicBezTo>
                    <a:pt x="908" y="3802"/>
                    <a:pt x="919" y="3777"/>
                    <a:pt x="919" y="3766"/>
                  </a:cubicBezTo>
                  <a:cubicBezTo>
                    <a:pt x="933" y="3766"/>
                    <a:pt x="956" y="3766"/>
                    <a:pt x="967" y="3777"/>
                  </a:cubicBezTo>
                  <a:cubicBezTo>
                    <a:pt x="1014" y="3802"/>
                    <a:pt x="1048" y="3835"/>
                    <a:pt x="1095" y="3872"/>
                  </a:cubicBezTo>
                  <a:cubicBezTo>
                    <a:pt x="1118" y="3883"/>
                    <a:pt x="1143" y="3894"/>
                    <a:pt x="1118" y="3916"/>
                  </a:cubicBezTo>
                  <a:cubicBezTo>
                    <a:pt x="1327" y="3861"/>
                    <a:pt x="1548" y="3791"/>
                    <a:pt x="1688" y="3615"/>
                  </a:cubicBezTo>
                  <a:cubicBezTo>
                    <a:pt x="1783" y="3497"/>
                    <a:pt x="1864" y="3394"/>
                    <a:pt x="1945" y="3277"/>
                  </a:cubicBezTo>
                  <a:cubicBezTo>
                    <a:pt x="1956" y="3266"/>
                    <a:pt x="1967" y="3254"/>
                    <a:pt x="1967" y="3232"/>
                  </a:cubicBezTo>
                  <a:cubicBezTo>
                    <a:pt x="1841" y="3148"/>
                    <a:pt x="1805" y="3008"/>
                    <a:pt x="1794" y="2858"/>
                  </a:cubicBezTo>
                  <a:cubicBezTo>
                    <a:pt x="1783" y="2380"/>
                    <a:pt x="1875" y="1927"/>
                    <a:pt x="2132" y="1519"/>
                  </a:cubicBezTo>
                  <a:cubicBezTo>
                    <a:pt x="2165" y="1486"/>
                    <a:pt x="2202" y="1438"/>
                    <a:pt x="2235" y="1402"/>
                  </a:cubicBezTo>
                  <a:cubicBezTo>
                    <a:pt x="2272" y="1369"/>
                    <a:pt x="2316" y="1346"/>
                    <a:pt x="2364" y="1310"/>
                  </a:cubicBezTo>
                  <a:cubicBezTo>
                    <a:pt x="2316" y="1031"/>
                    <a:pt x="2213" y="751"/>
                    <a:pt x="2026" y="531"/>
                  </a:cubicBezTo>
                  <a:cubicBezTo>
                    <a:pt x="1911" y="391"/>
                    <a:pt x="1783" y="285"/>
                    <a:pt x="1654" y="159"/>
                  </a:cubicBezTo>
                  <a:cubicBezTo>
                    <a:pt x="1640" y="143"/>
                    <a:pt x="1621" y="133"/>
                    <a:pt x="1600" y="133"/>
                  </a:cubicBezTo>
                  <a:cubicBezTo>
                    <a:pt x="1587" y="133"/>
                    <a:pt x="1574" y="137"/>
                    <a:pt x="1562" y="145"/>
                  </a:cubicBezTo>
                  <a:cubicBezTo>
                    <a:pt x="1514" y="181"/>
                    <a:pt x="1456" y="215"/>
                    <a:pt x="1397" y="251"/>
                  </a:cubicBezTo>
                  <a:cubicBezTo>
                    <a:pt x="1386" y="262"/>
                    <a:pt x="1364" y="274"/>
                    <a:pt x="1338" y="274"/>
                  </a:cubicBezTo>
                  <a:cubicBezTo>
                    <a:pt x="1386" y="181"/>
                    <a:pt x="1467" y="134"/>
                    <a:pt x="1573" y="89"/>
                  </a:cubicBezTo>
                  <a:cubicBezTo>
                    <a:pt x="1514" y="53"/>
                    <a:pt x="1467" y="30"/>
                    <a:pt x="1422" y="5"/>
                  </a:cubicBezTo>
                  <a:cubicBezTo>
                    <a:pt x="1418" y="2"/>
                    <a:pt x="1412" y="0"/>
                    <a:pt x="1406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4541090" y="323613"/>
              <a:ext cx="289786" cy="167397"/>
            </a:xfrm>
            <a:custGeom>
              <a:avLst/>
              <a:gdLst/>
              <a:ahLst/>
              <a:cxnLst/>
              <a:rect l="l" t="t" r="r" b="b"/>
              <a:pathLst>
                <a:path w="3831" h="2213" extrusionOk="0">
                  <a:moveTo>
                    <a:pt x="1622" y="399"/>
                  </a:moveTo>
                  <a:cubicBezTo>
                    <a:pt x="1640" y="399"/>
                    <a:pt x="1658" y="404"/>
                    <a:pt x="1677" y="415"/>
                  </a:cubicBezTo>
                  <a:cubicBezTo>
                    <a:pt x="1618" y="429"/>
                    <a:pt x="1582" y="451"/>
                    <a:pt x="1537" y="462"/>
                  </a:cubicBezTo>
                  <a:cubicBezTo>
                    <a:pt x="1552" y="422"/>
                    <a:pt x="1585" y="399"/>
                    <a:pt x="1622" y="399"/>
                  </a:cubicBezTo>
                  <a:close/>
                  <a:moveTo>
                    <a:pt x="1431" y="499"/>
                  </a:moveTo>
                  <a:lnTo>
                    <a:pt x="1431" y="510"/>
                  </a:lnTo>
                  <a:cubicBezTo>
                    <a:pt x="1372" y="543"/>
                    <a:pt x="1303" y="568"/>
                    <a:pt x="1247" y="602"/>
                  </a:cubicBezTo>
                  <a:cubicBezTo>
                    <a:pt x="1188" y="649"/>
                    <a:pt x="1141" y="694"/>
                    <a:pt x="1082" y="742"/>
                  </a:cubicBezTo>
                  <a:cubicBezTo>
                    <a:pt x="1023" y="789"/>
                    <a:pt x="979" y="823"/>
                    <a:pt x="909" y="881"/>
                  </a:cubicBezTo>
                  <a:cubicBezTo>
                    <a:pt x="942" y="848"/>
                    <a:pt x="967" y="811"/>
                    <a:pt x="990" y="789"/>
                  </a:cubicBezTo>
                  <a:cubicBezTo>
                    <a:pt x="1093" y="661"/>
                    <a:pt x="1210" y="554"/>
                    <a:pt x="1372" y="499"/>
                  </a:cubicBezTo>
                  <a:close/>
                  <a:moveTo>
                    <a:pt x="1210" y="811"/>
                  </a:moveTo>
                  <a:cubicBezTo>
                    <a:pt x="1222" y="811"/>
                    <a:pt x="1233" y="811"/>
                    <a:pt x="1233" y="823"/>
                  </a:cubicBezTo>
                  <a:lnTo>
                    <a:pt x="1222" y="848"/>
                  </a:lnTo>
                  <a:cubicBezTo>
                    <a:pt x="1177" y="881"/>
                    <a:pt x="1129" y="929"/>
                    <a:pt x="1060" y="973"/>
                  </a:cubicBezTo>
                  <a:cubicBezTo>
                    <a:pt x="1071" y="904"/>
                    <a:pt x="1177" y="811"/>
                    <a:pt x="1210" y="811"/>
                  </a:cubicBezTo>
                  <a:close/>
                  <a:moveTo>
                    <a:pt x="618" y="1837"/>
                  </a:moveTo>
                  <a:lnTo>
                    <a:pt x="618" y="1837"/>
                  </a:lnTo>
                  <a:cubicBezTo>
                    <a:pt x="663" y="1848"/>
                    <a:pt x="769" y="1976"/>
                    <a:pt x="780" y="2035"/>
                  </a:cubicBezTo>
                  <a:cubicBezTo>
                    <a:pt x="721" y="2021"/>
                    <a:pt x="604" y="1895"/>
                    <a:pt x="618" y="1837"/>
                  </a:cubicBezTo>
                  <a:close/>
                  <a:moveTo>
                    <a:pt x="3027" y="0"/>
                  </a:moveTo>
                  <a:cubicBezTo>
                    <a:pt x="2851" y="0"/>
                    <a:pt x="2676" y="15"/>
                    <a:pt x="2504" y="43"/>
                  </a:cubicBezTo>
                  <a:cubicBezTo>
                    <a:pt x="1945" y="135"/>
                    <a:pt x="1420" y="311"/>
                    <a:pt x="942" y="602"/>
                  </a:cubicBezTo>
                  <a:cubicBezTo>
                    <a:pt x="699" y="753"/>
                    <a:pt x="490" y="940"/>
                    <a:pt x="339" y="1197"/>
                  </a:cubicBezTo>
                  <a:cubicBezTo>
                    <a:pt x="233" y="1381"/>
                    <a:pt x="129" y="1580"/>
                    <a:pt x="23" y="1767"/>
                  </a:cubicBezTo>
                  <a:cubicBezTo>
                    <a:pt x="23" y="1789"/>
                    <a:pt x="12" y="1800"/>
                    <a:pt x="1" y="1837"/>
                  </a:cubicBezTo>
                  <a:cubicBezTo>
                    <a:pt x="269" y="1881"/>
                    <a:pt x="478" y="2021"/>
                    <a:pt x="710" y="2127"/>
                  </a:cubicBezTo>
                  <a:cubicBezTo>
                    <a:pt x="832" y="2184"/>
                    <a:pt x="955" y="2212"/>
                    <a:pt x="1082" y="2212"/>
                  </a:cubicBezTo>
                  <a:cubicBezTo>
                    <a:pt x="1136" y="2212"/>
                    <a:pt x="1191" y="2207"/>
                    <a:pt x="1247" y="2197"/>
                  </a:cubicBezTo>
                  <a:cubicBezTo>
                    <a:pt x="1512" y="1172"/>
                    <a:pt x="2585" y="124"/>
                    <a:pt x="3831" y="102"/>
                  </a:cubicBezTo>
                  <a:cubicBezTo>
                    <a:pt x="3761" y="91"/>
                    <a:pt x="3677" y="66"/>
                    <a:pt x="3607" y="54"/>
                  </a:cubicBezTo>
                  <a:cubicBezTo>
                    <a:pt x="3413" y="18"/>
                    <a:pt x="3220" y="0"/>
                    <a:pt x="3027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4483831" y="492364"/>
              <a:ext cx="378742" cy="149848"/>
            </a:xfrm>
            <a:custGeom>
              <a:avLst/>
              <a:gdLst/>
              <a:ahLst/>
              <a:cxnLst/>
              <a:rect l="l" t="t" r="r" b="b"/>
              <a:pathLst>
                <a:path w="5007" h="1981" extrusionOk="0">
                  <a:moveTo>
                    <a:pt x="2774" y="594"/>
                  </a:moveTo>
                  <a:cubicBezTo>
                    <a:pt x="3113" y="594"/>
                    <a:pt x="3552" y="643"/>
                    <a:pt x="3621" y="712"/>
                  </a:cubicBezTo>
                  <a:cubicBezTo>
                    <a:pt x="3412" y="687"/>
                    <a:pt x="3202" y="642"/>
                    <a:pt x="3004" y="628"/>
                  </a:cubicBezTo>
                  <a:cubicBezTo>
                    <a:pt x="2968" y="626"/>
                    <a:pt x="2931" y="625"/>
                    <a:pt x="2895" y="625"/>
                  </a:cubicBezTo>
                  <a:cubicBezTo>
                    <a:pt x="2729" y="625"/>
                    <a:pt x="2558" y="642"/>
                    <a:pt x="2386" y="642"/>
                  </a:cubicBezTo>
                  <a:cubicBezTo>
                    <a:pt x="2436" y="609"/>
                    <a:pt x="2590" y="594"/>
                    <a:pt x="2774" y="594"/>
                  </a:cubicBezTo>
                  <a:close/>
                  <a:moveTo>
                    <a:pt x="3783" y="712"/>
                  </a:moveTo>
                  <a:cubicBezTo>
                    <a:pt x="3842" y="712"/>
                    <a:pt x="3889" y="734"/>
                    <a:pt x="3923" y="768"/>
                  </a:cubicBezTo>
                  <a:cubicBezTo>
                    <a:pt x="3934" y="768"/>
                    <a:pt x="3934" y="782"/>
                    <a:pt x="3923" y="793"/>
                  </a:cubicBezTo>
                  <a:lnTo>
                    <a:pt x="3912" y="804"/>
                  </a:lnTo>
                  <a:cubicBezTo>
                    <a:pt x="3864" y="782"/>
                    <a:pt x="3820" y="757"/>
                    <a:pt x="3772" y="734"/>
                  </a:cubicBezTo>
                  <a:cubicBezTo>
                    <a:pt x="3783" y="734"/>
                    <a:pt x="3783" y="723"/>
                    <a:pt x="3783" y="712"/>
                  </a:cubicBezTo>
                  <a:close/>
                  <a:moveTo>
                    <a:pt x="527" y="0"/>
                  </a:moveTo>
                  <a:cubicBezTo>
                    <a:pt x="418" y="0"/>
                    <a:pt x="309" y="29"/>
                    <a:pt x="210" y="83"/>
                  </a:cubicBezTo>
                  <a:cubicBezTo>
                    <a:pt x="82" y="153"/>
                    <a:pt x="34" y="279"/>
                    <a:pt x="12" y="407"/>
                  </a:cubicBezTo>
                  <a:cubicBezTo>
                    <a:pt x="1" y="455"/>
                    <a:pt x="1" y="502"/>
                    <a:pt x="1" y="547"/>
                  </a:cubicBezTo>
                  <a:cubicBezTo>
                    <a:pt x="12" y="558"/>
                    <a:pt x="23" y="583"/>
                    <a:pt x="34" y="595"/>
                  </a:cubicBezTo>
                  <a:cubicBezTo>
                    <a:pt x="110" y="489"/>
                    <a:pt x="192" y="431"/>
                    <a:pt x="302" y="431"/>
                  </a:cubicBezTo>
                  <a:cubicBezTo>
                    <a:pt x="314" y="431"/>
                    <a:pt x="326" y="431"/>
                    <a:pt x="339" y="433"/>
                  </a:cubicBezTo>
                  <a:cubicBezTo>
                    <a:pt x="490" y="433"/>
                    <a:pt x="629" y="502"/>
                    <a:pt x="769" y="547"/>
                  </a:cubicBezTo>
                  <a:cubicBezTo>
                    <a:pt x="816" y="572"/>
                    <a:pt x="861" y="583"/>
                    <a:pt x="909" y="606"/>
                  </a:cubicBezTo>
                  <a:cubicBezTo>
                    <a:pt x="909" y="572"/>
                    <a:pt x="920" y="536"/>
                    <a:pt x="931" y="514"/>
                  </a:cubicBezTo>
                  <a:cubicBezTo>
                    <a:pt x="962" y="424"/>
                    <a:pt x="1032" y="368"/>
                    <a:pt x="1117" y="368"/>
                  </a:cubicBezTo>
                  <a:cubicBezTo>
                    <a:pt x="1133" y="368"/>
                    <a:pt x="1149" y="370"/>
                    <a:pt x="1166" y="374"/>
                  </a:cubicBezTo>
                  <a:cubicBezTo>
                    <a:pt x="1280" y="396"/>
                    <a:pt x="1386" y="433"/>
                    <a:pt x="1501" y="455"/>
                  </a:cubicBezTo>
                  <a:cubicBezTo>
                    <a:pt x="1629" y="477"/>
                    <a:pt x="1758" y="488"/>
                    <a:pt x="1886" y="514"/>
                  </a:cubicBezTo>
                  <a:cubicBezTo>
                    <a:pt x="2037" y="536"/>
                    <a:pt x="2096" y="606"/>
                    <a:pt x="2107" y="757"/>
                  </a:cubicBezTo>
                  <a:cubicBezTo>
                    <a:pt x="2107" y="768"/>
                    <a:pt x="2107" y="768"/>
                    <a:pt x="2118" y="782"/>
                  </a:cubicBezTo>
                  <a:cubicBezTo>
                    <a:pt x="2213" y="793"/>
                    <a:pt x="2317" y="793"/>
                    <a:pt x="2423" y="793"/>
                  </a:cubicBezTo>
                  <a:cubicBezTo>
                    <a:pt x="2736" y="804"/>
                    <a:pt x="3051" y="804"/>
                    <a:pt x="3364" y="804"/>
                  </a:cubicBezTo>
                  <a:cubicBezTo>
                    <a:pt x="3526" y="815"/>
                    <a:pt x="3680" y="838"/>
                    <a:pt x="3831" y="863"/>
                  </a:cubicBezTo>
                  <a:cubicBezTo>
                    <a:pt x="3982" y="896"/>
                    <a:pt x="4110" y="966"/>
                    <a:pt x="4202" y="1084"/>
                  </a:cubicBezTo>
                  <a:cubicBezTo>
                    <a:pt x="4250" y="1142"/>
                    <a:pt x="4308" y="1176"/>
                    <a:pt x="4364" y="1223"/>
                  </a:cubicBezTo>
                  <a:cubicBezTo>
                    <a:pt x="4493" y="1315"/>
                    <a:pt x="4563" y="1455"/>
                    <a:pt x="4610" y="1620"/>
                  </a:cubicBezTo>
                  <a:cubicBezTo>
                    <a:pt x="4633" y="1701"/>
                    <a:pt x="4644" y="1782"/>
                    <a:pt x="4658" y="1863"/>
                  </a:cubicBezTo>
                  <a:cubicBezTo>
                    <a:pt x="4669" y="1922"/>
                    <a:pt x="4702" y="1955"/>
                    <a:pt x="4739" y="1969"/>
                  </a:cubicBezTo>
                  <a:cubicBezTo>
                    <a:pt x="4809" y="1980"/>
                    <a:pt x="4890" y="1980"/>
                    <a:pt x="4971" y="1980"/>
                  </a:cubicBezTo>
                  <a:cubicBezTo>
                    <a:pt x="4982" y="1841"/>
                    <a:pt x="5007" y="1723"/>
                    <a:pt x="4993" y="1595"/>
                  </a:cubicBezTo>
                  <a:cubicBezTo>
                    <a:pt x="4982" y="944"/>
                    <a:pt x="4482" y="374"/>
                    <a:pt x="3842" y="268"/>
                  </a:cubicBezTo>
                  <a:cubicBezTo>
                    <a:pt x="3552" y="219"/>
                    <a:pt x="3256" y="194"/>
                    <a:pt x="2962" y="194"/>
                  </a:cubicBezTo>
                  <a:cubicBezTo>
                    <a:pt x="2832" y="194"/>
                    <a:pt x="2702" y="199"/>
                    <a:pt x="2574" y="209"/>
                  </a:cubicBezTo>
                  <a:cubicBezTo>
                    <a:pt x="2375" y="234"/>
                    <a:pt x="2166" y="268"/>
                    <a:pt x="1967" y="293"/>
                  </a:cubicBezTo>
                  <a:cubicBezTo>
                    <a:pt x="1896" y="304"/>
                    <a:pt x="1824" y="311"/>
                    <a:pt x="1753" y="311"/>
                  </a:cubicBezTo>
                  <a:cubicBezTo>
                    <a:pt x="1616" y="311"/>
                    <a:pt x="1480" y="288"/>
                    <a:pt x="1350" y="234"/>
                  </a:cubicBezTo>
                  <a:cubicBezTo>
                    <a:pt x="1140" y="153"/>
                    <a:pt x="920" y="69"/>
                    <a:pt x="699" y="25"/>
                  </a:cubicBezTo>
                  <a:cubicBezTo>
                    <a:pt x="643" y="8"/>
                    <a:pt x="585" y="0"/>
                    <a:pt x="527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4462727" y="528293"/>
              <a:ext cx="393568" cy="243569"/>
            </a:xfrm>
            <a:custGeom>
              <a:avLst/>
              <a:gdLst/>
              <a:ahLst/>
              <a:cxnLst/>
              <a:rect l="l" t="t" r="r" b="b"/>
              <a:pathLst>
                <a:path w="5203" h="3220" extrusionOk="0">
                  <a:moveTo>
                    <a:pt x="1676" y="1913"/>
                  </a:moveTo>
                  <a:cubicBezTo>
                    <a:pt x="1640" y="2028"/>
                    <a:pt x="1607" y="2156"/>
                    <a:pt x="1584" y="2274"/>
                  </a:cubicBezTo>
                  <a:cubicBezTo>
                    <a:pt x="1570" y="2274"/>
                    <a:pt x="1559" y="2274"/>
                    <a:pt x="1559" y="2262"/>
                  </a:cubicBezTo>
                  <a:cubicBezTo>
                    <a:pt x="1548" y="2215"/>
                    <a:pt x="1629" y="1924"/>
                    <a:pt x="1676" y="1913"/>
                  </a:cubicBezTo>
                  <a:close/>
                  <a:moveTo>
                    <a:pt x="598" y="1"/>
                  </a:moveTo>
                  <a:cubicBezTo>
                    <a:pt x="540" y="1"/>
                    <a:pt x="483" y="20"/>
                    <a:pt x="430" y="72"/>
                  </a:cubicBezTo>
                  <a:cubicBezTo>
                    <a:pt x="419" y="83"/>
                    <a:pt x="408" y="97"/>
                    <a:pt x="383" y="131"/>
                  </a:cubicBezTo>
                  <a:cubicBezTo>
                    <a:pt x="467" y="153"/>
                    <a:pt x="523" y="167"/>
                    <a:pt x="593" y="189"/>
                  </a:cubicBezTo>
                  <a:cubicBezTo>
                    <a:pt x="802" y="237"/>
                    <a:pt x="1012" y="293"/>
                    <a:pt x="1199" y="399"/>
                  </a:cubicBezTo>
                  <a:cubicBezTo>
                    <a:pt x="1350" y="469"/>
                    <a:pt x="1467" y="561"/>
                    <a:pt x="1537" y="712"/>
                  </a:cubicBezTo>
                  <a:cubicBezTo>
                    <a:pt x="1595" y="829"/>
                    <a:pt x="1595" y="958"/>
                    <a:pt x="1570" y="1086"/>
                  </a:cubicBezTo>
                  <a:cubicBezTo>
                    <a:pt x="1500" y="1399"/>
                    <a:pt x="1408" y="1715"/>
                    <a:pt x="1221" y="1983"/>
                  </a:cubicBezTo>
                  <a:cubicBezTo>
                    <a:pt x="1082" y="2201"/>
                    <a:pt x="924" y="2292"/>
                    <a:pt x="691" y="2292"/>
                  </a:cubicBezTo>
                  <a:cubicBezTo>
                    <a:pt x="653" y="2292"/>
                    <a:pt x="613" y="2289"/>
                    <a:pt x="570" y="2285"/>
                  </a:cubicBezTo>
                  <a:cubicBezTo>
                    <a:pt x="372" y="2248"/>
                    <a:pt x="210" y="2167"/>
                    <a:pt x="48" y="2064"/>
                  </a:cubicBezTo>
                  <a:cubicBezTo>
                    <a:pt x="34" y="2053"/>
                    <a:pt x="23" y="2053"/>
                    <a:pt x="0" y="2053"/>
                  </a:cubicBezTo>
                  <a:cubicBezTo>
                    <a:pt x="11" y="2075"/>
                    <a:pt x="23" y="2109"/>
                    <a:pt x="48" y="2134"/>
                  </a:cubicBezTo>
                  <a:cubicBezTo>
                    <a:pt x="59" y="2156"/>
                    <a:pt x="70" y="2167"/>
                    <a:pt x="92" y="2179"/>
                  </a:cubicBezTo>
                  <a:cubicBezTo>
                    <a:pt x="287" y="2314"/>
                    <a:pt x="501" y="2419"/>
                    <a:pt x="741" y="2419"/>
                  </a:cubicBezTo>
                  <a:cubicBezTo>
                    <a:pt x="773" y="2419"/>
                    <a:pt x="805" y="2417"/>
                    <a:pt x="838" y="2413"/>
                  </a:cubicBezTo>
                  <a:cubicBezTo>
                    <a:pt x="919" y="2413"/>
                    <a:pt x="989" y="2377"/>
                    <a:pt x="1059" y="2343"/>
                  </a:cubicBezTo>
                  <a:cubicBezTo>
                    <a:pt x="1128" y="2312"/>
                    <a:pt x="1192" y="2296"/>
                    <a:pt x="1254" y="2296"/>
                  </a:cubicBezTo>
                  <a:cubicBezTo>
                    <a:pt x="1351" y="2296"/>
                    <a:pt x="1440" y="2335"/>
                    <a:pt x="1526" y="2413"/>
                  </a:cubicBezTo>
                  <a:cubicBezTo>
                    <a:pt x="1676" y="2542"/>
                    <a:pt x="1838" y="2681"/>
                    <a:pt x="2003" y="2796"/>
                  </a:cubicBezTo>
                  <a:cubicBezTo>
                    <a:pt x="2339" y="3017"/>
                    <a:pt x="2713" y="3123"/>
                    <a:pt x="3096" y="3193"/>
                  </a:cubicBezTo>
                  <a:cubicBezTo>
                    <a:pt x="3217" y="3211"/>
                    <a:pt x="3343" y="3219"/>
                    <a:pt x="3468" y="3219"/>
                  </a:cubicBezTo>
                  <a:cubicBezTo>
                    <a:pt x="3570" y="3219"/>
                    <a:pt x="3673" y="3214"/>
                    <a:pt x="3772" y="3204"/>
                  </a:cubicBezTo>
                  <a:cubicBezTo>
                    <a:pt x="4132" y="3156"/>
                    <a:pt x="4434" y="2994"/>
                    <a:pt x="4713" y="2774"/>
                  </a:cubicBezTo>
                  <a:cubicBezTo>
                    <a:pt x="4900" y="2623"/>
                    <a:pt x="5018" y="2424"/>
                    <a:pt x="5110" y="2204"/>
                  </a:cubicBezTo>
                  <a:cubicBezTo>
                    <a:pt x="5146" y="2123"/>
                    <a:pt x="5169" y="2028"/>
                    <a:pt x="5202" y="1924"/>
                  </a:cubicBezTo>
                  <a:cubicBezTo>
                    <a:pt x="5132" y="1924"/>
                    <a:pt x="5076" y="1924"/>
                    <a:pt x="5029" y="1958"/>
                  </a:cubicBezTo>
                  <a:cubicBezTo>
                    <a:pt x="4993" y="1983"/>
                    <a:pt x="4959" y="2005"/>
                    <a:pt x="4923" y="2028"/>
                  </a:cubicBezTo>
                  <a:cubicBezTo>
                    <a:pt x="4912" y="2039"/>
                    <a:pt x="4900" y="2064"/>
                    <a:pt x="4900" y="2086"/>
                  </a:cubicBezTo>
                  <a:cubicBezTo>
                    <a:pt x="4853" y="2285"/>
                    <a:pt x="4772" y="2472"/>
                    <a:pt x="4643" y="2623"/>
                  </a:cubicBezTo>
                  <a:cubicBezTo>
                    <a:pt x="4457" y="2879"/>
                    <a:pt x="4204" y="3018"/>
                    <a:pt x="3887" y="3018"/>
                  </a:cubicBezTo>
                  <a:cubicBezTo>
                    <a:pt x="3872" y="3018"/>
                    <a:pt x="3857" y="3017"/>
                    <a:pt x="3842" y="3017"/>
                  </a:cubicBezTo>
                  <a:lnTo>
                    <a:pt x="3247" y="3017"/>
                  </a:lnTo>
                  <a:cubicBezTo>
                    <a:pt x="3003" y="3017"/>
                    <a:pt x="2772" y="2947"/>
                    <a:pt x="2548" y="2843"/>
                  </a:cubicBezTo>
                  <a:cubicBezTo>
                    <a:pt x="2434" y="2796"/>
                    <a:pt x="2339" y="2704"/>
                    <a:pt x="2246" y="2634"/>
                  </a:cubicBezTo>
                  <a:cubicBezTo>
                    <a:pt x="2073" y="2517"/>
                    <a:pt x="2003" y="2343"/>
                    <a:pt x="1920" y="2167"/>
                  </a:cubicBezTo>
                  <a:cubicBezTo>
                    <a:pt x="1794" y="1913"/>
                    <a:pt x="1724" y="1645"/>
                    <a:pt x="1688" y="1354"/>
                  </a:cubicBezTo>
                  <a:cubicBezTo>
                    <a:pt x="1665" y="1086"/>
                    <a:pt x="1746" y="866"/>
                    <a:pt x="1956" y="690"/>
                  </a:cubicBezTo>
                  <a:cubicBezTo>
                    <a:pt x="2020" y="625"/>
                    <a:pt x="2100" y="605"/>
                    <a:pt x="2183" y="605"/>
                  </a:cubicBezTo>
                  <a:cubicBezTo>
                    <a:pt x="2204" y="605"/>
                    <a:pt x="2225" y="606"/>
                    <a:pt x="2246" y="609"/>
                  </a:cubicBezTo>
                  <a:cubicBezTo>
                    <a:pt x="2355" y="618"/>
                    <a:pt x="2466" y="621"/>
                    <a:pt x="2576" y="621"/>
                  </a:cubicBezTo>
                  <a:cubicBezTo>
                    <a:pt x="2728" y="621"/>
                    <a:pt x="2879" y="615"/>
                    <a:pt x="3026" y="609"/>
                  </a:cubicBezTo>
                  <a:cubicBezTo>
                    <a:pt x="3330" y="609"/>
                    <a:pt x="3632" y="597"/>
                    <a:pt x="3934" y="586"/>
                  </a:cubicBezTo>
                  <a:cubicBezTo>
                    <a:pt x="4110" y="586"/>
                    <a:pt x="4272" y="586"/>
                    <a:pt x="4448" y="631"/>
                  </a:cubicBezTo>
                  <a:cubicBezTo>
                    <a:pt x="4342" y="528"/>
                    <a:pt x="4224" y="446"/>
                    <a:pt x="4085" y="421"/>
                  </a:cubicBezTo>
                  <a:cubicBezTo>
                    <a:pt x="3911" y="399"/>
                    <a:pt x="3749" y="388"/>
                    <a:pt x="3573" y="377"/>
                  </a:cubicBezTo>
                  <a:cubicBezTo>
                    <a:pt x="3073" y="363"/>
                    <a:pt x="2573" y="363"/>
                    <a:pt x="2073" y="352"/>
                  </a:cubicBezTo>
                  <a:cubicBezTo>
                    <a:pt x="1724" y="352"/>
                    <a:pt x="1386" y="293"/>
                    <a:pt x="1070" y="142"/>
                  </a:cubicBezTo>
                  <a:cubicBezTo>
                    <a:pt x="967" y="97"/>
                    <a:pt x="850" y="61"/>
                    <a:pt x="732" y="27"/>
                  </a:cubicBezTo>
                  <a:cubicBezTo>
                    <a:pt x="688" y="12"/>
                    <a:pt x="642" y="1"/>
                    <a:pt x="598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4867775" y="428903"/>
              <a:ext cx="114447" cy="191300"/>
            </a:xfrm>
            <a:custGeom>
              <a:avLst/>
              <a:gdLst/>
              <a:ahLst/>
              <a:cxnLst/>
              <a:rect l="l" t="t" r="r" b="b"/>
              <a:pathLst>
                <a:path w="1513" h="2529" extrusionOk="0">
                  <a:moveTo>
                    <a:pt x="545" y="573"/>
                  </a:moveTo>
                  <a:lnTo>
                    <a:pt x="545" y="596"/>
                  </a:lnTo>
                  <a:cubicBezTo>
                    <a:pt x="534" y="596"/>
                    <a:pt x="534" y="607"/>
                    <a:pt x="512" y="618"/>
                  </a:cubicBezTo>
                  <a:cubicBezTo>
                    <a:pt x="361" y="699"/>
                    <a:pt x="255" y="827"/>
                    <a:pt x="163" y="978"/>
                  </a:cubicBezTo>
                  <a:cubicBezTo>
                    <a:pt x="163" y="992"/>
                    <a:pt x="140" y="1003"/>
                    <a:pt x="126" y="1026"/>
                  </a:cubicBezTo>
                  <a:cubicBezTo>
                    <a:pt x="126" y="1015"/>
                    <a:pt x="115" y="1015"/>
                    <a:pt x="115" y="1015"/>
                  </a:cubicBezTo>
                  <a:cubicBezTo>
                    <a:pt x="115" y="992"/>
                    <a:pt x="115" y="978"/>
                    <a:pt x="126" y="967"/>
                  </a:cubicBezTo>
                  <a:cubicBezTo>
                    <a:pt x="210" y="805"/>
                    <a:pt x="325" y="677"/>
                    <a:pt x="476" y="584"/>
                  </a:cubicBezTo>
                  <a:cubicBezTo>
                    <a:pt x="501" y="573"/>
                    <a:pt x="523" y="573"/>
                    <a:pt x="545" y="573"/>
                  </a:cubicBezTo>
                  <a:close/>
                  <a:moveTo>
                    <a:pt x="1244" y="0"/>
                  </a:moveTo>
                  <a:cubicBezTo>
                    <a:pt x="1174" y="26"/>
                    <a:pt x="1104" y="37"/>
                    <a:pt x="1048" y="70"/>
                  </a:cubicBezTo>
                  <a:cubicBezTo>
                    <a:pt x="733" y="235"/>
                    <a:pt x="442" y="445"/>
                    <a:pt x="196" y="724"/>
                  </a:cubicBezTo>
                  <a:cubicBezTo>
                    <a:pt x="115" y="816"/>
                    <a:pt x="57" y="934"/>
                    <a:pt x="34" y="1048"/>
                  </a:cubicBezTo>
                  <a:cubicBezTo>
                    <a:pt x="23" y="1096"/>
                    <a:pt x="12" y="1143"/>
                    <a:pt x="1" y="1188"/>
                  </a:cubicBezTo>
                  <a:cubicBezTo>
                    <a:pt x="395" y="1551"/>
                    <a:pt x="582" y="1992"/>
                    <a:pt x="545" y="2529"/>
                  </a:cubicBezTo>
                  <a:cubicBezTo>
                    <a:pt x="559" y="2515"/>
                    <a:pt x="571" y="2504"/>
                    <a:pt x="571" y="2492"/>
                  </a:cubicBezTo>
                  <a:cubicBezTo>
                    <a:pt x="674" y="2235"/>
                    <a:pt x="825" y="1992"/>
                    <a:pt x="979" y="1760"/>
                  </a:cubicBezTo>
                  <a:cubicBezTo>
                    <a:pt x="1104" y="1584"/>
                    <a:pt x="1258" y="1434"/>
                    <a:pt x="1467" y="1353"/>
                  </a:cubicBezTo>
                  <a:cubicBezTo>
                    <a:pt x="1479" y="1341"/>
                    <a:pt x="1490" y="1327"/>
                    <a:pt x="1490" y="1316"/>
                  </a:cubicBezTo>
                  <a:cubicBezTo>
                    <a:pt x="1512" y="864"/>
                    <a:pt x="1442" y="434"/>
                    <a:pt x="1258" y="14"/>
                  </a:cubicBezTo>
                  <a:lnTo>
                    <a:pt x="1244" y="0"/>
                  </a:ln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4591163" y="576475"/>
              <a:ext cx="243947" cy="176777"/>
            </a:xfrm>
            <a:custGeom>
              <a:avLst/>
              <a:gdLst/>
              <a:ahLst/>
              <a:cxnLst/>
              <a:rect l="l" t="t" r="r" b="b"/>
              <a:pathLst>
                <a:path w="3225" h="2337" extrusionOk="0">
                  <a:moveTo>
                    <a:pt x="2279" y="112"/>
                  </a:moveTo>
                  <a:cubicBezTo>
                    <a:pt x="2356" y="112"/>
                    <a:pt x="2443" y="131"/>
                    <a:pt x="2470" y="159"/>
                  </a:cubicBezTo>
                  <a:cubicBezTo>
                    <a:pt x="2353" y="159"/>
                    <a:pt x="2247" y="145"/>
                    <a:pt x="2155" y="145"/>
                  </a:cubicBezTo>
                  <a:cubicBezTo>
                    <a:pt x="2174" y="121"/>
                    <a:pt x="2224" y="112"/>
                    <a:pt x="2279" y="112"/>
                  </a:cubicBezTo>
                  <a:close/>
                  <a:moveTo>
                    <a:pt x="2615" y="157"/>
                  </a:moveTo>
                  <a:cubicBezTo>
                    <a:pt x="2671" y="157"/>
                    <a:pt x="2737" y="209"/>
                    <a:pt x="2750" y="262"/>
                  </a:cubicBezTo>
                  <a:cubicBezTo>
                    <a:pt x="2691" y="229"/>
                    <a:pt x="2632" y="203"/>
                    <a:pt x="2585" y="181"/>
                  </a:cubicBezTo>
                  <a:cubicBezTo>
                    <a:pt x="2585" y="170"/>
                    <a:pt x="2585" y="170"/>
                    <a:pt x="2596" y="159"/>
                  </a:cubicBezTo>
                  <a:cubicBezTo>
                    <a:pt x="2602" y="157"/>
                    <a:pt x="2608" y="157"/>
                    <a:pt x="2615" y="157"/>
                  </a:cubicBezTo>
                  <a:close/>
                  <a:moveTo>
                    <a:pt x="2202" y="215"/>
                  </a:moveTo>
                  <a:cubicBezTo>
                    <a:pt x="2261" y="229"/>
                    <a:pt x="2317" y="229"/>
                    <a:pt x="2375" y="229"/>
                  </a:cubicBezTo>
                  <a:cubicBezTo>
                    <a:pt x="2621" y="273"/>
                    <a:pt x="2820" y="402"/>
                    <a:pt x="2934" y="634"/>
                  </a:cubicBezTo>
                  <a:cubicBezTo>
                    <a:pt x="2993" y="740"/>
                    <a:pt x="3029" y="843"/>
                    <a:pt x="3029" y="960"/>
                  </a:cubicBezTo>
                  <a:cubicBezTo>
                    <a:pt x="3040" y="1287"/>
                    <a:pt x="2934" y="1578"/>
                    <a:pt x="2783" y="1857"/>
                  </a:cubicBezTo>
                  <a:cubicBezTo>
                    <a:pt x="2725" y="1975"/>
                    <a:pt x="2610" y="2056"/>
                    <a:pt x="2493" y="2100"/>
                  </a:cubicBezTo>
                  <a:cubicBezTo>
                    <a:pt x="2277" y="2184"/>
                    <a:pt x="2063" y="2220"/>
                    <a:pt x="1840" y="2220"/>
                  </a:cubicBezTo>
                  <a:cubicBezTo>
                    <a:pt x="1809" y="2220"/>
                    <a:pt x="1778" y="2219"/>
                    <a:pt x="1747" y="2218"/>
                  </a:cubicBezTo>
                  <a:cubicBezTo>
                    <a:pt x="1526" y="2206"/>
                    <a:pt x="1317" y="2170"/>
                    <a:pt x="1096" y="2125"/>
                  </a:cubicBezTo>
                  <a:cubicBezTo>
                    <a:pt x="805" y="2078"/>
                    <a:pt x="571" y="1927"/>
                    <a:pt x="445" y="1648"/>
                  </a:cubicBezTo>
                  <a:cubicBezTo>
                    <a:pt x="350" y="1438"/>
                    <a:pt x="269" y="1240"/>
                    <a:pt x="210" y="1019"/>
                  </a:cubicBezTo>
                  <a:cubicBezTo>
                    <a:pt x="188" y="902"/>
                    <a:pt x="166" y="773"/>
                    <a:pt x="166" y="648"/>
                  </a:cubicBezTo>
                  <a:cubicBezTo>
                    <a:pt x="166" y="449"/>
                    <a:pt x="258" y="332"/>
                    <a:pt x="445" y="284"/>
                  </a:cubicBezTo>
                  <a:cubicBezTo>
                    <a:pt x="501" y="273"/>
                    <a:pt x="548" y="273"/>
                    <a:pt x="607" y="273"/>
                  </a:cubicBezTo>
                  <a:cubicBezTo>
                    <a:pt x="979" y="262"/>
                    <a:pt x="1353" y="262"/>
                    <a:pt x="1725" y="262"/>
                  </a:cubicBezTo>
                  <a:cubicBezTo>
                    <a:pt x="1887" y="251"/>
                    <a:pt x="2051" y="240"/>
                    <a:pt x="2202" y="215"/>
                  </a:cubicBezTo>
                  <a:close/>
                  <a:moveTo>
                    <a:pt x="2368" y="0"/>
                  </a:moveTo>
                  <a:cubicBezTo>
                    <a:pt x="2286" y="0"/>
                    <a:pt x="2209" y="5"/>
                    <a:pt x="2132" y="5"/>
                  </a:cubicBezTo>
                  <a:cubicBezTo>
                    <a:pt x="1794" y="19"/>
                    <a:pt x="1456" y="30"/>
                    <a:pt x="1118" y="30"/>
                  </a:cubicBezTo>
                  <a:cubicBezTo>
                    <a:pt x="934" y="30"/>
                    <a:pt x="736" y="30"/>
                    <a:pt x="537" y="19"/>
                  </a:cubicBezTo>
                  <a:cubicBezTo>
                    <a:pt x="420" y="19"/>
                    <a:pt x="339" y="41"/>
                    <a:pt x="258" y="122"/>
                  </a:cubicBezTo>
                  <a:cubicBezTo>
                    <a:pt x="59" y="310"/>
                    <a:pt x="1" y="530"/>
                    <a:pt x="48" y="798"/>
                  </a:cubicBezTo>
                  <a:cubicBezTo>
                    <a:pt x="107" y="1192"/>
                    <a:pt x="247" y="1556"/>
                    <a:pt x="479" y="1868"/>
                  </a:cubicBezTo>
                  <a:cubicBezTo>
                    <a:pt x="596" y="2008"/>
                    <a:pt x="736" y="2125"/>
                    <a:pt x="920" y="2195"/>
                  </a:cubicBezTo>
                  <a:cubicBezTo>
                    <a:pt x="1148" y="2271"/>
                    <a:pt x="1386" y="2336"/>
                    <a:pt x="1632" y="2336"/>
                  </a:cubicBezTo>
                  <a:cubicBezTo>
                    <a:pt x="1650" y="2336"/>
                    <a:pt x="1669" y="2336"/>
                    <a:pt x="1688" y="2335"/>
                  </a:cubicBezTo>
                  <a:cubicBezTo>
                    <a:pt x="1887" y="2335"/>
                    <a:pt x="2085" y="2324"/>
                    <a:pt x="2294" y="2310"/>
                  </a:cubicBezTo>
                  <a:cubicBezTo>
                    <a:pt x="2540" y="2299"/>
                    <a:pt x="2725" y="2159"/>
                    <a:pt x="2889" y="1986"/>
                  </a:cubicBezTo>
                  <a:cubicBezTo>
                    <a:pt x="3029" y="1821"/>
                    <a:pt x="3110" y="1625"/>
                    <a:pt x="3155" y="1402"/>
                  </a:cubicBezTo>
                  <a:cubicBezTo>
                    <a:pt x="3214" y="1136"/>
                    <a:pt x="3225" y="857"/>
                    <a:pt x="3169" y="578"/>
                  </a:cubicBezTo>
                  <a:cubicBezTo>
                    <a:pt x="3074" y="192"/>
                    <a:pt x="2864" y="30"/>
                    <a:pt x="2493" y="5"/>
                  </a:cubicBezTo>
                  <a:cubicBezTo>
                    <a:pt x="2450" y="1"/>
                    <a:pt x="2408" y="0"/>
                    <a:pt x="236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4523390" y="706347"/>
              <a:ext cx="92586" cy="94326"/>
            </a:xfrm>
            <a:custGeom>
              <a:avLst/>
              <a:gdLst/>
              <a:ahLst/>
              <a:cxnLst/>
              <a:rect l="l" t="t" r="r" b="b"/>
              <a:pathLst>
                <a:path w="1224" h="1247" extrusionOk="0">
                  <a:moveTo>
                    <a:pt x="489" y="1"/>
                  </a:moveTo>
                  <a:cubicBezTo>
                    <a:pt x="433" y="1"/>
                    <a:pt x="374" y="12"/>
                    <a:pt x="316" y="23"/>
                  </a:cubicBezTo>
                  <a:cubicBezTo>
                    <a:pt x="224" y="48"/>
                    <a:pt x="129" y="82"/>
                    <a:pt x="36" y="118"/>
                  </a:cubicBezTo>
                  <a:cubicBezTo>
                    <a:pt x="25" y="129"/>
                    <a:pt x="0" y="140"/>
                    <a:pt x="0" y="163"/>
                  </a:cubicBezTo>
                  <a:lnTo>
                    <a:pt x="0" y="339"/>
                  </a:lnTo>
                  <a:cubicBezTo>
                    <a:pt x="0" y="537"/>
                    <a:pt x="36" y="710"/>
                    <a:pt x="106" y="897"/>
                  </a:cubicBezTo>
                  <a:cubicBezTo>
                    <a:pt x="117" y="931"/>
                    <a:pt x="129" y="967"/>
                    <a:pt x="154" y="1001"/>
                  </a:cubicBezTo>
                  <a:cubicBezTo>
                    <a:pt x="250" y="1176"/>
                    <a:pt x="386" y="1246"/>
                    <a:pt x="528" y="1246"/>
                  </a:cubicBezTo>
                  <a:cubicBezTo>
                    <a:pt x="641" y="1246"/>
                    <a:pt x="759" y="1201"/>
                    <a:pt x="863" y="1129"/>
                  </a:cubicBezTo>
                  <a:cubicBezTo>
                    <a:pt x="1048" y="990"/>
                    <a:pt x="1143" y="769"/>
                    <a:pt x="1213" y="548"/>
                  </a:cubicBezTo>
                  <a:cubicBezTo>
                    <a:pt x="1224" y="512"/>
                    <a:pt x="1213" y="501"/>
                    <a:pt x="1176" y="478"/>
                  </a:cubicBezTo>
                  <a:cubicBezTo>
                    <a:pt x="1036" y="372"/>
                    <a:pt x="897" y="258"/>
                    <a:pt x="746" y="140"/>
                  </a:cubicBezTo>
                  <a:cubicBezTo>
                    <a:pt x="676" y="70"/>
                    <a:pt x="595" y="1"/>
                    <a:pt x="489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487461" y="567322"/>
              <a:ext cx="64296" cy="116263"/>
            </a:xfrm>
            <a:custGeom>
              <a:avLst/>
              <a:gdLst/>
              <a:ahLst/>
              <a:cxnLst/>
              <a:rect l="l" t="t" r="r" b="b"/>
              <a:pathLst>
                <a:path w="850" h="1537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523"/>
                    <a:pt x="103" y="1023"/>
                    <a:pt x="185" y="1537"/>
                  </a:cubicBezTo>
                  <a:cubicBezTo>
                    <a:pt x="291" y="1512"/>
                    <a:pt x="383" y="1489"/>
                    <a:pt x="464" y="1431"/>
                  </a:cubicBezTo>
                  <a:cubicBezTo>
                    <a:pt x="511" y="1397"/>
                    <a:pt x="559" y="1372"/>
                    <a:pt x="592" y="1338"/>
                  </a:cubicBezTo>
                  <a:cubicBezTo>
                    <a:pt x="604" y="1327"/>
                    <a:pt x="615" y="1313"/>
                    <a:pt x="629" y="1302"/>
                  </a:cubicBezTo>
                  <a:cubicBezTo>
                    <a:pt x="732" y="1104"/>
                    <a:pt x="813" y="908"/>
                    <a:pt x="838" y="674"/>
                  </a:cubicBezTo>
                  <a:cubicBezTo>
                    <a:pt x="849" y="615"/>
                    <a:pt x="849" y="559"/>
                    <a:pt x="849" y="500"/>
                  </a:cubicBezTo>
                  <a:cubicBezTo>
                    <a:pt x="838" y="394"/>
                    <a:pt x="791" y="302"/>
                    <a:pt x="685" y="255"/>
                  </a:cubicBezTo>
                  <a:cubicBezTo>
                    <a:pt x="662" y="243"/>
                    <a:pt x="640" y="232"/>
                    <a:pt x="615" y="221"/>
                  </a:cubicBezTo>
                  <a:cubicBezTo>
                    <a:pt x="430" y="151"/>
                    <a:pt x="243" y="81"/>
                    <a:pt x="70" y="12"/>
                  </a:cubicBezTo>
                  <a:cubicBezTo>
                    <a:pt x="45" y="12"/>
                    <a:pt x="34" y="12"/>
                    <a:pt x="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459929" y="540924"/>
              <a:ext cx="121633" cy="157185"/>
            </a:xfrm>
            <a:custGeom>
              <a:avLst/>
              <a:gdLst/>
              <a:ahLst/>
              <a:cxnLst/>
              <a:rect l="l" t="t" r="r" b="b"/>
              <a:pathLst>
                <a:path w="1608" h="2078" extrusionOk="0">
                  <a:moveTo>
                    <a:pt x="887" y="279"/>
                  </a:moveTo>
                  <a:cubicBezTo>
                    <a:pt x="945" y="279"/>
                    <a:pt x="1096" y="372"/>
                    <a:pt x="1107" y="430"/>
                  </a:cubicBezTo>
                  <a:cubicBezTo>
                    <a:pt x="1105" y="431"/>
                    <a:pt x="1103" y="431"/>
                    <a:pt x="1100" y="431"/>
                  </a:cubicBezTo>
                  <a:cubicBezTo>
                    <a:pt x="1048" y="431"/>
                    <a:pt x="908" y="333"/>
                    <a:pt x="887" y="279"/>
                  </a:cubicBezTo>
                  <a:close/>
                  <a:moveTo>
                    <a:pt x="1225" y="394"/>
                  </a:moveTo>
                  <a:cubicBezTo>
                    <a:pt x="1236" y="394"/>
                    <a:pt x="1258" y="405"/>
                    <a:pt x="1258" y="419"/>
                  </a:cubicBezTo>
                  <a:cubicBezTo>
                    <a:pt x="1272" y="453"/>
                    <a:pt x="1283" y="500"/>
                    <a:pt x="1294" y="534"/>
                  </a:cubicBezTo>
                  <a:cubicBezTo>
                    <a:pt x="1294" y="545"/>
                    <a:pt x="1283" y="559"/>
                    <a:pt x="1272" y="570"/>
                  </a:cubicBezTo>
                  <a:cubicBezTo>
                    <a:pt x="1258" y="559"/>
                    <a:pt x="1247" y="559"/>
                    <a:pt x="1236" y="545"/>
                  </a:cubicBezTo>
                  <a:cubicBezTo>
                    <a:pt x="1225" y="511"/>
                    <a:pt x="1225" y="464"/>
                    <a:pt x="1213" y="419"/>
                  </a:cubicBezTo>
                  <a:cubicBezTo>
                    <a:pt x="1213" y="419"/>
                    <a:pt x="1225" y="405"/>
                    <a:pt x="1225" y="394"/>
                  </a:cubicBezTo>
                  <a:close/>
                  <a:moveTo>
                    <a:pt x="247" y="0"/>
                  </a:moveTo>
                  <a:cubicBezTo>
                    <a:pt x="188" y="0"/>
                    <a:pt x="155" y="34"/>
                    <a:pt x="129" y="103"/>
                  </a:cubicBezTo>
                  <a:cubicBezTo>
                    <a:pt x="118" y="162"/>
                    <a:pt x="129" y="196"/>
                    <a:pt x="188" y="221"/>
                  </a:cubicBezTo>
                  <a:cubicBezTo>
                    <a:pt x="247" y="243"/>
                    <a:pt x="294" y="266"/>
                    <a:pt x="350" y="291"/>
                  </a:cubicBezTo>
                  <a:cubicBezTo>
                    <a:pt x="549" y="361"/>
                    <a:pt x="747" y="430"/>
                    <a:pt x="934" y="500"/>
                  </a:cubicBezTo>
                  <a:cubicBezTo>
                    <a:pt x="968" y="511"/>
                    <a:pt x="993" y="534"/>
                    <a:pt x="1026" y="545"/>
                  </a:cubicBezTo>
                  <a:cubicBezTo>
                    <a:pt x="1213" y="640"/>
                    <a:pt x="1283" y="743"/>
                    <a:pt x="1272" y="953"/>
                  </a:cubicBezTo>
                  <a:cubicBezTo>
                    <a:pt x="1247" y="1232"/>
                    <a:pt x="1144" y="1478"/>
                    <a:pt x="1015" y="1710"/>
                  </a:cubicBezTo>
                  <a:cubicBezTo>
                    <a:pt x="1015" y="1721"/>
                    <a:pt x="1004" y="1721"/>
                    <a:pt x="993" y="1732"/>
                  </a:cubicBezTo>
                  <a:cubicBezTo>
                    <a:pt x="968" y="1746"/>
                    <a:pt x="934" y="1757"/>
                    <a:pt x="909" y="1780"/>
                  </a:cubicBezTo>
                  <a:cubicBezTo>
                    <a:pt x="780" y="1889"/>
                    <a:pt x="644" y="1942"/>
                    <a:pt x="505" y="1942"/>
                  </a:cubicBezTo>
                  <a:cubicBezTo>
                    <a:pt x="404" y="1942"/>
                    <a:pt x="302" y="1914"/>
                    <a:pt x="199" y="1861"/>
                  </a:cubicBezTo>
                  <a:cubicBezTo>
                    <a:pt x="129" y="1827"/>
                    <a:pt x="71" y="1769"/>
                    <a:pt x="15" y="1721"/>
                  </a:cubicBezTo>
                  <a:lnTo>
                    <a:pt x="1" y="1721"/>
                  </a:lnTo>
                  <a:cubicBezTo>
                    <a:pt x="37" y="1757"/>
                    <a:pt x="60" y="1816"/>
                    <a:pt x="96" y="1838"/>
                  </a:cubicBezTo>
                  <a:cubicBezTo>
                    <a:pt x="278" y="1979"/>
                    <a:pt x="485" y="2077"/>
                    <a:pt x="718" y="2077"/>
                  </a:cubicBezTo>
                  <a:cubicBezTo>
                    <a:pt x="754" y="2077"/>
                    <a:pt x="791" y="2075"/>
                    <a:pt x="828" y="2070"/>
                  </a:cubicBezTo>
                  <a:cubicBezTo>
                    <a:pt x="1015" y="2048"/>
                    <a:pt x="1132" y="1931"/>
                    <a:pt x="1225" y="1791"/>
                  </a:cubicBezTo>
                  <a:cubicBezTo>
                    <a:pt x="1398" y="1511"/>
                    <a:pt x="1515" y="1199"/>
                    <a:pt x="1563" y="872"/>
                  </a:cubicBezTo>
                  <a:cubicBezTo>
                    <a:pt x="1607" y="592"/>
                    <a:pt x="1515" y="442"/>
                    <a:pt x="1272" y="302"/>
                  </a:cubicBezTo>
                  <a:cubicBezTo>
                    <a:pt x="1132" y="221"/>
                    <a:pt x="979" y="173"/>
                    <a:pt x="828" y="126"/>
                  </a:cubicBezTo>
                  <a:cubicBezTo>
                    <a:pt x="688" y="81"/>
                    <a:pt x="549" y="45"/>
                    <a:pt x="409" y="11"/>
                  </a:cubicBezTo>
                  <a:cubicBezTo>
                    <a:pt x="350" y="0"/>
                    <a:pt x="294" y="0"/>
                    <a:pt x="247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5016557" y="637667"/>
              <a:ext cx="44856" cy="136610"/>
            </a:xfrm>
            <a:custGeom>
              <a:avLst/>
              <a:gdLst/>
              <a:ahLst/>
              <a:cxnLst/>
              <a:rect l="l" t="t" r="r" b="b"/>
              <a:pathLst>
                <a:path w="593" h="1806" extrusionOk="0">
                  <a:moveTo>
                    <a:pt x="523" y="1"/>
                  </a:moveTo>
                  <a:cubicBezTo>
                    <a:pt x="442" y="59"/>
                    <a:pt x="372" y="104"/>
                    <a:pt x="313" y="188"/>
                  </a:cubicBezTo>
                  <a:cubicBezTo>
                    <a:pt x="162" y="420"/>
                    <a:pt x="70" y="677"/>
                    <a:pt x="34" y="956"/>
                  </a:cubicBezTo>
                  <a:cubicBezTo>
                    <a:pt x="12" y="1118"/>
                    <a:pt x="0" y="1291"/>
                    <a:pt x="0" y="1456"/>
                  </a:cubicBezTo>
                  <a:cubicBezTo>
                    <a:pt x="0" y="1537"/>
                    <a:pt x="34" y="1618"/>
                    <a:pt x="59" y="1699"/>
                  </a:cubicBezTo>
                  <a:cubicBezTo>
                    <a:pt x="70" y="1747"/>
                    <a:pt x="104" y="1769"/>
                    <a:pt x="140" y="1805"/>
                  </a:cubicBezTo>
                  <a:cubicBezTo>
                    <a:pt x="408" y="1235"/>
                    <a:pt x="593" y="652"/>
                    <a:pt x="523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4508565" y="714138"/>
              <a:ext cx="116263" cy="109757"/>
            </a:xfrm>
            <a:custGeom>
              <a:avLst/>
              <a:gdLst/>
              <a:ahLst/>
              <a:cxnLst/>
              <a:rect l="l" t="t" r="r" b="b"/>
              <a:pathLst>
                <a:path w="1537" h="1451" extrusionOk="0">
                  <a:moveTo>
                    <a:pt x="12" y="1"/>
                  </a:moveTo>
                  <a:lnTo>
                    <a:pt x="12" y="141"/>
                  </a:lnTo>
                  <a:cubicBezTo>
                    <a:pt x="0" y="386"/>
                    <a:pt x="0" y="629"/>
                    <a:pt x="56" y="875"/>
                  </a:cubicBezTo>
                  <a:cubicBezTo>
                    <a:pt x="93" y="968"/>
                    <a:pt x="126" y="1063"/>
                    <a:pt x="185" y="1155"/>
                  </a:cubicBezTo>
                  <a:cubicBezTo>
                    <a:pt x="298" y="1351"/>
                    <a:pt x="464" y="1451"/>
                    <a:pt x="678" y="1451"/>
                  </a:cubicBezTo>
                  <a:cubicBezTo>
                    <a:pt x="729" y="1451"/>
                    <a:pt x="782" y="1445"/>
                    <a:pt x="839" y="1434"/>
                  </a:cubicBezTo>
                  <a:cubicBezTo>
                    <a:pt x="872" y="1423"/>
                    <a:pt x="920" y="1412"/>
                    <a:pt x="953" y="1398"/>
                  </a:cubicBezTo>
                  <a:cubicBezTo>
                    <a:pt x="1023" y="1375"/>
                    <a:pt x="1093" y="1328"/>
                    <a:pt x="1140" y="1272"/>
                  </a:cubicBezTo>
                  <a:cubicBezTo>
                    <a:pt x="1339" y="1049"/>
                    <a:pt x="1467" y="805"/>
                    <a:pt x="1523" y="526"/>
                  </a:cubicBezTo>
                  <a:cubicBezTo>
                    <a:pt x="1537" y="456"/>
                    <a:pt x="1537" y="456"/>
                    <a:pt x="1478" y="445"/>
                  </a:cubicBezTo>
                  <a:cubicBezTo>
                    <a:pt x="1431" y="537"/>
                    <a:pt x="1383" y="629"/>
                    <a:pt x="1350" y="724"/>
                  </a:cubicBezTo>
                  <a:cubicBezTo>
                    <a:pt x="1291" y="853"/>
                    <a:pt x="1210" y="956"/>
                    <a:pt x="1118" y="1037"/>
                  </a:cubicBezTo>
                  <a:cubicBezTo>
                    <a:pt x="1003" y="1142"/>
                    <a:pt x="871" y="1195"/>
                    <a:pt x="733" y="1195"/>
                  </a:cubicBezTo>
                  <a:cubicBezTo>
                    <a:pt x="687" y="1195"/>
                    <a:pt x="640" y="1189"/>
                    <a:pt x="593" y="1177"/>
                  </a:cubicBezTo>
                  <a:cubicBezTo>
                    <a:pt x="453" y="1144"/>
                    <a:pt x="350" y="1026"/>
                    <a:pt x="291" y="898"/>
                  </a:cubicBezTo>
                  <a:cubicBezTo>
                    <a:pt x="210" y="713"/>
                    <a:pt x="163" y="504"/>
                    <a:pt x="151" y="294"/>
                  </a:cubicBezTo>
                  <a:lnTo>
                    <a:pt x="151" y="71"/>
                  </a:lnTo>
                  <a:cubicBezTo>
                    <a:pt x="151" y="34"/>
                    <a:pt x="144" y="11"/>
                    <a:pt x="116" y="11"/>
                  </a:cubicBezTo>
                  <a:cubicBezTo>
                    <a:pt x="109" y="11"/>
                    <a:pt x="102" y="12"/>
                    <a:pt x="93" y="15"/>
                  </a:cubicBezTo>
                  <a:cubicBezTo>
                    <a:pt x="70" y="15"/>
                    <a:pt x="45" y="1"/>
                    <a:pt x="12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460988" y="562028"/>
              <a:ext cx="37065" cy="122465"/>
            </a:xfrm>
            <a:custGeom>
              <a:avLst/>
              <a:gdLst/>
              <a:ahLst/>
              <a:cxnLst/>
              <a:rect l="l" t="t" r="r" b="b"/>
              <a:pathLst>
                <a:path w="490" h="1619" extrusionOk="0">
                  <a:moveTo>
                    <a:pt x="185" y="0"/>
                  </a:moveTo>
                  <a:cubicBezTo>
                    <a:pt x="163" y="93"/>
                    <a:pt x="141" y="174"/>
                    <a:pt x="127" y="266"/>
                  </a:cubicBezTo>
                  <a:cubicBezTo>
                    <a:pt x="93" y="534"/>
                    <a:pt x="46" y="802"/>
                    <a:pt x="12" y="1082"/>
                  </a:cubicBezTo>
                  <a:cubicBezTo>
                    <a:pt x="1" y="1174"/>
                    <a:pt x="1" y="1269"/>
                    <a:pt x="23" y="1361"/>
                  </a:cubicBezTo>
                  <a:cubicBezTo>
                    <a:pt x="57" y="1431"/>
                    <a:pt x="93" y="1490"/>
                    <a:pt x="163" y="1512"/>
                  </a:cubicBezTo>
                  <a:cubicBezTo>
                    <a:pt x="233" y="1548"/>
                    <a:pt x="291" y="1582"/>
                    <a:pt x="361" y="1607"/>
                  </a:cubicBezTo>
                  <a:cubicBezTo>
                    <a:pt x="395" y="1618"/>
                    <a:pt x="442" y="1618"/>
                    <a:pt x="490" y="1618"/>
                  </a:cubicBezTo>
                  <a:cubicBezTo>
                    <a:pt x="453" y="1420"/>
                    <a:pt x="420" y="1232"/>
                    <a:pt x="395" y="1048"/>
                  </a:cubicBezTo>
                  <a:cubicBezTo>
                    <a:pt x="361" y="744"/>
                    <a:pt x="336" y="453"/>
                    <a:pt x="303" y="151"/>
                  </a:cubicBezTo>
                  <a:lnTo>
                    <a:pt x="303" y="140"/>
                  </a:lnTo>
                  <a:cubicBezTo>
                    <a:pt x="303" y="34"/>
                    <a:pt x="303" y="34"/>
                    <a:pt x="185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556142" y="524965"/>
              <a:ext cx="85400" cy="26551"/>
            </a:xfrm>
            <a:custGeom>
              <a:avLst/>
              <a:gdLst/>
              <a:ahLst/>
              <a:cxnLst/>
              <a:rect l="l" t="t" r="r" b="b"/>
              <a:pathLst>
                <a:path w="1129" h="351" extrusionOk="0">
                  <a:moveTo>
                    <a:pt x="155" y="0"/>
                  </a:moveTo>
                  <a:cubicBezTo>
                    <a:pt x="71" y="0"/>
                    <a:pt x="1" y="89"/>
                    <a:pt x="11" y="175"/>
                  </a:cubicBezTo>
                  <a:cubicBezTo>
                    <a:pt x="11" y="197"/>
                    <a:pt x="34" y="211"/>
                    <a:pt x="45" y="222"/>
                  </a:cubicBezTo>
                  <a:cubicBezTo>
                    <a:pt x="196" y="256"/>
                    <a:pt x="349" y="303"/>
                    <a:pt x="511" y="326"/>
                  </a:cubicBezTo>
                  <a:cubicBezTo>
                    <a:pt x="698" y="351"/>
                    <a:pt x="883" y="351"/>
                    <a:pt x="1070" y="351"/>
                  </a:cubicBezTo>
                  <a:lnTo>
                    <a:pt x="1104" y="351"/>
                  </a:lnTo>
                  <a:cubicBezTo>
                    <a:pt x="1129" y="256"/>
                    <a:pt x="1070" y="175"/>
                    <a:pt x="978" y="141"/>
                  </a:cubicBezTo>
                  <a:cubicBezTo>
                    <a:pt x="919" y="127"/>
                    <a:pt x="861" y="116"/>
                    <a:pt x="791" y="105"/>
                  </a:cubicBezTo>
                  <a:cubicBezTo>
                    <a:pt x="651" y="105"/>
                    <a:pt x="511" y="71"/>
                    <a:pt x="372" y="35"/>
                  </a:cubicBezTo>
                  <a:cubicBezTo>
                    <a:pt x="302" y="13"/>
                    <a:pt x="243" y="2"/>
                    <a:pt x="173" y="2"/>
                  </a:cubicBezTo>
                  <a:cubicBezTo>
                    <a:pt x="167" y="1"/>
                    <a:pt x="161" y="0"/>
                    <a:pt x="15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836082" y="643794"/>
              <a:ext cx="37897" cy="33510"/>
            </a:xfrm>
            <a:custGeom>
              <a:avLst/>
              <a:gdLst/>
              <a:ahLst/>
              <a:cxnLst/>
              <a:rect l="l" t="t" r="r" b="b"/>
              <a:pathLst>
                <a:path w="501" h="443" extrusionOk="0">
                  <a:moveTo>
                    <a:pt x="23" y="1"/>
                  </a:moveTo>
                  <a:cubicBezTo>
                    <a:pt x="12" y="140"/>
                    <a:pt x="1" y="280"/>
                    <a:pt x="1" y="442"/>
                  </a:cubicBezTo>
                  <a:cubicBezTo>
                    <a:pt x="82" y="350"/>
                    <a:pt x="174" y="350"/>
                    <a:pt x="280" y="350"/>
                  </a:cubicBezTo>
                  <a:cubicBezTo>
                    <a:pt x="431" y="339"/>
                    <a:pt x="501" y="233"/>
                    <a:pt x="464" y="107"/>
                  </a:cubicBezTo>
                  <a:cubicBezTo>
                    <a:pt x="453" y="59"/>
                    <a:pt x="431" y="23"/>
                    <a:pt x="372" y="23"/>
                  </a:cubicBezTo>
                  <a:lnTo>
                    <a:pt x="221" y="23"/>
                  </a:lnTo>
                  <a:cubicBezTo>
                    <a:pt x="163" y="23"/>
                    <a:pt x="93" y="12"/>
                    <a:pt x="2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858925" y="626245"/>
              <a:ext cx="36233" cy="51059"/>
            </a:xfrm>
            <a:custGeom>
              <a:avLst/>
              <a:gdLst/>
              <a:ahLst/>
              <a:cxnLst/>
              <a:rect l="l" t="t" r="r" b="b"/>
              <a:pathLst>
                <a:path w="479" h="675" extrusionOk="0">
                  <a:moveTo>
                    <a:pt x="81" y="1"/>
                  </a:moveTo>
                  <a:cubicBezTo>
                    <a:pt x="70" y="34"/>
                    <a:pt x="70" y="71"/>
                    <a:pt x="59" y="104"/>
                  </a:cubicBezTo>
                  <a:cubicBezTo>
                    <a:pt x="59" y="129"/>
                    <a:pt x="59" y="163"/>
                    <a:pt x="48" y="199"/>
                  </a:cubicBezTo>
                  <a:lnTo>
                    <a:pt x="59" y="199"/>
                  </a:lnTo>
                  <a:cubicBezTo>
                    <a:pt x="174" y="221"/>
                    <a:pt x="210" y="255"/>
                    <a:pt x="221" y="350"/>
                  </a:cubicBezTo>
                  <a:cubicBezTo>
                    <a:pt x="243" y="453"/>
                    <a:pt x="199" y="548"/>
                    <a:pt x="118" y="593"/>
                  </a:cubicBezTo>
                  <a:cubicBezTo>
                    <a:pt x="93" y="604"/>
                    <a:pt x="59" y="604"/>
                    <a:pt x="34" y="618"/>
                  </a:cubicBezTo>
                  <a:cubicBezTo>
                    <a:pt x="23" y="629"/>
                    <a:pt x="12" y="641"/>
                    <a:pt x="0" y="652"/>
                  </a:cubicBezTo>
                  <a:cubicBezTo>
                    <a:pt x="0" y="663"/>
                    <a:pt x="12" y="663"/>
                    <a:pt x="12" y="674"/>
                  </a:cubicBezTo>
                  <a:cubicBezTo>
                    <a:pt x="81" y="663"/>
                    <a:pt x="140" y="652"/>
                    <a:pt x="210" y="641"/>
                  </a:cubicBezTo>
                  <a:cubicBezTo>
                    <a:pt x="232" y="629"/>
                    <a:pt x="269" y="604"/>
                    <a:pt x="280" y="582"/>
                  </a:cubicBezTo>
                  <a:cubicBezTo>
                    <a:pt x="338" y="442"/>
                    <a:pt x="397" y="314"/>
                    <a:pt x="442" y="174"/>
                  </a:cubicBezTo>
                  <a:cubicBezTo>
                    <a:pt x="478" y="71"/>
                    <a:pt x="442" y="34"/>
                    <a:pt x="327" y="23"/>
                  </a:cubicBezTo>
                  <a:cubicBezTo>
                    <a:pt x="243" y="12"/>
                    <a:pt x="162" y="12"/>
                    <a:pt x="81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4518095" y="473076"/>
              <a:ext cx="15053" cy="15885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199" y="0"/>
                  </a:moveTo>
                  <a:cubicBezTo>
                    <a:pt x="84" y="23"/>
                    <a:pt x="25" y="93"/>
                    <a:pt x="0" y="210"/>
                  </a:cubicBezTo>
                  <a:lnTo>
                    <a:pt x="199" y="21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4956575" y="796131"/>
              <a:ext cx="17776" cy="17625"/>
            </a:xfrm>
            <a:custGeom>
              <a:avLst/>
              <a:gdLst/>
              <a:ahLst/>
              <a:cxnLst/>
              <a:rect l="l" t="t" r="r" b="b"/>
              <a:pathLst>
                <a:path w="235" h="233" extrusionOk="0">
                  <a:moveTo>
                    <a:pt x="95" y="1"/>
                  </a:moveTo>
                  <a:cubicBezTo>
                    <a:pt x="48" y="1"/>
                    <a:pt x="0" y="48"/>
                    <a:pt x="0" y="93"/>
                  </a:cubicBezTo>
                  <a:cubicBezTo>
                    <a:pt x="0" y="174"/>
                    <a:pt x="48" y="233"/>
                    <a:pt x="117" y="233"/>
                  </a:cubicBezTo>
                  <a:cubicBezTo>
                    <a:pt x="187" y="233"/>
                    <a:pt x="235" y="188"/>
                    <a:pt x="235" y="141"/>
                  </a:cubicBezTo>
                  <a:cubicBezTo>
                    <a:pt x="235" y="82"/>
                    <a:pt x="140" y="1"/>
                    <a:pt x="95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4993487" y="577912"/>
              <a:ext cx="15961" cy="16717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118" y="0"/>
                  </a:moveTo>
                  <a:cubicBezTo>
                    <a:pt x="60" y="0"/>
                    <a:pt x="1" y="45"/>
                    <a:pt x="1" y="103"/>
                  </a:cubicBezTo>
                  <a:cubicBezTo>
                    <a:pt x="1" y="151"/>
                    <a:pt x="48" y="221"/>
                    <a:pt x="107" y="221"/>
                  </a:cubicBezTo>
                  <a:cubicBezTo>
                    <a:pt x="166" y="221"/>
                    <a:pt x="210" y="162"/>
                    <a:pt x="210" y="115"/>
                  </a:cubicBezTo>
                  <a:cubicBezTo>
                    <a:pt x="210" y="56"/>
                    <a:pt x="166" y="0"/>
                    <a:pt x="118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4676559" y="596973"/>
              <a:ext cx="141830" cy="128970"/>
            </a:xfrm>
            <a:custGeom>
              <a:avLst/>
              <a:gdLst/>
              <a:ahLst/>
              <a:cxnLst/>
              <a:rect l="l" t="t" r="r" b="b"/>
              <a:pathLst>
                <a:path w="1875" h="1705" extrusionOk="0">
                  <a:moveTo>
                    <a:pt x="1088" y="1"/>
                  </a:moveTo>
                  <a:cubicBezTo>
                    <a:pt x="1021" y="1"/>
                    <a:pt x="954" y="7"/>
                    <a:pt x="886" y="13"/>
                  </a:cubicBezTo>
                  <a:cubicBezTo>
                    <a:pt x="629" y="27"/>
                    <a:pt x="364" y="39"/>
                    <a:pt x="107" y="50"/>
                  </a:cubicBezTo>
                  <a:cubicBezTo>
                    <a:pt x="26" y="50"/>
                    <a:pt x="0" y="83"/>
                    <a:pt x="48" y="153"/>
                  </a:cubicBezTo>
                  <a:cubicBezTo>
                    <a:pt x="59" y="189"/>
                    <a:pt x="84" y="223"/>
                    <a:pt x="118" y="259"/>
                  </a:cubicBezTo>
                  <a:cubicBezTo>
                    <a:pt x="294" y="491"/>
                    <a:pt x="478" y="712"/>
                    <a:pt x="688" y="921"/>
                  </a:cubicBezTo>
                  <a:cubicBezTo>
                    <a:pt x="922" y="1156"/>
                    <a:pt x="1154" y="1399"/>
                    <a:pt x="1386" y="1645"/>
                  </a:cubicBezTo>
                  <a:cubicBezTo>
                    <a:pt x="1425" y="1684"/>
                    <a:pt x="1446" y="1704"/>
                    <a:pt x="1465" y="1704"/>
                  </a:cubicBezTo>
                  <a:cubicBezTo>
                    <a:pt x="1487" y="1704"/>
                    <a:pt x="1508" y="1681"/>
                    <a:pt x="1551" y="1634"/>
                  </a:cubicBezTo>
                  <a:lnTo>
                    <a:pt x="1621" y="1564"/>
                  </a:lnTo>
                  <a:cubicBezTo>
                    <a:pt x="1760" y="1307"/>
                    <a:pt x="1841" y="1039"/>
                    <a:pt x="1864" y="748"/>
                  </a:cubicBezTo>
                  <a:cubicBezTo>
                    <a:pt x="1875" y="363"/>
                    <a:pt x="1584" y="50"/>
                    <a:pt x="1235" y="13"/>
                  </a:cubicBezTo>
                  <a:cubicBezTo>
                    <a:pt x="1186" y="4"/>
                    <a:pt x="1137" y="1"/>
                    <a:pt x="1088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4622023" y="600301"/>
              <a:ext cx="163010" cy="140771"/>
            </a:xfrm>
            <a:custGeom>
              <a:avLst/>
              <a:gdLst/>
              <a:ahLst/>
              <a:cxnLst/>
              <a:rect l="l" t="t" r="r" b="b"/>
              <a:pathLst>
                <a:path w="2155" h="1861" extrusionOk="0">
                  <a:moveTo>
                    <a:pt x="312" y="0"/>
                  </a:moveTo>
                  <a:cubicBezTo>
                    <a:pt x="209" y="0"/>
                    <a:pt x="105" y="8"/>
                    <a:pt x="1" y="39"/>
                  </a:cubicBezTo>
                  <a:cubicBezTo>
                    <a:pt x="37" y="109"/>
                    <a:pt x="82" y="168"/>
                    <a:pt x="118" y="226"/>
                  </a:cubicBezTo>
                  <a:cubicBezTo>
                    <a:pt x="291" y="447"/>
                    <a:pt x="456" y="693"/>
                    <a:pt x="640" y="914"/>
                  </a:cubicBezTo>
                  <a:cubicBezTo>
                    <a:pt x="886" y="1215"/>
                    <a:pt x="1141" y="1506"/>
                    <a:pt x="1398" y="1810"/>
                  </a:cubicBezTo>
                  <a:cubicBezTo>
                    <a:pt x="1425" y="1844"/>
                    <a:pt x="1451" y="1860"/>
                    <a:pt x="1487" y="1860"/>
                  </a:cubicBezTo>
                  <a:cubicBezTo>
                    <a:pt x="1499" y="1860"/>
                    <a:pt x="1512" y="1859"/>
                    <a:pt x="1526" y="1855"/>
                  </a:cubicBezTo>
                  <a:cubicBezTo>
                    <a:pt x="1655" y="1833"/>
                    <a:pt x="1769" y="1833"/>
                    <a:pt x="1898" y="1799"/>
                  </a:cubicBezTo>
                  <a:cubicBezTo>
                    <a:pt x="1979" y="1785"/>
                    <a:pt x="2062" y="1741"/>
                    <a:pt x="2155" y="1704"/>
                  </a:cubicBezTo>
                  <a:cubicBezTo>
                    <a:pt x="1864" y="1403"/>
                    <a:pt x="1574" y="1123"/>
                    <a:pt x="1305" y="833"/>
                  </a:cubicBezTo>
                  <a:cubicBezTo>
                    <a:pt x="1118" y="634"/>
                    <a:pt x="945" y="414"/>
                    <a:pt x="758" y="193"/>
                  </a:cubicBezTo>
                  <a:cubicBezTo>
                    <a:pt x="721" y="145"/>
                    <a:pt x="710" y="87"/>
                    <a:pt x="677" y="6"/>
                  </a:cubicBezTo>
                  <a:cubicBezTo>
                    <a:pt x="653" y="7"/>
                    <a:pt x="628" y="8"/>
                    <a:pt x="603" y="8"/>
                  </a:cubicBezTo>
                  <a:cubicBezTo>
                    <a:pt x="510" y="8"/>
                    <a:pt x="412" y="0"/>
                    <a:pt x="312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4607879" y="606504"/>
              <a:ext cx="118229" cy="134190"/>
            </a:xfrm>
            <a:custGeom>
              <a:avLst/>
              <a:gdLst/>
              <a:ahLst/>
              <a:cxnLst/>
              <a:rect l="l" t="t" r="r" b="b"/>
              <a:pathLst>
                <a:path w="1563" h="1774" extrusionOk="0">
                  <a:moveTo>
                    <a:pt x="130" y="0"/>
                  </a:moveTo>
                  <a:cubicBezTo>
                    <a:pt x="115" y="0"/>
                    <a:pt x="99" y="6"/>
                    <a:pt x="84" y="16"/>
                  </a:cubicBezTo>
                  <a:cubicBezTo>
                    <a:pt x="26" y="75"/>
                    <a:pt x="1" y="144"/>
                    <a:pt x="1" y="225"/>
                  </a:cubicBezTo>
                  <a:cubicBezTo>
                    <a:pt x="14" y="343"/>
                    <a:pt x="14" y="471"/>
                    <a:pt x="48" y="600"/>
                  </a:cubicBezTo>
                  <a:cubicBezTo>
                    <a:pt x="107" y="832"/>
                    <a:pt x="199" y="1064"/>
                    <a:pt x="316" y="1284"/>
                  </a:cubicBezTo>
                  <a:cubicBezTo>
                    <a:pt x="420" y="1508"/>
                    <a:pt x="618" y="1622"/>
                    <a:pt x="853" y="1670"/>
                  </a:cubicBezTo>
                  <a:cubicBezTo>
                    <a:pt x="1073" y="1728"/>
                    <a:pt x="1294" y="1740"/>
                    <a:pt x="1515" y="1773"/>
                  </a:cubicBezTo>
                  <a:lnTo>
                    <a:pt x="1562" y="1773"/>
                  </a:lnTo>
                  <a:cubicBezTo>
                    <a:pt x="1492" y="1692"/>
                    <a:pt x="1422" y="1633"/>
                    <a:pt x="1364" y="1552"/>
                  </a:cubicBezTo>
                  <a:cubicBezTo>
                    <a:pt x="1048" y="1181"/>
                    <a:pt x="735" y="809"/>
                    <a:pt x="456" y="413"/>
                  </a:cubicBezTo>
                  <a:cubicBezTo>
                    <a:pt x="364" y="284"/>
                    <a:pt x="269" y="156"/>
                    <a:pt x="177" y="27"/>
                  </a:cubicBezTo>
                  <a:cubicBezTo>
                    <a:pt x="164" y="9"/>
                    <a:pt x="148" y="0"/>
                    <a:pt x="13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4456601" y="319831"/>
              <a:ext cx="608468" cy="639860"/>
            </a:xfrm>
            <a:custGeom>
              <a:avLst/>
              <a:gdLst/>
              <a:ahLst/>
              <a:cxnLst/>
              <a:rect l="l" t="t" r="r" b="b"/>
              <a:pathLst>
                <a:path w="8044" h="8459" extrusionOk="0">
                  <a:moveTo>
                    <a:pt x="1012" y="2026"/>
                  </a:moveTo>
                  <a:lnTo>
                    <a:pt x="1012" y="2236"/>
                  </a:lnTo>
                  <a:lnTo>
                    <a:pt x="813" y="2236"/>
                  </a:lnTo>
                  <a:cubicBezTo>
                    <a:pt x="838" y="2119"/>
                    <a:pt x="897" y="2049"/>
                    <a:pt x="1012" y="2026"/>
                  </a:cubicBezTo>
                  <a:close/>
                  <a:moveTo>
                    <a:pt x="4144" y="50"/>
                  </a:moveTo>
                  <a:cubicBezTo>
                    <a:pt x="4337" y="50"/>
                    <a:pt x="4530" y="68"/>
                    <a:pt x="4724" y="104"/>
                  </a:cubicBezTo>
                  <a:cubicBezTo>
                    <a:pt x="4794" y="116"/>
                    <a:pt x="4878" y="141"/>
                    <a:pt x="4948" y="152"/>
                  </a:cubicBezTo>
                  <a:cubicBezTo>
                    <a:pt x="3702" y="174"/>
                    <a:pt x="2629" y="1222"/>
                    <a:pt x="2364" y="2247"/>
                  </a:cubicBezTo>
                  <a:cubicBezTo>
                    <a:pt x="2308" y="2257"/>
                    <a:pt x="2253" y="2262"/>
                    <a:pt x="2199" y="2262"/>
                  </a:cubicBezTo>
                  <a:cubicBezTo>
                    <a:pt x="2072" y="2262"/>
                    <a:pt x="1949" y="2234"/>
                    <a:pt x="1827" y="2177"/>
                  </a:cubicBezTo>
                  <a:cubicBezTo>
                    <a:pt x="1595" y="2071"/>
                    <a:pt x="1386" y="1931"/>
                    <a:pt x="1118" y="1887"/>
                  </a:cubicBezTo>
                  <a:cubicBezTo>
                    <a:pt x="1129" y="1850"/>
                    <a:pt x="1140" y="1839"/>
                    <a:pt x="1140" y="1817"/>
                  </a:cubicBezTo>
                  <a:cubicBezTo>
                    <a:pt x="1246" y="1630"/>
                    <a:pt x="1350" y="1431"/>
                    <a:pt x="1456" y="1247"/>
                  </a:cubicBezTo>
                  <a:cubicBezTo>
                    <a:pt x="1607" y="990"/>
                    <a:pt x="1816" y="803"/>
                    <a:pt x="2059" y="652"/>
                  </a:cubicBezTo>
                  <a:cubicBezTo>
                    <a:pt x="2537" y="361"/>
                    <a:pt x="3062" y="185"/>
                    <a:pt x="3621" y="93"/>
                  </a:cubicBezTo>
                  <a:cubicBezTo>
                    <a:pt x="3793" y="65"/>
                    <a:pt x="3968" y="50"/>
                    <a:pt x="4144" y="50"/>
                  </a:cubicBezTo>
                  <a:close/>
                  <a:moveTo>
                    <a:pt x="5048" y="214"/>
                  </a:moveTo>
                  <a:cubicBezTo>
                    <a:pt x="5087" y="214"/>
                    <a:pt x="5128" y="220"/>
                    <a:pt x="5169" y="233"/>
                  </a:cubicBezTo>
                  <a:cubicBezTo>
                    <a:pt x="5599" y="409"/>
                    <a:pt x="5981" y="641"/>
                    <a:pt x="6331" y="954"/>
                  </a:cubicBezTo>
                  <a:cubicBezTo>
                    <a:pt x="6470" y="1071"/>
                    <a:pt x="6577" y="1222"/>
                    <a:pt x="6669" y="1398"/>
                  </a:cubicBezTo>
                  <a:cubicBezTo>
                    <a:pt x="6470" y="1431"/>
                    <a:pt x="6320" y="1537"/>
                    <a:pt x="6169" y="1630"/>
                  </a:cubicBezTo>
                  <a:cubicBezTo>
                    <a:pt x="5948" y="1781"/>
                    <a:pt x="5738" y="1957"/>
                    <a:pt x="5576" y="2166"/>
                  </a:cubicBezTo>
                  <a:cubicBezTo>
                    <a:pt x="5493" y="2258"/>
                    <a:pt x="5448" y="2364"/>
                    <a:pt x="5423" y="2479"/>
                  </a:cubicBezTo>
                  <a:cubicBezTo>
                    <a:pt x="5423" y="2526"/>
                    <a:pt x="5400" y="2560"/>
                    <a:pt x="5389" y="2607"/>
                  </a:cubicBezTo>
                  <a:cubicBezTo>
                    <a:pt x="5378" y="2596"/>
                    <a:pt x="5353" y="2585"/>
                    <a:pt x="5342" y="2574"/>
                  </a:cubicBezTo>
                  <a:cubicBezTo>
                    <a:pt x="5169" y="2457"/>
                    <a:pt x="4993" y="2376"/>
                    <a:pt x="4794" y="2306"/>
                  </a:cubicBezTo>
                  <a:cubicBezTo>
                    <a:pt x="4440" y="2194"/>
                    <a:pt x="4081" y="2153"/>
                    <a:pt x="3718" y="2153"/>
                  </a:cubicBezTo>
                  <a:cubicBezTo>
                    <a:pt x="3508" y="2153"/>
                    <a:pt x="3297" y="2167"/>
                    <a:pt x="3084" y="2188"/>
                  </a:cubicBezTo>
                  <a:cubicBezTo>
                    <a:pt x="2864" y="2211"/>
                    <a:pt x="2643" y="2236"/>
                    <a:pt x="2420" y="2258"/>
                  </a:cubicBezTo>
                  <a:cubicBezTo>
                    <a:pt x="2434" y="2236"/>
                    <a:pt x="2434" y="2225"/>
                    <a:pt x="2434" y="2200"/>
                  </a:cubicBezTo>
                  <a:cubicBezTo>
                    <a:pt x="2559" y="1817"/>
                    <a:pt x="2746" y="1456"/>
                    <a:pt x="3026" y="1163"/>
                  </a:cubicBezTo>
                  <a:cubicBezTo>
                    <a:pt x="3364" y="803"/>
                    <a:pt x="3735" y="501"/>
                    <a:pt x="4213" y="350"/>
                  </a:cubicBezTo>
                  <a:cubicBezTo>
                    <a:pt x="4459" y="255"/>
                    <a:pt x="4713" y="233"/>
                    <a:pt x="4970" y="222"/>
                  </a:cubicBezTo>
                  <a:cubicBezTo>
                    <a:pt x="4994" y="217"/>
                    <a:pt x="5021" y="214"/>
                    <a:pt x="5048" y="214"/>
                  </a:cubicBezTo>
                  <a:close/>
                  <a:moveTo>
                    <a:pt x="1471" y="2712"/>
                  </a:moveTo>
                  <a:cubicBezTo>
                    <a:pt x="1477" y="2712"/>
                    <a:pt x="1483" y="2713"/>
                    <a:pt x="1489" y="2714"/>
                  </a:cubicBezTo>
                  <a:cubicBezTo>
                    <a:pt x="1559" y="2714"/>
                    <a:pt x="1618" y="2725"/>
                    <a:pt x="1688" y="2747"/>
                  </a:cubicBezTo>
                  <a:cubicBezTo>
                    <a:pt x="1827" y="2783"/>
                    <a:pt x="1967" y="2817"/>
                    <a:pt x="2107" y="2817"/>
                  </a:cubicBezTo>
                  <a:cubicBezTo>
                    <a:pt x="2177" y="2828"/>
                    <a:pt x="2235" y="2839"/>
                    <a:pt x="2294" y="2853"/>
                  </a:cubicBezTo>
                  <a:cubicBezTo>
                    <a:pt x="2386" y="2887"/>
                    <a:pt x="2445" y="2968"/>
                    <a:pt x="2420" y="3063"/>
                  </a:cubicBezTo>
                  <a:lnTo>
                    <a:pt x="2386" y="3063"/>
                  </a:lnTo>
                  <a:cubicBezTo>
                    <a:pt x="2199" y="3063"/>
                    <a:pt x="2014" y="3063"/>
                    <a:pt x="1827" y="3038"/>
                  </a:cubicBezTo>
                  <a:cubicBezTo>
                    <a:pt x="1665" y="3015"/>
                    <a:pt x="1512" y="2968"/>
                    <a:pt x="1361" y="2934"/>
                  </a:cubicBezTo>
                  <a:cubicBezTo>
                    <a:pt x="1350" y="2923"/>
                    <a:pt x="1327" y="2909"/>
                    <a:pt x="1327" y="2887"/>
                  </a:cubicBezTo>
                  <a:cubicBezTo>
                    <a:pt x="1317" y="2801"/>
                    <a:pt x="1387" y="2712"/>
                    <a:pt x="1471" y="2712"/>
                  </a:cubicBezTo>
                  <a:close/>
                  <a:moveTo>
                    <a:pt x="6680" y="1442"/>
                  </a:moveTo>
                  <a:lnTo>
                    <a:pt x="6694" y="1456"/>
                  </a:lnTo>
                  <a:cubicBezTo>
                    <a:pt x="6878" y="1876"/>
                    <a:pt x="6948" y="2306"/>
                    <a:pt x="6926" y="2758"/>
                  </a:cubicBezTo>
                  <a:cubicBezTo>
                    <a:pt x="6926" y="2769"/>
                    <a:pt x="6915" y="2783"/>
                    <a:pt x="6903" y="2795"/>
                  </a:cubicBezTo>
                  <a:cubicBezTo>
                    <a:pt x="6694" y="2876"/>
                    <a:pt x="6540" y="3026"/>
                    <a:pt x="6415" y="3202"/>
                  </a:cubicBezTo>
                  <a:cubicBezTo>
                    <a:pt x="6261" y="3434"/>
                    <a:pt x="6110" y="3677"/>
                    <a:pt x="6007" y="3934"/>
                  </a:cubicBezTo>
                  <a:cubicBezTo>
                    <a:pt x="6007" y="3946"/>
                    <a:pt x="5995" y="3957"/>
                    <a:pt x="5981" y="3971"/>
                  </a:cubicBezTo>
                  <a:cubicBezTo>
                    <a:pt x="6018" y="3434"/>
                    <a:pt x="5831" y="2993"/>
                    <a:pt x="5437" y="2630"/>
                  </a:cubicBezTo>
                  <a:cubicBezTo>
                    <a:pt x="5448" y="2585"/>
                    <a:pt x="5459" y="2538"/>
                    <a:pt x="5470" y="2490"/>
                  </a:cubicBezTo>
                  <a:cubicBezTo>
                    <a:pt x="5493" y="2376"/>
                    <a:pt x="5551" y="2258"/>
                    <a:pt x="5632" y="2166"/>
                  </a:cubicBezTo>
                  <a:cubicBezTo>
                    <a:pt x="5878" y="1887"/>
                    <a:pt x="6169" y="1677"/>
                    <a:pt x="6484" y="1512"/>
                  </a:cubicBezTo>
                  <a:cubicBezTo>
                    <a:pt x="6540" y="1479"/>
                    <a:pt x="6610" y="1468"/>
                    <a:pt x="6680" y="1442"/>
                  </a:cubicBezTo>
                  <a:close/>
                  <a:moveTo>
                    <a:pt x="887" y="2281"/>
                  </a:moveTo>
                  <a:cubicBezTo>
                    <a:pt x="945" y="2281"/>
                    <a:pt x="1003" y="2289"/>
                    <a:pt x="1059" y="2306"/>
                  </a:cubicBezTo>
                  <a:cubicBezTo>
                    <a:pt x="1280" y="2350"/>
                    <a:pt x="1500" y="2434"/>
                    <a:pt x="1710" y="2515"/>
                  </a:cubicBezTo>
                  <a:cubicBezTo>
                    <a:pt x="1840" y="2569"/>
                    <a:pt x="1976" y="2592"/>
                    <a:pt x="2113" y="2592"/>
                  </a:cubicBezTo>
                  <a:cubicBezTo>
                    <a:pt x="2184" y="2592"/>
                    <a:pt x="2256" y="2585"/>
                    <a:pt x="2327" y="2574"/>
                  </a:cubicBezTo>
                  <a:cubicBezTo>
                    <a:pt x="2526" y="2549"/>
                    <a:pt x="2735" y="2515"/>
                    <a:pt x="2934" y="2490"/>
                  </a:cubicBezTo>
                  <a:cubicBezTo>
                    <a:pt x="3062" y="2480"/>
                    <a:pt x="3192" y="2475"/>
                    <a:pt x="3322" y="2475"/>
                  </a:cubicBezTo>
                  <a:cubicBezTo>
                    <a:pt x="3616" y="2475"/>
                    <a:pt x="3912" y="2500"/>
                    <a:pt x="4202" y="2549"/>
                  </a:cubicBezTo>
                  <a:cubicBezTo>
                    <a:pt x="4842" y="2655"/>
                    <a:pt x="5342" y="3225"/>
                    <a:pt x="5353" y="3876"/>
                  </a:cubicBezTo>
                  <a:cubicBezTo>
                    <a:pt x="5367" y="4004"/>
                    <a:pt x="5342" y="4122"/>
                    <a:pt x="5331" y="4261"/>
                  </a:cubicBezTo>
                  <a:cubicBezTo>
                    <a:pt x="5250" y="4261"/>
                    <a:pt x="5169" y="4261"/>
                    <a:pt x="5099" y="4250"/>
                  </a:cubicBezTo>
                  <a:cubicBezTo>
                    <a:pt x="5062" y="4236"/>
                    <a:pt x="5029" y="4203"/>
                    <a:pt x="5018" y="4144"/>
                  </a:cubicBezTo>
                  <a:cubicBezTo>
                    <a:pt x="5004" y="4063"/>
                    <a:pt x="4993" y="3982"/>
                    <a:pt x="4970" y="3901"/>
                  </a:cubicBezTo>
                  <a:cubicBezTo>
                    <a:pt x="4923" y="3736"/>
                    <a:pt x="4853" y="3596"/>
                    <a:pt x="4724" y="3504"/>
                  </a:cubicBezTo>
                  <a:cubicBezTo>
                    <a:pt x="4668" y="3457"/>
                    <a:pt x="4610" y="3423"/>
                    <a:pt x="4562" y="3365"/>
                  </a:cubicBezTo>
                  <a:cubicBezTo>
                    <a:pt x="4470" y="3247"/>
                    <a:pt x="4342" y="3177"/>
                    <a:pt x="4191" y="3144"/>
                  </a:cubicBezTo>
                  <a:cubicBezTo>
                    <a:pt x="4040" y="3119"/>
                    <a:pt x="3886" y="3096"/>
                    <a:pt x="3724" y="3085"/>
                  </a:cubicBezTo>
                  <a:cubicBezTo>
                    <a:pt x="3411" y="3085"/>
                    <a:pt x="3096" y="3085"/>
                    <a:pt x="2783" y="3074"/>
                  </a:cubicBezTo>
                  <a:cubicBezTo>
                    <a:pt x="2677" y="3074"/>
                    <a:pt x="2573" y="3074"/>
                    <a:pt x="2478" y="3063"/>
                  </a:cubicBezTo>
                  <a:cubicBezTo>
                    <a:pt x="2467" y="3049"/>
                    <a:pt x="2467" y="3049"/>
                    <a:pt x="2467" y="3038"/>
                  </a:cubicBezTo>
                  <a:cubicBezTo>
                    <a:pt x="2456" y="2887"/>
                    <a:pt x="2397" y="2817"/>
                    <a:pt x="2246" y="2795"/>
                  </a:cubicBezTo>
                  <a:cubicBezTo>
                    <a:pt x="2118" y="2769"/>
                    <a:pt x="1989" y="2758"/>
                    <a:pt x="1861" y="2736"/>
                  </a:cubicBezTo>
                  <a:cubicBezTo>
                    <a:pt x="1746" y="2714"/>
                    <a:pt x="1640" y="2677"/>
                    <a:pt x="1526" y="2655"/>
                  </a:cubicBezTo>
                  <a:cubicBezTo>
                    <a:pt x="1509" y="2651"/>
                    <a:pt x="1493" y="2649"/>
                    <a:pt x="1477" y="2649"/>
                  </a:cubicBezTo>
                  <a:cubicBezTo>
                    <a:pt x="1392" y="2649"/>
                    <a:pt x="1322" y="2705"/>
                    <a:pt x="1291" y="2795"/>
                  </a:cubicBezTo>
                  <a:cubicBezTo>
                    <a:pt x="1280" y="2817"/>
                    <a:pt x="1269" y="2853"/>
                    <a:pt x="1269" y="2887"/>
                  </a:cubicBezTo>
                  <a:cubicBezTo>
                    <a:pt x="1221" y="2864"/>
                    <a:pt x="1176" y="2853"/>
                    <a:pt x="1129" y="2828"/>
                  </a:cubicBezTo>
                  <a:cubicBezTo>
                    <a:pt x="989" y="2783"/>
                    <a:pt x="850" y="2714"/>
                    <a:pt x="699" y="2714"/>
                  </a:cubicBezTo>
                  <a:cubicBezTo>
                    <a:pt x="686" y="2712"/>
                    <a:pt x="674" y="2712"/>
                    <a:pt x="662" y="2712"/>
                  </a:cubicBezTo>
                  <a:cubicBezTo>
                    <a:pt x="552" y="2712"/>
                    <a:pt x="470" y="2770"/>
                    <a:pt x="394" y="2876"/>
                  </a:cubicBezTo>
                  <a:cubicBezTo>
                    <a:pt x="383" y="2864"/>
                    <a:pt x="372" y="2839"/>
                    <a:pt x="361" y="2828"/>
                  </a:cubicBezTo>
                  <a:cubicBezTo>
                    <a:pt x="361" y="2783"/>
                    <a:pt x="361" y="2736"/>
                    <a:pt x="372" y="2688"/>
                  </a:cubicBezTo>
                  <a:cubicBezTo>
                    <a:pt x="394" y="2560"/>
                    <a:pt x="442" y="2434"/>
                    <a:pt x="570" y="2364"/>
                  </a:cubicBezTo>
                  <a:cubicBezTo>
                    <a:pt x="669" y="2310"/>
                    <a:pt x="778" y="2281"/>
                    <a:pt x="887" y="2281"/>
                  </a:cubicBezTo>
                  <a:close/>
                  <a:moveTo>
                    <a:pt x="5040" y="4284"/>
                  </a:moveTo>
                  <a:cubicBezTo>
                    <a:pt x="5110" y="4295"/>
                    <a:pt x="5180" y="4306"/>
                    <a:pt x="5238" y="4306"/>
                  </a:cubicBezTo>
                  <a:lnTo>
                    <a:pt x="5389" y="4306"/>
                  </a:lnTo>
                  <a:cubicBezTo>
                    <a:pt x="5448" y="4306"/>
                    <a:pt x="5470" y="4342"/>
                    <a:pt x="5481" y="4390"/>
                  </a:cubicBezTo>
                  <a:cubicBezTo>
                    <a:pt x="5518" y="4516"/>
                    <a:pt x="5448" y="4622"/>
                    <a:pt x="5297" y="4633"/>
                  </a:cubicBezTo>
                  <a:cubicBezTo>
                    <a:pt x="5191" y="4633"/>
                    <a:pt x="5099" y="4633"/>
                    <a:pt x="5018" y="4725"/>
                  </a:cubicBezTo>
                  <a:cubicBezTo>
                    <a:pt x="5018" y="4563"/>
                    <a:pt x="5029" y="4423"/>
                    <a:pt x="5040" y="4284"/>
                  </a:cubicBezTo>
                  <a:close/>
                  <a:moveTo>
                    <a:pt x="5400" y="4052"/>
                  </a:moveTo>
                  <a:cubicBezTo>
                    <a:pt x="5481" y="4063"/>
                    <a:pt x="5562" y="4063"/>
                    <a:pt x="5646" y="4074"/>
                  </a:cubicBezTo>
                  <a:cubicBezTo>
                    <a:pt x="5761" y="4085"/>
                    <a:pt x="5797" y="4122"/>
                    <a:pt x="5761" y="4225"/>
                  </a:cubicBezTo>
                  <a:cubicBezTo>
                    <a:pt x="5716" y="4365"/>
                    <a:pt x="5657" y="4493"/>
                    <a:pt x="5599" y="4633"/>
                  </a:cubicBezTo>
                  <a:cubicBezTo>
                    <a:pt x="5588" y="4655"/>
                    <a:pt x="5551" y="4680"/>
                    <a:pt x="5529" y="4692"/>
                  </a:cubicBezTo>
                  <a:cubicBezTo>
                    <a:pt x="5459" y="4703"/>
                    <a:pt x="5400" y="4714"/>
                    <a:pt x="5331" y="4725"/>
                  </a:cubicBezTo>
                  <a:cubicBezTo>
                    <a:pt x="5331" y="4714"/>
                    <a:pt x="5319" y="4714"/>
                    <a:pt x="5319" y="4703"/>
                  </a:cubicBezTo>
                  <a:cubicBezTo>
                    <a:pt x="5331" y="4692"/>
                    <a:pt x="5342" y="4680"/>
                    <a:pt x="5353" y="4669"/>
                  </a:cubicBezTo>
                  <a:cubicBezTo>
                    <a:pt x="5378" y="4655"/>
                    <a:pt x="5412" y="4655"/>
                    <a:pt x="5437" y="4644"/>
                  </a:cubicBezTo>
                  <a:cubicBezTo>
                    <a:pt x="5518" y="4599"/>
                    <a:pt x="5562" y="4504"/>
                    <a:pt x="5540" y="4401"/>
                  </a:cubicBezTo>
                  <a:cubicBezTo>
                    <a:pt x="5529" y="4306"/>
                    <a:pt x="5493" y="4272"/>
                    <a:pt x="5378" y="4250"/>
                  </a:cubicBezTo>
                  <a:lnTo>
                    <a:pt x="5367" y="4250"/>
                  </a:lnTo>
                  <a:cubicBezTo>
                    <a:pt x="5378" y="4214"/>
                    <a:pt x="5378" y="4180"/>
                    <a:pt x="5378" y="4155"/>
                  </a:cubicBezTo>
                  <a:cubicBezTo>
                    <a:pt x="5389" y="4122"/>
                    <a:pt x="5389" y="4085"/>
                    <a:pt x="5400" y="4052"/>
                  </a:cubicBezTo>
                  <a:close/>
                  <a:moveTo>
                    <a:pt x="408" y="3272"/>
                  </a:moveTo>
                  <a:lnTo>
                    <a:pt x="408" y="3272"/>
                  </a:lnTo>
                  <a:cubicBezTo>
                    <a:pt x="442" y="3284"/>
                    <a:pt x="453" y="3284"/>
                    <a:pt x="478" y="3284"/>
                  </a:cubicBezTo>
                  <a:cubicBezTo>
                    <a:pt x="651" y="3353"/>
                    <a:pt x="838" y="3423"/>
                    <a:pt x="1023" y="3493"/>
                  </a:cubicBezTo>
                  <a:cubicBezTo>
                    <a:pt x="1048" y="3504"/>
                    <a:pt x="1070" y="3515"/>
                    <a:pt x="1093" y="3527"/>
                  </a:cubicBezTo>
                  <a:cubicBezTo>
                    <a:pt x="1199" y="3574"/>
                    <a:pt x="1246" y="3666"/>
                    <a:pt x="1257" y="3772"/>
                  </a:cubicBezTo>
                  <a:cubicBezTo>
                    <a:pt x="1257" y="3831"/>
                    <a:pt x="1257" y="3887"/>
                    <a:pt x="1246" y="3946"/>
                  </a:cubicBezTo>
                  <a:cubicBezTo>
                    <a:pt x="1221" y="4180"/>
                    <a:pt x="1140" y="4376"/>
                    <a:pt x="1037" y="4574"/>
                  </a:cubicBezTo>
                  <a:cubicBezTo>
                    <a:pt x="1023" y="4585"/>
                    <a:pt x="1012" y="4599"/>
                    <a:pt x="1000" y="4610"/>
                  </a:cubicBezTo>
                  <a:cubicBezTo>
                    <a:pt x="967" y="4644"/>
                    <a:pt x="919" y="4669"/>
                    <a:pt x="872" y="4703"/>
                  </a:cubicBezTo>
                  <a:cubicBezTo>
                    <a:pt x="791" y="4761"/>
                    <a:pt x="699" y="4784"/>
                    <a:pt x="593" y="4809"/>
                  </a:cubicBezTo>
                  <a:cubicBezTo>
                    <a:pt x="511" y="4295"/>
                    <a:pt x="419" y="3795"/>
                    <a:pt x="408" y="3272"/>
                  </a:cubicBezTo>
                  <a:close/>
                  <a:moveTo>
                    <a:pt x="243" y="3202"/>
                  </a:moveTo>
                  <a:cubicBezTo>
                    <a:pt x="361" y="3236"/>
                    <a:pt x="361" y="3236"/>
                    <a:pt x="361" y="3342"/>
                  </a:cubicBezTo>
                  <a:lnTo>
                    <a:pt x="361" y="3353"/>
                  </a:lnTo>
                  <a:cubicBezTo>
                    <a:pt x="394" y="3655"/>
                    <a:pt x="419" y="3946"/>
                    <a:pt x="453" y="4250"/>
                  </a:cubicBezTo>
                  <a:cubicBezTo>
                    <a:pt x="478" y="4434"/>
                    <a:pt x="511" y="4622"/>
                    <a:pt x="548" y="4820"/>
                  </a:cubicBezTo>
                  <a:cubicBezTo>
                    <a:pt x="500" y="4820"/>
                    <a:pt x="453" y="4820"/>
                    <a:pt x="419" y="4809"/>
                  </a:cubicBezTo>
                  <a:cubicBezTo>
                    <a:pt x="349" y="4784"/>
                    <a:pt x="291" y="4750"/>
                    <a:pt x="221" y="4714"/>
                  </a:cubicBezTo>
                  <a:cubicBezTo>
                    <a:pt x="151" y="4692"/>
                    <a:pt x="115" y="4633"/>
                    <a:pt x="81" y="4563"/>
                  </a:cubicBezTo>
                  <a:cubicBezTo>
                    <a:pt x="59" y="4471"/>
                    <a:pt x="59" y="4376"/>
                    <a:pt x="70" y="4284"/>
                  </a:cubicBezTo>
                  <a:cubicBezTo>
                    <a:pt x="104" y="4004"/>
                    <a:pt x="151" y="3736"/>
                    <a:pt x="185" y="3468"/>
                  </a:cubicBezTo>
                  <a:cubicBezTo>
                    <a:pt x="199" y="3376"/>
                    <a:pt x="221" y="3295"/>
                    <a:pt x="243" y="3202"/>
                  </a:cubicBezTo>
                  <a:close/>
                  <a:moveTo>
                    <a:pt x="291" y="2923"/>
                  </a:moveTo>
                  <a:cubicBezTo>
                    <a:pt x="338" y="2923"/>
                    <a:pt x="394" y="2923"/>
                    <a:pt x="453" y="2934"/>
                  </a:cubicBezTo>
                  <a:cubicBezTo>
                    <a:pt x="593" y="2968"/>
                    <a:pt x="732" y="3004"/>
                    <a:pt x="872" y="3049"/>
                  </a:cubicBezTo>
                  <a:cubicBezTo>
                    <a:pt x="1023" y="3096"/>
                    <a:pt x="1176" y="3144"/>
                    <a:pt x="1316" y="3225"/>
                  </a:cubicBezTo>
                  <a:cubicBezTo>
                    <a:pt x="1559" y="3365"/>
                    <a:pt x="1651" y="3515"/>
                    <a:pt x="1607" y="3795"/>
                  </a:cubicBezTo>
                  <a:cubicBezTo>
                    <a:pt x="1559" y="4122"/>
                    <a:pt x="1442" y="4434"/>
                    <a:pt x="1269" y="4714"/>
                  </a:cubicBezTo>
                  <a:cubicBezTo>
                    <a:pt x="1176" y="4854"/>
                    <a:pt x="1059" y="4971"/>
                    <a:pt x="872" y="4993"/>
                  </a:cubicBezTo>
                  <a:cubicBezTo>
                    <a:pt x="835" y="4998"/>
                    <a:pt x="798" y="5000"/>
                    <a:pt x="762" y="5000"/>
                  </a:cubicBezTo>
                  <a:cubicBezTo>
                    <a:pt x="529" y="5000"/>
                    <a:pt x="322" y="4902"/>
                    <a:pt x="140" y="4761"/>
                  </a:cubicBezTo>
                  <a:cubicBezTo>
                    <a:pt x="104" y="4739"/>
                    <a:pt x="81" y="4680"/>
                    <a:pt x="45" y="4644"/>
                  </a:cubicBezTo>
                  <a:lnTo>
                    <a:pt x="59" y="4644"/>
                  </a:lnTo>
                  <a:cubicBezTo>
                    <a:pt x="115" y="4692"/>
                    <a:pt x="173" y="4750"/>
                    <a:pt x="243" y="4784"/>
                  </a:cubicBezTo>
                  <a:cubicBezTo>
                    <a:pt x="346" y="4837"/>
                    <a:pt x="448" y="4865"/>
                    <a:pt x="549" y="4865"/>
                  </a:cubicBezTo>
                  <a:cubicBezTo>
                    <a:pt x="688" y="4865"/>
                    <a:pt x="824" y="4812"/>
                    <a:pt x="953" y="4703"/>
                  </a:cubicBezTo>
                  <a:cubicBezTo>
                    <a:pt x="978" y="4680"/>
                    <a:pt x="1012" y="4669"/>
                    <a:pt x="1037" y="4655"/>
                  </a:cubicBezTo>
                  <a:cubicBezTo>
                    <a:pt x="1048" y="4644"/>
                    <a:pt x="1059" y="4644"/>
                    <a:pt x="1059" y="4633"/>
                  </a:cubicBezTo>
                  <a:cubicBezTo>
                    <a:pt x="1188" y="4401"/>
                    <a:pt x="1291" y="4155"/>
                    <a:pt x="1316" y="3876"/>
                  </a:cubicBezTo>
                  <a:cubicBezTo>
                    <a:pt x="1327" y="3666"/>
                    <a:pt x="1257" y="3563"/>
                    <a:pt x="1070" y="3468"/>
                  </a:cubicBezTo>
                  <a:cubicBezTo>
                    <a:pt x="1037" y="3457"/>
                    <a:pt x="1012" y="3434"/>
                    <a:pt x="978" y="3423"/>
                  </a:cubicBezTo>
                  <a:cubicBezTo>
                    <a:pt x="791" y="3353"/>
                    <a:pt x="593" y="3284"/>
                    <a:pt x="394" y="3214"/>
                  </a:cubicBezTo>
                  <a:cubicBezTo>
                    <a:pt x="338" y="3189"/>
                    <a:pt x="291" y="3166"/>
                    <a:pt x="232" y="3144"/>
                  </a:cubicBezTo>
                  <a:cubicBezTo>
                    <a:pt x="173" y="3119"/>
                    <a:pt x="162" y="3085"/>
                    <a:pt x="173" y="3026"/>
                  </a:cubicBezTo>
                  <a:cubicBezTo>
                    <a:pt x="199" y="2957"/>
                    <a:pt x="232" y="2923"/>
                    <a:pt x="291" y="2923"/>
                  </a:cubicBezTo>
                  <a:close/>
                  <a:moveTo>
                    <a:pt x="4147" y="3393"/>
                  </a:moveTo>
                  <a:cubicBezTo>
                    <a:pt x="4187" y="3393"/>
                    <a:pt x="4229" y="3394"/>
                    <a:pt x="4272" y="3398"/>
                  </a:cubicBezTo>
                  <a:cubicBezTo>
                    <a:pt x="4643" y="3423"/>
                    <a:pt x="4853" y="3585"/>
                    <a:pt x="4948" y="3971"/>
                  </a:cubicBezTo>
                  <a:cubicBezTo>
                    <a:pt x="5004" y="4250"/>
                    <a:pt x="4993" y="4529"/>
                    <a:pt x="4934" y="4795"/>
                  </a:cubicBezTo>
                  <a:cubicBezTo>
                    <a:pt x="4889" y="5018"/>
                    <a:pt x="4808" y="5214"/>
                    <a:pt x="4668" y="5379"/>
                  </a:cubicBezTo>
                  <a:cubicBezTo>
                    <a:pt x="4504" y="5552"/>
                    <a:pt x="4319" y="5692"/>
                    <a:pt x="4073" y="5703"/>
                  </a:cubicBezTo>
                  <a:cubicBezTo>
                    <a:pt x="3864" y="5717"/>
                    <a:pt x="3666" y="5728"/>
                    <a:pt x="3467" y="5728"/>
                  </a:cubicBezTo>
                  <a:cubicBezTo>
                    <a:pt x="3448" y="5729"/>
                    <a:pt x="3429" y="5729"/>
                    <a:pt x="3411" y="5729"/>
                  </a:cubicBezTo>
                  <a:cubicBezTo>
                    <a:pt x="3165" y="5729"/>
                    <a:pt x="2927" y="5664"/>
                    <a:pt x="2699" y="5588"/>
                  </a:cubicBezTo>
                  <a:cubicBezTo>
                    <a:pt x="2515" y="5518"/>
                    <a:pt x="2375" y="5401"/>
                    <a:pt x="2258" y="5261"/>
                  </a:cubicBezTo>
                  <a:cubicBezTo>
                    <a:pt x="2026" y="4949"/>
                    <a:pt x="1886" y="4585"/>
                    <a:pt x="1827" y="4191"/>
                  </a:cubicBezTo>
                  <a:cubicBezTo>
                    <a:pt x="1780" y="3923"/>
                    <a:pt x="1838" y="3703"/>
                    <a:pt x="2037" y="3515"/>
                  </a:cubicBezTo>
                  <a:cubicBezTo>
                    <a:pt x="2118" y="3434"/>
                    <a:pt x="2199" y="3412"/>
                    <a:pt x="2316" y="3412"/>
                  </a:cubicBezTo>
                  <a:cubicBezTo>
                    <a:pt x="2515" y="3423"/>
                    <a:pt x="2713" y="3423"/>
                    <a:pt x="2897" y="3423"/>
                  </a:cubicBezTo>
                  <a:cubicBezTo>
                    <a:pt x="3235" y="3423"/>
                    <a:pt x="3573" y="3412"/>
                    <a:pt x="3911" y="3398"/>
                  </a:cubicBezTo>
                  <a:cubicBezTo>
                    <a:pt x="3988" y="3398"/>
                    <a:pt x="4065" y="3393"/>
                    <a:pt x="4147" y="3393"/>
                  </a:cubicBezTo>
                  <a:close/>
                  <a:moveTo>
                    <a:pt x="679" y="2757"/>
                  </a:moveTo>
                  <a:cubicBezTo>
                    <a:pt x="723" y="2757"/>
                    <a:pt x="769" y="2768"/>
                    <a:pt x="813" y="2783"/>
                  </a:cubicBezTo>
                  <a:cubicBezTo>
                    <a:pt x="931" y="2817"/>
                    <a:pt x="1048" y="2853"/>
                    <a:pt x="1151" y="2898"/>
                  </a:cubicBezTo>
                  <a:cubicBezTo>
                    <a:pt x="1467" y="3049"/>
                    <a:pt x="1805" y="3108"/>
                    <a:pt x="2154" y="3108"/>
                  </a:cubicBezTo>
                  <a:cubicBezTo>
                    <a:pt x="2654" y="3119"/>
                    <a:pt x="3154" y="3119"/>
                    <a:pt x="3654" y="3133"/>
                  </a:cubicBezTo>
                  <a:cubicBezTo>
                    <a:pt x="3830" y="3144"/>
                    <a:pt x="3992" y="3155"/>
                    <a:pt x="4166" y="3177"/>
                  </a:cubicBezTo>
                  <a:cubicBezTo>
                    <a:pt x="4305" y="3202"/>
                    <a:pt x="4423" y="3284"/>
                    <a:pt x="4529" y="3387"/>
                  </a:cubicBezTo>
                  <a:cubicBezTo>
                    <a:pt x="4353" y="3342"/>
                    <a:pt x="4191" y="3342"/>
                    <a:pt x="4015" y="3342"/>
                  </a:cubicBezTo>
                  <a:cubicBezTo>
                    <a:pt x="3713" y="3353"/>
                    <a:pt x="3411" y="3365"/>
                    <a:pt x="3107" y="3365"/>
                  </a:cubicBezTo>
                  <a:cubicBezTo>
                    <a:pt x="2960" y="3371"/>
                    <a:pt x="2809" y="3377"/>
                    <a:pt x="2657" y="3377"/>
                  </a:cubicBezTo>
                  <a:cubicBezTo>
                    <a:pt x="2547" y="3377"/>
                    <a:pt x="2436" y="3374"/>
                    <a:pt x="2327" y="3365"/>
                  </a:cubicBezTo>
                  <a:cubicBezTo>
                    <a:pt x="2306" y="3362"/>
                    <a:pt x="2285" y="3361"/>
                    <a:pt x="2264" y="3361"/>
                  </a:cubicBezTo>
                  <a:cubicBezTo>
                    <a:pt x="2181" y="3361"/>
                    <a:pt x="2101" y="3381"/>
                    <a:pt x="2037" y="3446"/>
                  </a:cubicBezTo>
                  <a:cubicBezTo>
                    <a:pt x="1827" y="3622"/>
                    <a:pt x="1746" y="3842"/>
                    <a:pt x="1769" y="4110"/>
                  </a:cubicBezTo>
                  <a:cubicBezTo>
                    <a:pt x="1805" y="4401"/>
                    <a:pt x="1875" y="4669"/>
                    <a:pt x="2001" y="4923"/>
                  </a:cubicBezTo>
                  <a:cubicBezTo>
                    <a:pt x="2084" y="5099"/>
                    <a:pt x="2154" y="5273"/>
                    <a:pt x="2327" y="5390"/>
                  </a:cubicBezTo>
                  <a:cubicBezTo>
                    <a:pt x="2420" y="5460"/>
                    <a:pt x="2515" y="5552"/>
                    <a:pt x="2629" y="5599"/>
                  </a:cubicBezTo>
                  <a:cubicBezTo>
                    <a:pt x="2853" y="5703"/>
                    <a:pt x="3084" y="5773"/>
                    <a:pt x="3328" y="5773"/>
                  </a:cubicBezTo>
                  <a:lnTo>
                    <a:pt x="3923" y="5773"/>
                  </a:lnTo>
                  <a:cubicBezTo>
                    <a:pt x="3938" y="5773"/>
                    <a:pt x="3953" y="5774"/>
                    <a:pt x="3968" y="5774"/>
                  </a:cubicBezTo>
                  <a:cubicBezTo>
                    <a:pt x="4285" y="5774"/>
                    <a:pt x="4538" y="5635"/>
                    <a:pt x="4724" y="5379"/>
                  </a:cubicBezTo>
                  <a:cubicBezTo>
                    <a:pt x="4853" y="5228"/>
                    <a:pt x="4934" y="5041"/>
                    <a:pt x="4981" y="4842"/>
                  </a:cubicBezTo>
                  <a:cubicBezTo>
                    <a:pt x="4981" y="4820"/>
                    <a:pt x="4993" y="4795"/>
                    <a:pt x="5004" y="4784"/>
                  </a:cubicBezTo>
                  <a:cubicBezTo>
                    <a:pt x="5040" y="4761"/>
                    <a:pt x="5074" y="4739"/>
                    <a:pt x="5110" y="4714"/>
                  </a:cubicBezTo>
                  <a:cubicBezTo>
                    <a:pt x="5157" y="4680"/>
                    <a:pt x="5213" y="4680"/>
                    <a:pt x="5283" y="4680"/>
                  </a:cubicBezTo>
                  <a:cubicBezTo>
                    <a:pt x="5250" y="4784"/>
                    <a:pt x="5227" y="4879"/>
                    <a:pt x="5191" y="4960"/>
                  </a:cubicBezTo>
                  <a:cubicBezTo>
                    <a:pt x="5099" y="5180"/>
                    <a:pt x="4981" y="5379"/>
                    <a:pt x="4794" y="5530"/>
                  </a:cubicBezTo>
                  <a:cubicBezTo>
                    <a:pt x="4515" y="5750"/>
                    <a:pt x="4213" y="5912"/>
                    <a:pt x="3853" y="5960"/>
                  </a:cubicBezTo>
                  <a:cubicBezTo>
                    <a:pt x="3754" y="5970"/>
                    <a:pt x="3651" y="5975"/>
                    <a:pt x="3549" y="5975"/>
                  </a:cubicBezTo>
                  <a:cubicBezTo>
                    <a:pt x="3424" y="5975"/>
                    <a:pt x="3298" y="5967"/>
                    <a:pt x="3177" y="5949"/>
                  </a:cubicBezTo>
                  <a:cubicBezTo>
                    <a:pt x="2794" y="5879"/>
                    <a:pt x="2420" y="5773"/>
                    <a:pt x="2084" y="5552"/>
                  </a:cubicBezTo>
                  <a:cubicBezTo>
                    <a:pt x="1919" y="5437"/>
                    <a:pt x="1757" y="5298"/>
                    <a:pt x="1607" y="5169"/>
                  </a:cubicBezTo>
                  <a:cubicBezTo>
                    <a:pt x="1521" y="5091"/>
                    <a:pt x="1432" y="5052"/>
                    <a:pt x="1335" y="5052"/>
                  </a:cubicBezTo>
                  <a:cubicBezTo>
                    <a:pt x="1273" y="5052"/>
                    <a:pt x="1209" y="5068"/>
                    <a:pt x="1140" y="5099"/>
                  </a:cubicBezTo>
                  <a:cubicBezTo>
                    <a:pt x="1070" y="5133"/>
                    <a:pt x="1000" y="5169"/>
                    <a:pt x="919" y="5169"/>
                  </a:cubicBezTo>
                  <a:cubicBezTo>
                    <a:pt x="886" y="5173"/>
                    <a:pt x="854" y="5175"/>
                    <a:pt x="822" y="5175"/>
                  </a:cubicBezTo>
                  <a:cubicBezTo>
                    <a:pt x="582" y="5175"/>
                    <a:pt x="368" y="5070"/>
                    <a:pt x="173" y="4935"/>
                  </a:cubicBezTo>
                  <a:cubicBezTo>
                    <a:pt x="151" y="4923"/>
                    <a:pt x="140" y="4912"/>
                    <a:pt x="129" y="4890"/>
                  </a:cubicBezTo>
                  <a:cubicBezTo>
                    <a:pt x="104" y="4865"/>
                    <a:pt x="92" y="4831"/>
                    <a:pt x="81" y="4809"/>
                  </a:cubicBezTo>
                  <a:cubicBezTo>
                    <a:pt x="104" y="4809"/>
                    <a:pt x="115" y="4809"/>
                    <a:pt x="129" y="4820"/>
                  </a:cubicBezTo>
                  <a:cubicBezTo>
                    <a:pt x="291" y="4923"/>
                    <a:pt x="453" y="5004"/>
                    <a:pt x="651" y="5041"/>
                  </a:cubicBezTo>
                  <a:cubicBezTo>
                    <a:pt x="694" y="5045"/>
                    <a:pt x="734" y="5048"/>
                    <a:pt x="772" y="5048"/>
                  </a:cubicBezTo>
                  <a:cubicBezTo>
                    <a:pt x="1005" y="5048"/>
                    <a:pt x="1163" y="4957"/>
                    <a:pt x="1302" y="4739"/>
                  </a:cubicBezTo>
                  <a:cubicBezTo>
                    <a:pt x="1489" y="4471"/>
                    <a:pt x="1581" y="4155"/>
                    <a:pt x="1651" y="3842"/>
                  </a:cubicBezTo>
                  <a:cubicBezTo>
                    <a:pt x="1676" y="3714"/>
                    <a:pt x="1676" y="3585"/>
                    <a:pt x="1618" y="3468"/>
                  </a:cubicBezTo>
                  <a:cubicBezTo>
                    <a:pt x="1548" y="3317"/>
                    <a:pt x="1431" y="3225"/>
                    <a:pt x="1280" y="3155"/>
                  </a:cubicBezTo>
                  <a:cubicBezTo>
                    <a:pt x="1093" y="3049"/>
                    <a:pt x="883" y="2993"/>
                    <a:pt x="674" y="2945"/>
                  </a:cubicBezTo>
                  <a:cubicBezTo>
                    <a:pt x="604" y="2923"/>
                    <a:pt x="548" y="2909"/>
                    <a:pt x="464" y="2887"/>
                  </a:cubicBezTo>
                  <a:cubicBezTo>
                    <a:pt x="489" y="2853"/>
                    <a:pt x="500" y="2839"/>
                    <a:pt x="511" y="2828"/>
                  </a:cubicBezTo>
                  <a:cubicBezTo>
                    <a:pt x="564" y="2776"/>
                    <a:pt x="621" y="2757"/>
                    <a:pt x="679" y="2757"/>
                  </a:cubicBezTo>
                  <a:close/>
                  <a:moveTo>
                    <a:pt x="7926" y="4203"/>
                  </a:moveTo>
                  <a:lnTo>
                    <a:pt x="7926" y="4203"/>
                  </a:lnTo>
                  <a:cubicBezTo>
                    <a:pt x="7996" y="4854"/>
                    <a:pt x="7811" y="5437"/>
                    <a:pt x="7543" y="6007"/>
                  </a:cubicBezTo>
                  <a:cubicBezTo>
                    <a:pt x="7507" y="5971"/>
                    <a:pt x="7473" y="5949"/>
                    <a:pt x="7462" y="5901"/>
                  </a:cubicBezTo>
                  <a:cubicBezTo>
                    <a:pt x="7437" y="5820"/>
                    <a:pt x="7403" y="5739"/>
                    <a:pt x="7403" y="5658"/>
                  </a:cubicBezTo>
                  <a:cubicBezTo>
                    <a:pt x="7403" y="5493"/>
                    <a:pt x="7415" y="5320"/>
                    <a:pt x="7437" y="5158"/>
                  </a:cubicBezTo>
                  <a:cubicBezTo>
                    <a:pt x="7473" y="4879"/>
                    <a:pt x="7565" y="4622"/>
                    <a:pt x="7716" y="4390"/>
                  </a:cubicBezTo>
                  <a:cubicBezTo>
                    <a:pt x="7775" y="4306"/>
                    <a:pt x="7845" y="4261"/>
                    <a:pt x="7926" y="4203"/>
                  </a:cubicBezTo>
                  <a:close/>
                  <a:moveTo>
                    <a:pt x="1372" y="5111"/>
                  </a:moveTo>
                  <a:cubicBezTo>
                    <a:pt x="1478" y="5111"/>
                    <a:pt x="1559" y="5180"/>
                    <a:pt x="1629" y="5250"/>
                  </a:cubicBezTo>
                  <a:cubicBezTo>
                    <a:pt x="1780" y="5368"/>
                    <a:pt x="1919" y="5482"/>
                    <a:pt x="2059" y="5588"/>
                  </a:cubicBezTo>
                  <a:cubicBezTo>
                    <a:pt x="2096" y="5611"/>
                    <a:pt x="2107" y="5622"/>
                    <a:pt x="2096" y="5658"/>
                  </a:cubicBezTo>
                  <a:cubicBezTo>
                    <a:pt x="2026" y="5879"/>
                    <a:pt x="1931" y="6100"/>
                    <a:pt x="1746" y="6239"/>
                  </a:cubicBezTo>
                  <a:cubicBezTo>
                    <a:pt x="1642" y="6311"/>
                    <a:pt x="1524" y="6356"/>
                    <a:pt x="1411" y="6356"/>
                  </a:cubicBezTo>
                  <a:cubicBezTo>
                    <a:pt x="1269" y="6356"/>
                    <a:pt x="1133" y="6286"/>
                    <a:pt x="1037" y="6111"/>
                  </a:cubicBezTo>
                  <a:cubicBezTo>
                    <a:pt x="1012" y="6077"/>
                    <a:pt x="1000" y="6041"/>
                    <a:pt x="989" y="6007"/>
                  </a:cubicBezTo>
                  <a:cubicBezTo>
                    <a:pt x="919" y="5820"/>
                    <a:pt x="883" y="5647"/>
                    <a:pt x="883" y="5449"/>
                  </a:cubicBezTo>
                  <a:lnTo>
                    <a:pt x="883" y="5273"/>
                  </a:lnTo>
                  <a:cubicBezTo>
                    <a:pt x="883" y="5250"/>
                    <a:pt x="908" y="5239"/>
                    <a:pt x="919" y="5228"/>
                  </a:cubicBezTo>
                  <a:cubicBezTo>
                    <a:pt x="1012" y="5192"/>
                    <a:pt x="1107" y="5158"/>
                    <a:pt x="1199" y="5133"/>
                  </a:cubicBezTo>
                  <a:cubicBezTo>
                    <a:pt x="1257" y="5122"/>
                    <a:pt x="1316" y="5111"/>
                    <a:pt x="1372" y="5111"/>
                  </a:cubicBezTo>
                  <a:close/>
                  <a:moveTo>
                    <a:pt x="699" y="5214"/>
                  </a:moveTo>
                  <a:cubicBezTo>
                    <a:pt x="732" y="5214"/>
                    <a:pt x="757" y="5228"/>
                    <a:pt x="780" y="5228"/>
                  </a:cubicBezTo>
                  <a:cubicBezTo>
                    <a:pt x="789" y="5225"/>
                    <a:pt x="796" y="5224"/>
                    <a:pt x="803" y="5224"/>
                  </a:cubicBezTo>
                  <a:cubicBezTo>
                    <a:pt x="831" y="5224"/>
                    <a:pt x="838" y="5247"/>
                    <a:pt x="838" y="5284"/>
                  </a:cubicBezTo>
                  <a:lnTo>
                    <a:pt x="838" y="5507"/>
                  </a:lnTo>
                  <a:cubicBezTo>
                    <a:pt x="850" y="5717"/>
                    <a:pt x="897" y="5926"/>
                    <a:pt x="978" y="6111"/>
                  </a:cubicBezTo>
                  <a:cubicBezTo>
                    <a:pt x="1037" y="6239"/>
                    <a:pt x="1140" y="6357"/>
                    <a:pt x="1280" y="6390"/>
                  </a:cubicBezTo>
                  <a:cubicBezTo>
                    <a:pt x="1327" y="6402"/>
                    <a:pt x="1374" y="6408"/>
                    <a:pt x="1420" y="6408"/>
                  </a:cubicBezTo>
                  <a:cubicBezTo>
                    <a:pt x="1558" y="6408"/>
                    <a:pt x="1690" y="6355"/>
                    <a:pt x="1805" y="6250"/>
                  </a:cubicBezTo>
                  <a:cubicBezTo>
                    <a:pt x="1897" y="6169"/>
                    <a:pt x="1978" y="6066"/>
                    <a:pt x="2037" y="5937"/>
                  </a:cubicBezTo>
                  <a:cubicBezTo>
                    <a:pt x="2070" y="5842"/>
                    <a:pt x="2118" y="5750"/>
                    <a:pt x="2165" y="5658"/>
                  </a:cubicBezTo>
                  <a:cubicBezTo>
                    <a:pt x="2224" y="5669"/>
                    <a:pt x="2224" y="5669"/>
                    <a:pt x="2210" y="5739"/>
                  </a:cubicBezTo>
                  <a:cubicBezTo>
                    <a:pt x="2154" y="6018"/>
                    <a:pt x="2026" y="6262"/>
                    <a:pt x="1827" y="6485"/>
                  </a:cubicBezTo>
                  <a:cubicBezTo>
                    <a:pt x="1746" y="6577"/>
                    <a:pt x="1640" y="6625"/>
                    <a:pt x="1526" y="6647"/>
                  </a:cubicBezTo>
                  <a:cubicBezTo>
                    <a:pt x="1469" y="6658"/>
                    <a:pt x="1416" y="6664"/>
                    <a:pt x="1365" y="6664"/>
                  </a:cubicBezTo>
                  <a:cubicBezTo>
                    <a:pt x="1151" y="6664"/>
                    <a:pt x="985" y="6564"/>
                    <a:pt x="872" y="6368"/>
                  </a:cubicBezTo>
                  <a:cubicBezTo>
                    <a:pt x="813" y="6276"/>
                    <a:pt x="780" y="6181"/>
                    <a:pt x="743" y="6088"/>
                  </a:cubicBezTo>
                  <a:cubicBezTo>
                    <a:pt x="674" y="5798"/>
                    <a:pt x="687" y="5507"/>
                    <a:pt x="699" y="5214"/>
                  </a:cubicBezTo>
                  <a:close/>
                  <a:moveTo>
                    <a:pt x="6957" y="2834"/>
                  </a:moveTo>
                  <a:cubicBezTo>
                    <a:pt x="6963" y="2834"/>
                    <a:pt x="6969" y="2836"/>
                    <a:pt x="6973" y="2839"/>
                  </a:cubicBezTo>
                  <a:cubicBezTo>
                    <a:pt x="7018" y="2864"/>
                    <a:pt x="7065" y="2887"/>
                    <a:pt x="7124" y="2923"/>
                  </a:cubicBezTo>
                  <a:cubicBezTo>
                    <a:pt x="7018" y="2968"/>
                    <a:pt x="6937" y="3015"/>
                    <a:pt x="6889" y="3108"/>
                  </a:cubicBezTo>
                  <a:cubicBezTo>
                    <a:pt x="6915" y="3108"/>
                    <a:pt x="6937" y="3096"/>
                    <a:pt x="6948" y="3085"/>
                  </a:cubicBezTo>
                  <a:cubicBezTo>
                    <a:pt x="7007" y="3049"/>
                    <a:pt x="7065" y="3015"/>
                    <a:pt x="7113" y="2979"/>
                  </a:cubicBezTo>
                  <a:cubicBezTo>
                    <a:pt x="7125" y="2971"/>
                    <a:pt x="7138" y="2967"/>
                    <a:pt x="7151" y="2967"/>
                  </a:cubicBezTo>
                  <a:cubicBezTo>
                    <a:pt x="7172" y="2967"/>
                    <a:pt x="7191" y="2977"/>
                    <a:pt x="7205" y="2993"/>
                  </a:cubicBezTo>
                  <a:cubicBezTo>
                    <a:pt x="7334" y="3119"/>
                    <a:pt x="7462" y="3225"/>
                    <a:pt x="7577" y="3365"/>
                  </a:cubicBezTo>
                  <a:cubicBezTo>
                    <a:pt x="7764" y="3585"/>
                    <a:pt x="7867" y="3865"/>
                    <a:pt x="7915" y="4144"/>
                  </a:cubicBezTo>
                  <a:cubicBezTo>
                    <a:pt x="7867" y="4180"/>
                    <a:pt x="7823" y="4203"/>
                    <a:pt x="7786" y="4236"/>
                  </a:cubicBezTo>
                  <a:cubicBezTo>
                    <a:pt x="7753" y="4272"/>
                    <a:pt x="7716" y="4320"/>
                    <a:pt x="7683" y="4353"/>
                  </a:cubicBezTo>
                  <a:cubicBezTo>
                    <a:pt x="7426" y="4761"/>
                    <a:pt x="7334" y="5214"/>
                    <a:pt x="7345" y="5692"/>
                  </a:cubicBezTo>
                  <a:cubicBezTo>
                    <a:pt x="7356" y="5842"/>
                    <a:pt x="7392" y="5982"/>
                    <a:pt x="7518" y="6066"/>
                  </a:cubicBezTo>
                  <a:cubicBezTo>
                    <a:pt x="7518" y="6088"/>
                    <a:pt x="7507" y="6100"/>
                    <a:pt x="7496" y="6111"/>
                  </a:cubicBezTo>
                  <a:cubicBezTo>
                    <a:pt x="7415" y="6228"/>
                    <a:pt x="7334" y="6331"/>
                    <a:pt x="7239" y="6449"/>
                  </a:cubicBezTo>
                  <a:cubicBezTo>
                    <a:pt x="7099" y="6625"/>
                    <a:pt x="6878" y="6695"/>
                    <a:pt x="6669" y="6750"/>
                  </a:cubicBezTo>
                  <a:cubicBezTo>
                    <a:pt x="6646" y="6764"/>
                    <a:pt x="6610" y="6764"/>
                    <a:pt x="6588" y="6764"/>
                  </a:cubicBezTo>
                  <a:cubicBezTo>
                    <a:pt x="6564" y="6767"/>
                    <a:pt x="6540" y="6768"/>
                    <a:pt x="6517" y="6768"/>
                  </a:cubicBezTo>
                  <a:cubicBezTo>
                    <a:pt x="6327" y="6768"/>
                    <a:pt x="6165" y="6687"/>
                    <a:pt x="6040" y="6530"/>
                  </a:cubicBezTo>
                  <a:lnTo>
                    <a:pt x="6007" y="6496"/>
                  </a:lnTo>
                  <a:cubicBezTo>
                    <a:pt x="5912" y="6368"/>
                    <a:pt x="5808" y="6250"/>
                    <a:pt x="5738" y="6111"/>
                  </a:cubicBezTo>
                  <a:cubicBezTo>
                    <a:pt x="5551" y="5773"/>
                    <a:pt x="5610" y="5423"/>
                    <a:pt x="5680" y="5074"/>
                  </a:cubicBezTo>
                  <a:cubicBezTo>
                    <a:pt x="5702" y="4960"/>
                    <a:pt x="5750" y="4854"/>
                    <a:pt x="5786" y="4750"/>
                  </a:cubicBezTo>
                  <a:cubicBezTo>
                    <a:pt x="5831" y="4633"/>
                    <a:pt x="5856" y="4529"/>
                    <a:pt x="5889" y="4423"/>
                  </a:cubicBezTo>
                  <a:cubicBezTo>
                    <a:pt x="6018" y="4004"/>
                    <a:pt x="6205" y="3608"/>
                    <a:pt x="6448" y="3247"/>
                  </a:cubicBezTo>
                  <a:cubicBezTo>
                    <a:pt x="6507" y="3177"/>
                    <a:pt x="6565" y="3096"/>
                    <a:pt x="6624" y="3038"/>
                  </a:cubicBezTo>
                  <a:cubicBezTo>
                    <a:pt x="6716" y="2957"/>
                    <a:pt x="6808" y="2876"/>
                    <a:pt x="6926" y="2839"/>
                  </a:cubicBezTo>
                  <a:cubicBezTo>
                    <a:pt x="6933" y="2839"/>
                    <a:pt x="6946" y="2834"/>
                    <a:pt x="6957" y="2834"/>
                  </a:cubicBezTo>
                  <a:close/>
                  <a:moveTo>
                    <a:pt x="1081" y="1931"/>
                  </a:moveTo>
                  <a:cubicBezTo>
                    <a:pt x="1176" y="1957"/>
                    <a:pt x="1246" y="1968"/>
                    <a:pt x="1302" y="1990"/>
                  </a:cubicBezTo>
                  <a:cubicBezTo>
                    <a:pt x="1467" y="2071"/>
                    <a:pt x="1640" y="2155"/>
                    <a:pt x="1805" y="2225"/>
                  </a:cubicBezTo>
                  <a:cubicBezTo>
                    <a:pt x="1919" y="2281"/>
                    <a:pt x="2037" y="2317"/>
                    <a:pt x="2177" y="2317"/>
                  </a:cubicBezTo>
                  <a:cubicBezTo>
                    <a:pt x="2434" y="2306"/>
                    <a:pt x="2688" y="2295"/>
                    <a:pt x="2945" y="2258"/>
                  </a:cubicBezTo>
                  <a:cubicBezTo>
                    <a:pt x="3198" y="2229"/>
                    <a:pt x="3456" y="2205"/>
                    <a:pt x="3715" y="2205"/>
                  </a:cubicBezTo>
                  <a:cubicBezTo>
                    <a:pt x="3873" y="2205"/>
                    <a:pt x="4032" y="2214"/>
                    <a:pt x="4191" y="2236"/>
                  </a:cubicBezTo>
                  <a:cubicBezTo>
                    <a:pt x="4504" y="2269"/>
                    <a:pt x="4808" y="2339"/>
                    <a:pt x="5088" y="2479"/>
                  </a:cubicBezTo>
                  <a:cubicBezTo>
                    <a:pt x="5319" y="2596"/>
                    <a:pt x="5540" y="2747"/>
                    <a:pt x="5680" y="2968"/>
                  </a:cubicBezTo>
                  <a:cubicBezTo>
                    <a:pt x="5970" y="3398"/>
                    <a:pt x="6018" y="3865"/>
                    <a:pt x="5856" y="4353"/>
                  </a:cubicBezTo>
                  <a:cubicBezTo>
                    <a:pt x="5831" y="4412"/>
                    <a:pt x="5819" y="4482"/>
                    <a:pt x="5797" y="4541"/>
                  </a:cubicBezTo>
                  <a:cubicBezTo>
                    <a:pt x="5680" y="4854"/>
                    <a:pt x="5562" y="5180"/>
                    <a:pt x="5562" y="5530"/>
                  </a:cubicBezTo>
                  <a:cubicBezTo>
                    <a:pt x="5562" y="5703"/>
                    <a:pt x="5576" y="5879"/>
                    <a:pt x="5646" y="6052"/>
                  </a:cubicBezTo>
                  <a:cubicBezTo>
                    <a:pt x="5750" y="6298"/>
                    <a:pt x="5912" y="6507"/>
                    <a:pt x="6121" y="6681"/>
                  </a:cubicBezTo>
                  <a:cubicBezTo>
                    <a:pt x="6244" y="6776"/>
                    <a:pt x="6378" y="6827"/>
                    <a:pt x="6525" y="6827"/>
                  </a:cubicBezTo>
                  <a:cubicBezTo>
                    <a:pt x="6575" y="6827"/>
                    <a:pt x="6627" y="6821"/>
                    <a:pt x="6680" y="6809"/>
                  </a:cubicBezTo>
                  <a:cubicBezTo>
                    <a:pt x="6867" y="6764"/>
                    <a:pt x="7054" y="6695"/>
                    <a:pt x="7205" y="6566"/>
                  </a:cubicBezTo>
                  <a:cubicBezTo>
                    <a:pt x="7205" y="6566"/>
                    <a:pt x="7216" y="6566"/>
                    <a:pt x="7227" y="6555"/>
                  </a:cubicBezTo>
                  <a:lnTo>
                    <a:pt x="7227" y="6588"/>
                  </a:lnTo>
                  <a:cubicBezTo>
                    <a:pt x="7205" y="6834"/>
                    <a:pt x="7135" y="7077"/>
                    <a:pt x="7065" y="7323"/>
                  </a:cubicBezTo>
                  <a:cubicBezTo>
                    <a:pt x="6973" y="7672"/>
                    <a:pt x="6786" y="7974"/>
                    <a:pt x="6496" y="8206"/>
                  </a:cubicBezTo>
                  <a:cubicBezTo>
                    <a:pt x="6356" y="8323"/>
                    <a:pt x="6191" y="8382"/>
                    <a:pt x="6018" y="8404"/>
                  </a:cubicBezTo>
                  <a:cubicBezTo>
                    <a:pt x="5989" y="8406"/>
                    <a:pt x="5961" y="8407"/>
                    <a:pt x="5933" y="8407"/>
                  </a:cubicBezTo>
                  <a:cubicBezTo>
                    <a:pt x="5619" y="8407"/>
                    <a:pt x="5346" y="8293"/>
                    <a:pt x="5110" y="8077"/>
                  </a:cubicBezTo>
                  <a:cubicBezTo>
                    <a:pt x="5040" y="8022"/>
                    <a:pt x="4993" y="7938"/>
                    <a:pt x="4959" y="7868"/>
                  </a:cubicBezTo>
                  <a:cubicBezTo>
                    <a:pt x="4842" y="7647"/>
                    <a:pt x="4830" y="7404"/>
                    <a:pt x="4853" y="7169"/>
                  </a:cubicBezTo>
                  <a:cubicBezTo>
                    <a:pt x="4864" y="6926"/>
                    <a:pt x="4900" y="6695"/>
                    <a:pt x="4864" y="6449"/>
                  </a:cubicBezTo>
                  <a:cubicBezTo>
                    <a:pt x="4830" y="6181"/>
                    <a:pt x="4749" y="5949"/>
                    <a:pt x="4492" y="5798"/>
                  </a:cubicBezTo>
                  <a:lnTo>
                    <a:pt x="4492" y="5787"/>
                  </a:lnTo>
                  <a:cubicBezTo>
                    <a:pt x="4551" y="5750"/>
                    <a:pt x="4610" y="5717"/>
                    <a:pt x="4680" y="5669"/>
                  </a:cubicBezTo>
                  <a:cubicBezTo>
                    <a:pt x="4878" y="5530"/>
                    <a:pt x="5062" y="5368"/>
                    <a:pt x="5157" y="5133"/>
                  </a:cubicBezTo>
                  <a:cubicBezTo>
                    <a:pt x="5202" y="5018"/>
                    <a:pt x="5250" y="4912"/>
                    <a:pt x="5297" y="4809"/>
                  </a:cubicBezTo>
                  <a:cubicBezTo>
                    <a:pt x="5297" y="4795"/>
                    <a:pt x="5308" y="4773"/>
                    <a:pt x="5319" y="4773"/>
                  </a:cubicBezTo>
                  <a:cubicBezTo>
                    <a:pt x="5378" y="4761"/>
                    <a:pt x="5437" y="4761"/>
                    <a:pt x="5493" y="4750"/>
                  </a:cubicBezTo>
                  <a:lnTo>
                    <a:pt x="5493" y="4750"/>
                  </a:lnTo>
                  <a:cubicBezTo>
                    <a:pt x="5481" y="4795"/>
                    <a:pt x="5470" y="4842"/>
                    <a:pt x="5470" y="4879"/>
                  </a:cubicBezTo>
                  <a:cubicBezTo>
                    <a:pt x="5470" y="4901"/>
                    <a:pt x="5470" y="4912"/>
                    <a:pt x="5481" y="4923"/>
                  </a:cubicBezTo>
                  <a:cubicBezTo>
                    <a:pt x="5493" y="4912"/>
                    <a:pt x="5507" y="4901"/>
                    <a:pt x="5518" y="4890"/>
                  </a:cubicBezTo>
                  <a:cubicBezTo>
                    <a:pt x="5518" y="4879"/>
                    <a:pt x="5518" y="4865"/>
                    <a:pt x="5529" y="4854"/>
                  </a:cubicBezTo>
                  <a:cubicBezTo>
                    <a:pt x="5540" y="4795"/>
                    <a:pt x="5540" y="4725"/>
                    <a:pt x="5621" y="4692"/>
                  </a:cubicBezTo>
                  <a:lnTo>
                    <a:pt x="5646" y="4669"/>
                  </a:lnTo>
                  <a:cubicBezTo>
                    <a:pt x="5691" y="4529"/>
                    <a:pt x="5750" y="4390"/>
                    <a:pt x="5808" y="4250"/>
                  </a:cubicBezTo>
                  <a:cubicBezTo>
                    <a:pt x="5819" y="4214"/>
                    <a:pt x="5819" y="4166"/>
                    <a:pt x="5808" y="4133"/>
                  </a:cubicBezTo>
                  <a:cubicBezTo>
                    <a:pt x="5797" y="4085"/>
                    <a:pt x="5808" y="4052"/>
                    <a:pt x="5819" y="4004"/>
                  </a:cubicBezTo>
                  <a:cubicBezTo>
                    <a:pt x="5831" y="3993"/>
                    <a:pt x="5842" y="3982"/>
                    <a:pt x="5842" y="3971"/>
                  </a:cubicBezTo>
                  <a:cubicBezTo>
                    <a:pt x="5842" y="3946"/>
                    <a:pt x="5831" y="3934"/>
                    <a:pt x="5831" y="3912"/>
                  </a:cubicBezTo>
                  <a:cubicBezTo>
                    <a:pt x="5819" y="3923"/>
                    <a:pt x="5797" y="3934"/>
                    <a:pt x="5797" y="3946"/>
                  </a:cubicBezTo>
                  <a:cubicBezTo>
                    <a:pt x="5786" y="3982"/>
                    <a:pt x="5772" y="4004"/>
                    <a:pt x="5761" y="4041"/>
                  </a:cubicBezTo>
                  <a:cubicBezTo>
                    <a:pt x="5646" y="4027"/>
                    <a:pt x="5529" y="4015"/>
                    <a:pt x="5423" y="4004"/>
                  </a:cubicBezTo>
                  <a:cubicBezTo>
                    <a:pt x="5412" y="3887"/>
                    <a:pt x="5400" y="3772"/>
                    <a:pt x="5378" y="3666"/>
                  </a:cubicBezTo>
                  <a:cubicBezTo>
                    <a:pt x="5261" y="3133"/>
                    <a:pt x="4900" y="2619"/>
                    <a:pt x="4224" y="2515"/>
                  </a:cubicBezTo>
                  <a:cubicBezTo>
                    <a:pt x="3916" y="2462"/>
                    <a:pt x="3608" y="2436"/>
                    <a:pt x="3300" y="2436"/>
                  </a:cubicBezTo>
                  <a:cubicBezTo>
                    <a:pt x="2992" y="2436"/>
                    <a:pt x="2684" y="2462"/>
                    <a:pt x="2375" y="2515"/>
                  </a:cubicBezTo>
                  <a:cubicBezTo>
                    <a:pt x="2281" y="2533"/>
                    <a:pt x="2185" y="2549"/>
                    <a:pt x="2087" y="2549"/>
                  </a:cubicBezTo>
                  <a:cubicBezTo>
                    <a:pt x="2002" y="2549"/>
                    <a:pt x="1915" y="2537"/>
                    <a:pt x="1827" y="2504"/>
                  </a:cubicBezTo>
                  <a:cubicBezTo>
                    <a:pt x="1581" y="2409"/>
                    <a:pt x="1327" y="2317"/>
                    <a:pt x="1070" y="2225"/>
                  </a:cubicBezTo>
                  <a:cubicBezTo>
                    <a:pt x="1070" y="2141"/>
                    <a:pt x="1081" y="2038"/>
                    <a:pt x="1081" y="1931"/>
                  </a:cubicBezTo>
                  <a:close/>
                  <a:moveTo>
                    <a:pt x="4210" y="0"/>
                  </a:moveTo>
                  <a:cubicBezTo>
                    <a:pt x="4098" y="0"/>
                    <a:pt x="3986" y="5"/>
                    <a:pt x="3875" y="12"/>
                  </a:cubicBezTo>
                  <a:cubicBezTo>
                    <a:pt x="3272" y="46"/>
                    <a:pt x="2713" y="233"/>
                    <a:pt x="2177" y="512"/>
                  </a:cubicBezTo>
                  <a:cubicBezTo>
                    <a:pt x="1908" y="652"/>
                    <a:pt x="1665" y="828"/>
                    <a:pt x="1489" y="1082"/>
                  </a:cubicBezTo>
                  <a:cubicBezTo>
                    <a:pt x="1302" y="1350"/>
                    <a:pt x="1140" y="1630"/>
                    <a:pt x="1037" y="1931"/>
                  </a:cubicBezTo>
                  <a:cubicBezTo>
                    <a:pt x="1037" y="1945"/>
                    <a:pt x="1012" y="1968"/>
                    <a:pt x="1000" y="1968"/>
                  </a:cubicBezTo>
                  <a:cubicBezTo>
                    <a:pt x="883" y="2015"/>
                    <a:pt x="791" y="2085"/>
                    <a:pt x="769" y="2225"/>
                  </a:cubicBezTo>
                  <a:cubicBezTo>
                    <a:pt x="769" y="2236"/>
                    <a:pt x="743" y="2247"/>
                    <a:pt x="732" y="2247"/>
                  </a:cubicBezTo>
                  <a:cubicBezTo>
                    <a:pt x="662" y="2281"/>
                    <a:pt x="593" y="2295"/>
                    <a:pt x="534" y="2328"/>
                  </a:cubicBezTo>
                  <a:cubicBezTo>
                    <a:pt x="394" y="2409"/>
                    <a:pt x="338" y="2538"/>
                    <a:pt x="324" y="2688"/>
                  </a:cubicBezTo>
                  <a:cubicBezTo>
                    <a:pt x="313" y="2736"/>
                    <a:pt x="313" y="2795"/>
                    <a:pt x="313" y="2853"/>
                  </a:cubicBezTo>
                  <a:cubicBezTo>
                    <a:pt x="185" y="2876"/>
                    <a:pt x="140" y="2909"/>
                    <a:pt x="115" y="3038"/>
                  </a:cubicBezTo>
                  <a:cubicBezTo>
                    <a:pt x="115" y="3049"/>
                    <a:pt x="115" y="3085"/>
                    <a:pt x="140" y="3096"/>
                  </a:cubicBezTo>
                  <a:cubicBezTo>
                    <a:pt x="185" y="3144"/>
                    <a:pt x="185" y="3189"/>
                    <a:pt x="173" y="3247"/>
                  </a:cubicBezTo>
                  <a:cubicBezTo>
                    <a:pt x="115" y="3608"/>
                    <a:pt x="59" y="3957"/>
                    <a:pt x="11" y="4306"/>
                  </a:cubicBezTo>
                  <a:cubicBezTo>
                    <a:pt x="0" y="4376"/>
                    <a:pt x="11" y="4460"/>
                    <a:pt x="11" y="4529"/>
                  </a:cubicBezTo>
                  <a:cubicBezTo>
                    <a:pt x="11" y="4552"/>
                    <a:pt x="0" y="4585"/>
                    <a:pt x="0" y="4610"/>
                  </a:cubicBezTo>
                  <a:cubicBezTo>
                    <a:pt x="11" y="4692"/>
                    <a:pt x="23" y="4761"/>
                    <a:pt x="34" y="4831"/>
                  </a:cubicBezTo>
                  <a:cubicBezTo>
                    <a:pt x="70" y="4949"/>
                    <a:pt x="151" y="5004"/>
                    <a:pt x="243" y="5052"/>
                  </a:cubicBezTo>
                  <a:cubicBezTo>
                    <a:pt x="372" y="5111"/>
                    <a:pt x="489" y="5144"/>
                    <a:pt x="618" y="5192"/>
                  </a:cubicBezTo>
                  <a:cubicBezTo>
                    <a:pt x="629" y="5203"/>
                    <a:pt x="640" y="5203"/>
                    <a:pt x="651" y="5203"/>
                  </a:cubicBezTo>
                  <a:cubicBezTo>
                    <a:pt x="618" y="5460"/>
                    <a:pt x="629" y="5717"/>
                    <a:pt x="674" y="5971"/>
                  </a:cubicBezTo>
                  <a:cubicBezTo>
                    <a:pt x="699" y="6122"/>
                    <a:pt x="743" y="6262"/>
                    <a:pt x="827" y="6390"/>
                  </a:cubicBezTo>
                  <a:cubicBezTo>
                    <a:pt x="955" y="6611"/>
                    <a:pt x="1134" y="6717"/>
                    <a:pt x="1359" y="6717"/>
                  </a:cubicBezTo>
                  <a:cubicBezTo>
                    <a:pt x="1419" y="6717"/>
                    <a:pt x="1482" y="6709"/>
                    <a:pt x="1548" y="6695"/>
                  </a:cubicBezTo>
                  <a:cubicBezTo>
                    <a:pt x="1710" y="6658"/>
                    <a:pt x="1838" y="6566"/>
                    <a:pt x="1945" y="6426"/>
                  </a:cubicBezTo>
                  <a:cubicBezTo>
                    <a:pt x="2107" y="6217"/>
                    <a:pt x="2224" y="5982"/>
                    <a:pt x="2269" y="5717"/>
                  </a:cubicBezTo>
                  <a:cubicBezTo>
                    <a:pt x="2364" y="5750"/>
                    <a:pt x="2467" y="5798"/>
                    <a:pt x="2573" y="5831"/>
                  </a:cubicBezTo>
                  <a:cubicBezTo>
                    <a:pt x="2905" y="5960"/>
                    <a:pt x="3256" y="6020"/>
                    <a:pt x="3610" y="6020"/>
                  </a:cubicBezTo>
                  <a:cubicBezTo>
                    <a:pt x="3641" y="6020"/>
                    <a:pt x="3671" y="6019"/>
                    <a:pt x="3702" y="6018"/>
                  </a:cubicBezTo>
                  <a:cubicBezTo>
                    <a:pt x="3945" y="6007"/>
                    <a:pt x="4166" y="5949"/>
                    <a:pt x="4375" y="5842"/>
                  </a:cubicBezTo>
                  <a:cubicBezTo>
                    <a:pt x="4393" y="5837"/>
                    <a:pt x="4408" y="5834"/>
                    <a:pt x="4423" y="5834"/>
                  </a:cubicBezTo>
                  <a:cubicBezTo>
                    <a:pt x="4437" y="5834"/>
                    <a:pt x="4452" y="5837"/>
                    <a:pt x="4470" y="5842"/>
                  </a:cubicBezTo>
                  <a:cubicBezTo>
                    <a:pt x="4702" y="5982"/>
                    <a:pt x="4772" y="6206"/>
                    <a:pt x="4808" y="6438"/>
                  </a:cubicBezTo>
                  <a:cubicBezTo>
                    <a:pt x="4842" y="6695"/>
                    <a:pt x="4808" y="6938"/>
                    <a:pt x="4794" y="7183"/>
                  </a:cubicBezTo>
                  <a:cubicBezTo>
                    <a:pt x="4772" y="7393"/>
                    <a:pt x="4794" y="7589"/>
                    <a:pt x="4853" y="7787"/>
                  </a:cubicBezTo>
                  <a:cubicBezTo>
                    <a:pt x="4923" y="7985"/>
                    <a:pt x="5051" y="8125"/>
                    <a:pt x="5213" y="8231"/>
                  </a:cubicBezTo>
                  <a:cubicBezTo>
                    <a:pt x="5438" y="8376"/>
                    <a:pt x="5668" y="8459"/>
                    <a:pt x="5917" y="8459"/>
                  </a:cubicBezTo>
                  <a:cubicBezTo>
                    <a:pt x="6006" y="8459"/>
                    <a:pt x="6097" y="8449"/>
                    <a:pt x="6191" y="8427"/>
                  </a:cubicBezTo>
                  <a:cubicBezTo>
                    <a:pt x="6331" y="8393"/>
                    <a:pt x="6448" y="8323"/>
                    <a:pt x="6554" y="8231"/>
                  </a:cubicBezTo>
                  <a:cubicBezTo>
                    <a:pt x="6820" y="8008"/>
                    <a:pt x="6996" y="7728"/>
                    <a:pt x="7099" y="7393"/>
                  </a:cubicBezTo>
                  <a:cubicBezTo>
                    <a:pt x="7183" y="7114"/>
                    <a:pt x="7253" y="6820"/>
                    <a:pt x="7275" y="6530"/>
                  </a:cubicBezTo>
                  <a:cubicBezTo>
                    <a:pt x="7275" y="6507"/>
                    <a:pt x="7286" y="6496"/>
                    <a:pt x="7297" y="6485"/>
                  </a:cubicBezTo>
                  <a:cubicBezTo>
                    <a:pt x="7554" y="6217"/>
                    <a:pt x="7683" y="5879"/>
                    <a:pt x="7797" y="5541"/>
                  </a:cubicBezTo>
                  <a:cubicBezTo>
                    <a:pt x="7892" y="5284"/>
                    <a:pt x="7951" y="5041"/>
                    <a:pt x="7985" y="4773"/>
                  </a:cubicBezTo>
                  <a:cubicBezTo>
                    <a:pt x="8043" y="4261"/>
                    <a:pt x="7951" y="3784"/>
                    <a:pt x="7635" y="3365"/>
                  </a:cubicBezTo>
                  <a:cubicBezTo>
                    <a:pt x="7462" y="3133"/>
                    <a:pt x="7253" y="2934"/>
                    <a:pt x="6996" y="2795"/>
                  </a:cubicBezTo>
                  <a:cubicBezTo>
                    <a:pt x="6984" y="2783"/>
                    <a:pt x="6973" y="2758"/>
                    <a:pt x="6973" y="2736"/>
                  </a:cubicBezTo>
                  <a:cubicBezTo>
                    <a:pt x="6973" y="2607"/>
                    <a:pt x="6984" y="2479"/>
                    <a:pt x="6973" y="2350"/>
                  </a:cubicBezTo>
                  <a:cubicBezTo>
                    <a:pt x="6959" y="2049"/>
                    <a:pt x="6878" y="1769"/>
                    <a:pt x="6775" y="1501"/>
                  </a:cubicBezTo>
                  <a:cubicBezTo>
                    <a:pt x="6658" y="1211"/>
                    <a:pt x="6459" y="979"/>
                    <a:pt x="6216" y="780"/>
                  </a:cubicBezTo>
                  <a:cubicBezTo>
                    <a:pt x="5831" y="479"/>
                    <a:pt x="5412" y="233"/>
                    <a:pt x="4934" y="93"/>
                  </a:cubicBezTo>
                  <a:cubicBezTo>
                    <a:pt x="4695" y="23"/>
                    <a:pt x="4452" y="0"/>
                    <a:pt x="421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4905594" y="935232"/>
              <a:ext cx="22920" cy="7942"/>
            </a:xfrm>
            <a:custGeom>
              <a:avLst/>
              <a:gdLst/>
              <a:ahLst/>
              <a:cxnLst/>
              <a:rect l="l" t="t" r="r" b="b"/>
              <a:pathLst>
                <a:path w="303" h="105" extrusionOk="0">
                  <a:moveTo>
                    <a:pt x="303" y="0"/>
                  </a:moveTo>
                  <a:lnTo>
                    <a:pt x="303" y="0"/>
                  </a:lnTo>
                  <a:cubicBezTo>
                    <a:pt x="199" y="25"/>
                    <a:pt x="104" y="48"/>
                    <a:pt x="1" y="81"/>
                  </a:cubicBezTo>
                  <a:cubicBezTo>
                    <a:pt x="21" y="98"/>
                    <a:pt x="51" y="105"/>
                    <a:pt x="86" y="105"/>
                  </a:cubicBezTo>
                  <a:cubicBezTo>
                    <a:pt x="174" y="105"/>
                    <a:pt x="286" y="58"/>
                    <a:pt x="30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4831695" y="877973"/>
              <a:ext cx="6203" cy="19516"/>
            </a:xfrm>
            <a:custGeom>
              <a:avLst/>
              <a:gdLst/>
              <a:ahLst/>
              <a:cxnLst/>
              <a:rect l="l" t="t" r="r" b="b"/>
              <a:pathLst>
                <a:path w="82" h="258" extrusionOk="0">
                  <a:moveTo>
                    <a:pt x="34" y="0"/>
                  </a:moveTo>
                  <a:cubicBezTo>
                    <a:pt x="22" y="25"/>
                    <a:pt x="11" y="36"/>
                    <a:pt x="0" y="48"/>
                  </a:cubicBezTo>
                  <a:cubicBezTo>
                    <a:pt x="11" y="106"/>
                    <a:pt x="22" y="165"/>
                    <a:pt x="34" y="210"/>
                  </a:cubicBezTo>
                  <a:cubicBezTo>
                    <a:pt x="34" y="224"/>
                    <a:pt x="59" y="246"/>
                    <a:pt x="70" y="257"/>
                  </a:cubicBezTo>
                  <a:cubicBezTo>
                    <a:pt x="70" y="246"/>
                    <a:pt x="81" y="224"/>
                    <a:pt x="81" y="198"/>
                  </a:cubicBezTo>
                  <a:cubicBezTo>
                    <a:pt x="81" y="154"/>
                    <a:pt x="70" y="106"/>
                    <a:pt x="59" y="59"/>
                  </a:cubicBezTo>
                  <a:cubicBezTo>
                    <a:pt x="59" y="36"/>
                    <a:pt x="45" y="25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4823602" y="776692"/>
              <a:ext cx="9001" cy="17852"/>
            </a:xfrm>
            <a:custGeom>
              <a:avLst/>
              <a:gdLst/>
              <a:ahLst/>
              <a:cxnLst/>
              <a:rect l="l" t="t" r="r" b="b"/>
              <a:pathLst>
                <a:path w="119" h="236" extrusionOk="0">
                  <a:moveTo>
                    <a:pt x="12" y="1"/>
                  </a:moveTo>
                  <a:cubicBezTo>
                    <a:pt x="1" y="12"/>
                    <a:pt x="1" y="26"/>
                    <a:pt x="1" y="37"/>
                  </a:cubicBezTo>
                  <a:cubicBezTo>
                    <a:pt x="12" y="96"/>
                    <a:pt x="37" y="152"/>
                    <a:pt x="60" y="199"/>
                  </a:cubicBezTo>
                  <a:cubicBezTo>
                    <a:pt x="60" y="210"/>
                    <a:pt x="82" y="222"/>
                    <a:pt x="82" y="236"/>
                  </a:cubicBezTo>
                  <a:cubicBezTo>
                    <a:pt x="96" y="222"/>
                    <a:pt x="107" y="210"/>
                    <a:pt x="118" y="188"/>
                  </a:cubicBezTo>
                  <a:cubicBezTo>
                    <a:pt x="96" y="129"/>
                    <a:pt x="71" y="71"/>
                    <a:pt x="48" y="26"/>
                  </a:cubicBezTo>
                  <a:cubicBezTo>
                    <a:pt x="37" y="12"/>
                    <a:pt x="26" y="12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4843949" y="913675"/>
              <a:ext cx="11422" cy="13767"/>
            </a:xfrm>
            <a:custGeom>
              <a:avLst/>
              <a:gdLst/>
              <a:ahLst/>
              <a:cxnLst/>
              <a:rect l="l" t="t" r="r" b="b"/>
              <a:pathLst>
                <a:path w="151" h="182" extrusionOk="0">
                  <a:moveTo>
                    <a:pt x="18" y="1"/>
                  </a:moveTo>
                  <a:cubicBezTo>
                    <a:pt x="14" y="1"/>
                    <a:pt x="11" y="2"/>
                    <a:pt x="11" y="6"/>
                  </a:cubicBezTo>
                  <a:cubicBezTo>
                    <a:pt x="0" y="6"/>
                    <a:pt x="0" y="17"/>
                    <a:pt x="0" y="31"/>
                  </a:cubicBezTo>
                  <a:cubicBezTo>
                    <a:pt x="0" y="87"/>
                    <a:pt x="70" y="171"/>
                    <a:pt x="117" y="182"/>
                  </a:cubicBezTo>
                  <a:cubicBezTo>
                    <a:pt x="129" y="182"/>
                    <a:pt x="140" y="182"/>
                    <a:pt x="140" y="171"/>
                  </a:cubicBezTo>
                  <a:cubicBezTo>
                    <a:pt x="151" y="171"/>
                    <a:pt x="151" y="157"/>
                    <a:pt x="140" y="145"/>
                  </a:cubicBezTo>
                  <a:cubicBezTo>
                    <a:pt x="106" y="101"/>
                    <a:pt x="70" y="53"/>
                    <a:pt x="36" y="6"/>
                  </a:cubicBezTo>
                  <a:cubicBezTo>
                    <a:pt x="36" y="6"/>
                    <a:pt x="25" y="1"/>
                    <a:pt x="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4848336" y="777600"/>
              <a:ext cx="15961" cy="13389"/>
            </a:xfrm>
            <a:custGeom>
              <a:avLst/>
              <a:gdLst/>
              <a:ahLst/>
              <a:cxnLst/>
              <a:rect l="l" t="t" r="r" b="b"/>
              <a:pathLst>
                <a:path w="211" h="177" extrusionOk="0">
                  <a:moveTo>
                    <a:pt x="210" y="0"/>
                  </a:moveTo>
                  <a:cubicBezTo>
                    <a:pt x="129" y="0"/>
                    <a:pt x="12" y="106"/>
                    <a:pt x="1" y="176"/>
                  </a:cubicBezTo>
                  <a:cubicBezTo>
                    <a:pt x="82" y="129"/>
                    <a:pt x="152" y="84"/>
                    <a:pt x="21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4976015" y="857853"/>
              <a:ext cx="8926" cy="16793"/>
            </a:xfrm>
            <a:custGeom>
              <a:avLst/>
              <a:gdLst/>
              <a:ahLst/>
              <a:cxnLst/>
              <a:rect l="l" t="t" r="r" b="b"/>
              <a:pathLst>
                <a:path w="118" h="222" extrusionOk="0">
                  <a:moveTo>
                    <a:pt x="92" y="1"/>
                  </a:moveTo>
                  <a:cubicBezTo>
                    <a:pt x="59" y="23"/>
                    <a:pt x="0" y="174"/>
                    <a:pt x="11" y="221"/>
                  </a:cubicBezTo>
                  <a:cubicBezTo>
                    <a:pt x="59" y="210"/>
                    <a:pt x="117" y="70"/>
                    <a:pt x="9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832527" y="846204"/>
              <a:ext cx="4463" cy="17020"/>
            </a:xfrm>
            <a:custGeom>
              <a:avLst/>
              <a:gdLst/>
              <a:ahLst/>
              <a:cxnLst/>
              <a:rect l="l" t="t" r="r" b="b"/>
              <a:pathLst>
                <a:path w="59" h="225" extrusionOk="0">
                  <a:moveTo>
                    <a:pt x="23" y="1"/>
                  </a:moveTo>
                  <a:lnTo>
                    <a:pt x="0" y="26"/>
                  </a:lnTo>
                  <a:lnTo>
                    <a:pt x="0" y="188"/>
                  </a:lnTo>
                  <a:cubicBezTo>
                    <a:pt x="0" y="199"/>
                    <a:pt x="11" y="210"/>
                    <a:pt x="23" y="224"/>
                  </a:cubicBezTo>
                  <a:cubicBezTo>
                    <a:pt x="34" y="210"/>
                    <a:pt x="48" y="210"/>
                    <a:pt x="48" y="199"/>
                  </a:cubicBezTo>
                  <a:cubicBezTo>
                    <a:pt x="59" y="166"/>
                    <a:pt x="48" y="129"/>
                    <a:pt x="59" y="107"/>
                  </a:cubicBezTo>
                  <a:lnTo>
                    <a:pt x="48" y="107"/>
                  </a:lnTo>
                  <a:cubicBezTo>
                    <a:pt x="48" y="85"/>
                    <a:pt x="59" y="48"/>
                    <a:pt x="48" y="26"/>
                  </a:cubicBezTo>
                  <a:cubicBezTo>
                    <a:pt x="48" y="15"/>
                    <a:pt x="34" y="15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4961794" y="888487"/>
              <a:ext cx="11725" cy="15961"/>
            </a:xfrm>
            <a:custGeom>
              <a:avLst/>
              <a:gdLst/>
              <a:ahLst/>
              <a:cxnLst/>
              <a:rect l="l" t="t" r="r" b="b"/>
              <a:pathLst>
                <a:path w="155" h="211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07" y="15"/>
                    <a:pt x="15" y="154"/>
                    <a:pt x="1" y="210"/>
                  </a:cubicBezTo>
                  <a:cubicBezTo>
                    <a:pt x="71" y="199"/>
                    <a:pt x="155" y="71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4941750" y="915944"/>
              <a:ext cx="12330" cy="12708"/>
            </a:xfrm>
            <a:custGeom>
              <a:avLst/>
              <a:gdLst/>
              <a:ahLst/>
              <a:cxnLst/>
              <a:rect l="l" t="t" r="r" b="b"/>
              <a:pathLst>
                <a:path w="163" h="168" extrusionOk="0">
                  <a:moveTo>
                    <a:pt x="151" y="1"/>
                  </a:moveTo>
                  <a:cubicBezTo>
                    <a:pt x="151" y="1"/>
                    <a:pt x="126" y="1"/>
                    <a:pt x="126" y="12"/>
                  </a:cubicBezTo>
                  <a:lnTo>
                    <a:pt x="12" y="127"/>
                  </a:lnTo>
                  <a:cubicBezTo>
                    <a:pt x="12" y="141"/>
                    <a:pt x="12" y="141"/>
                    <a:pt x="1" y="163"/>
                  </a:cubicBezTo>
                  <a:cubicBezTo>
                    <a:pt x="8" y="163"/>
                    <a:pt x="20" y="168"/>
                    <a:pt x="31" y="168"/>
                  </a:cubicBezTo>
                  <a:cubicBezTo>
                    <a:pt x="37" y="168"/>
                    <a:pt x="41" y="167"/>
                    <a:pt x="45" y="163"/>
                  </a:cubicBezTo>
                  <a:cubicBezTo>
                    <a:pt x="104" y="141"/>
                    <a:pt x="140" y="104"/>
                    <a:pt x="163" y="34"/>
                  </a:cubicBezTo>
                  <a:cubicBezTo>
                    <a:pt x="163" y="23"/>
                    <a:pt x="163" y="12"/>
                    <a:pt x="15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4868607" y="933190"/>
              <a:ext cx="15129" cy="9304"/>
            </a:xfrm>
            <a:custGeom>
              <a:avLst/>
              <a:gdLst/>
              <a:ahLst/>
              <a:cxnLst/>
              <a:rect l="l" t="t" r="r" b="b"/>
              <a:pathLst>
                <a:path w="200" h="123" extrusionOk="0">
                  <a:moveTo>
                    <a:pt x="35" y="0"/>
                  </a:moveTo>
                  <a:cubicBezTo>
                    <a:pt x="27" y="0"/>
                    <a:pt x="17" y="8"/>
                    <a:pt x="1" y="16"/>
                  </a:cubicBezTo>
                  <a:cubicBezTo>
                    <a:pt x="12" y="27"/>
                    <a:pt x="23" y="38"/>
                    <a:pt x="23" y="52"/>
                  </a:cubicBezTo>
                  <a:cubicBezTo>
                    <a:pt x="71" y="75"/>
                    <a:pt x="115" y="97"/>
                    <a:pt x="163" y="122"/>
                  </a:cubicBezTo>
                  <a:cubicBezTo>
                    <a:pt x="163" y="122"/>
                    <a:pt x="185" y="108"/>
                    <a:pt x="199" y="108"/>
                  </a:cubicBezTo>
                  <a:cubicBezTo>
                    <a:pt x="185" y="97"/>
                    <a:pt x="185" y="75"/>
                    <a:pt x="174" y="75"/>
                  </a:cubicBezTo>
                  <a:cubicBezTo>
                    <a:pt x="141" y="52"/>
                    <a:pt x="93" y="27"/>
                    <a:pt x="46" y="5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4830787" y="811183"/>
              <a:ext cx="5371" cy="15885"/>
            </a:xfrm>
            <a:custGeom>
              <a:avLst/>
              <a:gdLst/>
              <a:ahLst/>
              <a:cxnLst/>
              <a:rect l="l" t="t" r="r" b="b"/>
              <a:pathLst>
                <a:path w="71" h="210" extrusionOk="0">
                  <a:moveTo>
                    <a:pt x="34" y="0"/>
                  </a:moveTo>
                  <a:lnTo>
                    <a:pt x="23" y="11"/>
                  </a:lnTo>
                  <a:cubicBezTo>
                    <a:pt x="1" y="34"/>
                    <a:pt x="23" y="185"/>
                    <a:pt x="46" y="210"/>
                  </a:cubicBezTo>
                  <a:lnTo>
                    <a:pt x="71" y="210"/>
                  </a:lnTo>
                  <a:lnTo>
                    <a:pt x="71" y="115"/>
                  </a:lnTo>
                  <a:cubicBezTo>
                    <a:pt x="71" y="81"/>
                    <a:pt x="71" y="59"/>
                    <a:pt x="57" y="23"/>
                  </a:cubicBezTo>
                  <a:cubicBezTo>
                    <a:pt x="57" y="11"/>
                    <a:pt x="46" y="11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4843041" y="752185"/>
              <a:ext cx="9834" cy="14902"/>
            </a:xfrm>
            <a:custGeom>
              <a:avLst/>
              <a:gdLst/>
              <a:ahLst/>
              <a:cxnLst/>
              <a:rect l="l" t="t" r="r" b="b"/>
              <a:pathLst>
                <a:path w="130" h="197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57"/>
                    <a:pt x="60" y="163"/>
                    <a:pt x="104" y="196"/>
                  </a:cubicBezTo>
                  <a:cubicBezTo>
                    <a:pt x="129" y="163"/>
                    <a:pt x="82" y="34"/>
                    <a:pt x="2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4987360" y="832287"/>
              <a:ext cx="6203" cy="13540"/>
            </a:xfrm>
            <a:custGeom>
              <a:avLst/>
              <a:gdLst/>
              <a:ahLst/>
              <a:cxnLst/>
              <a:rect l="l" t="t" r="r" b="b"/>
              <a:pathLst>
                <a:path w="82" h="179" extrusionOk="0">
                  <a:moveTo>
                    <a:pt x="71" y="1"/>
                  </a:moveTo>
                  <a:cubicBezTo>
                    <a:pt x="48" y="12"/>
                    <a:pt x="37" y="23"/>
                    <a:pt x="37" y="23"/>
                  </a:cubicBezTo>
                  <a:cubicBezTo>
                    <a:pt x="26" y="70"/>
                    <a:pt x="12" y="115"/>
                    <a:pt x="1" y="151"/>
                  </a:cubicBezTo>
                  <a:cubicBezTo>
                    <a:pt x="1" y="163"/>
                    <a:pt x="12" y="174"/>
                    <a:pt x="26" y="174"/>
                  </a:cubicBezTo>
                  <a:cubicBezTo>
                    <a:pt x="26" y="178"/>
                    <a:pt x="29" y="179"/>
                    <a:pt x="32" y="179"/>
                  </a:cubicBezTo>
                  <a:cubicBezTo>
                    <a:pt x="38" y="179"/>
                    <a:pt x="48" y="174"/>
                    <a:pt x="48" y="174"/>
                  </a:cubicBezTo>
                  <a:cubicBezTo>
                    <a:pt x="60" y="129"/>
                    <a:pt x="71" y="82"/>
                    <a:pt x="82" y="34"/>
                  </a:cubicBezTo>
                  <a:cubicBezTo>
                    <a:pt x="82" y="23"/>
                    <a:pt x="71" y="12"/>
                    <a:pt x="7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4810516" y="756421"/>
              <a:ext cx="10666" cy="1066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45" y="1"/>
                  </a:moveTo>
                  <a:cubicBezTo>
                    <a:pt x="45" y="1"/>
                    <a:pt x="23" y="15"/>
                    <a:pt x="1" y="15"/>
                  </a:cubicBezTo>
                  <a:cubicBezTo>
                    <a:pt x="45" y="59"/>
                    <a:pt x="70" y="107"/>
                    <a:pt x="104" y="140"/>
                  </a:cubicBezTo>
                  <a:lnTo>
                    <a:pt x="129" y="140"/>
                  </a:lnTo>
                  <a:cubicBezTo>
                    <a:pt x="140" y="129"/>
                    <a:pt x="140" y="118"/>
                    <a:pt x="140" y="107"/>
                  </a:cubicBezTo>
                  <a:cubicBezTo>
                    <a:pt x="104" y="70"/>
                    <a:pt x="82" y="37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4717102" y="344414"/>
              <a:ext cx="90771" cy="44175"/>
            </a:xfrm>
            <a:custGeom>
              <a:avLst/>
              <a:gdLst/>
              <a:ahLst/>
              <a:cxnLst/>
              <a:rect l="l" t="t" r="r" b="b"/>
              <a:pathLst>
                <a:path w="1200" h="584" extrusionOk="0">
                  <a:moveTo>
                    <a:pt x="1166" y="0"/>
                  </a:moveTo>
                  <a:cubicBezTo>
                    <a:pt x="1118" y="0"/>
                    <a:pt x="1071" y="14"/>
                    <a:pt x="1026" y="25"/>
                  </a:cubicBezTo>
                  <a:cubicBezTo>
                    <a:pt x="758" y="84"/>
                    <a:pt x="501" y="176"/>
                    <a:pt x="269" y="327"/>
                  </a:cubicBezTo>
                  <a:cubicBezTo>
                    <a:pt x="188" y="386"/>
                    <a:pt x="118" y="455"/>
                    <a:pt x="37" y="514"/>
                  </a:cubicBezTo>
                  <a:cubicBezTo>
                    <a:pt x="23" y="525"/>
                    <a:pt x="12" y="548"/>
                    <a:pt x="1" y="559"/>
                  </a:cubicBezTo>
                  <a:cubicBezTo>
                    <a:pt x="1" y="573"/>
                    <a:pt x="12" y="573"/>
                    <a:pt x="12" y="584"/>
                  </a:cubicBezTo>
                  <a:cubicBezTo>
                    <a:pt x="37" y="573"/>
                    <a:pt x="60" y="559"/>
                    <a:pt x="71" y="536"/>
                  </a:cubicBezTo>
                  <a:cubicBezTo>
                    <a:pt x="372" y="268"/>
                    <a:pt x="736" y="129"/>
                    <a:pt x="1118" y="48"/>
                  </a:cubicBezTo>
                  <a:lnTo>
                    <a:pt x="1177" y="48"/>
                  </a:lnTo>
                  <a:cubicBezTo>
                    <a:pt x="1188" y="48"/>
                    <a:pt x="1199" y="25"/>
                    <a:pt x="1199" y="25"/>
                  </a:cubicBezTo>
                  <a:cubicBezTo>
                    <a:pt x="1188" y="14"/>
                    <a:pt x="1177" y="0"/>
                    <a:pt x="116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4689872" y="394638"/>
              <a:ext cx="18457" cy="16793"/>
            </a:xfrm>
            <a:custGeom>
              <a:avLst/>
              <a:gdLst/>
              <a:ahLst/>
              <a:cxnLst/>
              <a:rect l="l" t="t" r="r" b="b"/>
              <a:pathLst>
                <a:path w="244" h="222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1" y="60"/>
                    <a:pt x="59" y="118"/>
                    <a:pt x="0" y="222"/>
                  </a:cubicBezTo>
                  <a:cubicBezTo>
                    <a:pt x="48" y="222"/>
                    <a:pt x="210" y="71"/>
                    <a:pt x="24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4851966" y="452805"/>
              <a:ext cx="11498" cy="10590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26" y="0"/>
                  </a:moveTo>
                  <a:cubicBezTo>
                    <a:pt x="92" y="0"/>
                    <a:pt x="0" y="92"/>
                    <a:pt x="0" y="129"/>
                  </a:cubicBezTo>
                  <a:cubicBezTo>
                    <a:pt x="0" y="129"/>
                    <a:pt x="0" y="140"/>
                    <a:pt x="11" y="140"/>
                  </a:cubicBezTo>
                  <a:cubicBezTo>
                    <a:pt x="56" y="104"/>
                    <a:pt x="104" y="70"/>
                    <a:pt x="151" y="23"/>
                  </a:cubicBezTo>
                  <a:cubicBezTo>
                    <a:pt x="151" y="23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4839486" y="457192"/>
              <a:ext cx="6203" cy="15961"/>
            </a:xfrm>
            <a:custGeom>
              <a:avLst/>
              <a:gdLst/>
              <a:ahLst/>
              <a:cxnLst/>
              <a:rect l="l" t="t" r="r" b="b"/>
              <a:pathLst>
                <a:path w="82" h="211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46"/>
                    <a:pt x="12" y="174"/>
                    <a:pt x="59" y="210"/>
                  </a:cubicBezTo>
                  <a:cubicBezTo>
                    <a:pt x="81" y="163"/>
                    <a:pt x="70" y="46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4953171" y="791744"/>
              <a:ext cx="25643" cy="25643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40" y="59"/>
                  </a:moveTo>
                  <a:cubicBezTo>
                    <a:pt x="185" y="59"/>
                    <a:pt x="280" y="140"/>
                    <a:pt x="280" y="199"/>
                  </a:cubicBezTo>
                  <a:cubicBezTo>
                    <a:pt x="280" y="246"/>
                    <a:pt x="232" y="291"/>
                    <a:pt x="162" y="291"/>
                  </a:cubicBezTo>
                  <a:cubicBezTo>
                    <a:pt x="93" y="291"/>
                    <a:pt x="45" y="232"/>
                    <a:pt x="45" y="151"/>
                  </a:cubicBezTo>
                  <a:cubicBezTo>
                    <a:pt x="45" y="106"/>
                    <a:pt x="93" y="59"/>
                    <a:pt x="140" y="59"/>
                  </a:cubicBezTo>
                  <a:close/>
                  <a:moveTo>
                    <a:pt x="140" y="0"/>
                  </a:moveTo>
                  <a:cubicBezTo>
                    <a:pt x="59" y="0"/>
                    <a:pt x="0" y="70"/>
                    <a:pt x="0" y="151"/>
                  </a:cubicBezTo>
                  <a:cubicBezTo>
                    <a:pt x="0" y="257"/>
                    <a:pt x="70" y="338"/>
                    <a:pt x="162" y="338"/>
                  </a:cubicBezTo>
                  <a:cubicBezTo>
                    <a:pt x="255" y="338"/>
                    <a:pt x="324" y="280"/>
                    <a:pt x="324" y="199"/>
                  </a:cubicBezTo>
                  <a:cubicBezTo>
                    <a:pt x="338" y="106"/>
                    <a:pt x="232" y="0"/>
                    <a:pt x="14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4990159" y="573449"/>
              <a:ext cx="23752" cy="23752"/>
            </a:xfrm>
            <a:custGeom>
              <a:avLst/>
              <a:gdLst/>
              <a:ahLst/>
              <a:cxnLst/>
              <a:rect l="l" t="t" r="r" b="b"/>
              <a:pathLst>
                <a:path w="314" h="314" extrusionOk="0">
                  <a:moveTo>
                    <a:pt x="162" y="59"/>
                  </a:moveTo>
                  <a:cubicBezTo>
                    <a:pt x="210" y="59"/>
                    <a:pt x="254" y="115"/>
                    <a:pt x="254" y="174"/>
                  </a:cubicBezTo>
                  <a:cubicBezTo>
                    <a:pt x="254" y="221"/>
                    <a:pt x="210" y="280"/>
                    <a:pt x="151" y="280"/>
                  </a:cubicBezTo>
                  <a:cubicBezTo>
                    <a:pt x="92" y="280"/>
                    <a:pt x="45" y="210"/>
                    <a:pt x="45" y="162"/>
                  </a:cubicBezTo>
                  <a:cubicBezTo>
                    <a:pt x="45" y="104"/>
                    <a:pt x="104" y="59"/>
                    <a:pt x="162" y="59"/>
                  </a:cubicBezTo>
                  <a:close/>
                  <a:moveTo>
                    <a:pt x="151" y="0"/>
                  </a:moveTo>
                  <a:cubicBezTo>
                    <a:pt x="70" y="0"/>
                    <a:pt x="0" y="81"/>
                    <a:pt x="0" y="162"/>
                  </a:cubicBezTo>
                  <a:cubicBezTo>
                    <a:pt x="0" y="243"/>
                    <a:pt x="70" y="313"/>
                    <a:pt x="151" y="313"/>
                  </a:cubicBezTo>
                  <a:cubicBezTo>
                    <a:pt x="243" y="313"/>
                    <a:pt x="313" y="255"/>
                    <a:pt x="302" y="162"/>
                  </a:cubicBezTo>
                  <a:cubicBezTo>
                    <a:pt x="302" y="81"/>
                    <a:pt x="221" y="0"/>
                    <a:pt x="15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4910057" y="766178"/>
              <a:ext cx="8699" cy="23903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34" y="0"/>
                  </a:moveTo>
                  <a:cubicBezTo>
                    <a:pt x="34" y="25"/>
                    <a:pt x="23" y="36"/>
                    <a:pt x="23" y="59"/>
                  </a:cubicBezTo>
                  <a:cubicBezTo>
                    <a:pt x="12" y="70"/>
                    <a:pt x="23" y="81"/>
                    <a:pt x="23" y="95"/>
                  </a:cubicBezTo>
                  <a:lnTo>
                    <a:pt x="0" y="106"/>
                  </a:lnTo>
                  <a:cubicBezTo>
                    <a:pt x="23" y="165"/>
                    <a:pt x="45" y="235"/>
                    <a:pt x="70" y="291"/>
                  </a:cubicBezTo>
                  <a:cubicBezTo>
                    <a:pt x="70" y="305"/>
                    <a:pt x="93" y="316"/>
                    <a:pt x="104" y="316"/>
                  </a:cubicBezTo>
                  <a:cubicBezTo>
                    <a:pt x="104" y="305"/>
                    <a:pt x="115" y="291"/>
                    <a:pt x="115" y="280"/>
                  </a:cubicBezTo>
                  <a:cubicBezTo>
                    <a:pt x="104" y="199"/>
                    <a:pt x="81" y="129"/>
                    <a:pt x="70" y="48"/>
                  </a:cubicBezTo>
                  <a:cubicBezTo>
                    <a:pt x="70" y="36"/>
                    <a:pt x="45" y="11"/>
                    <a:pt x="3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4917016" y="680781"/>
              <a:ext cx="8926" cy="22920"/>
            </a:xfrm>
            <a:custGeom>
              <a:avLst/>
              <a:gdLst/>
              <a:ahLst/>
              <a:cxnLst/>
              <a:rect l="l" t="t" r="r" b="b"/>
              <a:pathLst>
                <a:path w="118" h="303" extrusionOk="0">
                  <a:moveTo>
                    <a:pt x="104" y="1"/>
                  </a:moveTo>
                  <a:cubicBezTo>
                    <a:pt x="93" y="12"/>
                    <a:pt x="82" y="12"/>
                    <a:pt x="70" y="23"/>
                  </a:cubicBezTo>
                  <a:cubicBezTo>
                    <a:pt x="48" y="93"/>
                    <a:pt x="23" y="177"/>
                    <a:pt x="12" y="246"/>
                  </a:cubicBezTo>
                  <a:cubicBezTo>
                    <a:pt x="1" y="258"/>
                    <a:pt x="12" y="280"/>
                    <a:pt x="12" y="302"/>
                  </a:cubicBezTo>
                  <a:lnTo>
                    <a:pt x="23" y="302"/>
                  </a:lnTo>
                  <a:cubicBezTo>
                    <a:pt x="34" y="291"/>
                    <a:pt x="48" y="280"/>
                    <a:pt x="48" y="269"/>
                  </a:cubicBezTo>
                  <a:cubicBezTo>
                    <a:pt x="70" y="188"/>
                    <a:pt x="93" y="118"/>
                    <a:pt x="118" y="48"/>
                  </a:cubicBezTo>
                  <a:cubicBezTo>
                    <a:pt x="118" y="37"/>
                    <a:pt x="118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4910057" y="716937"/>
              <a:ext cx="6203" cy="22844"/>
            </a:xfrm>
            <a:custGeom>
              <a:avLst/>
              <a:gdLst/>
              <a:ahLst/>
              <a:cxnLst/>
              <a:rect l="l" t="t" r="r" b="b"/>
              <a:pathLst>
                <a:path w="82" h="302" extrusionOk="0">
                  <a:moveTo>
                    <a:pt x="70" y="0"/>
                  </a:moveTo>
                  <a:cubicBezTo>
                    <a:pt x="56" y="11"/>
                    <a:pt x="34" y="23"/>
                    <a:pt x="34" y="34"/>
                  </a:cubicBezTo>
                  <a:cubicBezTo>
                    <a:pt x="23" y="104"/>
                    <a:pt x="12" y="173"/>
                    <a:pt x="0" y="243"/>
                  </a:cubicBezTo>
                  <a:cubicBezTo>
                    <a:pt x="0" y="268"/>
                    <a:pt x="12" y="280"/>
                    <a:pt x="12" y="291"/>
                  </a:cubicBezTo>
                  <a:cubicBezTo>
                    <a:pt x="12" y="291"/>
                    <a:pt x="23" y="302"/>
                    <a:pt x="34" y="302"/>
                  </a:cubicBezTo>
                  <a:cubicBezTo>
                    <a:pt x="34" y="280"/>
                    <a:pt x="45" y="257"/>
                    <a:pt x="56" y="243"/>
                  </a:cubicBezTo>
                  <a:cubicBezTo>
                    <a:pt x="70" y="173"/>
                    <a:pt x="81" y="118"/>
                    <a:pt x="81" y="59"/>
                  </a:cubicBezTo>
                  <a:cubicBezTo>
                    <a:pt x="81" y="34"/>
                    <a:pt x="81" y="23"/>
                    <a:pt x="7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4960130" y="562860"/>
              <a:ext cx="14221" cy="20348"/>
            </a:xfrm>
            <a:custGeom>
              <a:avLst/>
              <a:gdLst/>
              <a:ahLst/>
              <a:cxnLst/>
              <a:rect l="l" t="t" r="r" b="b"/>
              <a:pathLst>
                <a:path w="188" h="269" extrusionOk="0">
                  <a:moveTo>
                    <a:pt x="188" y="1"/>
                  </a:moveTo>
                  <a:cubicBezTo>
                    <a:pt x="177" y="1"/>
                    <a:pt x="151" y="1"/>
                    <a:pt x="151" y="12"/>
                  </a:cubicBezTo>
                  <a:cubicBezTo>
                    <a:pt x="93" y="82"/>
                    <a:pt x="48" y="152"/>
                    <a:pt x="1" y="221"/>
                  </a:cubicBezTo>
                  <a:cubicBezTo>
                    <a:pt x="1" y="233"/>
                    <a:pt x="1" y="244"/>
                    <a:pt x="12" y="269"/>
                  </a:cubicBezTo>
                  <a:cubicBezTo>
                    <a:pt x="23" y="255"/>
                    <a:pt x="48" y="244"/>
                    <a:pt x="48" y="233"/>
                  </a:cubicBezTo>
                  <a:cubicBezTo>
                    <a:pt x="93" y="174"/>
                    <a:pt x="140" y="104"/>
                    <a:pt x="177" y="34"/>
                  </a:cubicBezTo>
                  <a:cubicBezTo>
                    <a:pt x="188" y="23"/>
                    <a:pt x="188" y="12"/>
                    <a:pt x="18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4945154" y="818974"/>
              <a:ext cx="17776" cy="11649"/>
            </a:xfrm>
            <a:custGeom>
              <a:avLst/>
              <a:gdLst/>
              <a:ahLst/>
              <a:cxnLst/>
              <a:rect l="l" t="t" r="r" b="b"/>
              <a:pathLst>
                <a:path w="235" h="154" extrusionOk="0">
                  <a:moveTo>
                    <a:pt x="11" y="1"/>
                  </a:moveTo>
                  <a:cubicBezTo>
                    <a:pt x="11" y="12"/>
                    <a:pt x="0" y="37"/>
                    <a:pt x="11" y="48"/>
                  </a:cubicBezTo>
                  <a:cubicBezTo>
                    <a:pt x="53" y="110"/>
                    <a:pt x="104" y="154"/>
                    <a:pt x="178" y="154"/>
                  </a:cubicBezTo>
                  <a:cubicBezTo>
                    <a:pt x="188" y="154"/>
                    <a:pt x="199" y="153"/>
                    <a:pt x="210" y="151"/>
                  </a:cubicBezTo>
                  <a:cubicBezTo>
                    <a:pt x="235" y="129"/>
                    <a:pt x="210" y="118"/>
                    <a:pt x="187" y="107"/>
                  </a:cubicBezTo>
                  <a:cubicBezTo>
                    <a:pt x="140" y="70"/>
                    <a:pt x="106" y="37"/>
                    <a:pt x="59" y="12"/>
                  </a:cubicBezTo>
                  <a:cubicBezTo>
                    <a:pt x="48" y="1"/>
                    <a:pt x="25" y="1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4923143" y="799762"/>
              <a:ext cx="12330" cy="14826"/>
            </a:xfrm>
            <a:custGeom>
              <a:avLst/>
              <a:gdLst/>
              <a:ahLst/>
              <a:cxnLst/>
              <a:rect l="l" t="t" r="r" b="b"/>
              <a:pathLst>
                <a:path w="163" h="196" extrusionOk="0">
                  <a:moveTo>
                    <a:pt x="12" y="0"/>
                  </a:moveTo>
                  <a:cubicBezTo>
                    <a:pt x="12" y="12"/>
                    <a:pt x="1" y="23"/>
                    <a:pt x="1" y="23"/>
                  </a:cubicBezTo>
                  <a:cubicBezTo>
                    <a:pt x="1" y="81"/>
                    <a:pt x="82" y="185"/>
                    <a:pt x="129" y="196"/>
                  </a:cubicBezTo>
                  <a:lnTo>
                    <a:pt x="163" y="196"/>
                  </a:lnTo>
                  <a:lnTo>
                    <a:pt x="163" y="162"/>
                  </a:lnTo>
                  <a:cubicBezTo>
                    <a:pt x="129" y="115"/>
                    <a:pt x="82" y="56"/>
                    <a:pt x="48" y="12"/>
                  </a:cubicBezTo>
                  <a:cubicBezTo>
                    <a:pt x="37" y="0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4930102" y="637667"/>
              <a:ext cx="10666" cy="21180"/>
            </a:xfrm>
            <a:custGeom>
              <a:avLst/>
              <a:gdLst/>
              <a:ahLst/>
              <a:cxnLst/>
              <a:rect l="l" t="t" r="r" b="b"/>
              <a:pathLst>
                <a:path w="141" h="280" extrusionOk="0">
                  <a:moveTo>
                    <a:pt x="118" y="1"/>
                  </a:moveTo>
                  <a:lnTo>
                    <a:pt x="118" y="1"/>
                  </a:lnTo>
                  <a:cubicBezTo>
                    <a:pt x="71" y="23"/>
                    <a:pt x="1" y="210"/>
                    <a:pt x="37" y="280"/>
                  </a:cubicBezTo>
                  <a:cubicBezTo>
                    <a:pt x="71" y="244"/>
                    <a:pt x="141" y="34"/>
                    <a:pt x="1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5016557" y="639331"/>
              <a:ext cx="13162" cy="26551"/>
            </a:xfrm>
            <a:custGeom>
              <a:avLst/>
              <a:gdLst/>
              <a:ahLst/>
              <a:cxnLst/>
              <a:rect l="l" t="t" r="r" b="b"/>
              <a:pathLst>
                <a:path w="174" h="351" extrusionOk="0">
                  <a:moveTo>
                    <a:pt x="174" y="1"/>
                  </a:moveTo>
                  <a:cubicBezTo>
                    <a:pt x="104" y="37"/>
                    <a:pt x="0" y="247"/>
                    <a:pt x="0" y="350"/>
                  </a:cubicBezTo>
                  <a:cubicBezTo>
                    <a:pt x="59" y="236"/>
                    <a:pt x="115" y="118"/>
                    <a:pt x="17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4942582" y="600679"/>
              <a:ext cx="9834" cy="22088"/>
            </a:xfrm>
            <a:custGeom>
              <a:avLst/>
              <a:gdLst/>
              <a:ahLst/>
              <a:cxnLst/>
              <a:rect l="l" t="t" r="r" b="b"/>
              <a:pathLst>
                <a:path w="130" h="292" extrusionOk="0">
                  <a:moveTo>
                    <a:pt x="129" y="1"/>
                  </a:moveTo>
                  <a:lnTo>
                    <a:pt x="129" y="1"/>
                  </a:lnTo>
                  <a:cubicBezTo>
                    <a:pt x="71" y="34"/>
                    <a:pt x="1" y="233"/>
                    <a:pt x="23" y="291"/>
                  </a:cubicBezTo>
                  <a:cubicBezTo>
                    <a:pt x="71" y="188"/>
                    <a:pt x="115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5009447" y="643718"/>
              <a:ext cx="8850" cy="13464"/>
            </a:xfrm>
            <a:custGeom>
              <a:avLst/>
              <a:gdLst/>
              <a:ahLst/>
              <a:cxnLst/>
              <a:rect l="l" t="t" r="r" b="b"/>
              <a:pathLst>
                <a:path w="117" h="178" extrusionOk="0">
                  <a:moveTo>
                    <a:pt x="108" y="1"/>
                  </a:moveTo>
                  <a:cubicBezTo>
                    <a:pt x="52" y="1"/>
                    <a:pt x="1" y="97"/>
                    <a:pt x="25" y="164"/>
                  </a:cubicBezTo>
                  <a:cubicBezTo>
                    <a:pt x="25" y="164"/>
                    <a:pt x="25" y="178"/>
                    <a:pt x="36" y="178"/>
                  </a:cubicBezTo>
                  <a:cubicBezTo>
                    <a:pt x="58" y="119"/>
                    <a:pt x="83" y="60"/>
                    <a:pt x="117" y="2"/>
                  </a:cubicBezTo>
                  <a:cubicBezTo>
                    <a:pt x="114" y="1"/>
                    <a:pt x="111" y="1"/>
                    <a:pt x="10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5034181" y="623447"/>
              <a:ext cx="9682" cy="9834"/>
            </a:xfrm>
            <a:custGeom>
              <a:avLst/>
              <a:gdLst/>
              <a:ahLst/>
              <a:cxnLst/>
              <a:rect l="l" t="t" r="r" b="b"/>
              <a:pathLst>
                <a:path w="128" h="130" extrusionOk="0">
                  <a:moveTo>
                    <a:pt x="111" y="0"/>
                  </a:moveTo>
                  <a:cubicBezTo>
                    <a:pt x="49" y="0"/>
                    <a:pt x="0" y="56"/>
                    <a:pt x="11" y="130"/>
                  </a:cubicBezTo>
                  <a:cubicBezTo>
                    <a:pt x="47" y="82"/>
                    <a:pt x="80" y="49"/>
                    <a:pt x="128" y="1"/>
                  </a:cubicBezTo>
                  <a:cubicBezTo>
                    <a:pt x="122" y="1"/>
                    <a:pt x="116" y="0"/>
                    <a:pt x="11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4609770" y="361281"/>
              <a:ext cx="39637" cy="29047"/>
            </a:xfrm>
            <a:custGeom>
              <a:avLst/>
              <a:gdLst/>
              <a:ahLst/>
              <a:cxnLst/>
              <a:rect l="l" t="t" r="r" b="b"/>
              <a:pathLst>
                <a:path w="524" h="384" extrusionOk="0">
                  <a:moveTo>
                    <a:pt x="464" y="1"/>
                  </a:moveTo>
                  <a:cubicBezTo>
                    <a:pt x="302" y="56"/>
                    <a:pt x="185" y="163"/>
                    <a:pt x="82" y="291"/>
                  </a:cubicBezTo>
                  <a:cubicBezTo>
                    <a:pt x="59" y="313"/>
                    <a:pt x="34" y="350"/>
                    <a:pt x="1" y="383"/>
                  </a:cubicBezTo>
                  <a:cubicBezTo>
                    <a:pt x="71" y="325"/>
                    <a:pt x="115" y="291"/>
                    <a:pt x="174" y="244"/>
                  </a:cubicBezTo>
                  <a:cubicBezTo>
                    <a:pt x="233" y="196"/>
                    <a:pt x="280" y="151"/>
                    <a:pt x="339" y="104"/>
                  </a:cubicBezTo>
                  <a:cubicBezTo>
                    <a:pt x="395" y="70"/>
                    <a:pt x="464" y="45"/>
                    <a:pt x="523" y="12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4586776" y="462486"/>
              <a:ext cx="13389" cy="15128"/>
            </a:xfrm>
            <a:custGeom>
              <a:avLst/>
              <a:gdLst/>
              <a:ahLst/>
              <a:cxnLst/>
              <a:rect l="l" t="t" r="r" b="b"/>
              <a:pathLst>
                <a:path w="177" h="200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59"/>
                    <a:pt x="117" y="185"/>
                    <a:pt x="176" y="199"/>
                  </a:cubicBezTo>
                  <a:cubicBezTo>
                    <a:pt x="165" y="140"/>
                    <a:pt x="59" y="12"/>
                    <a:pt x="1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4621191" y="384956"/>
              <a:ext cx="13162" cy="12330"/>
            </a:xfrm>
            <a:custGeom>
              <a:avLst/>
              <a:gdLst/>
              <a:ahLst/>
              <a:cxnLst/>
              <a:rect l="l" t="t" r="r" b="b"/>
              <a:pathLst>
                <a:path w="174" h="163" extrusionOk="0">
                  <a:moveTo>
                    <a:pt x="151" y="0"/>
                  </a:moveTo>
                  <a:cubicBezTo>
                    <a:pt x="118" y="0"/>
                    <a:pt x="12" y="93"/>
                    <a:pt x="1" y="162"/>
                  </a:cubicBezTo>
                  <a:cubicBezTo>
                    <a:pt x="70" y="118"/>
                    <a:pt x="118" y="70"/>
                    <a:pt x="163" y="37"/>
                  </a:cubicBezTo>
                  <a:lnTo>
                    <a:pt x="174" y="12"/>
                  </a:lnTo>
                  <a:cubicBezTo>
                    <a:pt x="174" y="0"/>
                    <a:pt x="163" y="0"/>
                    <a:pt x="15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4657347" y="353793"/>
              <a:ext cx="10590" cy="4841"/>
            </a:xfrm>
            <a:custGeom>
              <a:avLst/>
              <a:gdLst/>
              <a:ahLst/>
              <a:cxnLst/>
              <a:rect l="l" t="t" r="r" b="b"/>
              <a:pathLst>
                <a:path w="140" h="64" extrusionOk="0">
                  <a:moveTo>
                    <a:pt x="85" y="0"/>
                  </a:moveTo>
                  <a:cubicBezTo>
                    <a:pt x="48" y="0"/>
                    <a:pt x="15" y="23"/>
                    <a:pt x="0" y="63"/>
                  </a:cubicBezTo>
                  <a:cubicBezTo>
                    <a:pt x="45" y="52"/>
                    <a:pt x="81" y="30"/>
                    <a:pt x="140" y="16"/>
                  </a:cubicBezTo>
                  <a:cubicBezTo>
                    <a:pt x="121" y="5"/>
                    <a:pt x="103" y="0"/>
                    <a:pt x="8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4664306" y="537294"/>
              <a:ext cx="93494" cy="8926"/>
            </a:xfrm>
            <a:custGeom>
              <a:avLst/>
              <a:gdLst/>
              <a:ahLst/>
              <a:cxnLst/>
              <a:rect l="l" t="t" r="r" b="b"/>
              <a:pathLst>
                <a:path w="1236" h="118" extrusionOk="0">
                  <a:moveTo>
                    <a:pt x="388" y="0"/>
                  </a:moveTo>
                  <a:cubicBezTo>
                    <a:pt x="204" y="0"/>
                    <a:pt x="50" y="15"/>
                    <a:pt x="0" y="48"/>
                  </a:cubicBezTo>
                  <a:cubicBezTo>
                    <a:pt x="172" y="48"/>
                    <a:pt x="343" y="31"/>
                    <a:pt x="509" y="31"/>
                  </a:cubicBezTo>
                  <a:cubicBezTo>
                    <a:pt x="545" y="31"/>
                    <a:pt x="582" y="32"/>
                    <a:pt x="618" y="34"/>
                  </a:cubicBezTo>
                  <a:cubicBezTo>
                    <a:pt x="816" y="48"/>
                    <a:pt x="1026" y="93"/>
                    <a:pt x="1235" y="118"/>
                  </a:cubicBezTo>
                  <a:cubicBezTo>
                    <a:pt x="1166" y="49"/>
                    <a:pt x="727" y="0"/>
                    <a:pt x="38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4769142" y="546143"/>
              <a:ext cx="12330" cy="7110"/>
            </a:xfrm>
            <a:custGeom>
              <a:avLst/>
              <a:gdLst/>
              <a:ahLst/>
              <a:cxnLst/>
              <a:rect l="l" t="t" r="r" b="b"/>
              <a:pathLst>
                <a:path w="163" h="94" extrusionOk="0">
                  <a:moveTo>
                    <a:pt x="11" y="1"/>
                  </a:moveTo>
                  <a:cubicBezTo>
                    <a:pt x="11" y="12"/>
                    <a:pt x="11" y="23"/>
                    <a:pt x="0" y="23"/>
                  </a:cubicBezTo>
                  <a:cubicBezTo>
                    <a:pt x="48" y="46"/>
                    <a:pt x="92" y="71"/>
                    <a:pt x="140" y="93"/>
                  </a:cubicBezTo>
                  <a:lnTo>
                    <a:pt x="151" y="82"/>
                  </a:lnTo>
                  <a:cubicBezTo>
                    <a:pt x="162" y="71"/>
                    <a:pt x="162" y="57"/>
                    <a:pt x="151" y="57"/>
                  </a:cubicBezTo>
                  <a:cubicBezTo>
                    <a:pt x="117" y="23"/>
                    <a:pt x="70" y="1"/>
                    <a:pt x="1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4579741" y="672991"/>
              <a:ext cx="9834" cy="27307"/>
            </a:xfrm>
            <a:custGeom>
              <a:avLst/>
              <a:gdLst/>
              <a:ahLst/>
              <a:cxnLst/>
              <a:rect l="l" t="t" r="r" b="b"/>
              <a:pathLst>
                <a:path w="130" h="361" extrusionOk="0">
                  <a:moveTo>
                    <a:pt x="129" y="0"/>
                  </a:moveTo>
                  <a:cubicBezTo>
                    <a:pt x="82" y="11"/>
                    <a:pt x="1" y="302"/>
                    <a:pt x="12" y="349"/>
                  </a:cubicBezTo>
                  <a:cubicBezTo>
                    <a:pt x="12" y="361"/>
                    <a:pt x="23" y="361"/>
                    <a:pt x="37" y="361"/>
                  </a:cubicBezTo>
                  <a:cubicBezTo>
                    <a:pt x="60" y="243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4876473" y="472244"/>
              <a:ext cx="32602" cy="34266"/>
            </a:xfrm>
            <a:custGeom>
              <a:avLst/>
              <a:gdLst/>
              <a:ahLst/>
              <a:cxnLst/>
              <a:rect l="l" t="t" r="r" b="b"/>
              <a:pathLst>
                <a:path w="431" h="453" extrusionOk="0">
                  <a:moveTo>
                    <a:pt x="430" y="0"/>
                  </a:moveTo>
                  <a:cubicBezTo>
                    <a:pt x="408" y="0"/>
                    <a:pt x="386" y="0"/>
                    <a:pt x="361" y="11"/>
                  </a:cubicBezTo>
                  <a:cubicBezTo>
                    <a:pt x="210" y="104"/>
                    <a:pt x="95" y="232"/>
                    <a:pt x="11" y="394"/>
                  </a:cubicBezTo>
                  <a:cubicBezTo>
                    <a:pt x="0" y="405"/>
                    <a:pt x="0" y="419"/>
                    <a:pt x="0" y="442"/>
                  </a:cubicBezTo>
                  <a:cubicBezTo>
                    <a:pt x="0" y="442"/>
                    <a:pt x="11" y="442"/>
                    <a:pt x="11" y="453"/>
                  </a:cubicBezTo>
                  <a:cubicBezTo>
                    <a:pt x="25" y="430"/>
                    <a:pt x="48" y="419"/>
                    <a:pt x="48" y="405"/>
                  </a:cubicBezTo>
                  <a:cubicBezTo>
                    <a:pt x="140" y="254"/>
                    <a:pt x="246" y="126"/>
                    <a:pt x="397" y="45"/>
                  </a:cubicBezTo>
                  <a:cubicBezTo>
                    <a:pt x="419" y="34"/>
                    <a:pt x="419" y="23"/>
                    <a:pt x="430" y="2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4603643" y="592662"/>
              <a:ext cx="217548" cy="151739"/>
            </a:xfrm>
            <a:custGeom>
              <a:avLst/>
              <a:gdLst/>
              <a:ahLst/>
              <a:cxnLst/>
              <a:rect l="l" t="t" r="r" b="b"/>
              <a:pathLst>
                <a:path w="2876" h="2006" extrusionOk="0">
                  <a:moveTo>
                    <a:pt x="2052" y="58"/>
                  </a:moveTo>
                  <a:cubicBezTo>
                    <a:pt x="2101" y="58"/>
                    <a:pt x="2150" y="61"/>
                    <a:pt x="2199" y="70"/>
                  </a:cubicBezTo>
                  <a:cubicBezTo>
                    <a:pt x="2548" y="107"/>
                    <a:pt x="2839" y="420"/>
                    <a:pt x="2828" y="805"/>
                  </a:cubicBezTo>
                  <a:cubicBezTo>
                    <a:pt x="2805" y="1096"/>
                    <a:pt x="2724" y="1364"/>
                    <a:pt x="2585" y="1621"/>
                  </a:cubicBezTo>
                  <a:lnTo>
                    <a:pt x="2515" y="1691"/>
                  </a:lnTo>
                  <a:cubicBezTo>
                    <a:pt x="2472" y="1738"/>
                    <a:pt x="2451" y="1761"/>
                    <a:pt x="2429" y="1761"/>
                  </a:cubicBezTo>
                  <a:cubicBezTo>
                    <a:pt x="2410" y="1761"/>
                    <a:pt x="2389" y="1741"/>
                    <a:pt x="2350" y="1702"/>
                  </a:cubicBezTo>
                  <a:cubicBezTo>
                    <a:pt x="2118" y="1456"/>
                    <a:pt x="1886" y="1213"/>
                    <a:pt x="1652" y="978"/>
                  </a:cubicBezTo>
                  <a:cubicBezTo>
                    <a:pt x="1442" y="769"/>
                    <a:pt x="1258" y="548"/>
                    <a:pt x="1082" y="316"/>
                  </a:cubicBezTo>
                  <a:cubicBezTo>
                    <a:pt x="1048" y="280"/>
                    <a:pt x="1023" y="246"/>
                    <a:pt x="1012" y="210"/>
                  </a:cubicBezTo>
                  <a:cubicBezTo>
                    <a:pt x="964" y="140"/>
                    <a:pt x="990" y="107"/>
                    <a:pt x="1071" y="107"/>
                  </a:cubicBezTo>
                  <a:cubicBezTo>
                    <a:pt x="1328" y="96"/>
                    <a:pt x="1593" y="84"/>
                    <a:pt x="1850" y="70"/>
                  </a:cubicBezTo>
                  <a:cubicBezTo>
                    <a:pt x="1918" y="64"/>
                    <a:pt x="1985" y="58"/>
                    <a:pt x="2052" y="58"/>
                  </a:cubicBezTo>
                  <a:close/>
                  <a:moveTo>
                    <a:pt x="186" y="183"/>
                  </a:moveTo>
                  <a:cubicBezTo>
                    <a:pt x="204" y="183"/>
                    <a:pt x="220" y="192"/>
                    <a:pt x="233" y="210"/>
                  </a:cubicBezTo>
                  <a:cubicBezTo>
                    <a:pt x="325" y="339"/>
                    <a:pt x="420" y="467"/>
                    <a:pt x="512" y="596"/>
                  </a:cubicBezTo>
                  <a:cubicBezTo>
                    <a:pt x="791" y="992"/>
                    <a:pt x="1104" y="1364"/>
                    <a:pt x="1420" y="1735"/>
                  </a:cubicBezTo>
                  <a:cubicBezTo>
                    <a:pt x="1478" y="1816"/>
                    <a:pt x="1548" y="1875"/>
                    <a:pt x="1618" y="1956"/>
                  </a:cubicBezTo>
                  <a:lnTo>
                    <a:pt x="1571" y="1956"/>
                  </a:lnTo>
                  <a:cubicBezTo>
                    <a:pt x="1350" y="1923"/>
                    <a:pt x="1129" y="1911"/>
                    <a:pt x="909" y="1853"/>
                  </a:cubicBezTo>
                  <a:cubicBezTo>
                    <a:pt x="674" y="1805"/>
                    <a:pt x="476" y="1691"/>
                    <a:pt x="372" y="1467"/>
                  </a:cubicBezTo>
                  <a:cubicBezTo>
                    <a:pt x="255" y="1247"/>
                    <a:pt x="163" y="1015"/>
                    <a:pt x="104" y="783"/>
                  </a:cubicBezTo>
                  <a:cubicBezTo>
                    <a:pt x="70" y="654"/>
                    <a:pt x="70" y="526"/>
                    <a:pt x="57" y="408"/>
                  </a:cubicBezTo>
                  <a:cubicBezTo>
                    <a:pt x="57" y="327"/>
                    <a:pt x="82" y="258"/>
                    <a:pt x="140" y="199"/>
                  </a:cubicBezTo>
                  <a:cubicBezTo>
                    <a:pt x="155" y="189"/>
                    <a:pt x="171" y="183"/>
                    <a:pt x="186" y="183"/>
                  </a:cubicBezTo>
                  <a:close/>
                  <a:moveTo>
                    <a:pt x="555" y="101"/>
                  </a:moveTo>
                  <a:cubicBezTo>
                    <a:pt x="655" y="101"/>
                    <a:pt x="753" y="109"/>
                    <a:pt x="846" y="109"/>
                  </a:cubicBezTo>
                  <a:cubicBezTo>
                    <a:pt x="871" y="109"/>
                    <a:pt x="896" y="108"/>
                    <a:pt x="920" y="107"/>
                  </a:cubicBezTo>
                  <a:cubicBezTo>
                    <a:pt x="953" y="188"/>
                    <a:pt x="964" y="246"/>
                    <a:pt x="1001" y="294"/>
                  </a:cubicBezTo>
                  <a:cubicBezTo>
                    <a:pt x="1188" y="515"/>
                    <a:pt x="1361" y="735"/>
                    <a:pt x="1548" y="934"/>
                  </a:cubicBezTo>
                  <a:cubicBezTo>
                    <a:pt x="1817" y="1224"/>
                    <a:pt x="2107" y="1504"/>
                    <a:pt x="2398" y="1805"/>
                  </a:cubicBezTo>
                  <a:cubicBezTo>
                    <a:pt x="2305" y="1842"/>
                    <a:pt x="2222" y="1886"/>
                    <a:pt x="2141" y="1900"/>
                  </a:cubicBezTo>
                  <a:cubicBezTo>
                    <a:pt x="2012" y="1934"/>
                    <a:pt x="1898" y="1934"/>
                    <a:pt x="1769" y="1956"/>
                  </a:cubicBezTo>
                  <a:cubicBezTo>
                    <a:pt x="1755" y="1960"/>
                    <a:pt x="1742" y="1961"/>
                    <a:pt x="1730" y="1961"/>
                  </a:cubicBezTo>
                  <a:cubicBezTo>
                    <a:pt x="1694" y="1961"/>
                    <a:pt x="1668" y="1945"/>
                    <a:pt x="1641" y="1911"/>
                  </a:cubicBezTo>
                  <a:cubicBezTo>
                    <a:pt x="1384" y="1607"/>
                    <a:pt x="1129" y="1316"/>
                    <a:pt x="883" y="1015"/>
                  </a:cubicBezTo>
                  <a:cubicBezTo>
                    <a:pt x="699" y="794"/>
                    <a:pt x="534" y="548"/>
                    <a:pt x="361" y="327"/>
                  </a:cubicBezTo>
                  <a:cubicBezTo>
                    <a:pt x="325" y="269"/>
                    <a:pt x="280" y="210"/>
                    <a:pt x="244" y="140"/>
                  </a:cubicBezTo>
                  <a:cubicBezTo>
                    <a:pt x="348" y="109"/>
                    <a:pt x="452" y="101"/>
                    <a:pt x="555" y="101"/>
                  </a:cubicBezTo>
                  <a:close/>
                  <a:moveTo>
                    <a:pt x="2037" y="1"/>
                  </a:moveTo>
                  <a:cubicBezTo>
                    <a:pt x="1886" y="26"/>
                    <a:pt x="1722" y="37"/>
                    <a:pt x="1560" y="48"/>
                  </a:cubicBezTo>
                  <a:cubicBezTo>
                    <a:pt x="1188" y="48"/>
                    <a:pt x="814" y="48"/>
                    <a:pt x="442" y="59"/>
                  </a:cubicBezTo>
                  <a:cubicBezTo>
                    <a:pt x="383" y="59"/>
                    <a:pt x="336" y="59"/>
                    <a:pt x="280" y="70"/>
                  </a:cubicBezTo>
                  <a:cubicBezTo>
                    <a:pt x="93" y="118"/>
                    <a:pt x="1" y="235"/>
                    <a:pt x="1" y="434"/>
                  </a:cubicBezTo>
                  <a:cubicBezTo>
                    <a:pt x="1" y="559"/>
                    <a:pt x="23" y="688"/>
                    <a:pt x="45" y="805"/>
                  </a:cubicBezTo>
                  <a:cubicBezTo>
                    <a:pt x="104" y="1026"/>
                    <a:pt x="185" y="1224"/>
                    <a:pt x="280" y="1434"/>
                  </a:cubicBezTo>
                  <a:cubicBezTo>
                    <a:pt x="406" y="1713"/>
                    <a:pt x="640" y="1864"/>
                    <a:pt x="931" y="1911"/>
                  </a:cubicBezTo>
                  <a:cubicBezTo>
                    <a:pt x="1152" y="1956"/>
                    <a:pt x="1361" y="1992"/>
                    <a:pt x="1582" y="2004"/>
                  </a:cubicBezTo>
                  <a:cubicBezTo>
                    <a:pt x="1613" y="2005"/>
                    <a:pt x="1644" y="2006"/>
                    <a:pt x="1675" y="2006"/>
                  </a:cubicBezTo>
                  <a:cubicBezTo>
                    <a:pt x="1898" y="2006"/>
                    <a:pt x="2112" y="1970"/>
                    <a:pt x="2328" y="1886"/>
                  </a:cubicBezTo>
                  <a:cubicBezTo>
                    <a:pt x="2445" y="1842"/>
                    <a:pt x="2560" y="1761"/>
                    <a:pt x="2618" y="1643"/>
                  </a:cubicBezTo>
                  <a:cubicBezTo>
                    <a:pt x="2769" y="1364"/>
                    <a:pt x="2875" y="1073"/>
                    <a:pt x="2864" y="746"/>
                  </a:cubicBezTo>
                  <a:cubicBezTo>
                    <a:pt x="2864" y="629"/>
                    <a:pt x="2828" y="526"/>
                    <a:pt x="2769" y="420"/>
                  </a:cubicBezTo>
                  <a:cubicBezTo>
                    <a:pt x="2655" y="188"/>
                    <a:pt x="2456" y="59"/>
                    <a:pt x="2210" y="15"/>
                  </a:cubicBezTo>
                  <a:cubicBezTo>
                    <a:pt x="2152" y="15"/>
                    <a:pt x="2096" y="15"/>
                    <a:pt x="203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4754089" y="584871"/>
              <a:ext cx="23979" cy="3631"/>
            </a:xfrm>
            <a:custGeom>
              <a:avLst/>
              <a:gdLst/>
              <a:ahLst/>
              <a:cxnLst/>
              <a:rect l="l" t="t" r="r" b="b"/>
              <a:pathLst>
                <a:path w="317" h="48" extrusionOk="0">
                  <a:moveTo>
                    <a:pt x="125" y="1"/>
                  </a:moveTo>
                  <a:cubicBezTo>
                    <a:pt x="70" y="1"/>
                    <a:pt x="20" y="10"/>
                    <a:pt x="1" y="34"/>
                  </a:cubicBezTo>
                  <a:cubicBezTo>
                    <a:pt x="93" y="34"/>
                    <a:pt x="199" y="48"/>
                    <a:pt x="316" y="48"/>
                  </a:cubicBezTo>
                  <a:cubicBezTo>
                    <a:pt x="289" y="20"/>
                    <a:pt x="202" y="1"/>
                    <a:pt x="12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4786614" y="588275"/>
              <a:ext cx="12557" cy="8094"/>
            </a:xfrm>
            <a:custGeom>
              <a:avLst/>
              <a:gdLst/>
              <a:ahLst/>
              <a:cxnLst/>
              <a:rect l="l" t="t" r="r" b="b"/>
              <a:pathLst>
                <a:path w="166" h="107" extrusionOk="0">
                  <a:moveTo>
                    <a:pt x="31" y="1"/>
                  </a:moveTo>
                  <a:cubicBezTo>
                    <a:pt x="24" y="1"/>
                    <a:pt x="18" y="1"/>
                    <a:pt x="12" y="3"/>
                  </a:cubicBezTo>
                  <a:cubicBezTo>
                    <a:pt x="1" y="14"/>
                    <a:pt x="1" y="14"/>
                    <a:pt x="1" y="25"/>
                  </a:cubicBezTo>
                  <a:cubicBezTo>
                    <a:pt x="48" y="47"/>
                    <a:pt x="107" y="73"/>
                    <a:pt x="166" y="106"/>
                  </a:cubicBezTo>
                  <a:cubicBezTo>
                    <a:pt x="153" y="53"/>
                    <a:pt x="87" y="1"/>
                    <a:pt x="3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4526945" y="562028"/>
              <a:ext cx="16793" cy="11573"/>
            </a:xfrm>
            <a:custGeom>
              <a:avLst/>
              <a:gdLst/>
              <a:ahLst/>
              <a:cxnLst/>
              <a:rect l="l" t="t" r="r" b="b"/>
              <a:pathLst>
                <a:path w="222" h="153" extrusionOk="0">
                  <a:moveTo>
                    <a:pt x="1" y="0"/>
                  </a:moveTo>
                  <a:cubicBezTo>
                    <a:pt x="22" y="54"/>
                    <a:pt x="162" y="152"/>
                    <a:pt x="214" y="152"/>
                  </a:cubicBezTo>
                  <a:cubicBezTo>
                    <a:pt x="217" y="152"/>
                    <a:pt x="219" y="152"/>
                    <a:pt x="221" y="151"/>
                  </a:cubicBezTo>
                  <a:cubicBezTo>
                    <a:pt x="210" y="93"/>
                    <a:pt x="59" y="0"/>
                    <a:pt x="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4551679" y="570726"/>
              <a:ext cx="6203" cy="13389"/>
            </a:xfrm>
            <a:custGeom>
              <a:avLst/>
              <a:gdLst/>
              <a:ahLst/>
              <a:cxnLst/>
              <a:rect l="l" t="t" r="r" b="b"/>
              <a:pathLst>
                <a:path w="82" h="177" extrusionOk="0">
                  <a:moveTo>
                    <a:pt x="12" y="0"/>
                  </a:moveTo>
                  <a:cubicBezTo>
                    <a:pt x="12" y="11"/>
                    <a:pt x="0" y="25"/>
                    <a:pt x="0" y="25"/>
                  </a:cubicBezTo>
                  <a:cubicBezTo>
                    <a:pt x="12" y="70"/>
                    <a:pt x="12" y="117"/>
                    <a:pt x="23" y="151"/>
                  </a:cubicBezTo>
                  <a:cubicBezTo>
                    <a:pt x="34" y="165"/>
                    <a:pt x="45" y="165"/>
                    <a:pt x="59" y="176"/>
                  </a:cubicBezTo>
                  <a:cubicBezTo>
                    <a:pt x="70" y="165"/>
                    <a:pt x="81" y="151"/>
                    <a:pt x="81" y="140"/>
                  </a:cubicBezTo>
                  <a:cubicBezTo>
                    <a:pt x="70" y="106"/>
                    <a:pt x="59" y="59"/>
                    <a:pt x="45" y="25"/>
                  </a:cubicBezTo>
                  <a:cubicBezTo>
                    <a:pt x="45" y="11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42"/>
          <p:cNvSpPr txBox="1">
            <a:spLocks noGrp="1"/>
          </p:cNvSpPr>
          <p:nvPr>
            <p:ph type="title"/>
          </p:nvPr>
        </p:nvSpPr>
        <p:spPr>
          <a:xfrm>
            <a:off x="2030700" y="1454250"/>
            <a:ext cx="5082600" cy="22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Thank </a:t>
            </a:r>
            <a:r>
              <a:rPr lang="en" dirty="0" smtClean="0">
                <a:solidFill>
                  <a:schemeClr val="accent5"/>
                </a:solidFill>
              </a:rPr>
              <a:t> </a:t>
            </a:r>
            <a:r>
              <a:rPr lang="en" dirty="0" smtClean="0">
                <a:solidFill>
                  <a:schemeClr val="accent6"/>
                </a:solidFill>
              </a:rPr>
              <a:t>You!!!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431" name="Google Shape;3431;p42"/>
          <p:cNvGrpSpPr/>
          <p:nvPr/>
        </p:nvGrpSpPr>
        <p:grpSpPr>
          <a:xfrm>
            <a:off x="6927851" y="3131620"/>
            <a:ext cx="1305964" cy="1297311"/>
            <a:chOff x="4998985" y="3942801"/>
            <a:chExt cx="385809" cy="383242"/>
          </a:xfrm>
        </p:grpSpPr>
        <p:sp>
          <p:nvSpPr>
            <p:cNvPr id="3432" name="Google Shape;3432;p42"/>
            <p:cNvSpPr/>
            <p:nvPr/>
          </p:nvSpPr>
          <p:spPr>
            <a:xfrm>
              <a:off x="4998985" y="3942801"/>
              <a:ext cx="385809" cy="369781"/>
            </a:xfrm>
            <a:custGeom>
              <a:avLst/>
              <a:gdLst/>
              <a:ahLst/>
              <a:cxnLst/>
              <a:rect l="l" t="t" r="r" b="b"/>
              <a:pathLst>
                <a:path w="8136" h="7798" extrusionOk="0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5025445" y="3974762"/>
              <a:ext cx="52399" cy="34759"/>
            </a:xfrm>
            <a:custGeom>
              <a:avLst/>
              <a:gdLst/>
              <a:ahLst/>
              <a:cxnLst/>
              <a:rect l="l" t="t" r="r" b="b"/>
              <a:pathLst>
                <a:path w="1105" h="733" extrusionOk="0">
                  <a:moveTo>
                    <a:pt x="1071" y="0"/>
                  </a:moveTo>
                  <a:cubicBezTo>
                    <a:pt x="814" y="92"/>
                    <a:pt x="571" y="173"/>
                    <a:pt x="325" y="280"/>
                  </a:cubicBezTo>
                  <a:cubicBezTo>
                    <a:pt x="127" y="361"/>
                    <a:pt x="71" y="545"/>
                    <a:pt x="1" y="732"/>
                  </a:cubicBezTo>
                  <a:cubicBezTo>
                    <a:pt x="61" y="691"/>
                    <a:pt x="95" y="608"/>
                    <a:pt x="162" y="608"/>
                  </a:cubicBezTo>
                  <a:cubicBezTo>
                    <a:pt x="173" y="608"/>
                    <a:pt x="184" y="610"/>
                    <a:pt x="196" y="615"/>
                  </a:cubicBezTo>
                  <a:cubicBezTo>
                    <a:pt x="266" y="640"/>
                    <a:pt x="325" y="685"/>
                    <a:pt x="395" y="732"/>
                  </a:cubicBezTo>
                  <a:cubicBezTo>
                    <a:pt x="406" y="710"/>
                    <a:pt x="420" y="685"/>
                    <a:pt x="431" y="662"/>
                  </a:cubicBezTo>
                  <a:cubicBezTo>
                    <a:pt x="454" y="604"/>
                    <a:pt x="465" y="523"/>
                    <a:pt x="512" y="475"/>
                  </a:cubicBezTo>
                  <a:cubicBezTo>
                    <a:pt x="593" y="383"/>
                    <a:pt x="699" y="313"/>
                    <a:pt x="792" y="232"/>
                  </a:cubicBezTo>
                  <a:cubicBezTo>
                    <a:pt x="884" y="151"/>
                    <a:pt x="990" y="81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5078981" y="4294271"/>
              <a:ext cx="51308" cy="31771"/>
            </a:xfrm>
            <a:custGeom>
              <a:avLst/>
              <a:gdLst/>
              <a:ahLst/>
              <a:cxnLst/>
              <a:rect l="l" t="t" r="r" b="b"/>
              <a:pathLst>
                <a:path w="1082" h="670" extrusionOk="0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rgbClr val="FCF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5365392" y="4152394"/>
              <a:ext cx="11713" cy="16075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5019375" y="4042571"/>
              <a:ext cx="4932" cy="17688"/>
            </a:xfrm>
            <a:custGeom>
              <a:avLst/>
              <a:gdLst/>
              <a:ahLst/>
              <a:cxnLst/>
              <a:rect l="l" t="t" r="r" b="b"/>
              <a:pathLst>
                <a:path w="104" h="373" extrusionOk="0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5012215" y="4075669"/>
              <a:ext cx="4410" cy="16075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5027579" y="4032091"/>
              <a:ext cx="6165" cy="11049"/>
            </a:xfrm>
            <a:custGeom>
              <a:avLst/>
              <a:gdLst/>
              <a:ahLst/>
              <a:cxnLst/>
              <a:rect l="l" t="t" r="r" b="b"/>
              <a:pathLst>
                <a:path w="130" h="233" extrusionOk="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5374259" y="4134754"/>
              <a:ext cx="3888" cy="7208"/>
            </a:xfrm>
            <a:custGeom>
              <a:avLst/>
              <a:gdLst/>
              <a:ahLst/>
              <a:cxnLst/>
              <a:rect l="l" t="t" r="r" b="b"/>
              <a:pathLst>
                <a:path w="82" h="152" extrusionOk="0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5006145" y="3957454"/>
              <a:ext cx="349912" cy="340428"/>
            </a:xfrm>
            <a:custGeom>
              <a:avLst/>
              <a:gdLst/>
              <a:ahLst/>
              <a:cxnLst/>
              <a:rect l="l" t="t" r="r" b="b"/>
              <a:pathLst>
                <a:path w="7379" h="7179" extrusionOk="0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5202602" y="3958165"/>
              <a:ext cx="161228" cy="209264"/>
            </a:xfrm>
            <a:custGeom>
              <a:avLst/>
              <a:gdLst/>
              <a:ahLst/>
              <a:cxnLst/>
              <a:rect l="l" t="t" r="r" b="b"/>
              <a:pathLst>
                <a:path w="3400" h="4413" extrusionOk="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5063996" y="4236942"/>
              <a:ext cx="91758" cy="57378"/>
            </a:xfrm>
            <a:custGeom>
              <a:avLst/>
              <a:gdLst/>
              <a:ahLst/>
              <a:cxnLst/>
              <a:rect l="l" t="t" r="r" b="b"/>
              <a:pathLst>
                <a:path w="1935" h="1210" extrusionOk="0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5261117" y="4212711"/>
              <a:ext cx="66293" cy="70087"/>
            </a:xfrm>
            <a:custGeom>
              <a:avLst/>
              <a:gdLst/>
              <a:ahLst/>
              <a:cxnLst/>
              <a:rect l="l" t="t" r="r" b="b"/>
              <a:pathLst>
                <a:path w="1398" h="1478" extrusionOk="0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5099893" y="4040579"/>
              <a:ext cx="163409" cy="194375"/>
            </a:xfrm>
            <a:custGeom>
              <a:avLst/>
              <a:gdLst/>
              <a:ahLst/>
              <a:cxnLst/>
              <a:rect l="l" t="t" r="r" b="b"/>
              <a:pathLst>
                <a:path w="3446" h="4099" extrusionOk="0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2"/>
            <p:cNvSpPr/>
            <p:nvPr/>
          </p:nvSpPr>
          <p:spPr>
            <a:xfrm>
              <a:off x="5282598" y="4072255"/>
              <a:ext cx="18873" cy="25133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2"/>
            <p:cNvSpPr/>
            <p:nvPr/>
          </p:nvSpPr>
          <p:spPr>
            <a:xfrm>
              <a:off x="5234088" y="4000178"/>
              <a:ext cx="21007" cy="9247"/>
            </a:xfrm>
            <a:custGeom>
              <a:avLst/>
              <a:gdLst/>
              <a:ahLst/>
              <a:cxnLst/>
              <a:rect l="l" t="t" r="r" b="b"/>
              <a:pathLst>
                <a:path w="443" h="195" extrusionOk="0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5006145" y="3954229"/>
              <a:ext cx="359301" cy="346735"/>
            </a:xfrm>
            <a:custGeom>
              <a:avLst/>
              <a:gdLst/>
              <a:ahLst/>
              <a:cxnLst/>
              <a:rect l="l" t="t" r="r" b="b"/>
              <a:pathLst>
                <a:path w="7577" h="7312" extrusionOk="0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5096621" y="4038208"/>
              <a:ext cx="170001" cy="200065"/>
            </a:xfrm>
            <a:custGeom>
              <a:avLst/>
              <a:gdLst/>
              <a:ahLst/>
              <a:cxnLst/>
              <a:rect l="l" t="t" r="r" b="b"/>
              <a:pathLst>
                <a:path w="3585" h="4219" extrusionOk="0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5030898" y="4017154"/>
              <a:ext cx="42583" cy="87348"/>
            </a:xfrm>
            <a:custGeom>
              <a:avLst/>
              <a:gdLst/>
              <a:ahLst/>
              <a:cxnLst/>
              <a:rect l="l" t="t" r="r" b="b"/>
              <a:pathLst>
                <a:path w="898" h="1842" extrusionOk="0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5279800" y="4069837"/>
              <a:ext cx="24421" cy="30254"/>
            </a:xfrm>
            <a:custGeom>
              <a:avLst/>
              <a:gdLst/>
              <a:ahLst/>
              <a:cxnLst/>
              <a:rect l="l" t="t" r="r" b="b"/>
              <a:pathLst>
                <a:path w="515" h="638" extrusionOk="0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5171163" y="4282085"/>
              <a:ext cx="74497" cy="10100"/>
            </a:xfrm>
            <a:custGeom>
              <a:avLst/>
              <a:gdLst/>
              <a:ahLst/>
              <a:cxnLst/>
              <a:rect l="l" t="t" r="r" b="b"/>
              <a:pathLst>
                <a:path w="1571" h="213" extrusionOk="0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5230817" y="3997286"/>
              <a:ext cx="27598" cy="15127"/>
            </a:xfrm>
            <a:custGeom>
              <a:avLst/>
              <a:gdLst/>
              <a:ahLst/>
              <a:cxnLst/>
              <a:rect l="l" t="t" r="r" b="b"/>
              <a:pathLst>
                <a:path w="582" h="319" extrusionOk="0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5218061" y="4275399"/>
              <a:ext cx="23757" cy="6544"/>
            </a:xfrm>
            <a:custGeom>
              <a:avLst/>
              <a:gdLst/>
              <a:ahLst/>
              <a:cxnLst/>
              <a:rect l="l" t="t" r="r" b="b"/>
              <a:pathLst>
                <a:path w="501" h="138" extrusionOk="0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5036446" y="4087856"/>
              <a:ext cx="6686" cy="14890"/>
            </a:xfrm>
            <a:custGeom>
              <a:avLst/>
              <a:gdLst/>
              <a:ahLst/>
              <a:cxnLst/>
              <a:rect l="l" t="t" r="r" b="b"/>
              <a:pathLst>
                <a:path w="141" h="314" extrusionOk="0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5079502" y="3995673"/>
              <a:ext cx="14368" cy="13847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5194920" y="4282749"/>
              <a:ext cx="15411" cy="2181"/>
            </a:xfrm>
            <a:custGeom>
              <a:avLst/>
              <a:gdLst/>
              <a:ahLst/>
              <a:cxnLst/>
              <a:rect l="l" t="t" r="r" b="b"/>
              <a:pathLst>
                <a:path w="325" h="46" extrusionOk="0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5324042" y="4101133"/>
              <a:ext cx="6165" cy="15411"/>
            </a:xfrm>
            <a:custGeom>
              <a:avLst/>
              <a:gdLst/>
              <a:ahLst/>
              <a:cxnLst/>
              <a:rect l="l" t="t" r="r" b="b"/>
              <a:pathLst>
                <a:path w="130" h="325" extrusionOk="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5226833" y="3966938"/>
              <a:ext cx="5074" cy="11713"/>
            </a:xfrm>
            <a:custGeom>
              <a:avLst/>
              <a:gdLst/>
              <a:ahLst/>
              <a:cxnLst/>
              <a:rect l="l" t="t" r="r" b="b"/>
              <a:pathLst>
                <a:path w="107" h="247" extrusionOk="0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5321292" y="4126408"/>
              <a:ext cx="6639" cy="6165"/>
            </a:xfrm>
            <a:custGeom>
              <a:avLst/>
              <a:gdLst/>
              <a:ahLst/>
              <a:cxnLst/>
              <a:rect l="l" t="t" r="r" b="b"/>
              <a:pathLst>
                <a:path w="140" h="130" extrusionOk="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5214220" y="3966274"/>
              <a:ext cx="7729" cy="3462"/>
            </a:xfrm>
            <a:custGeom>
              <a:avLst/>
              <a:gdLst/>
              <a:ahLst/>
              <a:cxnLst/>
              <a:rect l="l" t="t" r="r" b="b"/>
              <a:pathLst>
                <a:path w="163" h="73" extrusionOk="0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5296350" y="4011701"/>
              <a:ext cx="5643" cy="4932"/>
            </a:xfrm>
            <a:custGeom>
              <a:avLst/>
              <a:gdLst/>
              <a:ahLst/>
              <a:cxnLst/>
              <a:rect l="l" t="t" r="r" b="b"/>
              <a:pathLst>
                <a:path w="119" h="104" extrusionOk="0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5125357" y="4114363"/>
              <a:ext cx="5453" cy="13325"/>
            </a:xfrm>
            <a:custGeom>
              <a:avLst/>
              <a:gdLst/>
              <a:ahLst/>
              <a:cxnLst/>
              <a:rect l="l" t="t" r="r" b="b"/>
              <a:pathLst>
                <a:path w="115" h="281" extrusionOk="0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5239020" y="4130913"/>
              <a:ext cx="6117" cy="14890"/>
            </a:xfrm>
            <a:custGeom>
              <a:avLst/>
              <a:gdLst/>
              <a:ahLst/>
              <a:cxnLst/>
              <a:rect l="l" t="t" r="r" b="b"/>
              <a:pathLst>
                <a:path w="129" h="314" extrusionOk="0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5226312" y="4105496"/>
              <a:ext cx="7160" cy="9437"/>
            </a:xfrm>
            <a:custGeom>
              <a:avLst/>
              <a:gdLst/>
              <a:ahLst/>
              <a:cxnLst/>
              <a:rect l="l" t="t" r="r" b="b"/>
              <a:pathLst>
                <a:path w="151" h="199" extrusionOk="0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5114213" y="4107203"/>
              <a:ext cx="7872" cy="8820"/>
            </a:xfrm>
            <a:custGeom>
              <a:avLst/>
              <a:gdLst/>
              <a:ahLst/>
              <a:cxnLst/>
              <a:rect l="l" t="t" r="r" b="b"/>
              <a:pathLst>
                <a:path w="166" h="186" extrusionOk="0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5229584" y="4154622"/>
              <a:ext cx="5643" cy="4457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42"/>
          <p:cNvGrpSpPr/>
          <p:nvPr/>
        </p:nvGrpSpPr>
        <p:grpSpPr>
          <a:xfrm>
            <a:off x="7212455" y="683329"/>
            <a:ext cx="1100689" cy="852644"/>
            <a:chOff x="7672927" y="1351323"/>
            <a:chExt cx="560889" cy="434491"/>
          </a:xfrm>
        </p:grpSpPr>
        <p:sp>
          <p:nvSpPr>
            <p:cNvPr id="3468" name="Google Shape;3468;p42"/>
            <p:cNvSpPr/>
            <p:nvPr/>
          </p:nvSpPr>
          <p:spPr>
            <a:xfrm>
              <a:off x="7672927" y="1351323"/>
              <a:ext cx="560889" cy="434491"/>
            </a:xfrm>
            <a:custGeom>
              <a:avLst/>
              <a:gdLst/>
              <a:ahLst/>
              <a:cxnLst/>
              <a:rect l="l" t="t" r="r" b="b"/>
              <a:pathLst>
                <a:path w="7415" h="5744" extrusionOk="0">
                  <a:moveTo>
                    <a:pt x="5035" y="0"/>
                  </a:moveTo>
                  <a:cubicBezTo>
                    <a:pt x="4627" y="0"/>
                    <a:pt x="4215" y="119"/>
                    <a:pt x="3853" y="366"/>
                  </a:cubicBezTo>
                  <a:cubicBezTo>
                    <a:pt x="3842" y="377"/>
                    <a:pt x="3817" y="391"/>
                    <a:pt x="3806" y="402"/>
                  </a:cubicBezTo>
                  <a:cubicBezTo>
                    <a:pt x="3783" y="413"/>
                    <a:pt x="3772" y="424"/>
                    <a:pt x="3747" y="436"/>
                  </a:cubicBezTo>
                  <a:cubicBezTo>
                    <a:pt x="3736" y="447"/>
                    <a:pt x="3725" y="461"/>
                    <a:pt x="3702" y="472"/>
                  </a:cubicBezTo>
                  <a:cubicBezTo>
                    <a:pt x="3364" y="704"/>
                    <a:pt x="3107" y="1031"/>
                    <a:pt x="2945" y="1402"/>
                  </a:cubicBezTo>
                  <a:cubicBezTo>
                    <a:pt x="2758" y="1858"/>
                    <a:pt x="2747" y="2369"/>
                    <a:pt x="2898" y="2835"/>
                  </a:cubicBezTo>
                  <a:lnTo>
                    <a:pt x="2780" y="2916"/>
                  </a:lnTo>
                  <a:lnTo>
                    <a:pt x="2769" y="2916"/>
                  </a:lnTo>
                  <a:cubicBezTo>
                    <a:pt x="2710" y="2961"/>
                    <a:pt x="2666" y="3020"/>
                    <a:pt x="2641" y="3078"/>
                  </a:cubicBezTo>
                  <a:cubicBezTo>
                    <a:pt x="2641" y="3090"/>
                    <a:pt x="2629" y="3101"/>
                    <a:pt x="2629" y="3115"/>
                  </a:cubicBezTo>
                  <a:lnTo>
                    <a:pt x="163" y="4813"/>
                  </a:lnTo>
                  <a:cubicBezTo>
                    <a:pt x="104" y="4847"/>
                    <a:pt x="70" y="4905"/>
                    <a:pt x="34" y="4964"/>
                  </a:cubicBezTo>
                  <a:cubicBezTo>
                    <a:pt x="12" y="5045"/>
                    <a:pt x="1" y="5140"/>
                    <a:pt x="34" y="5232"/>
                  </a:cubicBezTo>
                  <a:cubicBezTo>
                    <a:pt x="56" y="5336"/>
                    <a:pt x="104" y="5419"/>
                    <a:pt x="140" y="5464"/>
                  </a:cubicBezTo>
                  <a:cubicBezTo>
                    <a:pt x="174" y="5523"/>
                    <a:pt x="232" y="5593"/>
                    <a:pt x="314" y="5651"/>
                  </a:cubicBezTo>
                  <a:cubicBezTo>
                    <a:pt x="406" y="5721"/>
                    <a:pt x="490" y="5744"/>
                    <a:pt x="571" y="5744"/>
                  </a:cubicBezTo>
                  <a:cubicBezTo>
                    <a:pt x="640" y="5744"/>
                    <a:pt x="710" y="5710"/>
                    <a:pt x="769" y="5674"/>
                  </a:cubicBezTo>
                  <a:lnTo>
                    <a:pt x="3236" y="3975"/>
                  </a:lnTo>
                  <a:cubicBezTo>
                    <a:pt x="3249" y="3977"/>
                    <a:pt x="3263" y="3978"/>
                    <a:pt x="3276" y="3978"/>
                  </a:cubicBezTo>
                  <a:cubicBezTo>
                    <a:pt x="3340" y="3978"/>
                    <a:pt x="3398" y="3956"/>
                    <a:pt x="3456" y="3917"/>
                  </a:cubicBezTo>
                  <a:lnTo>
                    <a:pt x="3585" y="3835"/>
                  </a:lnTo>
                  <a:cubicBezTo>
                    <a:pt x="3960" y="4137"/>
                    <a:pt x="4421" y="4292"/>
                    <a:pt x="4885" y="4292"/>
                  </a:cubicBezTo>
                  <a:cubicBezTo>
                    <a:pt x="5299" y="4292"/>
                    <a:pt x="5715" y="4169"/>
                    <a:pt x="6077" y="3917"/>
                  </a:cubicBezTo>
                  <a:cubicBezTo>
                    <a:pt x="6099" y="3905"/>
                    <a:pt x="6122" y="3883"/>
                    <a:pt x="6147" y="3869"/>
                  </a:cubicBezTo>
                  <a:cubicBezTo>
                    <a:pt x="6169" y="3847"/>
                    <a:pt x="6203" y="3835"/>
                    <a:pt x="6228" y="3813"/>
                  </a:cubicBezTo>
                  <a:cubicBezTo>
                    <a:pt x="7169" y="3159"/>
                    <a:pt x="7415" y="1858"/>
                    <a:pt x="6761" y="902"/>
                  </a:cubicBezTo>
                  <a:cubicBezTo>
                    <a:pt x="6357" y="316"/>
                    <a:pt x="5702" y="0"/>
                    <a:pt x="5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7896517" y="1593747"/>
              <a:ext cx="24811" cy="32753"/>
            </a:xfrm>
            <a:custGeom>
              <a:avLst/>
              <a:gdLst/>
              <a:ahLst/>
              <a:cxnLst/>
              <a:rect l="l" t="t" r="r" b="b"/>
              <a:pathLst>
                <a:path w="328" h="433" extrusionOk="0">
                  <a:moveTo>
                    <a:pt x="20" y="0"/>
                  </a:moveTo>
                  <a:cubicBezTo>
                    <a:pt x="16" y="0"/>
                    <a:pt x="14" y="1"/>
                    <a:pt x="11" y="2"/>
                  </a:cubicBezTo>
                  <a:cubicBezTo>
                    <a:pt x="0" y="2"/>
                    <a:pt x="0" y="24"/>
                    <a:pt x="11" y="49"/>
                  </a:cubicBezTo>
                  <a:cubicBezTo>
                    <a:pt x="59" y="61"/>
                    <a:pt x="129" y="119"/>
                    <a:pt x="187" y="200"/>
                  </a:cubicBezTo>
                  <a:cubicBezTo>
                    <a:pt x="232" y="270"/>
                    <a:pt x="269" y="362"/>
                    <a:pt x="257" y="410"/>
                  </a:cubicBezTo>
                  <a:cubicBezTo>
                    <a:pt x="280" y="432"/>
                    <a:pt x="302" y="432"/>
                    <a:pt x="302" y="432"/>
                  </a:cubicBezTo>
                  <a:cubicBezTo>
                    <a:pt x="313" y="421"/>
                    <a:pt x="313" y="421"/>
                    <a:pt x="313" y="410"/>
                  </a:cubicBezTo>
                  <a:cubicBezTo>
                    <a:pt x="327" y="373"/>
                    <a:pt x="291" y="281"/>
                    <a:pt x="221" y="175"/>
                  </a:cubicBezTo>
                  <a:cubicBezTo>
                    <a:pt x="138" y="49"/>
                    <a:pt x="52" y="0"/>
                    <a:pt x="20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7901811" y="1573551"/>
              <a:ext cx="48411" cy="49319"/>
            </a:xfrm>
            <a:custGeom>
              <a:avLst/>
              <a:gdLst/>
              <a:ahLst/>
              <a:cxnLst/>
              <a:rect l="l" t="t" r="r" b="b"/>
              <a:pathLst>
                <a:path w="640" h="652" extrusionOk="0">
                  <a:moveTo>
                    <a:pt x="327" y="1"/>
                  </a:moveTo>
                  <a:lnTo>
                    <a:pt x="0" y="221"/>
                  </a:lnTo>
                  <a:cubicBezTo>
                    <a:pt x="59" y="258"/>
                    <a:pt x="140" y="328"/>
                    <a:pt x="187" y="409"/>
                  </a:cubicBezTo>
                  <a:cubicBezTo>
                    <a:pt x="257" y="501"/>
                    <a:pt x="291" y="596"/>
                    <a:pt x="291" y="652"/>
                  </a:cubicBezTo>
                  <a:lnTo>
                    <a:pt x="618" y="431"/>
                  </a:lnTo>
                  <a:cubicBezTo>
                    <a:pt x="640" y="420"/>
                    <a:pt x="629" y="316"/>
                    <a:pt x="537" y="177"/>
                  </a:cubicBezTo>
                  <a:cubicBezTo>
                    <a:pt x="489" y="118"/>
                    <a:pt x="442" y="59"/>
                    <a:pt x="408" y="37"/>
                  </a:cubicBezTo>
                  <a:cubicBezTo>
                    <a:pt x="361" y="1"/>
                    <a:pt x="338" y="1"/>
                    <a:pt x="32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7704620" y="1601538"/>
              <a:ext cx="207790" cy="155294"/>
            </a:xfrm>
            <a:custGeom>
              <a:avLst/>
              <a:gdLst/>
              <a:ahLst/>
              <a:cxnLst/>
              <a:rect l="l" t="t" r="r" b="b"/>
              <a:pathLst>
                <a:path w="2747" h="2053" extrusionOk="0">
                  <a:moveTo>
                    <a:pt x="2543" y="0"/>
                  </a:moveTo>
                  <a:cubicBezTo>
                    <a:pt x="2541" y="0"/>
                    <a:pt x="2539" y="1"/>
                    <a:pt x="2537" y="2"/>
                  </a:cubicBezTo>
                  <a:lnTo>
                    <a:pt x="1" y="1748"/>
                  </a:lnTo>
                  <a:cubicBezTo>
                    <a:pt x="1" y="1748"/>
                    <a:pt x="12" y="1762"/>
                    <a:pt x="23" y="1762"/>
                  </a:cubicBezTo>
                  <a:cubicBezTo>
                    <a:pt x="57" y="1796"/>
                    <a:pt x="93" y="1832"/>
                    <a:pt x="126" y="1877"/>
                  </a:cubicBezTo>
                  <a:cubicBezTo>
                    <a:pt x="163" y="1935"/>
                    <a:pt x="196" y="1994"/>
                    <a:pt x="196" y="2053"/>
                  </a:cubicBezTo>
                  <a:lnTo>
                    <a:pt x="2747" y="296"/>
                  </a:lnTo>
                  <a:cubicBezTo>
                    <a:pt x="2747" y="296"/>
                    <a:pt x="2747" y="226"/>
                    <a:pt x="2677" y="120"/>
                  </a:cubicBezTo>
                  <a:cubicBezTo>
                    <a:pt x="2615" y="38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7699325" y="1736478"/>
              <a:ext cx="17625" cy="22920"/>
            </a:xfrm>
            <a:custGeom>
              <a:avLst/>
              <a:gdLst/>
              <a:ahLst/>
              <a:cxnLst/>
              <a:rect l="l" t="t" r="r" b="b"/>
              <a:pathLst>
                <a:path w="233" h="303" extrusionOk="0">
                  <a:moveTo>
                    <a:pt x="12" y="1"/>
                  </a:moveTo>
                  <a:cubicBezTo>
                    <a:pt x="12" y="1"/>
                    <a:pt x="1" y="12"/>
                    <a:pt x="12" y="59"/>
                  </a:cubicBezTo>
                  <a:cubicBezTo>
                    <a:pt x="23" y="93"/>
                    <a:pt x="46" y="140"/>
                    <a:pt x="82" y="174"/>
                  </a:cubicBezTo>
                  <a:cubicBezTo>
                    <a:pt x="104" y="221"/>
                    <a:pt x="141" y="258"/>
                    <a:pt x="174" y="280"/>
                  </a:cubicBezTo>
                  <a:cubicBezTo>
                    <a:pt x="196" y="302"/>
                    <a:pt x="222" y="302"/>
                    <a:pt x="222" y="302"/>
                  </a:cubicBezTo>
                  <a:cubicBezTo>
                    <a:pt x="233" y="280"/>
                    <a:pt x="222" y="210"/>
                    <a:pt x="152" y="129"/>
                  </a:cubicBezTo>
                  <a:cubicBezTo>
                    <a:pt x="127" y="82"/>
                    <a:pt x="93" y="48"/>
                    <a:pt x="57" y="23"/>
                  </a:cubicBezTo>
                  <a:cubicBezTo>
                    <a:pt x="3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7900072" y="1428400"/>
              <a:ext cx="45764" cy="143569"/>
            </a:xfrm>
            <a:custGeom>
              <a:avLst/>
              <a:gdLst/>
              <a:ahLst/>
              <a:cxnLst/>
              <a:rect l="l" t="t" r="r" b="b"/>
              <a:pathLst>
                <a:path w="605" h="1898" extrusionOk="0">
                  <a:moveTo>
                    <a:pt x="604" y="0"/>
                  </a:moveTo>
                  <a:cubicBezTo>
                    <a:pt x="127" y="501"/>
                    <a:pt x="1" y="1244"/>
                    <a:pt x="291" y="1897"/>
                  </a:cubicBezTo>
                  <a:lnTo>
                    <a:pt x="325" y="1886"/>
                  </a:lnTo>
                  <a:cubicBezTo>
                    <a:pt x="330" y="1875"/>
                    <a:pt x="343" y="1869"/>
                    <a:pt x="360" y="1869"/>
                  </a:cubicBezTo>
                  <a:cubicBezTo>
                    <a:pt x="381" y="1869"/>
                    <a:pt x="410" y="1878"/>
                    <a:pt x="442" y="1897"/>
                  </a:cubicBezTo>
                  <a:cubicBezTo>
                    <a:pt x="255" y="1548"/>
                    <a:pt x="196" y="1151"/>
                    <a:pt x="266" y="744"/>
                  </a:cubicBezTo>
                  <a:cubicBezTo>
                    <a:pt x="291" y="629"/>
                    <a:pt x="325" y="512"/>
                    <a:pt x="372" y="394"/>
                  </a:cubicBezTo>
                  <a:cubicBezTo>
                    <a:pt x="431" y="255"/>
                    <a:pt x="512" y="115"/>
                    <a:pt x="6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7917620" y="1377646"/>
              <a:ext cx="274809" cy="264295"/>
            </a:xfrm>
            <a:custGeom>
              <a:avLst/>
              <a:gdLst/>
              <a:ahLst/>
              <a:cxnLst/>
              <a:rect l="l" t="t" r="r" b="b"/>
              <a:pathLst>
                <a:path w="3633" h="3494" extrusionOk="0">
                  <a:moveTo>
                    <a:pt x="1819" y="216"/>
                  </a:moveTo>
                  <a:cubicBezTo>
                    <a:pt x="1907" y="216"/>
                    <a:pt x="1996" y="223"/>
                    <a:pt x="2085" y="238"/>
                  </a:cubicBezTo>
                  <a:cubicBezTo>
                    <a:pt x="2479" y="322"/>
                    <a:pt x="2828" y="543"/>
                    <a:pt x="3063" y="881"/>
                  </a:cubicBezTo>
                  <a:cubicBezTo>
                    <a:pt x="3294" y="1216"/>
                    <a:pt x="3375" y="1624"/>
                    <a:pt x="3306" y="2021"/>
                  </a:cubicBezTo>
                  <a:cubicBezTo>
                    <a:pt x="3225" y="2429"/>
                    <a:pt x="3004" y="2767"/>
                    <a:pt x="2666" y="2999"/>
                  </a:cubicBezTo>
                  <a:cubicBezTo>
                    <a:pt x="2409" y="3175"/>
                    <a:pt x="2121" y="3272"/>
                    <a:pt x="1818" y="3272"/>
                  </a:cubicBezTo>
                  <a:cubicBezTo>
                    <a:pt x="1722" y="3272"/>
                    <a:pt x="1624" y="3262"/>
                    <a:pt x="1526" y="3242"/>
                  </a:cubicBezTo>
                  <a:cubicBezTo>
                    <a:pt x="1129" y="3172"/>
                    <a:pt x="780" y="2951"/>
                    <a:pt x="548" y="2613"/>
                  </a:cubicBezTo>
                  <a:cubicBezTo>
                    <a:pt x="314" y="2278"/>
                    <a:pt x="233" y="1870"/>
                    <a:pt x="302" y="1473"/>
                  </a:cubicBezTo>
                  <a:cubicBezTo>
                    <a:pt x="328" y="1370"/>
                    <a:pt x="350" y="1264"/>
                    <a:pt x="397" y="1172"/>
                  </a:cubicBezTo>
                  <a:cubicBezTo>
                    <a:pt x="501" y="892"/>
                    <a:pt x="688" y="658"/>
                    <a:pt x="931" y="484"/>
                  </a:cubicBezTo>
                  <a:cubicBezTo>
                    <a:pt x="1195" y="312"/>
                    <a:pt x="1503" y="216"/>
                    <a:pt x="1819" y="216"/>
                  </a:cubicBezTo>
                  <a:close/>
                  <a:moveTo>
                    <a:pt x="1804" y="0"/>
                  </a:moveTo>
                  <a:cubicBezTo>
                    <a:pt x="1463" y="0"/>
                    <a:pt x="1118" y="100"/>
                    <a:pt x="816" y="308"/>
                  </a:cubicBezTo>
                  <a:cubicBezTo>
                    <a:pt x="791" y="322"/>
                    <a:pt x="769" y="333"/>
                    <a:pt x="758" y="356"/>
                  </a:cubicBezTo>
                  <a:lnTo>
                    <a:pt x="733" y="367"/>
                  </a:lnTo>
                  <a:cubicBezTo>
                    <a:pt x="397" y="624"/>
                    <a:pt x="163" y="996"/>
                    <a:pt x="82" y="1426"/>
                  </a:cubicBezTo>
                  <a:cubicBezTo>
                    <a:pt x="1" y="1892"/>
                    <a:pt x="104" y="2348"/>
                    <a:pt x="361" y="2730"/>
                  </a:cubicBezTo>
                  <a:cubicBezTo>
                    <a:pt x="629" y="3116"/>
                    <a:pt x="1026" y="3381"/>
                    <a:pt x="1490" y="3465"/>
                  </a:cubicBezTo>
                  <a:cubicBezTo>
                    <a:pt x="1595" y="3484"/>
                    <a:pt x="1701" y="3493"/>
                    <a:pt x="1806" y="3493"/>
                  </a:cubicBezTo>
                  <a:cubicBezTo>
                    <a:pt x="2155" y="3493"/>
                    <a:pt x="2498" y="3390"/>
                    <a:pt x="2794" y="3186"/>
                  </a:cubicBezTo>
                  <a:cubicBezTo>
                    <a:pt x="3085" y="2987"/>
                    <a:pt x="3294" y="2708"/>
                    <a:pt x="3412" y="2404"/>
                  </a:cubicBezTo>
                  <a:cubicBezTo>
                    <a:pt x="3632" y="1881"/>
                    <a:pt x="3585" y="1264"/>
                    <a:pt x="3236" y="752"/>
                  </a:cubicBezTo>
                  <a:cubicBezTo>
                    <a:pt x="2897" y="262"/>
                    <a:pt x="2355" y="0"/>
                    <a:pt x="1804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7938799" y="1398220"/>
              <a:ext cx="230785" cy="223145"/>
            </a:xfrm>
            <a:custGeom>
              <a:avLst/>
              <a:gdLst/>
              <a:ahLst/>
              <a:cxnLst/>
              <a:rect l="l" t="t" r="r" b="b"/>
              <a:pathLst>
                <a:path w="3051" h="2950" extrusionOk="0">
                  <a:moveTo>
                    <a:pt x="1523" y="1"/>
                  </a:moveTo>
                  <a:cubicBezTo>
                    <a:pt x="1227" y="1"/>
                    <a:pt x="936" y="88"/>
                    <a:pt x="687" y="260"/>
                  </a:cubicBezTo>
                  <a:cubicBezTo>
                    <a:pt x="360" y="480"/>
                    <a:pt x="140" y="819"/>
                    <a:pt x="70" y="1201"/>
                  </a:cubicBezTo>
                  <a:cubicBezTo>
                    <a:pt x="0" y="1598"/>
                    <a:pt x="81" y="1981"/>
                    <a:pt x="302" y="2308"/>
                  </a:cubicBezTo>
                  <a:cubicBezTo>
                    <a:pt x="536" y="2634"/>
                    <a:pt x="872" y="2855"/>
                    <a:pt x="1257" y="2925"/>
                  </a:cubicBezTo>
                  <a:cubicBezTo>
                    <a:pt x="1346" y="2941"/>
                    <a:pt x="1436" y="2949"/>
                    <a:pt x="1526" y="2949"/>
                  </a:cubicBezTo>
                  <a:cubicBezTo>
                    <a:pt x="1821" y="2949"/>
                    <a:pt x="2113" y="2862"/>
                    <a:pt x="2363" y="2690"/>
                  </a:cubicBezTo>
                  <a:cubicBezTo>
                    <a:pt x="2595" y="2528"/>
                    <a:pt x="2783" y="2296"/>
                    <a:pt x="2886" y="2039"/>
                  </a:cubicBezTo>
                  <a:cubicBezTo>
                    <a:pt x="2922" y="1947"/>
                    <a:pt x="2956" y="1841"/>
                    <a:pt x="2981" y="1738"/>
                  </a:cubicBezTo>
                  <a:cubicBezTo>
                    <a:pt x="3051" y="1352"/>
                    <a:pt x="2967" y="958"/>
                    <a:pt x="2735" y="631"/>
                  </a:cubicBezTo>
                  <a:cubicBezTo>
                    <a:pt x="2514" y="316"/>
                    <a:pt x="2176" y="95"/>
                    <a:pt x="1794" y="25"/>
                  </a:cubicBezTo>
                  <a:cubicBezTo>
                    <a:pt x="1704" y="9"/>
                    <a:pt x="1613" y="1"/>
                    <a:pt x="152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7949313" y="1599950"/>
              <a:ext cx="141905" cy="49848"/>
            </a:xfrm>
            <a:custGeom>
              <a:avLst/>
              <a:gdLst/>
              <a:ahLst/>
              <a:cxnLst/>
              <a:rect l="l" t="t" r="r" b="b"/>
              <a:pathLst>
                <a:path w="1876" h="659" extrusionOk="0">
                  <a:moveTo>
                    <a:pt x="48" y="1"/>
                  </a:moveTo>
                  <a:lnTo>
                    <a:pt x="48" y="1"/>
                  </a:lnTo>
                  <a:cubicBezTo>
                    <a:pt x="59" y="60"/>
                    <a:pt x="48" y="107"/>
                    <a:pt x="23" y="118"/>
                  </a:cubicBezTo>
                  <a:lnTo>
                    <a:pt x="1" y="141"/>
                  </a:lnTo>
                  <a:cubicBezTo>
                    <a:pt x="340" y="480"/>
                    <a:pt x="788" y="659"/>
                    <a:pt x="1241" y="659"/>
                  </a:cubicBezTo>
                  <a:cubicBezTo>
                    <a:pt x="1455" y="659"/>
                    <a:pt x="1670" y="619"/>
                    <a:pt x="1875" y="537"/>
                  </a:cubicBezTo>
                  <a:lnTo>
                    <a:pt x="1875" y="537"/>
                  </a:lnTo>
                  <a:cubicBezTo>
                    <a:pt x="1722" y="579"/>
                    <a:pt x="1561" y="600"/>
                    <a:pt x="1397" y="600"/>
                  </a:cubicBezTo>
                  <a:cubicBezTo>
                    <a:pt x="1286" y="600"/>
                    <a:pt x="1173" y="590"/>
                    <a:pt x="1060" y="571"/>
                  </a:cubicBezTo>
                  <a:cubicBezTo>
                    <a:pt x="663" y="501"/>
                    <a:pt x="302" y="303"/>
                    <a:pt x="48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7935168" y="1393908"/>
              <a:ext cx="237820" cy="231239"/>
            </a:xfrm>
            <a:custGeom>
              <a:avLst/>
              <a:gdLst/>
              <a:ahLst/>
              <a:cxnLst/>
              <a:rect l="l" t="t" r="r" b="b"/>
              <a:pathLst>
                <a:path w="3144" h="3057" extrusionOk="0">
                  <a:moveTo>
                    <a:pt x="1571" y="58"/>
                  </a:moveTo>
                  <a:cubicBezTo>
                    <a:pt x="1661" y="58"/>
                    <a:pt x="1752" y="66"/>
                    <a:pt x="1842" y="82"/>
                  </a:cubicBezTo>
                  <a:cubicBezTo>
                    <a:pt x="2224" y="152"/>
                    <a:pt x="2562" y="373"/>
                    <a:pt x="2783" y="688"/>
                  </a:cubicBezTo>
                  <a:cubicBezTo>
                    <a:pt x="3015" y="1015"/>
                    <a:pt x="3099" y="1409"/>
                    <a:pt x="3029" y="1795"/>
                  </a:cubicBezTo>
                  <a:cubicBezTo>
                    <a:pt x="3004" y="1898"/>
                    <a:pt x="2970" y="2004"/>
                    <a:pt x="2934" y="2096"/>
                  </a:cubicBezTo>
                  <a:cubicBezTo>
                    <a:pt x="2831" y="2353"/>
                    <a:pt x="2643" y="2585"/>
                    <a:pt x="2411" y="2747"/>
                  </a:cubicBezTo>
                  <a:cubicBezTo>
                    <a:pt x="2161" y="2919"/>
                    <a:pt x="1869" y="3006"/>
                    <a:pt x="1574" y="3006"/>
                  </a:cubicBezTo>
                  <a:cubicBezTo>
                    <a:pt x="1484" y="3006"/>
                    <a:pt x="1394" y="2998"/>
                    <a:pt x="1305" y="2982"/>
                  </a:cubicBezTo>
                  <a:cubicBezTo>
                    <a:pt x="920" y="2912"/>
                    <a:pt x="584" y="2691"/>
                    <a:pt x="350" y="2365"/>
                  </a:cubicBezTo>
                  <a:cubicBezTo>
                    <a:pt x="129" y="2038"/>
                    <a:pt x="48" y="1655"/>
                    <a:pt x="118" y="1258"/>
                  </a:cubicBezTo>
                  <a:cubicBezTo>
                    <a:pt x="188" y="876"/>
                    <a:pt x="408" y="537"/>
                    <a:pt x="735" y="317"/>
                  </a:cubicBezTo>
                  <a:cubicBezTo>
                    <a:pt x="984" y="145"/>
                    <a:pt x="1275" y="58"/>
                    <a:pt x="1571" y="58"/>
                  </a:cubicBezTo>
                  <a:close/>
                  <a:moveTo>
                    <a:pt x="1587" y="1"/>
                  </a:moveTo>
                  <a:cubicBezTo>
                    <a:pt x="1271" y="1"/>
                    <a:pt x="963" y="97"/>
                    <a:pt x="699" y="269"/>
                  </a:cubicBezTo>
                  <a:cubicBezTo>
                    <a:pt x="456" y="443"/>
                    <a:pt x="269" y="677"/>
                    <a:pt x="165" y="957"/>
                  </a:cubicBezTo>
                  <a:cubicBezTo>
                    <a:pt x="118" y="1049"/>
                    <a:pt x="96" y="1155"/>
                    <a:pt x="70" y="1258"/>
                  </a:cubicBezTo>
                  <a:cubicBezTo>
                    <a:pt x="1" y="1655"/>
                    <a:pt x="82" y="2063"/>
                    <a:pt x="316" y="2398"/>
                  </a:cubicBezTo>
                  <a:cubicBezTo>
                    <a:pt x="548" y="2736"/>
                    <a:pt x="897" y="2957"/>
                    <a:pt x="1294" y="3027"/>
                  </a:cubicBezTo>
                  <a:cubicBezTo>
                    <a:pt x="1392" y="3047"/>
                    <a:pt x="1490" y="3057"/>
                    <a:pt x="1586" y="3057"/>
                  </a:cubicBezTo>
                  <a:cubicBezTo>
                    <a:pt x="1889" y="3057"/>
                    <a:pt x="2177" y="2960"/>
                    <a:pt x="2434" y="2784"/>
                  </a:cubicBezTo>
                  <a:cubicBezTo>
                    <a:pt x="2772" y="2552"/>
                    <a:pt x="2993" y="2214"/>
                    <a:pt x="3074" y="1806"/>
                  </a:cubicBezTo>
                  <a:cubicBezTo>
                    <a:pt x="3143" y="1409"/>
                    <a:pt x="3062" y="1001"/>
                    <a:pt x="2831" y="666"/>
                  </a:cubicBezTo>
                  <a:cubicBezTo>
                    <a:pt x="2596" y="328"/>
                    <a:pt x="2247" y="107"/>
                    <a:pt x="1853" y="23"/>
                  </a:cubicBezTo>
                  <a:cubicBezTo>
                    <a:pt x="1764" y="8"/>
                    <a:pt x="1675" y="1"/>
                    <a:pt x="158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7695770" y="1373864"/>
              <a:ext cx="512478" cy="389105"/>
            </a:xfrm>
            <a:custGeom>
              <a:avLst/>
              <a:gdLst/>
              <a:ahLst/>
              <a:cxnLst/>
              <a:rect l="l" t="t" r="r" b="b"/>
              <a:pathLst>
                <a:path w="6775" h="5144" extrusionOk="0">
                  <a:moveTo>
                    <a:pt x="3305" y="721"/>
                  </a:moveTo>
                  <a:cubicBezTo>
                    <a:pt x="3213" y="836"/>
                    <a:pt x="3132" y="976"/>
                    <a:pt x="3073" y="1115"/>
                  </a:cubicBezTo>
                  <a:cubicBezTo>
                    <a:pt x="3026" y="1233"/>
                    <a:pt x="2992" y="1350"/>
                    <a:pt x="2967" y="1465"/>
                  </a:cubicBezTo>
                  <a:cubicBezTo>
                    <a:pt x="2897" y="1872"/>
                    <a:pt x="2956" y="2269"/>
                    <a:pt x="3143" y="2618"/>
                  </a:cubicBezTo>
                  <a:cubicBezTo>
                    <a:pt x="3111" y="2599"/>
                    <a:pt x="3082" y="2590"/>
                    <a:pt x="3061" y="2590"/>
                  </a:cubicBezTo>
                  <a:cubicBezTo>
                    <a:pt x="3044" y="2590"/>
                    <a:pt x="3031" y="2596"/>
                    <a:pt x="3026" y="2607"/>
                  </a:cubicBezTo>
                  <a:lnTo>
                    <a:pt x="2992" y="2618"/>
                  </a:lnTo>
                  <a:cubicBezTo>
                    <a:pt x="2702" y="1965"/>
                    <a:pt x="2828" y="1222"/>
                    <a:pt x="3305" y="721"/>
                  </a:cubicBezTo>
                  <a:close/>
                  <a:moveTo>
                    <a:pt x="3051" y="2641"/>
                  </a:moveTo>
                  <a:cubicBezTo>
                    <a:pt x="3062" y="2641"/>
                    <a:pt x="3085" y="2641"/>
                    <a:pt x="3132" y="2677"/>
                  </a:cubicBezTo>
                  <a:cubicBezTo>
                    <a:pt x="3166" y="2699"/>
                    <a:pt x="3213" y="2758"/>
                    <a:pt x="3261" y="2817"/>
                  </a:cubicBezTo>
                  <a:cubicBezTo>
                    <a:pt x="3353" y="2956"/>
                    <a:pt x="3364" y="3060"/>
                    <a:pt x="3342" y="3071"/>
                  </a:cubicBezTo>
                  <a:lnTo>
                    <a:pt x="3015" y="3292"/>
                  </a:lnTo>
                  <a:cubicBezTo>
                    <a:pt x="3015" y="3236"/>
                    <a:pt x="2981" y="3141"/>
                    <a:pt x="2911" y="3049"/>
                  </a:cubicBezTo>
                  <a:cubicBezTo>
                    <a:pt x="2864" y="2968"/>
                    <a:pt x="2783" y="2898"/>
                    <a:pt x="2724" y="2861"/>
                  </a:cubicBezTo>
                  <a:lnTo>
                    <a:pt x="3051" y="2641"/>
                  </a:lnTo>
                  <a:close/>
                  <a:moveTo>
                    <a:pt x="2674" y="2907"/>
                  </a:moveTo>
                  <a:cubicBezTo>
                    <a:pt x="2706" y="2907"/>
                    <a:pt x="2792" y="2956"/>
                    <a:pt x="2875" y="3082"/>
                  </a:cubicBezTo>
                  <a:cubicBezTo>
                    <a:pt x="2945" y="3188"/>
                    <a:pt x="2981" y="3280"/>
                    <a:pt x="2967" y="3317"/>
                  </a:cubicBezTo>
                  <a:cubicBezTo>
                    <a:pt x="2967" y="3328"/>
                    <a:pt x="2967" y="3328"/>
                    <a:pt x="2956" y="3339"/>
                  </a:cubicBezTo>
                  <a:cubicBezTo>
                    <a:pt x="2956" y="3339"/>
                    <a:pt x="2934" y="3339"/>
                    <a:pt x="2911" y="3317"/>
                  </a:cubicBezTo>
                  <a:cubicBezTo>
                    <a:pt x="2923" y="3269"/>
                    <a:pt x="2886" y="3177"/>
                    <a:pt x="2841" y="3107"/>
                  </a:cubicBezTo>
                  <a:cubicBezTo>
                    <a:pt x="2783" y="3026"/>
                    <a:pt x="2713" y="2968"/>
                    <a:pt x="2665" y="2956"/>
                  </a:cubicBezTo>
                  <a:cubicBezTo>
                    <a:pt x="2654" y="2931"/>
                    <a:pt x="2654" y="2909"/>
                    <a:pt x="2665" y="2909"/>
                  </a:cubicBezTo>
                  <a:cubicBezTo>
                    <a:pt x="2668" y="2908"/>
                    <a:pt x="2670" y="2907"/>
                    <a:pt x="2674" y="2907"/>
                  </a:cubicBezTo>
                  <a:close/>
                  <a:moveTo>
                    <a:pt x="4737" y="50"/>
                  </a:moveTo>
                  <a:cubicBezTo>
                    <a:pt x="5288" y="50"/>
                    <a:pt x="5830" y="312"/>
                    <a:pt x="6169" y="802"/>
                  </a:cubicBezTo>
                  <a:cubicBezTo>
                    <a:pt x="6518" y="1314"/>
                    <a:pt x="6565" y="1931"/>
                    <a:pt x="6345" y="2454"/>
                  </a:cubicBezTo>
                  <a:cubicBezTo>
                    <a:pt x="6227" y="2758"/>
                    <a:pt x="6018" y="3037"/>
                    <a:pt x="5727" y="3236"/>
                  </a:cubicBezTo>
                  <a:cubicBezTo>
                    <a:pt x="5431" y="3440"/>
                    <a:pt x="5088" y="3543"/>
                    <a:pt x="4739" y="3543"/>
                  </a:cubicBezTo>
                  <a:cubicBezTo>
                    <a:pt x="4634" y="3543"/>
                    <a:pt x="4528" y="3534"/>
                    <a:pt x="4423" y="3515"/>
                  </a:cubicBezTo>
                  <a:cubicBezTo>
                    <a:pt x="3959" y="3431"/>
                    <a:pt x="3562" y="3166"/>
                    <a:pt x="3294" y="2780"/>
                  </a:cubicBezTo>
                  <a:cubicBezTo>
                    <a:pt x="3037" y="2398"/>
                    <a:pt x="2934" y="1942"/>
                    <a:pt x="3015" y="1476"/>
                  </a:cubicBezTo>
                  <a:cubicBezTo>
                    <a:pt x="3096" y="1046"/>
                    <a:pt x="3330" y="674"/>
                    <a:pt x="3666" y="417"/>
                  </a:cubicBezTo>
                  <a:lnTo>
                    <a:pt x="3691" y="406"/>
                  </a:lnTo>
                  <a:cubicBezTo>
                    <a:pt x="3702" y="383"/>
                    <a:pt x="3724" y="372"/>
                    <a:pt x="3749" y="358"/>
                  </a:cubicBezTo>
                  <a:cubicBezTo>
                    <a:pt x="4051" y="150"/>
                    <a:pt x="4396" y="50"/>
                    <a:pt x="4737" y="50"/>
                  </a:cubicBezTo>
                  <a:close/>
                  <a:moveTo>
                    <a:pt x="3400" y="2990"/>
                  </a:moveTo>
                  <a:cubicBezTo>
                    <a:pt x="3654" y="3292"/>
                    <a:pt x="4015" y="3490"/>
                    <a:pt x="4412" y="3560"/>
                  </a:cubicBezTo>
                  <a:cubicBezTo>
                    <a:pt x="4525" y="3579"/>
                    <a:pt x="4638" y="3589"/>
                    <a:pt x="4749" y="3589"/>
                  </a:cubicBezTo>
                  <a:cubicBezTo>
                    <a:pt x="4913" y="3589"/>
                    <a:pt x="5074" y="3568"/>
                    <a:pt x="5227" y="3526"/>
                  </a:cubicBezTo>
                  <a:lnTo>
                    <a:pt x="5227" y="3526"/>
                  </a:lnTo>
                  <a:cubicBezTo>
                    <a:pt x="5022" y="3608"/>
                    <a:pt x="4807" y="3648"/>
                    <a:pt x="4593" y="3648"/>
                  </a:cubicBezTo>
                  <a:cubicBezTo>
                    <a:pt x="4140" y="3648"/>
                    <a:pt x="3692" y="3469"/>
                    <a:pt x="3353" y="3130"/>
                  </a:cubicBezTo>
                  <a:lnTo>
                    <a:pt x="3375" y="3107"/>
                  </a:lnTo>
                  <a:cubicBezTo>
                    <a:pt x="3400" y="3096"/>
                    <a:pt x="3411" y="3049"/>
                    <a:pt x="3400" y="2990"/>
                  </a:cubicBezTo>
                  <a:close/>
                  <a:moveTo>
                    <a:pt x="2660" y="3010"/>
                  </a:moveTo>
                  <a:cubicBezTo>
                    <a:pt x="2679" y="3010"/>
                    <a:pt x="2732" y="3048"/>
                    <a:pt x="2794" y="3130"/>
                  </a:cubicBezTo>
                  <a:cubicBezTo>
                    <a:pt x="2864" y="3236"/>
                    <a:pt x="2864" y="3306"/>
                    <a:pt x="2864" y="3306"/>
                  </a:cubicBezTo>
                  <a:lnTo>
                    <a:pt x="313" y="5063"/>
                  </a:lnTo>
                  <a:cubicBezTo>
                    <a:pt x="313" y="5004"/>
                    <a:pt x="280" y="4945"/>
                    <a:pt x="243" y="4887"/>
                  </a:cubicBezTo>
                  <a:cubicBezTo>
                    <a:pt x="210" y="4842"/>
                    <a:pt x="174" y="4806"/>
                    <a:pt x="140" y="4772"/>
                  </a:cubicBezTo>
                  <a:cubicBezTo>
                    <a:pt x="129" y="4772"/>
                    <a:pt x="118" y="4758"/>
                    <a:pt x="118" y="4758"/>
                  </a:cubicBezTo>
                  <a:lnTo>
                    <a:pt x="2654" y="3012"/>
                  </a:lnTo>
                  <a:cubicBezTo>
                    <a:pt x="2656" y="3011"/>
                    <a:pt x="2658" y="3010"/>
                    <a:pt x="2660" y="3010"/>
                  </a:cubicBezTo>
                  <a:close/>
                  <a:moveTo>
                    <a:pt x="59" y="4795"/>
                  </a:moveTo>
                  <a:cubicBezTo>
                    <a:pt x="59" y="4795"/>
                    <a:pt x="81" y="4795"/>
                    <a:pt x="104" y="4817"/>
                  </a:cubicBezTo>
                  <a:cubicBezTo>
                    <a:pt x="140" y="4842"/>
                    <a:pt x="174" y="4876"/>
                    <a:pt x="199" y="4923"/>
                  </a:cubicBezTo>
                  <a:cubicBezTo>
                    <a:pt x="269" y="5004"/>
                    <a:pt x="280" y="5074"/>
                    <a:pt x="269" y="5096"/>
                  </a:cubicBezTo>
                  <a:cubicBezTo>
                    <a:pt x="269" y="5096"/>
                    <a:pt x="243" y="5096"/>
                    <a:pt x="221" y="5074"/>
                  </a:cubicBezTo>
                  <a:cubicBezTo>
                    <a:pt x="188" y="5052"/>
                    <a:pt x="151" y="5015"/>
                    <a:pt x="129" y="4968"/>
                  </a:cubicBezTo>
                  <a:cubicBezTo>
                    <a:pt x="93" y="4934"/>
                    <a:pt x="70" y="4887"/>
                    <a:pt x="59" y="4853"/>
                  </a:cubicBezTo>
                  <a:cubicBezTo>
                    <a:pt x="48" y="4806"/>
                    <a:pt x="59" y="4795"/>
                    <a:pt x="59" y="4795"/>
                  </a:cubicBezTo>
                  <a:close/>
                  <a:moveTo>
                    <a:pt x="4728" y="0"/>
                  </a:moveTo>
                  <a:cubicBezTo>
                    <a:pt x="4376" y="0"/>
                    <a:pt x="4022" y="102"/>
                    <a:pt x="3713" y="314"/>
                  </a:cubicBezTo>
                  <a:lnTo>
                    <a:pt x="3654" y="372"/>
                  </a:lnTo>
                  <a:lnTo>
                    <a:pt x="3643" y="372"/>
                  </a:lnTo>
                  <a:cubicBezTo>
                    <a:pt x="3621" y="395"/>
                    <a:pt x="3596" y="406"/>
                    <a:pt x="3562" y="417"/>
                  </a:cubicBezTo>
                  <a:cubicBezTo>
                    <a:pt x="3272" y="626"/>
                    <a:pt x="3051" y="906"/>
                    <a:pt x="2923" y="1222"/>
                  </a:cubicBezTo>
                  <a:cubicBezTo>
                    <a:pt x="2735" y="1663"/>
                    <a:pt x="2735" y="2174"/>
                    <a:pt x="2956" y="2641"/>
                  </a:cubicBezTo>
                  <a:lnTo>
                    <a:pt x="2643" y="2861"/>
                  </a:lnTo>
                  <a:cubicBezTo>
                    <a:pt x="2632" y="2873"/>
                    <a:pt x="2618" y="2887"/>
                    <a:pt x="2618" y="2898"/>
                  </a:cubicBezTo>
                  <a:cubicBezTo>
                    <a:pt x="2607" y="2909"/>
                    <a:pt x="2607" y="2942"/>
                    <a:pt x="2607" y="2979"/>
                  </a:cubicBezTo>
                  <a:lnTo>
                    <a:pt x="34" y="4758"/>
                  </a:lnTo>
                  <a:cubicBezTo>
                    <a:pt x="23" y="4758"/>
                    <a:pt x="12" y="4772"/>
                    <a:pt x="12" y="4783"/>
                  </a:cubicBezTo>
                  <a:cubicBezTo>
                    <a:pt x="0" y="4795"/>
                    <a:pt x="0" y="4817"/>
                    <a:pt x="12" y="4864"/>
                  </a:cubicBezTo>
                  <a:cubicBezTo>
                    <a:pt x="23" y="4898"/>
                    <a:pt x="48" y="4957"/>
                    <a:pt x="81" y="5004"/>
                  </a:cubicBezTo>
                  <a:cubicBezTo>
                    <a:pt x="118" y="5052"/>
                    <a:pt x="151" y="5085"/>
                    <a:pt x="188" y="5121"/>
                  </a:cubicBezTo>
                  <a:cubicBezTo>
                    <a:pt x="215" y="5138"/>
                    <a:pt x="238" y="5144"/>
                    <a:pt x="256" y="5144"/>
                  </a:cubicBezTo>
                  <a:cubicBezTo>
                    <a:pt x="273" y="5144"/>
                    <a:pt x="285" y="5138"/>
                    <a:pt x="291" y="5133"/>
                  </a:cubicBezTo>
                  <a:lnTo>
                    <a:pt x="2875" y="3361"/>
                  </a:lnTo>
                  <a:cubicBezTo>
                    <a:pt x="2905" y="3380"/>
                    <a:pt x="2929" y="3386"/>
                    <a:pt x="2948" y="3386"/>
                  </a:cubicBezTo>
                  <a:cubicBezTo>
                    <a:pt x="2966" y="3386"/>
                    <a:pt x="2980" y="3381"/>
                    <a:pt x="2992" y="3375"/>
                  </a:cubicBezTo>
                  <a:lnTo>
                    <a:pt x="3305" y="3152"/>
                  </a:lnTo>
                  <a:cubicBezTo>
                    <a:pt x="3657" y="3510"/>
                    <a:pt x="4119" y="3695"/>
                    <a:pt x="4585" y="3695"/>
                  </a:cubicBezTo>
                  <a:cubicBezTo>
                    <a:pt x="4936" y="3695"/>
                    <a:pt x="5289" y="3590"/>
                    <a:pt x="5599" y="3375"/>
                  </a:cubicBezTo>
                  <a:cubicBezTo>
                    <a:pt x="5635" y="3361"/>
                    <a:pt x="5658" y="3339"/>
                    <a:pt x="5680" y="3328"/>
                  </a:cubicBezTo>
                  <a:cubicBezTo>
                    <a:pt x="5705" y="3306"/>
                    <a:pt x="5727" y="3292"/>
                    <a:pt x="5750" y="3269"/>
                  </a:cubicBezTo>
                  <a:cubicBezTo>
                    <a:pt x="6565" y="2711"/>
                    <a:pt x="6775" y="1593"/>
                    <a:pt x="6216" y="777"/>
                  </a:cubicBezTo>
                  <a:cubicBezTo>
                    <a:pt x="5869" y="273"/>
                    <a:pt x="5303" y="0"/>
                    <a:pt x="472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7992427" y="1406237"/>
              <a:ext cx="123297" cy="80332"/>
            </a:xfrm>
            <a:custGeom>
              <a:avLst/>
              <a:gdLst/>
              <a:ahLst/>
              <a:cxnLst/>
              <a:rect l="l" t="t" r="r" b="b"/>
              <a:pathLst>
                <a:path w="1630" h="1062" extrusionOk="0">
                  <a:moveTo>
                    <a:pt x="816" y="0"/>
                  </a:moveTo>
                  <a:cubicBezTo>
                    <a:pt x="361" y="0"/>
                    <a:pt x="1" y="268"/>
                    <a:pt x="1" y="606"/>
                  </a:cubicBezTo>
                  <a:cubicBezTo>
                    <a:pt x="1" y="944"/>
                    <a:pt x="361" y="1062"/>
                    <a:pt x="816" y="1062"/>
                  </a:cubicBezTo>
                  <a:cubicBezTo>
                    <a:pt x="1258" y="1062"/>
                    <a:pt x="1629" y="944"/>
                    <a:pt x="1629" y="606"/>
                  </a:cubicBezTo>
                  <a:cubicBezTo>
                    <a:pt x="1629" y="268"/>
                    <a:pt x="1258" y="0"/>
                    <a:pt x="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7953775" y="1453436"/>
              <a:ext cx="44856" cy="50302"/>
            </a:xfrm>
            <a:custGeom>
              <a:avLst/>
              <a:gdLst/>
              <a:ahLst/>
              <a:cxnLst/>
              <a:rect l="l" t="t" r="r" b="b"/>
              <a:pathLst>
                <a:path w="593" h="665" extrusionOk="0">
                  <a:moveTo>
                    <a:pt x="315" y="0"/>
                  </a:moveTo>
                  <a:cubicBezTo>
                    <a:pt x="300" y="0"/>
                    <a:pt x="285" y="2"/>
                    <a:pt x="269" y="5"/>
                  </a:cubicBezTo>
                  <a:cubicBezTo>
                    <a:pt x="104" y="52"/>
                    <a:pt x="0" y="228"/>
                    <a:pt x="45" y="401"/>
                  </a:cubicBezTo>
                  <a:cubicBezTo>
                    <a:pt x="77" y="565"/>
                    <a:pt x="213" y="665"/>
                    <a:pt x="365" y="665"/>
                  </a:cubicBezTo>
                  <a:cubicBezTo>
                    <a:pt x="386" y="665"/>
                    <a:pt x="409" y="663"/>
                    <a:pt x="431" y="658"/>
                  </a:cubicBezTo>
                  <a:cubicBezTo>
                    <a:pt x="593" y="611"/>
                    <a:pt x="581" y="482"/>
                    <a:pt x="548" y="298"/>
                  </a:cubicBezTo>
                  <a:cubicBezTo>
                    <a:pt x="505" y="139"/>
                    <a:pt x="45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1" name="Google Shape;3481;p42"/>
          <p:cNvGrpSpPr/>
          <p:nvPr/>
        </p:nvGrpSpPr>
        <p:grpSpPr>
          <a:xfrm rot="731213">
            <a:off x="1346228" y="3308121"/>
            <a:ext cx="1178626" cy="944483"/>
            <a:chOff x="4289211" y="2307403"/>
            <a:chExt cx="777529" cy="623067"/>
          </a:xfrm>
        </p:grpSpPr>
        <p:sp>
          <p:nvSpPr>
            <p:cNvPr id="3482" name="Google Shape;3482;p42"/>
            <p:cNvSpPr/>
            <p:nvPr/>
          </p:nvSpPr>
          <p:spPr>
            <a:xfrm>
              <a:off x="4289211" y="2307403"/>
              <a:ext cx="777529" cy="623067"/>
            </a:xfrm>
            <a:custGeom>
              <a:avLst/>
              <a:gdLst/>
              <a:ahLst/>
              <a:cxnLst/>
              <a:rect l="l" t="t" r="r" b="b"/>
              <a:pathLst>
                <a:path w="10279" h="8237" extrusionOk="0">
                  <a:moveTo>
                    <a:pt x="2703" y="0"/>
                  </a:moveTo>
                  <a:cubicBezTo>
                    <a:pt x="2514" y="0"/>
                    <a:pt x="2351" y="96"/>
                    <a:pt x="2236" y="264"/>
                  </a:cubicBezTo>
                  <a:cubicBezTo>
                    <a:pt x="2215" y="262"/>
                    <a:pt x="2194" y="261"/>
                    <a:pt x="2174" y="261"/>
                  </a:cubicBezTo>
                  <a:cubicBezTo>
                    <a:pt x="2066" y="261"/>
                    <a:pt x="1962" y="286"/>
                    <a:pt x="1875" y="345"/>
                  </a:cubicBezTo>
                  <a:cubicBezTo>
                    <a:pt x="1769" y="415"/>
                    <a:pt x="1699" y="518"/>
                    <a:pt x="1688" y="635"/>
                  </a:cubicBezTo>
                  <a:lnTo>
                    <a:pt x="1688" y="658"/>
                  </a:lnTo>
                  <a:cubicBezTo>
                    <a:pt x="1479" y="764"/>
                    <a:pt x="1316" y="903"/>
                    <a:pt x="1188" y="1065"/>
                  </a:cubicBezTo>
                  <a:cubicBezTo>
                    <a:pt x="1166" y="1102"/>
                    <a:pt x="1140" y="1135"/>
                    <a:pt x="1118" y="1172"/>
                  </a:cubicBezTo>
                  <a:cubicBezTo>
                    <a:pt x="1085" y="1205"/>
                    <a:pt x="1059" y="1241"/>
                    <a:pt x="1037" y="1275"/>
                  </a:cubicBezTo>
                  <a:cubicBezTo>
                    <a:pt x="861" y="1496"/>
                    <a:pt x="652" y="1635"/>
                    <a:pt x="397" y="1719"/>
                  </a:cubicBezTo>
                  <a:cubicBezTo>
                    <a:pt x="350" y="1742"/>
                    <a:pt x="316" y="1753"/>
                    <a:pt x="280" y="1764"/>
                  </a:cubicBezTo>
                  <a:lnTo>
                    <a:pt x="269" y="1764"/>
                  </a:lnTo>
                  <a:cubicBezTo>
                    <a:pt x="107" y="1834"/>
                    <a:pt x="1" y="1973"/>
                    <a:pt x="1" y="2149"/>
                  </a:cubicBezTo>
                  <a:cubicBezTo>
                    <a:pt x="1" y="2230"/>
                    <a:pt x="23" y="2429"/>
                    <a:pt x="258" y="2532"/>
                  </a:cubicBezTo>
                  <a:cubicBezTo>
                    <a:pt x="280" y="2543"/>
                    <a:pt x="339" y="2580"/>
                    <a:pt x="420" y="2580"/>
                  </a:cubicBezTo>
                  <a:lnTo>
                    <a:pt x="478" y="2580"/>
                  </a:lnTo>
                  <a:cubicBezTo>
                    <a:pt x="508" y="2585"/>
                    <a:pt x="545" y="2588"/>
                    <a:pt x="587" y="2588"/>
                  </a:cubicBezTo>
                  <a:cubicBezTo>
                    <a:pt x="629" y="2588"/>
                    <a:pt x="675" y="2585"/>
                    <a:pt x="721" y="2580"/>
                  </a:cubicBezTo>
                  <a:cubicBezTo>
                    <a:pt x="850" y="2557"/>
                    <a:pt x="967" y="2521"/>
                    <a:pt x="1071" y="2487"/>
                  </a:cubicBezTo>
                  <a:cubicBezTo>
                    <a:pt x="1247" y="2429"/>
                    <a:pt x="1467" y="2348"/>
                    <a:pt x="1713" y="2311"/>
                  </a:cubicBezTo>
                  <a:cubicBezTo>
                    <a:pt x="1724" y="2323"/>
                    <a:pt x="1747" y="2323"/>
                    <a:pt x="1758" y="2323"/>
                  </a:cubicBezTo>
                  <a:cubicBezTo>
                    <a:pt x="1817" y="2334"/>
                    <a:pt x="1875" y="2348"/>
                    <a:pt x="1923" y="2370"/>
                  </a:cubicBezTo>
                  <a:cubicBezTo>
                    <a:pt x="2085" y="2429"/>
                    <a:pt x="2132" y="2487"/>
                    <a:pt x="2143" y="2580"/>
                  </a:cubicBezTo>
                  <a:cubicBezTo>
                    <a:pt x="2177" y="2683"/>
                    <a:pt x="2177" y="2800"/>
                    <a:pt x="2177" y="2940"/>
                  </a:cubicBezTo>
                  <a:cubicBezTo>
                    <a:pt x="2062" y="2976"/>
                    <a:pt x="1979" y="3032"/>
                    <a:pt x="1923" y="3091"/>
                  </a:cubicBezTo>
                  <a:cubicBezTo>
                    <a:pt x="1817" y="3116"/>
                    <a:pt x="1736" y="3150"/>
                    <a:pt x="1666" y="3197"/>
                  </a:cubicBezTo>
                  <a:cubicBezTo>
                    <a:pt x="1456" y="3337"/>
                    <a:pt x="1386" y="3557"/>
                    <a:pt x="1339" y="3731"/>
                  </a:cubicBezTo>
                  <a:cubicBezTo>
                    <a:pt x="1269" y="4094"/>
                    <a:pt x="1420" y="4429"/>
                    <a:pt x="1736" y="4594"/>
                  </a:cubicBezTo>
                  <a:cubicBezTo>
                    <a:pt x="1736" y="4616"/>
                    <a:pt x="1736" y="4639"/>
                    <a:pt x="1724" y="4664"/>
                  </a:cubicBezTo>
                  <a:cubicBezTo>
                    <a:pt x="1655" y="5035"/>
                    <a:pt x="1677" y="5407"/>
                    <a:pt x="1794" y="5756"/>
                  </a:cubicBezTo>
                  <a:cubicBezTo>
                    <a:pt x="1805" y="5770"/>
                    <a:pt x="1805" y="5781"/>
                    <a:pt x="1805" y="5781"/>
                  </a:cubicBezTo>
                  <a:cubicBezTo>
                    <a:pt x="1794" y="5921"/>
                    <a:pt x="1783" y="6061"/>
                    <a:pt x="1769" y="6189"/>
                  </a:cubicBezTo>
                  <a:cubicBezTo>
                    <a:pt x="1758" y="6259"/>
                    <a:pt x="1758" y="6315"/>
                    <a:pt x="1747" y="6385"/>
                  </a:cubicBezTo>
                  <a:lnTo>
                    <a:pt x="1747" y="6491"/>
                  </a:lnTo>
                  <a:lnTo>
                    <a:pt x="1747" y="6524"/>
                  </a:lnTo>
                  <a:cubicBezTo>
                    <a:pt x="1747" y="6700"/>
                    <a:pt x="1828" y="6804"/>
                    <a:pt x="1898" y="6862"/>
                  </a:cubicBezTo>
                  <a:cubicBezTo>
                    <a:pt x="1947" y="6904"/>
                    <a:pt x="2021" y="6940"/>
                    <a:pt x="2123" y="6940"/>
                  </a:cubicBezTo>
                  <a:cubicBezTo>
                    <a:pt x="2163" y="6940"/>
                    <a:pt x="2208" y="6935"/>
                    <a:pt x="2258" y="6921"/>
                  </a:cubicBezTo>
                  <a:cubicBezTo>
                    <a:pt x="2283" y="6910"/>
                    <a:pt x="2317" y="6899"/>
                    <a:pt x="2353" y="6887"/>
                  </a:cubicBezTo>
                  <a:cubicBezTo>
                    <a:pt x="2386" y="6873"/>
                    <a:pt x="2434" y="6851"/>
                    <a:pt x="2467" y="6840"/>
                  </a:cubicBezTo>
                  <a:cubicBezTo>
                    <a:pt x="2504" y="6818"/>
                    <a:pt x="2537" y="6804"/>
                    <a:pt x="2574" y="6792"/>
                  </a:cubicBezTo>
                  <a:cubicBezTo>
                    <a:pt x="2875" y="7038"/>
                    <a:pt x="3236" y="7223"/>
                    <a:pt x="3669" y="7362"/>
                  </a:cubicBezTo>
                  <a:cubicBezTo>
                    <a:pt x="3713" y="7376"/>
                    <a:pt x="3761" y="7388"/>
                    <a:pt x="3808" y="7399"/>
                  </a:cubicBezTo>
                  <a:cubicBezTo>
                    <a:pt x="3831" y="7399"/>
                    <a:pt x="3853" y="7410"/>
                    <a:pt x="3878" y="7410"/>
                  </a:cubicBezTo>
                  <a:cubicBezTo>
                    <a:pt x="3820" y="7527"/>
                    <a:pt x="3853" y="7667"/>
                    <a:pt x="3948" y="7748"/>
                  </a:cubicBezTo>
                  <a:cubicBezTo>
                    <a:pt x="3970" y="7770"/>
                    <a:pt x="4018" y="7829"/>
                    <a:pt x="4121" y="7851"/>
                  </a:cubicBezTo>
                  <a:cubicBezTo>
                    <a:pt x="4250" y="7888"/>
                    <a:pt x="4353" y="7910"/>
                    <a:pt x="4448" y="7935"/>
                  </a:cubicBezTo>
                  <a:cubicBezTo>
                    <a:pt x="4505" y="8028"/>
                    <a:pt x="4600" y="8084"/>
                    <a:pt x="4709" y="8084"/>
                  </a:cubicBezTo>
                  <a:cubicBezTo>
                    <a:pt x="4734" y="8084"/>
                    <a:pt x="4760" y="8081"/>
                    <a:pt x="4786" y="8075"/>
                  </a:cubicBezTo>
                  <a:lnTo>
                    <a:pt x="4809" y="8075"/>
                  </a:lnTo>
                  <a:cubicBezTo>
                    <a:pt x="4831" y="8061"/>
                    <a:pt x="4842" y="8061"/>
                    <a:pt x="4867" y="8061"/>
                  </a:cubicBezTo>
                  <a:cubicBezTo>
                    <a:pt x="4890" y="8050"/>
                    <a:pt x="4912" y="8050"/>
                    <a:pt x="4926" y="8050"/>
                  </a:cubicBezTo>
                  <a:cubicBezTo>
                    <a:pt x="4935" y="8048"/>
                    <a:pt x="4944" y="8048"/>
                    <a:pt x="4953" y="8048"/>
                  </a:cubicBezTo>
                  <a:cubicBezTo>
                    <a:pt x="5019" y="8048"/>
                    <a:pt x="5100" y="8079"/>
                    <a:pt x="5180" y="8108"/>
                  </a:cubicBezTo>
                  <a:lnTo>
                    <a:pt x="5228" y="8119"/>
                  </a:lnTo>
                  <a:cubicBezTo>
                    <a:pt x="5437" y="8200"/>
                    <a:pt x="5647" y="8237"/>
                    <a:pt x="5845" y="8237"/>
                  </a:cubicBezTo>
                  <a:cubicBezTo>
                    <a:pt x="6088" y="8237"/>
                    <a:pt x="6323" y="8189"/>
                    <a:pt x="6532" y="8075"/>
                  </a:cubicBezTo>
                  <a:cubicBezTo>
                    <a:pt x="6603" y="8038"/>
                    <a:pt x="6667" y="8023"/>
                    <a:pt x="6735" y="8023"/>
                  </a:cubicBezTo>
                  <a:cubicBezTo>
                    <a:pt x="6755" y="8023"/>
                    <a:pt x="6776" y="8025"/>
                    <a:pt x="6798" y="8027"/>
                  </a:cubicBezTo>
                  <a:cubicBezTo>
                    <a:pt x="6904" y="8050"/>
                    <a:pt x="6996" y="8075"/>
                    <a:pt x="7077" y="8097"/>
                  </a:cubicBezTo>
                  <a:cubicBezTo>
                    <a:pt x="7202" y="8146"/>
                    <a:pt x="7330" y="8169"/>
                    <a:pt x="7458" y="8169"/>
                  </a:cubicBezTo>
                  <a:cubicBezTo>
                    <a:pt x="7569" y="8169"/>
                    <a:pt x="7680" y="8152"/>
                    <a:pt x="7789" y="8119"/>
                  </a:cubicBezTo>
                  <a:cubicBezTo>
                    <a:pt x="7816" y="8111"/>
                    <a:pt x="7841" y="8107"/>
                    <a:pt x="7864" y="8107"/>
                  </a:cubicBezTo>
                  <a:cubicBezTo>
                    <a:pt x="7902" y="8107"/>
                    <a:pt x="7938" y="8117"/>
                    <a:pt x="7974" y="8131"/>
                  </a:cubicBezTo>
                  <a:cubicBezTo>
                    <a:pt x="8032" y="8156"/>
                    <a:pt x="8091" y="8167"/>
                    <a:pt x="8150" y="8178"/>
                  </a:cubicBezTo>
                  <a:cubicBezTo>
                    <a:pt x="8169" y="8178"/>
                    <a:pt x="8199" y="8182"/>
                    <a:pt x="8237" y="8182"/>
                  </a:cubicBezTo>
                  <a:cubicBezTo>
                    <a:pt x="8317" y="8182"/>
                    <a:pt x="8430" y="8165"/>
                    <a:pt x="8533" y="8061"/>
                  </a:cubicBezTo>
                  <a:cubicBezTo>
                    <a:pt x="8569" y="8027"/>
                    <a:pt x="8591" y="7991"/>
                    <a:pt x="8614" y="7946"/>
                  </a:cubicBezTo>
                  <a:cubicBezTo>
                    <a:pt x="8626" y="7950"/>
                    <a:pt x="8637" y="7951"/>
                    <a:pt x="8649" y="7951"/>
                  </a:cubicBezTo>
                  <a:cubicBezTo>
                    <a:pt x="8671" y="7951"/>
                    <a:pt x="8692" y="7946"/>
                    <a:pt x="8709" y="7946"/>
                  </a:cubicBezTo>
                  <a:cubicBezTo>
                    <a:pt x="8812" y="7935"/>
                    <a:pt x="8893" y="7865"/>
                    <a:pt x="8940" y="7781"/>
                  </a:cubicBezTo>
                  <a:cubicBezTo>
                    <a:pt x="8977" y="7700"/>
                    <a:pt x="8977" y="7608"/>
                    <a:pt x="8952" y="7527"/>
                  </a:cubicBezTo>
                  <a:cubicBezTo>
                    <a:pt x="9058" y="7457"/>
                    <a:pt x="9172" y="7376"/>
                    <a:pt x="9278" y="7293"/>
                  </a:cubicBezTo>
                  <a:cubicBezTo>
                    <a:pt x="9312" y="7270"/>
                    <a:pt x="9371" y="7212"/>
                    <a:pt x="9407" y="7142"/>
                  </a:cubicBezTo>
                  <a:cubicBezTo>
                    <a:pt x="9569" y="7013"/>
                    <a:pt x="9697" y="6899"/>
                    <a:pt x="9790" y="6770"/>
                  </a:cubicBezTo>
                  <a:cubicBezTo>
                    <a:pt x="9907" y="6630"/>
                    <a:pt x="9999" y="6513"/>
                    <a:pt x="10105" y="6421"/>
                  </a:cubicBezTo>
                  <a:cubicBezTo>
                    <a:pt x="10220" y="6329"/>
                    <a:pt x="10279" y="6200"/>
                    <a:pt x="10256" y="6061"/>
                  </a:cubicBezTo>
                  <a:cubicBezTo>
                    <a:pt x="10234" y="5932"/>
                    <a:pt x="10150" y="5815"/>
                    <a:pt x="10010" y="5756"/>
                  </a:cubicBezTo>
                  <a:cubicBezTo>
                    <a:pt x="9907" y="5711"/>
                    <a:pt x="9790" y="5686"/>
                    <a:pt x="9697" y="5675"/>
                  </a:cubicBezTo>
                  <a:cubicBezTo>
                    <a:pt x="9616" y="5664"/>
                    <a:pt x="9558" y="5641"/>
                    <a:pt x="9510" y="5594"/>
                  </a:cubicBezTo>
                  <a:cubicBezTo>
                    <a:pt x="9359" y="5477"/>
                    <a:pt x="9209" y="5384"/>
                    <a:pt x="9058" y="5315"/>
                  </a:cubicBezTo>
                  <a:cubicBezTo>
                    <a:pt x="9010" y="5234"/>
                    <a:pt x="8963" y="5164"/>
                    <a:pt x="8907" y="5116"/>
                  </a:cubicBezTo>
                  <a:cubicBezTo>
                    <a:pt x="8661" y="4873"/>
                    <a:pt x="8334" y="4569"/>
                    <a:pt x="7963" y="4315"/>
                  </a:cubicBezTo>
                  <a:cubicBezTo>
                    <a:pt x="7963" y="4278"/>
                    <a:pt x="7974" y="4245"/>
                    <a:pt x="7974" y="4208"/>
                  </a:cubicBezTo>
                  <a:cubicBezTo>
                    <a:pt x="7985" y="4116"/>
                    <a:pt x="8010" y="4010"/>
                    <a:pt x="8021" y="3907"/>
                  </a:cubicBezTo>
                  <a:lnTo>
                    <a:pt x="8021" y="3895"/>
                  </a:lnTo>
                  <a:cubicBezTo>
                    <a:pt x="8032" y="3826"/>
                    <a:pt x="8069" y="3661"/>
                    <a:pt x="7940" y="3535"/>
                  </a:cubicBezTo>
                  <a:cubicBezTo>
                    <a:pt x="7864" y="3471"/>
                    <a:pt x="7780" y="3452"/>
                    <a:pt x="7706" y="3452"/>
                  </a:cubicBezTo>
                  <a:cubicBezTo>
                    <a:pt x="7645" y="3452"/>
                    <a:pt x="7591" y="3465"/>
                    <a:pt x="7555" y="3476"/>
                  </a:cubicBezTo>
                  <a:cubicBezTo>
                    <a:pt x="7393" y="3510"/>
                    <a:pt x="7231" y="3557"/>
                    <a:pt x="7066" y="3605"/>
                  </a:cubicBezTo>
                  <a:cubicBezTo>
                    <a:pt x="7007" y="3616"/>
                    <a:pt x="6937" y="3638"/>
                    <a:pt x="6881" y="3650"/>
                  </a:cubicBezTo>
                  <a:cubicBezTo>
                    <a:pt x="6856" y="3616"/>
                    <a:pt x="6823" y="3569"/>
                    <a:pt x="6764" y="3535"/>
                  </a:cubicBezTo>
                  <a:lnTo>
                    <a:pt x="6742" y="3510"/>
                  </a:lnTo>
                  <a:cubicBezTo>
                    <a:pt x="6683" y="3476"/>
                    <a:pt x="6624" y="3429"/>
                    <a:pt x="6555" y="3381"/>
                  </a:cubicBezTo>
                  <a:cubicBezTo>
                    <a:pt x="6462" y="3337"/>
                    <a:pt x="6379" y="3278"/>
                    <a:pt x="6286" y="3231"/>
                  </a:cubicBezTo>
                  <a:cubicBezTo>
                    <a:pt x="6205" y="3186"/>
                    <a:pt x="6113" y="3138"/>
                    <a:pt x="6018" y="3080"/>
                  </a:cubicBezTo>
                  <a:lnTo>
                    <a:pt x="6007" y="3080"/>
                  </a:lnTo>
                  <a:cubicBezTo>
                    <a:pt x="5966" y="3047"/>
                    <a:pt x="5887" y="2998"/>
                    <a:pt x="5788" y="2998"/>
                  </a:cubicBezTo>
                  <a:cubicBezTo>
                    <a:pt x="5744" y="2998"/>
                    <a:pt x="5696" y="3007"/>
                    <a:pt x="5647" y="3032"/>
                  </a:cubicBezTo>
                  <a:cubicBezTo>
                    <a:pt x="5485" y="3102"/>
                    <a:pt x="5459" y="3278"/>
                    <a:pt x="5448" y="3359"/>
                  </a:cubicBezTo>
                  <a:cubicBezTo>
                    <a:pt x="5448" y="3381"/>
                    <a:pt x="5437" y="3407"/>
                    <a:pt x="5437" y="3429"/>
                  </a:cubicBezTo>
                  <a:cubicBezTo>
                    <a:pt x="5400" y="3426"/>
                    <a:pt x="5361" y="3424"/>
                    <a:pt x="5322" y="3424"/>
                  </a:cubicBezTo>
                  <a:cubicBezTo>
                    <a:pt x="5227" y="3424"/>
                    <a:pt x="5128" y="3432"/>
                    <a:pt x="5029" y="3440"/>
                  </a:cubicBezTo>
                  <a:cubicBezTo>
                    <a:pt x="4982" y="3451"/>
                    <a:pt x="4948" y="3465"/>
                    <a:pt x="4912" y="3465"/>
                  </a:cubicBezTo>
                  <a:cubicBezTo>
                    <a:pt x="4842" y="3476"/>
                    <a:pt x="4786" y="3488"/>
                    <a:pt x="4750" y="3488"/>
                  </a:cubicBezTo>
                  <a:cubicBezTo>
                    <a:pt x="4716" y="3488"/>
                    <a:pt x="4680" y="3476"/>
                    <a:pt x="4647" y="3476"/>
                  </a:cubicBezTo>
                  <a:cubicBezTo>
                    <a:pt x="4647" y="3451"/>
                    <a:pt x="4647" y="3429"/>
                    <a:pt x="4633" y="3418"/>
                  </a:cubicBezTo>
                  <a:cubicBezTo>
                    <a:pt x="4669" y="3278"/>
                    <a:pt x="4669" y="3138"/>
                    <a:pt x="4610" y="3021"/>
                  </a:cubicBezTo>
                  <a:cubicBezTo>
                    <a:pt x="4577" y="2951"/>
                    <a:pt x="4540" y="2893"/>
                    <a:pt x="4482" y="2848"/>
                  </a:cubicBezTo>
                  <a:lnTo>
                    <a:pt x="4482" y="2848"/>
                  </a:lnTo>
                  <a:cubicBezTo>
                    <a:pt x="4540" y="2881"/>
                    <a:pt x="4599" y="2918"/>
                    <a:pt x="4658" y="2951"/>
                  </a:cubicBezTo>
                  <a:cubicBezTo>
                    <a:pt x="4750" y="2999"/>
                    <a:pt x="4867" y="3046"/>
                    <a:pt x="4996" y="3091"/>
                  </a:cubicBezTo>
                  <a:cubicBezTo>
                    <a:pt x="5052" y="3116"/>
                    <a:pt x="5099" y="3127"/>
                    <a:pt x="5147" y="3127"/>
                  </a:cubicBezTo>
                  <a:cubicBezTo>
                    <a:pt x="5239" y="3127"/>
                    <a:pt x="5309" y="3091"/>
                    <a:pt x="5345" y="3057"/>
                  </a:cubicBezTo>
                  <a:cubicBezTo>
                    <a:pt x="5401" y="3021"/>
                    <a:pt x="5507" y="2929"/>
                    <a:pt x="5507" y="2730"/>
                  </a:cubicBezTo>
                  <a:lnTo>
                    <a:pt x="5518" y="2697"/>
                  </a:lnTo>
                  <a:cubicBezTo>
                    <a:pt x="5518" y="2627"/>
                    <a:pt x="5518" y="2557"/>
                    <a:pt x="5507" y="2473"/>
                  </a:cubicBezTo>
                  <a:cubicBezTo>
                    <a:pt x="5507" y="2370"/>
                    <a:pt x="5496" y="2264"/>
                    <a:pt x="5485" y="2172"/>
                  </a:cubicBezTo>
                  <a:cubicBezTo>
                    <a:pt x="5471" y="2068"/>
                    <a:pt x="5459" y="1962"/>
                    <a:pt x="5448" y="1870"/>
                  </a:cubicBezTo>
                  <a:lnTo>
                    <a:pt x="5448" y="1845"/>
                  </a:lnTo>
                  <a:cubicBezTo>
                    <a:pt x="5437" y="1775"/>
                    <a:pt x="5426" y="1613"/>
                    <a:pt x="5275" y="1532"/>
                  </a:cubicBezTo>
                  <a:cubicBezTo>
                    <a:pt x="5219" y="1501"/>
                    <a:pt x="5165" y="1489"/>
                    <a:pt x="5115" y="1489"/>
                  </a:cubicBezTo>
                  <a:cubicBezTo>
                    <a:pt x="5017" y="1489"/>
                    <a:pt x="4936" y="1532"/>
                    <a:pt x="4890" y="1554"/>
                  </a:cubicBezTo>
                  <a:cubicBezTo>
                    <a:pt x="4739" y="1635"/>
                    <a:pt x="4599" y="1719"/>
                    <a:pt x="4448" y="1800"/>
                  </a:cubicBezTo>
                  <a:cubicBezTo>
                    <a:pt x="4390" y="1834"/>
                    <a:pt x="4331" y="1870"/>
                    <a:pt x="4272" y="1904"/>
                  </a:cubicBezTo>
                  <a:cubicBezTo>
                    <a:pt x="4239" y="1915"/>
                    <a:pt x="4214" y="1940"/>
                    <a:pt x="4191" y="1973"/>
                  </a:cubicBezTo>
                  <a:cubicBezTo>
                    <a:pt x="4180" y="1973"/>
                    <a:pt x="4180" y="1985"/>
                    <a:pt x="4169" y="1985"/>
                  </a:cubicBezTo>
                  <a:cubicBezTo>
                    <a:pt x="4040" y="2080"/>
                    <a:pt x="3993" y="2172"/>
                    <a:pt x="3970" y="2264"/>
                  </a:cubicBezTo>
                  <a:cubicBezTo>
                    <a:pt x="3934" y="1999"/>
                    <a:pt x="3878" y="1719"/>
                    <a:pt x="3761" y="1451"/>
                  </a:cubicBezTo>
                  <a:cubicBezTo>
                    <a:pt x="3772" y="1404"/>
                    <a:pt x="3794" y="1345"/>
                    <a:pt x="3794" y="1286"/>
                  </a:cubicBezTo>
                  <a:cubicBezTo>
                    <a:pt x="3820" y="1253"/>
                    <a:pt x="3831" y="1216"/>
                    <a:pt x="3853" y="1172"/>
                  </a:cubicBezTo>
                  <a:cubicBezTo>
                    <a:pt x="3923" y="996"/>
                    <a:pt x="3912" y="786"/>
                    <a:pt x="3842" y="613"/>
                  </a:cubicBezTo>
                  <a:cubicBezTo>
                    <a:pt x="3808" y="532"/>
                    <a:pt x="3761" y="462"/>
                    <a:pt x="3702" y="403"/>
                  </a:cubicBezTo>
                  <a:cubicBezTo>
                    <a:pt x="3632" y="322"/>
                    <a:pt x="3551" y="275"/>
                    <a:pt x="3470" y="227"/>
                  </a:cubicBezTo>
                  <a:cubicBezTo>
                    <a:pt x="3294" y="158"/>
                    <a:pt x="3121" y="99"/>
                    <a:pt x="2887" y="29"/>
                  </a:cubicBezTo>
                  <a:cubicBezTo>
                    <a:pt x="2823" y="10"/>
                    <a:pt x="2762" y="0"/>
                    <a:pt x="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2"/>
            <p:cNvSpPr/>
            <p:nvPr/>
          </p:nvSpPr>
          <p:spPr>
            <a:xfrm>
              <a:off x="4441548" y="2592639"/>
              <a:ext cx="597954" cy="293493"/>
            </a:xfrm>
            <a:custGeom>
              <a:avLst/>
              <a:gdLst/>
              <a:ahLst/>
              <a:cxnLst/>
              <a:rect l="l" t="t" r="r" b="b"/>
              <a:pathLst>
                <a:path w="7905" h="3880" extrusionOk="0">
                  <a:moveTo>
                    <a:pt x="2736" y="798"/>
                  </a:moveTo>
                  <a:lnTo>
                    <a:pt x="2736" y="798"/>
                  </a:lnTo>
                  <a:cubicBezTo>
                    <a:pt x="2747" y="812"/>
                    <a:pt x="2758" y="823"/>
                    <a:pt x="2758" y="834"/>
                  </a:cubicBezTo>
                  <a:cubicBezTo>
                    <a:pt x="2806" y="985"/>
                    <a:pt x="2887" y="1125"/>
                    <a:pt x="3004" y="1242"/>
                  </a:cubicBezTo>
                  <a:cubicBezTo>
                    <a:pt x="3026" y="1253"/>
                    <a:pt x="3026" y="1275"/>
                    <a:pt x="3052" y="1287"/>
                  </a:cubicBezTo>
                  <a:cubicBezTo>
                    <a:pt x="3038" y="1301"/>
                    <a:pt x="3038" y="1301"/>
                    <a:pt x="3026" y="1301"/>
                  </a:cubicBezTo>
                  <a:cubicBezTo>
                    <a:pt x="2912" y="1264"/>
                    <a:pt x="2702" y="904"/>
                    <a:pt x="2736" y="798"/>
                  </a:cubicBezTo>
                  <a:close/>
                  <a:moveTo>
                    <a:pt x="3133" y="1382"/>
                  </a:moveTo>
                  <a:lnTo>
                    <a:pt x="3133" y="1382"/>
                  </a:lnTo>
                  <a:cubicBezTo>
                    <a:pt x="3295" y="1521"/>
                    <a:pt x="3482" y="1613"/>
                    <a:pt x="3680" y="1672"/>
                  </a:cubicBezTo>
                  <a:cubicBezTo>
                    <a:pt x="3668" y="1679"/>
                    <a:pt x="3652" y="1682"/>
                    <a:pt x="3633" y="1682"/>
                  </a:cubicBezTo>
                  <a:cubicBezTo>
                    <a:pt x="3482" y="1682"/>
                    <a:pt x="3143" y="1496"/>
                    <a:pt x="3133" y="1382"/>
                  </a:cubicBezTo>
                  <a:close/>
                  <a:moveTo>
                    <a:pt x="7647" y="2382"/>
                  </a:moveTo>
                  <a:cubicBezTo>
                    <a:pt x="7672" y="2382"/>
                    <a:pt x="7683" y="2393"/>
                    <a:pt x="7717" y="2404"/>
                  </a:cubicBezTo>
                  <a:lnTo>
                    <a:pt x="7695" y="2418"/>
                  </a:lnTo>
                  <a:cubicBezTo>
                    <a:pt x="7533" y="2440"/>
                    <a:pt x="7382" y="2463"/>
                    <a:pt x="7228" y="2488"/>
                  </a:cubicBezTo>
                  <a:cubicBezTo>
                    <a:pt x="7183" y="2488"/>
                    <a:pt x="7125" y="2488"/>
                    <a:pt x="7066" y="2474"/>
                  </a:cubicBezTo>
                  <a:cubicBezTo>
                    <a:pt x="7044" y="2474"/>
                    <a:pt x="7033" y="2463"/>
                    <a:pt x="7007" y="2463"/>
                  </a:cubicBezTo>
                  <a:cubicBezTo>
                    <a:pt x="7019" y="2452"/>
                    <a:pt x="7019" y="2440"/>
                    <a:pt x="7019" y="2440"/>
                  </a:cubicBezTo>
                  <a:lnTo>
                    <a:pt x="7077" y="2440"/>
                  </a:lnTo>
                  <a:cubicBezTo>
                    <a:pt x="7124" y="2444"/>
                    <a:pt x="7171" y="2447"/>
                    <a:pt x="7218" y="2447"/>
                  </a:cubicBezTo>
                  <a:cubicBezTo>
                    <a:pt x="7300" y="2447"/>
                    <a:pt x="7381" y="2439"/>
                    <a:pt x="7463" y="2418"/>
                  </a:cubicBezTo>
                  <a:cubicBezTo>
                    <a:pt x="7521" y="2404"/>
                    <a:pt x="7591" y="2393"/>
                    <a:pt x="7647" y="2382"/>
                  </a:cubicBezTo>
                  <a:close/>
                  <a:moveTo>
                    <a:pt x="7577" y="2544"/>
                  </a:moveTo>
                  <a:lnTo>
                    <a:pt x="7577" y="2544"/>
                  </a:lnTo>
                  <a:cubicBezTo>
                    <a:pt x="7558" y="2592"/>
                    <a:pt x="7443" y="2619"/>
                    <a:pt x="7338" y="2619"/>
                  </a:cubicBezTo>
                  <a:cubicBezTo>
                    <a:pt x="7258" y="2619"/>
                    <a:pt x="7183" y="2604"/>
                    <a:pt x="7158" y="2569"/>
                  </a:cubicBezTo>
                  <a:cubicBezTo>
                    <a:pt x="7298" y="2569"/>
                    <a:pt x="7438" y="2558"/>
                    <a:pt x="7577" y="2544"/>
                  </a:cubicBezTo>
                  <a:close/>
                  <a:moveTo>
                    <a:pt x="1624" y="2943"/>
                  </a:moveTo>
                  <a:cubicBezTo>
                    <a:pt x="1630" y="2943"/>
                    <a:pt x="1635" y="2946"/>
                    <a:pt x="1641" y="2952"/>
                  </a:cubicBezTo>
                  <a:cubicBezTo>
                    <a:pt x="1677" y="2999"/>
                    <a:pt x="1725" y="3058"/>
                    <a:pt x="1769" y="3102"/>
                  </a:cubicBezTo>
                  <a:cubicBezTo>
                    <a:pt x="1762" y="3102"/>
                    <a:pt x="1754" y="3109"/>
                    <a:pt x="1750" y="3109"/>
                  </a:cubicBezTo>
                  <a:cubicBezTo>
                    <a:pt x="1748" y="3109"/>
                    <a:pt x="1747" y="3107"/>
                    <a:pt x="1747" y="3102"/>
                  </a:cubicBezTo>
                  <a:cubicBezTo>
                    <a:pt x="1699" y="3069"/>
                    <a:pt x="1655" y="3021"/>
                    <a:pt x="1607" y="2977"/>
                  </a:cubicBezTo>
                  <a:lnTo>
                    <a:pt x="1607" y="2952"/>
                  </a:lnTo>
                  <a:cubicBezTo>
                    <a:pt x="1613" y="2946"/>
                    <a:pt x="1618" y="2943"/>
                    <a:pt x="1624" y="2943"/>
                  </a:cubicBezTo>
                  <a:close/>
                  <a:moveTo>
                    <a:pt x="1211" y="2452"/>
                  </a:moveTo>
                  <a:cubicBezTo>
                    <a:pt x="1222" y="2474"/>
                    <a:pt x="1247" y="2499"/>
                    <a:pt x="1258" y="2521"/>
                  </a:cubicBezTo>
                  <a:cubicBezTo>
                    <a:pt x="1317" y="2639"/>
                    <a:pt x="1375" y="2767"/>
                    <a:pt x="1445" y="2893"/>
                  </a:cubicBezTo>
                  <a:cubicBezTo>
                    <a:pt x="1490" y="2977"/>
                    <a:pt x="1549" y="3058"/>
                    <a:pt x="1630" y="3102"/>
                  </a:cubicBezTo>
                  <a:cubicBezTo>
                    <a:pt x="1641" y="3116"/>
                    <a:pt x="1641" y="3128"/>
                    <a:pt x="1655" y="3139"/>
                  </a:cubicBezTo>
                  <a:cubicBezTo>
                    <a:pt x="1645" y="3139"/>
                    <a:pt x="1632" y="3144"/>
                    <a:pt x="1621" y="3144"/>
                  </a:cubicBezTo>
                  <a:cubicBezTo>
                    <a:pt x="1616" y="3144"/>
                    <a:pt x="1611" y="3143"/>
                    <a:pt x="1607" y="3139"/>
                  </a:cubicBezTo>
                  <a:cubicBezTo>
                    <a:pt x="1571" y="3116"/>
                    <a:pt x="1537" y="3080"/>
                    <a:pt x="1501" y="3058"/>
                  </a:cubicBezTo>
                  <a:cubicBezTo>
                    <a:pt x="1375" y="2882"/>
                    <a:pt x="1280" y="2672"/>
                    <a:pt x="1199" y="2474"/>
                  </a:cubicBezTo>
                  <a:cubicBezTo>
                    <a:pt x="1199" y="2474"/>
                    <a:pt x="1199" y="2463"/>
                    <a:pt x="1211" y="2452"/>
                  </a:cubicBezTo>
                  <a:close/>
                  <a:moveTo>
                    <a:pt x="5471" y="3267"/>
                  </a:moveTo>
                  <a:cubicBezTo>
                    <a:pt x="5518" y="3290"/>
                    <a:pt x="5552" y="3312"/>
                    <a:pt x="5588" y="3337"/>
                  </a:cubicBezTo>
                  <a:cubicBezTo>
                    <a:pt x="5588" y="3337"/>
                    <a:pt x="5577" y="3360"/>
                    <a:pt x="5566" y="3371"/>
                  </a:cubicBezTo>
                  <a:cubicBezTo>
                    <a:pt x="5530" y="3348"/>
                    <a:pt x="5496" y="3326"/>
                    <a:pt x="5460" y="3301"/>
                  </a:cubicBezTo>
                  <a:cubicBezTo>
                    <a:pt x="5460" y="3301"/>
                    <a:pt x="5471" y="3278"/>
                    <a:pt x="5471" y="3267"/>
                  </a:cubicBezTo>
                  <a:close/>
                  <a:moveTo>
                    <a:pt x="5845" y="3396"/>
                  </a:moveTo>
                  <a:cubicBezTo>
                    <a:pt x="5814" y="3426"/>
                    <a:pt x="5767" y="3447"/>
                    <a:pt x="5729" y="3447"/>
                  </a:cubicBezTo>
                  <a:cubicBezTo>
                    <a:pt x="5710" y="3447"/>
                    <a:pt x="5693" y="3441"/>
                    <a:pt x="5680" y="3429"/>
                  </a:cubicBezTo>
                  <a:lnTo>
                    <a:pt x="5680" y="3396"/>
                  </a:lnTo>
                  <a:close/>
                  <a:moveTo>
                    <a:pt x="5299" y="3336"/>
                  </a:moveTo>
                  <a:cubicBezTo>
                    <a:pt x="5395" y="3336"/>
                    <a:pt x="5577" y="3455"/>
                    <a:pt x="5577" y="3522"/>
                  </a:cubicBezTo>
                  <a:cubicBezTo>
                    <a:pt x="5588" y="3547"/>
                    <a:pt x="5566" y="3580"/>
                    <a:pt x="5552" y="3605"/>
                  </a:cubicBezTo>
                  <a:cubicBezTo>
                    <a:pt x="5510" y="3630"/>
                    <a:pt x="5460" y="3643"/>
                    <a:pt x="5409" y="3643"/>
                  </a:cubicBezTo>
                  <a:cubicBezTo>
                    <a:pt x="5391" y="3643"/>
                    <a:pt x="5374" y="3642"/>
                    <a:pt x="5356" y="3639"/>
                  </a:cubicBezTo>
                  <a:cubicBezTo>
                    <a:pt x="5342" y="3639"/>
                    <a:pt x="5331" y="3628"/>
                    <a:pt x="5320" y="3605"/>
                  </a:cubicBezTo>
                  <a:cubicBezTo>
                    <a:pt x="5356" y="3605"/>
                    <a:pt x="5390" y="3591"/>
                    <a:pt x="5412" y="3591"/>
                  </a:cubicBezTo>
                  <a:lnTo>
                    <a:pt x="5460" y="3591"/>
                  </a:lnTo>
                  <a:cubicBezTo>
                    <a:pt x="5496" y="3569"/>
                    <a:pt x="5518" y="3558"/>
                    <a:pt x="5541" y="3547"/>
                  </a:cubicBezTo>
                  <a:cubicBezTo>
                    <a:pt x="5530" y="3522"/>
                    <a:pt x="5518" y="3488"/>
                    <a:pt x="5496" y="3477"/>
                  </a:cubicBezTo>
                  <a:cubicBezTo>
                    <a:pt x="5437" y="3441"/>
                    <a:pt x="5379" y="3407"/>
                    <a:pt x="5331" y="3371"/>
                  </a:cubicBezTo>
                  <a:cubicBezTo>
                    <a:pt x="5320" y="3360"/>
                    <a:pt x="5309" y="3360"/>
                    <a:pt x="5287" y="3337"/>
                  </a:cubicBezTo>
                  <a:cubicBezTo>
                    <a:pt x="5290" y="3337"/>
                    <a:pt x="5294" y="3336"/>
                    <a:pt x="5299" y="3336"/>
                  </a:cubicBezTo>
                  <a:close/>
                  <a:moveTo>
                    <a:pt x="3296" y="0"/>
                  </a:moveTo>
                  <a:cubicBezTo>
                    <a:pt x="3177" y="0"/>
                    <a:pt x="3060" y="11"/>
                    <a:pt x="2945" y="43"/>
                  </a:cubicBezTo>
                  <a:cubicBezTo>
                    <a:pt x="2864" y="55"/>
                    <a:pt x="2783" y="55"/>
                    <a:pt x="2714" y="55"/>
                  </a:cubicBezTo>
                  <a:lnTo>
                    <a:pt x="2200" y="55"/>
                  </a:lnTo>
                  <a:cubicBezTo>
                    <a:pt x="2177" y="55"/>
                    <a:pt x="2144" y="77"/>
                    <a:pt x="2130" y="88"/>
                  </a:cubicBezTo>
                  <a:cubicBezTo>
                    <a:pt x="2096" y="136"/>
                    <a:pt x="2037" y="194"/>
                    <a:pt x="1979" y="194"/>
                  </a:cubicBezTo>
                  <a:cubicBezTo>
                    <a:pt x="1887" y="205"/>
                    <a:pt x="1806" y="239"/>
                    <a:pt x="1711" y="275"/>
                  </a:cubicBezTo>
                  <a:cubicBezTo>
                    <a:pt x="1655" y="309"/>
                    <a:pt x="1571" y="298"/>
                    <a:pt x="1490" y="309"/>
                  </a:cubicBezTo>
                  <a:cubicBezTo>
                    <a:pt x="1456" y="309"/>
                    <a:pt x="1420" y="323"/>
                    <a:pt x="1398" y="345"/>
                  </a:cubicBezTo>
                  <a:cubicBezTo>
                    <a:pt x="1350" y="404"/>
                    <a:pt x="1292" y="437"/>
                    <a:pt x="1211" y="449"/>
                  </a:cubicBezTo>
                  <a:cubicBezTo>
                    <a:pt x="1155" y="464"/>
                    <a:pt x="1100" y="470"/>
                    <a:pt x="1044" y="470"/>
                  </a:cubicBezTo>
                  <a:cubicBezTo>
                    <a:pt x="1007" y="470"/>
                    <a:pt x="969" y="467"/>
                    <a:pt x="931" y="462"/>
                  </a:cubicBezTo>
                  <a:cubicBezTo>
                    <a:pt x="909" y="462"/>
                    <a:pt x="861" y="462"/>
                    <a:pt x="839" y="485"/>
                  </a:cubicBezTo>
                  <a:cubicBezTo>
                    <a:pt x="769" y="538"/>
                    <a:pt x="690" y="566"/>
                    <a:pt x="611" y="566"/>
                  </a:cubicBezTo>
                  <a:cubicBezTo>
                    <a:pt x="571" y="566"/>
                    <a:pt x="530" y="559"/>
                    <a:pt x="490" y="544"/>
                  </a:cubicBezTo>
                  <a:cubicBezTo>
                    <a:pt x="445" y="523"/>
                    <a:pt x="405" y="514"/>
                    <a:pt x="366" y="514"/>
                  </a:cubicBezTo>
                  <a:cubicBezTo>
                    <a:pt x="313" y="514"/>
                    <a:pt x="264" y="532"/>
                    <a:pt x="210" y="566"/>
                  </a:cubicBezTo>
                  <a:cubicBezTo>
                    <a:pt x="174" y="577"/>
                    <a:pt x="152" y="602"/>
                    <a:pt x="141" y="636"/>
                  </a:cubicBezTo>
                  <a:cubicBezTo>
                    <a:pt x="48" y="915"/>
                    <a:pt x="1" y="1194"/>
                    <a:pt x="34" y="1496"/>
                  </a:cubicBezTo>
                  <a:cubicBezTo>
                    <a:pt x="60" y="1706"/>
                    <a:pt x="118" y="1915"/>
                    <a:pt x="233" y="2102"/>
                  </a:cubicBezTo>
                  <a:cubicBezTo>
                    <a:pt x="420" y="2404"/>
                    <a:pt x="652" y="2661"/>
                    <a:pt x="942" y="2859"/>
                  </a:cubicBezTo>
                  <a:cubicBezTo>
                    <a:pt x="1199" y="3047"/>
                    <a:pt x="1490" y="3161"/>
                    <a:pt x="1794" y="3256"/>
                  </a:cubicBezTo>
                  <a:cubicBezTo>
                    <a:pt x="2026" y="3326"/>
                    <a:pt x="2236" y="3396"/>
                    <a:pt x="2445" y="3510"/>
                  </a:cubicBezTo>
                  <a:cubicBezTo>
                    <a:pt x="2619" y="3605"/>
                    <a:pt x="2806" y="3698"/>
                    <a:pt x="3015" y="3756"/>
                  </a:cubicBezTo>
                  <a:cubicBezTo>
                    <a:pt x="3121" y="3779"/>
                    <a:pt x="3236" y="3815"/>
                    <a:pt x="3353" y="3837"/>
                  </a:cubicBezTo>
                  <a:cubicBezTo>
                    <a:pt x="3459" y="3854"/>
                    <a:pt x="3572" y="3879"/>
                    <a:pt x="3686" y="3879"/>
                  </a:cubicBezTo>
                  <a:cubicBezTo>
                    <a:pt x="3722" y="3879"/>
                    <a:pt x="3759" y="3877"/>
                    <a:pt x="3795" y="3871"/>
                  </a:cubicBezTo>
                  <a:cubicBezTo>
                    <a:pt x="3912" y="3848"/>
                    <a:pt x="4015" y="3815"/>
                    <a:pt x="4133" y="3779"/>
                  </a:cubicBezTo>
                  <a:cubicBezTo>
                    <a:pt x="4291" y="3734"/>
                    <a:pt x="4449" y="3704"/>
                    <a:pt x="4610" y="3704"/>
                  </a:cubicBezTo>
                  <a:cubicBezTo>
                    <a:pt x="4744" y="3704"/>
                    <a:pt x="4880" y="3725"/>
                    <a:pt x="5018" y="3779"/>
                  </a:cubicBezTo>
                  <a:cubicBezTo>
                    <a:pt x="5111" y="3815"/>
                    <a:pt x="5217" y="3837"/>
                    <a:pt x="5309" y="3848"/>
                  </a:cubicBezTo>
                  <a:cubicBezTo>
                    <a:pt x="5331" y="3850"/>
                    <a:pt x="5354" y="3851"/>
                    <a:pt x="5377" y="3851"/>
                  </a:cubicBezTo>
                  <a:cubicBezTo>
                    <a:pt x="5482" y="3851"/>
                    <a:pt x="5586" y="3831"/>
                    <a:pt x="5680" y="3801"/>
                  </a:cubicBezTo>
                  <a:cubicBezTo>
                    <a:pt x="5757" y="3777"/>
                    <a:pt x="5832" y="3758"/>
                    <a:pt x="5912" y="3758"/>
                  </a:cubicBezTo>
                  <a:cubicBezTo>
                    <a:pt x="5943" y="3758"/>
                    <a:pt x="5975" y="3761"/>
                    <a:pt x="6007" y="3767"/>
                  </a:cubicBezTo>
                  <a:cubicBezTo>
                    <a:pt x="6018" y="3767"/>
                    <a:pt x="6041" y="3756"/>
                    <a:pt x="6055" y="3756"/>
                  </a:cubicBezTo>
                  <a:cubicBezTo>
                    <a:pt x="6415" y="3650"/>
                    <a:pt x="6753" y="3488"/>
                    <a:pt x="7044" y="3256"/>
                  </a:cubicBezTo>
                  <a:cubicBezTo>
                    <a:pt x="7055" y="3242"/>
                    <a:pt x="7066" y="3231"/>
                    <a:pt x="7066" y="3220"/>
                  </a:cubicBezTo>
                  <a:cubicBezTo>
                    <a:pt x="7055" y="3161"/>
                    <a:pt x="7102" y="3139"/>
                    <a:pt x="7136" y="3116"/>
                  </a:cubicBezTo>
                  <a:cubicBezTo>
                    <a:pt x="7287" y="2999"/>
                    <a:pt x="7426" y="2882"/>
                    <a:pt x="7544" y="2731"/>
                  </a:cubicBezTo>
                  <a:cubicBezTo>
                    <a:pt x="7614" y="2628"/>
                    <a:pt x="7706" y="2533"/>
                    <a:pt x="7801" y="2440"/>
                  </a:cubicBezTo>
                  <a:cubicBezTo>
                    <a:pt x="7812" y="2418"/>
                    <a:pt x="7846" y="2404"/>
                    <a:pt x="7871" y="2382"/>
                  </a:cubicBezTo>
                  <a:cubicBezTo>
                    <a:pt x="7904" y="2348"/>
                    <a:pt x="7904" y="2323"/>
                    <a:pt x="7857" y="2312"/>
                  </a:cubicBezTo>
                  <a:cubicBezTo>
                    <a:pt x="7801" y="2290"/>
                    <a:pt x="7742" y="2253"/>
                    <a:pt x="7683" y="2253"/>
                  </a:cubicBezTo>
                  <a:cubicBezTo>
                    <a:pt x="7507" y="2242"/>
                    <a:pt x="7368" y="2172"/>
                    <a:pt x="7242" y="2069"/>
                  </a:cubicBezTo>
                  <a:cubicBezTo>
                    <a:pt x="7114" y="1963"/>
                    <a:pt x="6985" y="1893"/>
                    <a:pt x="6834" y="1834"/>
                  </a:cubicBezTo>
                  <a:cubicBezTo>
                    <a:pt x="6824" y="1830"/>
                    <a:pt x="6814" y="1827"/>
                    <a:pt x="6804" y="1827"/>
                  </a:cubicBezTo>
                  <a:cubicBezTo>
                    <a:pt x="6791" y="1827"/>
                    <a:pt x="6777" y="1832"/>
                    <a:pt x="6764" y="1845"/>
                  </a:cubicBezTo>
                  <a:cubicBezTo>
                    <a:pt x="6739" y="1870"/>
                    <a:pt x="6706" y="1893"/>
                    <a:pt x="6669" y="1904"/>
                  </a:cubicBezTo>
                  <a:cubicBezTo>
                    <a:pt x="6566" y="1952"/>
                    <a:pt x="6474" y="1985"/>
                    <a:pt x="6368" y="2033"/>
                  </a:cubicBezTo>
                  <a:cubicBezTo>
                    <a:pt x="6250" y="2080"/>
                    <a:pt x="6136" y="2125"/>
                    <a:pt x="6018" y="2161"/>
                  </a:cubicBezTo>
                  <a:cubicBezTo>
                    <a:pt x="5868" y="2209"/>
                    <a:pt x="5728" y="2264"/>
                    <a:pt x="5588" y="2312"/>
                  </a:cubicBezTo>
                  <a:cubicBezTo>
                    <a:pt x="5412" y="2382"/>
                    <a:pt x="5239" y="2429"/>
                    <a:pt x="5018" y="2429"/>
                  </a:cubicBezTo>
                  <a:cubicBezTo>
                    <a:pt x="4993" y="2429"/>
                    <a:pt x="4937" y="2418"/>
                    <a:pt x="4890" y="2418"/>
                  </a:cubicBezTo>
                  <a:cubicBezTo>
                    <a:pt x="4644" y="2382"/>
                    <a:pt x="4401" y="2348"/>
                    <a:pt x="4169" y="2278"/>
                  </a:cubicBezTo>
                  <a:cubicBezTo>
                    <a:pt x="3842" y="2161"/>
                    <a:pt x="3552" y="2010"/>
                    <a:pt x="3261" y="1823"/>
                  </a:cubicBezTo>
                  <a:cubicBezTo>
                    <a:pt x="3015" y="1672"/>
                    <a:pt x="2817" y="1474"/>
                    <a:pt x="2702" y="1217"/>
                  </a:cubicBezTo>
                  <a:cubicBezTo>
                    <a:pt x="2607" y="1021"/>
                    <a:pt x="2549" y="834"/>
                    <a:pt x="2619" y="625"/>
                  </a:cubicBezTo>
                  <a:cubicBezTo>
                    <a:pt x="2633" y="602"/>
                    <a:pt x="2644" y="588"/>
                    <a:pt x="2666" y="566"/>
                  </a:cubicBezTo>
                  <a:cubicBezTo>
                    <a:pt x="2666" y="588"/>
                    <a:pt x="2677" y="613"/>
                    <a:pt x="2666" y="636"/>
                  </a:cubicBezTo>
                  <a:cubicBezTo>
                    <a:pt x="2596" y="834"/>
                    <a:pt x="2633" y="1007"/>
                    <a:pt x="2736" y="1183"/>
                  </a:cubicBezTo>
                  <a:cubicBezTo>
                    <a:pt x="2747" y="1206"/>
                    <a:pt x="2772" y="1242"/>
                    <a:pt x="2783" y="1275"/>
                  </a:cubicBezTo>
                  <a:cubicBezTo>
                    <a:pt x="2887" y="1474"/>
                    <a:pt x="3038" y="1625"/>
                    <a:pt x="3225" y="1742"/>
                  </a:cubicBezTo>
                  <a:cubicBezTo>
                    <a:pt x="3317" y="1801"/>
                    <a:pt x="3412" y="1859"/>
                    <a:pt x="3515" y="1915"/>
                  </a:cubicBezTo>
                  <a:cubicBezTo>
                    <a:pt x="3540" y="1929"/>
                    <a:pt x="3574" y="1940"/>
                    <a:pt x="3596" y="1940"/>
                  </a:cubicBezTo>
                  <a:cubicBezTo>
                    <a:pt x="3714" y="1915"/>
                    <a:pt x="3842" y="1904"/>
                    <a:pt x="3960" y="1870"/>
                  </a:cubicBezTo>
                  <a:cubicBezTo>
                    <a:pt x="4239" y="1764"/>
                    <a:pt x="4529" y="1650"/>
                    <a:pt x="4809" y="1521"/>
                  </a:cubicBezTo>
                  <a:cubicBezTo>
                    <a:pt x="4923" y="1474"/>
                    <a:pt x="5029" y="1404"/>
                    <a:pt x="5147" y="1345"/>
                  </a:cubicBezTo>
                  <a:cubicBezTo>
                    <a:pt x="5180" y="1323"/>
                    <a:pt x="5217" y="1287"/>
                    <a:pt x="5228" y="1253"/>
                  </a:cubicBezTo>
                  <a:cubicBezTo>
                    <a:pt x="5250" y="1206"/>
                    <a:pt x="5273" y="1183"/>
                    <a:pt x="5320" y="1183"/>
                  </a:cubicBezTo>
                  <a:cubicBezTo>
                    <a:pt x="5356" y="1172"/>
                    <a:pt x="5379" y="1161"/>
                    <a:pt x="5412" y="1161"/>
                  </a:cubicBezTo>
                  <a:cubicBezTo>
                    <a:pt x="5552" y="1125"/>
                    <a:pt x="5669" y="1066"/>
                    <a:pt x="5775" y="985"/>
                  </a:cubicBezTo>
                  <a:cubicBezTo>
                    <a:pt x="5845" y="926"/>
                    <a:pt x="5831" y="904"/>
                    <a:pt x="5775" y="856"/>
                  </a:cubicBezTo>
                  <a:cubicBezTo>
                    <a:pt x="5426" y="602"/>
                    <a:pt x="5052" y="415"/>
                    <a:pt x="4658" y="264"/>
                  </a:cubicBezTo>
                  <a:cubicBezTo>
                    <a:pt x="4309" y="136"/>
                    <a:pt x="3960" y="55"/>
                    <a:pt x="3596" y="18"/>
                  </a:cubicBezTo>
                  <a:cubicBezTo>
                    <a:pt x="3496" y="8"/>
                    <a:pt x="3395" y="0"/>
                    <a:pt x="3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2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4397602" y="2371772"/>
              <a:ext cx="170876" cy="182904"/>
            </a:xfrm>
            <a:custGeom>
              <a:avLst/>
              <a:gdLst/>
              <a:ahLst/>
              <a:cxnLst/>
              <a:rect l="l" t="t" r="r" b="b"/>
              <a:pathLst>
                <a:path w="2259" h="2418" extrusionOk="0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4414318" y="2526606"/>
              <a:ext cx="204235" cy="107942"/>
            </a:xfrm>
            <a:custGeom>
              <a:avLst/>
              <a:gdLst/>
              <a:ahLst/>
              <a:cxnLst/>
              <a:rect l="l" t="t" r="r" b="b"/>
              <a:pathLst>
                <a:path w="2700" h="1427" extrusionOk="0">
                  <a:moveTo>
                    <a:pt x="2230" y="0"/>
                  </a:moveTo>
                  <a:cubicBezTo>
                    <a:pt x="2188" y="0"/>
                    <a:pt x="2144" y="14"/>
                    <a:pt x="2107" y="42"/>
                  </a:cubicBezTo>
                  <a:cubicBezTo>
                    <a:pt x="2096" y="53"/>
                    <a:pt x="2085" y="64"/>
                    <a:pt x="2085" y="78"/>
                  </a:cubicBezTo>
                  <a:cubicBezTo>
                    <a:pt x="2096" y="148"/>
                    <a:pt x="2096" y="229"/>
                    <a:pt x="2107" y="299"/>
                  </a:cubicBezTo>
                  <a:lnTo>
                    <a:pt x="2235" y="299"/>
                  </a:lnTo>
                  <a:cubicBezTo>
                    <a:pt x="2247" y="299"/>
                    <a:pt x="2258" y="310"/>
                    <a:pt x="2269" y="321"/>
                  </a:cubicBezTo>
                  <a:cubicBezTo>
                    <a:pt x="2258" y="333"/>
                    <a:pt x="2247" y="344"/>
                    <a:pt x="2235" y="344"/>
                  </a:cubicBezTo>
                  <a:lnTo>
                    <a:pt x="2199" y="344"/>
                  </a:lnTo>
                  <a:cubicBezTo>
                    <a:pt x="2140" y="344"/>
                    <a:pt x="2085" y="369"/>
                    <a:pt x="2037" y="402"/>
                  </a:cubicBezTo>
                  <a:cubicBezTo>
                    <a:pt x="2015" y="428"/>
                    <a:pt x="1967" y="439"/>
                    <a:pt x="1931" y="439"/>
                  </a:cubicBezTo>
                  <a:cubicBezTo>
                    <a:pt x="1913" y="436"/>
                    <a:pt x="1895" y="435"/>
                    <a:pt x="1877" y="435"/>
                  </a:cubicBezTo>
                  <a:cubicBezTo>
                    <a:pt x="1815" y="435"/>
                    <a:pt x="1756" y="452"/>
                    <a:pt x="1710" y="497"/>
                  </a:cubicBezTo>
                  <a:cubicBezTo>
                    <a:pt x="1678" y="536"/>
                    <a:pt x="1649" y="549"/>
                    <a:pt x="1619" y="549"/>
                  </a:cubicBezTo>
                  <a:cubicBezTo>
                    <a:pt x="1594" y="549"/>
                    <a:pt x="1568" y="541"/>
                    <a:pt x="1537" y="531"/>
                  </a:cubicBezTo>
                  <a:cubicBezTo>
                    <a:pt x="1493" y="511"/>
                    <a:pt x="1448" y="502"/>
                    <a:pt x="1403" y="502"/>
                  </a:cubicBezTo>
                  <a:cubicBezTo>
                    <a:pt x="1339" y="502"/>
                    <a:pt x="1277" y="520"/>
                    <a:pt x="1221" y="553"/>
                  </a:cubicBezTo>
                  <a:cubicBezTo>
                    <a:pt x="1180" y="575"/>
                    <a:pt x="1148" y="587"/>
                    <a:pt x="1114" y="587"/>
                  </a:cubicBezTo>
                  <a:cubicBezTo>
                    <a:pt x="1090" y="587"/>
                    <a:pt x="1066" y="581"/>
                    <a:pt x="1037" y="567"/>
                  </a:cubicBezTo>
                  <a:cubicBezTo>
                    <a:pt x="1010" y="554"/>
                    <a:pt x="983" y="548"/>
                    <a:pt x="957" y="548"/>
                  </a:cubicBezTo>
                  <a:cubicBezTo>
                    <a:pt x="889" y="548"/>
                    <a:pt x="828" y="587"/>
                    <a:pt x="802" y="637"/>
                  </a:cubicBezTo>
                  <a:cubicBezTo>
                    <a:pt x="776" y="686"/>
                    <a:pt x="765" y="705"/>
                    <a:pt x="742" y="705"/>
                  </a:cubicBezTo>
                  <a:cubicBezTo>
                    <a:pt x="728" y="705"/>
                    <a:pt x="707" y="696"/>
                    <a:pt x="674" y="682"/>
                  </a:cubicBezTo>
                  <a:cubicBezTo>
                    <a:pt x="643" y="671"/>
                    <a:pt x="613" y="665"/>
                    <a:pt x="584" y="665"/>
                  </a:cubicBezTo>
                  <a:cubicBezTo>
                    <a:pt x="460" y="665"/>
                    <a:pt x="359" y="760"/>
                    <a:pt x="350" y="891"/>
                  </a:cubicBezTo>
                  <a:cubicBezTo>
                    <a:pt x="350" y="902"/>
                    <a:pt x="339" y="902"/>
                    <a:pt x="339" y="916"/>
                  </a:cubicBezTo>
                  <a:cubicBezTo>
                    <a:pt x="291" y="891"/>
                    <a:pt x="291" y="858"/>
                    <a:pt x="302" y="821"/>
                  </a:cubicBezTo>
                  <a:cubicBezTo>
                    <a:pt x="339" y="718"/>
                    <a:pt x="453" y="623"/>
                    <a:pt x="559" y="623"/>
                  </a:cubicBezTo>
                  <a:cubicBezTo>
                    <a:pt x="604" y="623"/>
                    <a:pt x="651" y="637"/>
                    <a:pt x="699" y="637"/>
                  </a:cubicBezTo>
                  <a:cubicBezTo>
                    <a:pt x="721" y="553"/>
                    <a:pt x="744" y="472"/>
                    <a:pt x="769" y="380"/>
                  </a:cubicBezTo>
                  <a:cubicBezTo>
                    <a:pt x="738" y="374"/>
                    <a:pt x="710" y="370"/>
                    <a:pt x="683" y="370"/>
                  </a:cubicBezTo>
                  <a:cubicBezTo>
                    <a:pt x="617" y="370"/>
                    <a:pt x="561" y="392"/>
                    <a:pt x="512" y="450"/>
                  </a:cubicBezTo>
                  <a:cubicBezTo>
                    <a:pt x="464" y="497"/>
                    <a:pt x="420" y="520"/>
                    <a:pt x="361" y="531"/>
                  </a:cubicBezTo>
                  <a:cubicBezTo>
                    <a:pt x="302" y="542"/>
                    <a:pt x="255" y="567"/>
                    <a:pt x="210" y="590"/>
                  </a:cubicBezTo>
                  <a:cubicBezTo>
                    <a:pt x="93" y="671"/>
                    <a:pt x="59" y="799"/>
                    <a:pt x="34" y="928"/>
                  </a:cubicBezTo>
                  <a:cubicBezTo>
                    <a:pt x="1" y="1126"/>
                    <a:pt x="82" y="1299"/>
                    <a:pt x="269" y="1391"/>
                  </a:cubicBezTo>
                  <a:cubicBezTo>
                    <a:pt x="310" y="1417"/>
                    <a:pt x="352" y="1427"/>
                    <a:pt x="394" y="1427"/>
                  </a:cubicBezTo>
                  <a:cubicBezTo>
                    <a:pt x="468" y="1427"/>
                    <a:pt x="543" y="1395"/>
                    <a:pt x="618" y="1358"/>
                  </a:cubicBezTo>
                  <a:cubicBezTo>
                    <a:pt x="648" y="1332"/>
                    <a:pt x="678" y="1321"/>
                    <a:pt x="713" y="1321"/>
                  </a:cubicBezTo>
                  <a:cubicBezTo>
                    <a:pt x="743" y="1321"/>
                    <a:pt x="776" y="1330"/>
                    <a:pt x="813" y="1347"/>
                  </a:cubicBezTo>
                  <a:cubicBezTo>
                    <a:pt x="869" y="1370"/>
                    <a:pt x="929" y="1388"/>
                    <a:pt x="987" y="1388"/>
                  </a:cubicBezTo>
                  <a:cubicBezTo>
                    <a:pt x="1039" y="1388"/>
                    <a:pt x="1091" y="1374"/>
                    <a:pt x="1140" y="1335"/>
                  </a:cubicBezTo>
                  <a:cubicBezTo>
                    <a:pt x="1189" y="1295"/>
                    <a:pt x="1232" y="1282"/>
                    <a:pt x="1281" y="1282"/>
                  </a:cubicBezTo>
                  <a:cubicBezTo>
                    <a:pt x="1303" y="1282"/>
                    <a:pt x="1325" y="1285"/>
                    <a:pt x="1350" y="1288"/>
                  </a:cubicBezTo>
                  <a:cubicBezTo>
                    <a:pt x="1383" y="1293"/>
                    <a:pt x="1416" y="1296"/>
                    <a:pt x="1447" y="1296"/>
                  </a:cubicBezTo>
                  <a:cubicBezTo>
                    <a:pt x="1557" y="1296"/>
                    <a:pt x="1653" y="1262"/>
                    <a:pt x="1735" y="1171"/>
                  </a:cubicBezTo>
                  <a:cubicBezTo>
                    <a:pt x="1758" y="1148"/>
                    <a:pt x="1805" y="1137"/>
                    <a:pt x="1839" y="1126"/>
                  </a:cubicBezTo>
                  <a:cubicBezTo>
                    <a:pt x="1863" y="1126"/>
                    <a:pt x="1886" y="1131"/>
                    <a:pt x="1909" y="1131"/>
                  </a:cubicBezTo>
                  <a:cubicBezTo>
                    <a:pt x="1921" y="1131"/>
                    <a:pt x="1933" y="1130"/>
                    <a:pt x="1945" y="1126"/>
                  </a:cubicBezTo>
                  <a:cubicBezTo>
                    <a:pt x="2001" y="1112"/>
                    <a:pt x="2059" y="1101"/>
                    <a:pt x="2107" y="1067"/>
                  </a:cubicBezTo>
                  <a:cubicBezTo>
                    <a:pt x="2166" y="1042"/>
                    <a:pt x="2210" y="1020"/>
                    <a:pt x="2269" y="1020"/>
                  </a:cubicBezTo>
                  <a:cubicBezTo>
                    <a:pt x="2278" y="1021"/>
                    <a:pt x="2287" y="1022"/>
                    <a:pt x="2295" y="1022"/>
                  </a:cubicBezTo>
                  <a:cubicBezTo>
                    <a:pt x="2354" y="1022"/>
                    <a:pt x="2402" y="990"/>
                    <a:pt x="2434" y="939"/>
                  </a:cubicBezTo>
                  <a:cubicBezTo>
                    <a:pt x="2467" y="902"/>
                    <a:pt x="2515" y="869"/>
                    <a:pt x="2537" y="821"/>
                  </a:cubicBezTo>
                  <a:cubicBezTo>
                    <a:pt x="2573" y="788"/>
                    <a:pt x="2585" y="740"/>
                    <a:pt x="2607" y="707"/>
                  </a:cubicBezTo>
                  <a:cubicBezTo>
                    <a:pt x="2655" y="648"/>
                    <a:pt x="2655" y="601"/>
                    <a:pt x="2618" y="531"/>
                  </a:cubicBezTo>
                  <a:cubicBezTo>
                    <a:pt x="2607" y="520"/>
                    <a:pt x="2607" y="497"/>
                    <a:pt x="2618" y="483"/>
                  </a:cubicBezTo>
                  <a:cubicBezTo>
                    <a:pt x="2699" y="344"/>
                    <a:pt x="2643" y="193"/>
                    <a:pt x="2490" y="148"/>
                  </a:cubicBezTo>
                  <a:cubicBezTo>
                    <a:pt x="2445" y="134"/>
                    <a:pt x="2409" y="112"/>
                    <a:pt x="2386" y="78"/>
                  </a:cubicBezTo>
                  <a:cubicBezTo>
                    <a:pt x="2351" y="29"/>
                    <a:pt x="2292" y="0"/>
                    <a:pt x="223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4442456" y="2353997"/>
              <a:ext cx="110135" cy="74584"/>
            </a:xfrm>
            <a:custGeom>
              <a:avLst/>
              <a:gdLst/>
              <a:ahLst/>
              <a:cxnLst/>
              <a:rect l="l" t="t" r="r" b="b"/>
              <a:pathLst>
                <a:path w="1456" h="986" extrusionOk="0">
                  <a:moveTo>
                    <a:pt x="147" y="1"/>
                  </a:moveTo>
                  <a:cubicBezTo>
                    <a:pt x="117" y="1"/>
                    <a:pt x="87" y="6"/>
                    <a:pt x="59" y="19"/>
                  </a:cubicBezTo>
                  <a:cubicBezTo>
                    <a:pt x="0" y="30"/>
                    <a:pt x="0" y="78"/>
                    <a:pt x="36" y="125"/>
                  </a:cubicBezTo>
                  <a:cubicBezTo>
                    <a:pt x="81" y="170"/>
                    <a:pt x="140" y="195"/>
                    <a:pt x="198" y="195"/>
                  </a:cubicBezTo>
                  <a:lnTo>
                    <a:pt x="419" y="195"/>
                  </a:lnTo>
                  <a:cubicBezTo>
                    <a:pt x="467" y="195"/>
                    <a:pt x="500" y="206"/>
                    <a:pt x="525" y="251"/>
                  </a:cubicBezTo>
                  <a:cubicBezTo>
                    <a:pt x="548" y="299"/>
                    <a:pt x="570" y="357"/>
                    <a:pt x="581" y="405"/>
                  </a:cubicBezTo>
                  <a:cubicBezTo>
                    <a:pt x="617" y="519"/>
                    <a:pt x="640" y="648"/>
                    <a:pt x="676" y="765"/>
                  </a:cubicBezTo>
                  <a:cubicBezTo>
                    <a:pt x="698" y="824"/>
                    <a:pt x="746" y="880"/>
                    <a:pt x="805" y="905"/>
                  </a:cubicBezTo>
                  <a:cubicBezTo>
                    <a:pt x="886" y="938"/>
                    <a:pt x="956" y="950"/>
                    <a:pt x="1037" y="986"/>
                  </a:cubicBezTo>
                  <a:lnTo>
                    <a:pt x="1037" y="964"/>
                  </a:lnTo>
                  <a:cubicBezTo>
                    <a:pt x="1187" y="964"/>
                    <a:pt x="1280" y="916"/>
                    <a:pt x="1363" y="799"/>
                  </a:cubicBezTo>
                  <a:cubicBezTo>
                    <a:pt x="1408" y="729"/>
                    <a:pt x="1408" y="648"/>
                    <a:pt x="1433" y="567"/>
                  </a:cubicBezTo>
                  <a:cubicBezTo>
                    <a:pt x="1456" y="475"/>
                    <a:pt x="1419" y="405"/>
                    <a:pt x="1363" y="335"/>
                  </a:cubicBezTo>
                  <a:cubicBezTo>
                    <a:pt x="1280" y="251"/>
                    <a:pt x="1187" y="206"/>
                    <a:pt x="1070" y="181"/>
                  </a:cubicBezTo>
                  <a:cubicBezTo>
                    <a:pt x="780" y="125"/>
                    <a:pt x="500" y="56"/>
                    <a:pt x="210" y="8"/>
                  </a:cubicBezTo>
                  <a:cubicBezTo>
                    <a:pt x="190" y="3"/>
                    <a:pt x="169" y="1"/>
                    <a:pt x="147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4314777" y="2409592"/>
              <a:ext cx="102193" cy="67397"/>
            </a:xfrm>
            <a:custGeom>
              <a:avLst/>
              <a:gdLst/>
              <a:ahLst/>
              <a:cxnLst/>
              <a:rect l="l" t="t" r="r" b="b"/>
              <a:pathLst>
                <a:path w="1351" h="891" extrusionOk="0">
                  <a:moveTo>
                    <a:pt x="990" y="262"/>
                  </a:moveTo>
                  <a:cubicBezTo>
                    <a:pt x="990" y="273"/>
                    <a:pt x="1001" y="273"/>
                    <a:pt x="1001" y="273"/>
                  </a:cubicBezTo>
                  <a:cubicBezTo>
                    <a:pt x="1001" y="298"/>
                    <a:pt x="1001" y="310"/>
                    <a:pt x="990" y="321"/>
                  </a:cubicBezTo>
                  <a:cubicBezTo>
                    <a:pt x="942" y="368"/>
                    <a:pt x="897" y="413"/>
                    <a:pt x="850" y="460"/>
                  </a:cubicBezTo>
                  <a:lnTo>
                    <a:pt x="816" y="460"/>
                  </a:lnTo>
                  <a:cubicBezTo>
                    <a:pt x="816" y="449"/>
                    <a:pt x="802" y="438"/>
                    <a:pt x="816" y="424"/>
                  </a:cubicBezTo>
                  <a:cubicBezTo>
                    <a:pt x="816" y="413"/>
                    <a:pt x="816" y="402"/>
                    <a:pt x="828" y="402"/>
                  </a:cubicBezTo>
                  <a:cubicBezTo>
                    <a:pt x="886" y="354"/>
                    <a:pt x="931" y="310"/>
                    <a:pt x="990" y="262"/>
                  </a:cubicBezTo>
                  <a:close/>
                  <a:moveTo>
                    <a:pt x="1133" y="1"/>
                  </a:moveTo>
                  <a:cubicBezTo>
                    <a:pt x="1101" y="1"/>
                    <a:pt x="1076" y="14"/>
                    <a:pt x="1060" y="41"/>
                  </a:cubicBezTo>
                  <a:cubicBezTo>
                    <a:pt x="1026" y="75"/>
                    <a:pt x="1001" y="111"/>
                    <a:pt x="978" y="134"/>
                  </a:cubicBezTo>
                  <a:cubicBezTo>
                    <a:pt x="758" y="413"/>
                    <a:pt x="478" y="611"/>
                    <a:pt x="140" y="717"/>
                  </a:cubicBezTo>
                  <a:cubicBezTo>
                    <a:pt x="104" y="729"/>
                    <a:pt x="82" y="740"/>
                    <a:pt x="59" y="751"/>
                  </a:cubicBezTo>
                  <a:cubicBezTo>
                    <a:pt x="1" y="787"/>
                    <a:pt x="1" y="832"/>
                    <a:pt x="59" y="857"/>
                  </a:cubicBezTo>
                  <a:cubicBezTo>
                    <a:pt x="104" y="879"/>
                    <a:pt x="163" y="879"/>
                    <a:pt x="221" y="891"/>
                  </a:cubicBezTo>
                  <a:cubicBezTo>
                    <a:pt x="258" y="891"/>
                    <a:pt x="291" y="891"/>
                    <a:pt x="314" y="879"/>
                  </a:cubicBezTo>
                  <a:cubicBezTo>
                    <a:pt x="442" y="843"/>
                    <a:pt x="582" y="810"/>
                    <a:pt x="710" y="762"/>
                  </a:cubicBezTo>
                  <a:cubicBezTo>
                    <a:pt x="909" y="703"/>
                    <a:pt x="1096" y="634"/>
                    <a:pt x="1305" y="622"/>
                  </a:cubicBezTo>
                  <a:cubicBezTo>
                    <a:pt x="1339" y="622"/>
                    <a:pt x="1350" y="611"/>
                    <a:pt x="1350" y="578"/>
                  </a:cubicBezTo>
                  <a:cubicBezTo>
                    <a:pt x="1350" y="553"/>
                    <a:pt x="1339" y="530"/>
                    <a:pt x="1328" y="508"/>
                  </a:cubicBezTo>
                  <a:cubicBezTo>
                    <a:pt x="1258" y="379"/>
                    <a:pt x="1236" y="240"/>
                    <a:pt x="1222" y="100"/>
                  </a:cubicBezTo>
                  <a:cubicBezTo>
                    <a:pt x="1222" y="53"/>
                    <a:pt x="1199" y="19"/>
                    <a:pt x="1166" y="5"/>
                  </a:cubicBezTo>
                  <a:cubicBezTo>
                    <a:pt x="1154" y="2"/>
                    <a:pt x="1143" y="1"/>
                    <a:pt x="1133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4837822" y="2662681"/>
              <a:ext cx="115430" cy="72541"/>
            </a:xfrm>
            <a:custGeom>
              <a:avLst/>
              <a:gdLst/>
              <a:ahLst/>
              <a:cxnLst/>
              <a:rect l="l" t="t" r="r" b="b"/>
              <a:pathLst>
                <a:path w="1526" h="959" extrusionOk="0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4792741" y="2696492"/>
              <a:ext cx="141905" cy="53857"/>
            </a:xfrm>
            <a:custGeom>
              <a:avLst/>
              <a:gdLst/>
              <a:ahLst/>
              <a:cxnLst/>
              <a:rect l="l" t="t" r="r" b="b"/>
              <a:pathLst>
                <a:path w="1876" h="712" extrusionOk="0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4747131" y="2720167"/>
              <a:ext cx="148864" cy="44553"/>
            </a:xfrm>
            <a:custGeom>
              <a:avLst/>
              <a:gdLst/>
              <a:ahLst/>
              <a:cxnLst/>
              <a:rect l="l" t="t" r="r" b="b"/>
              <a:pathLst>
                <a:path w="1968" h="589" extrusionOk="0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4718009" y="2739001"/>
              <a:ext cx="136535" cy="32980"/>
            </a:xfrm>
            <a:custGeom>
              <a:avLst/>
              <a:gdLst/>
              <a:ahLst/>
              <a:cxnLst/>
              <a:rect l="l" t="t" r="r" b="b"/>
              <a:pathLst>
                <a:path w="1805" h="436" extrusionOk="0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4474149" y="2546121"/>
              <a:ext cx="95083" cy="23449"/>
            </a:xfrm>
            <a:custGeom>
              <a:avLst/>
              <a:gdLst/>
              <a:ahLst/>
              <a:cxnLst/>
              <a:rect l="l" t="t" r="r" b="b"/>
              <a:pathLst>
                <a:path w="1257" h="310" extrusionOk="0">
                  <a:moveTo>
                    <a:pt x="1128" y="0"/>
                  </a:moveTo>
                  <a:cubicBezTo>
                    <a:pt x="1093" y="0"/>
                    <a:pt x="1058" y="11"/>
                    <a:pt x="1025" y="30"/>
                  </a:cubicBezTo>
                  <a:cubicBezTo>
                    <a:pt x="986" y="60"/>
                    <a:pt x="947" y="70"/>
                    <a:pt x="905" y="70"/>
                  </a:cubicBezTo>
                  <a:cubicBezTo>
                    <a:pt x="884" y="70"/>
                    <a:pt x="862" y="67"/>
                    <a:pt x="838" y="63"/>
                  </a:cubicBezTo>
                  <a:cubicBezTo>
                    <a:pt x="816" y="63"/>
                    <a:pt x="791" y="63"/>
                    <a:pt x="780" y="75"/>
                  </a:cubicBezTo>
                  <a:cubicBezTo>
                    <a:pt x="729" y="101"/>
                    <a:pt x="678" y="120"/>
                    <a:pt x="624" y="120"/>
                  </a:cubicBezTo>
                  <a:cubicBezTo>
                    <a:pt x="603" y="120"/>
                    <a:pt x="581" y="117"/>
                    <a:pt x="559" y="111"/>
                  </a:cubicBezTo>
                  <a:cubicBezTo>
                    <a:pt x="548" y="111"/>
                    <a:pt x="525" y="111"/>
                    <a:pt x="511" y="122"/>
                  </a:cubicBezTo>
                  <a:cubicBezTo>
                    <a:pt x="476" y="146"/>
                    <a:pt x="451" y="158"/>
                    <a:pt x="423" y="158"/>
                  </a:cubicBezTo>
                  <a:cubicBezTo>
                    <a:pt x="396" y="158"/>
                    <a:pt x="367" y="146"/>
                    <a:pt x="327" y="122"/>
                  </a:cubicBezTo>
                  <a:cubicBezTo>
                    <a:pt x="316" y="111"/>
                    <a:pt x="291" y="111"/>
                    <a:pt x="279" y="111"/>
                  </a:cubicBezTo>
                  <a:cubicBezTo>
                    <a:pt x="227" y="133"/>
                    <a:pt x="180" y="145"/>
                    <a:pt x="127" y="145"/>
                  </a:cubicBezTo>
                  <a:cubicBezTo>
                    <a:pt x="99" y="145"/>
                    <a:pt x="69" y="141"/>
                    <a:pt x="36" y="133"/>
                  </a:cubicBezTo>
                  <a:cubicBezTo>
                    <a:pt x="22" y="192"/>
                    <a:pt x="11" y="251"/>
                    <a:pt x="0" y="309"/>
                  </a:cubicBezTo>
                  <a:cubicBezTo>
                    <a:pt x="83" y="264"/>
                    <a:pt x="128" y="247"/>
                    <a:pt x="177" y="247"/>
                  </a:cubicBezTo>
                  <a:cubicBezTo>
                    <a:pt x="191" y="247"/>
                    <a:pt x="205" y="248"/>
                    <a:pt x="221" y="251"/>
                  </a:cubicBezTo>
                  <a:cubicBezTo>
                    <a:pt x="269" y="260"/>
                    <a:pt x="297" y="265"/>
                    <a:pt x="321" y="265"/>
                  </a:cubicBezTo>
                  <a:cubicBezTo>
                    <a:pt x="355" y="265"/>
                    <a:pt x="380" y="254"/>
                    <a:pt x="442" y="225"/>
                  </a:cubicBezTo>
                  <a:cubicBezTo>
                    <a:pt x="500" y="209"/>
                    <a:pt x="559" y="200"/>
                    <a:pt x="617" y="200"/>
                  </a:cubicBezTo>
                  <a:cubicBezTo>
                    <a:pt x="675" y="200"/>
                    <a:pt x="733" y="209"/>
                    <a:pt x="791" y="225"/>
                  </a:cubicBezTo>
                  <a:cubicBezTo>
                    <a:pt x="798" y="232"/>
                    <a:pt x="810" y="236"/>
                    <a:pt x="821" y="236"/>
                  </a:cubicBezTo>
                  <a:cubicBezTo>
                    <a:pt x="833" y="236"/>
                    <a:pt x="844" y="232"/>
                    <a:pt x="849" y="225"/>
                  </a:cubicBezTo>
                  <a:cubicBezTo>
                    <a:pt x="933" y="154"/>
                    <a:pt x="1014" y="120"/>
                    <a:pt x="1119" y="120"/>
                  </a:cubicBezTo>
                  <a:cubicBezTo>
                    <a:pt x="1134" y="120"/>
                    <a:pt x="1149" y="121"/>
                    <a:pt x="1165" y="122"/>
                  </a:cubicBezTo>
                  <a:cubicBezTo>
                    <a:pt x="1169" y="123"/>
                    <a:pt x="1173" y="123"/>
                    <a:pt x="1176" y="123"/>
                  </a:cubicBezTo>
                  <a:cubicBezTo>
                    <a:pt x="1217" y="123"/>
                    <a:pt x="1256" y="70"/>
                    <a:pt x="1246" y="16"/>
                  </a:cubicBezTo>
                  <a:cubicBezTo>
                    <a:pt x="1224" y="16"/>
                    <a:pt x="1187" y="16"/>
                    <a:pt x="1165" y="5"/>
                  </a:cubicBezTo>
                  <a:cubicBezTo>
                    <a:pt x="1153" y="2"/>
                    <a:pt x="1140" y="0"/>
                    <a:pt x="112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4504102" y="2342046"/>
              <a:ext cx="40469" cy="29274"/>
            </a:xfrm>
            <a:custGeom>
              <a:avLst/>
              <a:gdLst/>
              <a:ahLst/>
              <a:cxnLst/>
              <a:rect l="l" t="t" r="r" b="b"/>
              <a:pathLst>
                <a:path w="535" h="387" extrusionOk="0">
                  <a:moveTo>
                    <a:pt x="206" y="1"/>
                  </a:moveTo>
                  <a:cubicBezTo>
                    <a:pt x="155" y="1"/>
                    <a:pt x="116" y="31"/>
                    <a:pt x="82" y="74"/>
                  </a:cubicBezTo>
                  <a:cubicBezTo>
                    <a:pt x="46" y="119"/>
                    <a:pt x="23" y="177"/>
                    <a:pt x="1" y="236"/>
                  </a:cubicBezTo>
                  <a:cubicBezTo>
                    <a:pt x="174" y="283"/>
                    <a:pt x="350" y="295"/>
                    <a:pt x="501" y="387"/>
                  </a:cubicBezTo>
                  <a:cubicBezTo>
                    <a:pt x="512" y="328"/>
                    <a:pt x="523" y="283"/>
                    <a:pt x="534" y="236"/>
                  </a:cubicBezTo>
                  <a:cubicBezTo>
                    <a:pt x="534" y="144"/>
                    <a:pt x="512" y="96"/>
                    <a:pt x="420" y="60"/>
                  </a:cubicBezTo>
                  <a:cubicBezTo>
                    <a:pt x="372" y="38"/>
                    <a:pt x="314" y="26"/>
                    <a:pt x="269" y="15"/>
                  </a:cubicBezTo>
                  <a:cubicBezTo>
                    <a:pt x="246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4474149" y="2333726"/>
              <a:ext cx="40620" cy="26172"/>
            </a:xfrm>
            <a:custGeom>
              <a:avLst/>
              <a:gdLst/>
              <a:ahLst/>
              <a:cxnLst/>
              <a:rect l="l" t="t" r="r" b="b"/>
              <a:pathLst>
                <a:path w="537" h="346" extrusionOk="0">
                  <a:moveTo>
                    <a:pt x="251" y="0"/>
                  </a:moveTo>
                  <a:cubicBezTo>
                    <a:pt x="177" y="0"/>
                    <a:pt x="123" y="41"/>
                    <a:pt x="81" y="125"/>
                  </a:cubicBezTo>
                  <a:cubicBezTo>
                    <a:pt x="48" y="170"/>
                    <a:pt x="22" y="217"/>
                    <a:pt x="0" y="276"/>
                  </a:cubicBezTo>
                  <a:cubicBezTo>
                    <a:pt x="129" y="298"/>
                    <a:pt x="246" y="324"/>
                    <a:pt x="349" y="346"/>
                  </a:cubicBezTo>
                  <a:cubicBezTo>
                    <a:pt x="372" y="287"/>
                    <a:pt x="397" y="240"/>
                    <a:pt x="419" y="195"/>
                  </a:cubicBezTo>
                  <a:cubicBezTo>
                    <a:pt x="455" y="148"/>
                    <a:pt x="500" y="125"/>
                    <a:pt x="537" y="78"/>
                  </a:cubicBezTo>
                  <a:cubicBezTo>
                    <a:pt x="478" y="55"/>
                    <a:pt x="419" y="30"/>
                    <a:pt x="349" y="19"/>
                  </a:cubicBezTo>
                  <a:cubicBezTo>
                    <a:pt x="313" y="6"/>
                    <a:pt x="280" y="0"/>
                    <a:pt x="251" y="0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4544493" y="2351804"/>
              <a:ext cx="16944" cy="34569"/>
            </a:xfrm>
            <a:custGeom>
              <a:avLst/>
              <a:gdLst/>
              <a:ahLst/>
              <a:cxnLst/>
              <a:rect l="l" t="t" r="r" b="b"/>
              <a:pathLst>
                <a:path w="224" h="457" extrusionOk="0">
                  <a:moveTo>
                    <a:pt x="26" y="1"/>
                  </a:moveTo>
                  <a:cubicBezTo>
                    <a:pt x="26" y="96"/>
                    <a:pt x="14" y="177"/>
                    <a:pt x="0" y="269"/>
                  </a:cubicBezTo>
                  <a:cubicBezTo>
                    <a:pt x="0" y="280"/>
                    <a:pt x="0" y="294"/>
                    <a:pt x="14" y="294"/>
                  </a:cubicBezTo>
                  <a:cubicBezTo>
                    <a:pt x="59" y="350"/>
                    <a:pt x="107" y="409"/>
                    <a:pt x="140" y="456"/>
                  </a:cubicBezTo>
                  <a:cubicBezTo>
                    <a:pt x="224" y="339"/>
                    <a:pt x="140" y="59"/>
                    <a:pt x="26" y="1"/>
                  </a:cubicBezTo>
                  <a:close/>
                </a:path>
              </a:pathLst>
            </a:custGeom>
            <a:solidFill>
              <a:srgbClr val="F4D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4312054" y="2330398"/>
              <a:ext cx="731841" cy="559679"/>
            </a:xfrm>
            <a:custGeom>
              <a:avLst/>
              <a:gdLst/>
              <a:ahLst/>
              <a:cxnLst/>
              <a:rect l="l" t="t" r="r" b="b"/>
              <a:pathLst>
                <a:path w="9675" h="7399" extrusionOk="0">
                  <a:moveTo>
                    <a:pt x="2394" y="44"/>
                  </a:moveTo>
                  <a:cubicBezTo>
                    <a:pt x="2423" y="44"/>
                    <a:pt x="2456" y="50"/>
                    <a:pt x="2492" y="63"/>
                  </a:cubicBezTo>
                  <a:cubicBezTo>
                    <a:pt x="2562" y="74"/>
                    <a:pt x="2621" y="99"/>
                    <a:pt x="2680" y="122"/>
                  </a:cubicBezTo>
                  <a:cubicBezTo>
                    <a:pt x="2643" y="169"/>
                    <a:pt x="2598" y="192"/>
                    <a:pt x="2562" y="239"/>
                  </a:cubicBezTo>
                  <a:cubicBezTo>
                    <a:pt x="2540" y="284"/>
                    <a:pt x="2515" y="331"/>
                    <a:pt x="2492" y="390"/>
                  </a:cubicBezTo>
                  <a:cubicBezTo>
                    <a:pt x="2389" y="368"/>
                    <a:pt x="2272" y="342"/>
                    <a:pt x="2143" y="320"/>
                  </a:cubicBezTo>
                  <a:cubicBezTo>
                    <a:pt x="2165" y="261"/>
                    <a:pt x="2191" y="214"/>
                    <a:pt x="2224" y="169"/>
                  </a:cubicBezTo>
                  <a:cubicBezTo>
                    <a:pt x="2266" y="85"/>
                    <a:pt x="2320" y="44"/>
                    <a:pt x="2394" y="44"/>
                  </a:cubicBezTo>
                  <a:close/>
                  <a:moveTo>
                    <a:pt x="2745" y="155"/>
                  </a:moveTo>
                  <a:cubicBezTo>
                    <a:pt x="2764" y="155"/>
                    <a:pt x="2785" y="159"/>
                    <a:pt x="2808" y="169"/>
                  </a:cubicBezTo>
                  <a:cubicBezTo>
                    <a:pt x="2853" y="180"/>
                    <a:pt x="2911" y="192"/>
                    <a:pt x="2959" y="214"/>
                  </a:cubicBezTo>
                  <a:cubicBezTo>
                    <a:pt x="3051" y="250"/>
                    <a:pt x="3073" y="298"/>
                    <a:pt x="3073" y="390"/>
                  </a:cubicBezTo>
                  <a:cubicBezTo>
                    <a:pt x="3062" y="437"/>
                    <a:pt x="3051" y="482"/>
                    <a:pt x="3040" y="541"/>
                  </a:cubicBezTo>
                  <a:cubicBezTo>
                    <a:pt x="2889" y="449"/>
                    <a:pt x="2713" y="437"/>
                    <a:pt x="2540" y="390"/>
                  </a:cubicBezTo>
                  <a:cubicBezTo>
                    <a:pt x="2562" y="331"/>
                    <a:pt x="2585" y="273"/>
                    <a:pt x="2621" y="228"/>
                  </a:cubicBezTo>
                  <a:cubicBezTo>
                    <a:pt x="2655" y="185"/>
                    <a:pt x="2694" y="155"/>
                    <a:pt x="2745" y="155"/>
                  </a:cubicBezTo>
                  <a:close/>
                  <a:moveTo>
                    <a:pt x="3099" y="284"/>
                  </a:moveTo>
                  <a:cubicBezTo>
                    <a:pt x="3213" y="342"/>
                    <a:pt x="3297" y="622"/>
                    <a:pt x="3213" y="739"/>
                  </a:cubicBezTo>
                  <a:cubicBezTo>
                    <a:pt x="3180" y="692"/>
                    <a:pt x="3132" y="633"/>
                    <a:pt x="3087" y="577"/>
                  </a:cubicBezTo>
                  <a:cubicBezTo>
                    <a:pt x="3073" y="577"/>
                    <a:pt x="3073" y="563"/>
                    <a:pt x="3073" y="552"/>
                  </a:cubicBezTo>
                  <a:cubicBezTo>
                    <a:pt x="3087" y="460"/>
                    <a:pt x="3099" y="379"/>
                    <a:pt x="3099" y="284"/>
                  </a:cubicBezTo>
                  <a:close/>
                  <a:moveTo>
                    <a:pt x="1871" y="313"/>
                  </a:moveTo>
                  <a:cubicBezTo>
                    <a:pt x="1893" y="313"/>
                    <a:pt x="1914" y="315"/>
                    <a:pt x="1934" y="320"/>
                  </a:cubicBezTo>
                  <a:cubicBezTo>
                    <a:pt x="2224" y="368"/>
                    <a:pt x="2504" y="437"/>
                    <a:pt x="2794" y="493"/>
                  </a:cubicBezTo>
                  <a:cubicBezTo>
                    <a:pt x="2911" y="518"/>
                    <a:pt x="3004" y="563"/>
                    <a:pt x="3087" y="647"/>
                  </a:cubicBezTo>
                  <a:cubicBezTo>
                    <a:pt x="3143" y="717"/>
                    <a:pt x="3180" y="787"/>
                    <a:pt x="3157" y="879"/>
                  </a:cubicBezTo>
                  <a:cubicBezTo>
                    <a:pt x="3132" y="960"/>
                    <a:pt x="3132" y="1041"/>
                    <a:pt x="3087" y="1111"/>
                  </a:cubicBezTo>
                  <a:cubicBezTo>
                    <a:pt x="3004" y="1228"/>
                    <a:pt x="2911" y="1276"/>
                    <a:pt x="2761" y="1276"/>
                  </a:cubicBezTo>
                  <a:lnTo>
                    <a:pt x="2761" y="1298"/>
                  </a:lnTo>
                  <a:cubicBezTo>
                    <a:pt x="2680" y="1262"/>
                    <a:pt x="2610" y="1250"/>
                    <a:pt x="2529" y="1217"/>
                  </a:cubicBezTo>
                  <a:cubicBezTo>
                    <a:pt x="2470" y="1192"/>
                    <a:pt x="2422" y="1136"/>
                    <a:pt x="2400" y="1077"/>
                  </a:cubicBezTo>
                  <a:cubicBezTo>
                    <a:pt x="2364" y="960"/>
                    <a:pt x="2341" y="831"/>
                    <a:pt x="2305" y="717"/>
                  </a:cubicBezTo>
                  <a:cubicBezTo>
                    <a:pt x="2294" y="669"/>
                    <a:pt x="2272" y="611"/>
                    <a:pt x="2249" y="563"/>
                  </a:cubicBezTo>
                  <a:cubicBezTo>
                    <a:pt x="2224" y="518"/>
                    <a:pt x="2191" y="507"/>
                    <a:pt x="2143" y="507"/>
                  </a:cubicBezTo>
                  <a:lnTo>
                    <a:pt x="1922" y="507"/>
                  </a:lnTo>
                  <a:cubicBezTo>
                    <a:pt x="1864" y="507"/>
                    <a:pt x="1805" y="482"/>
                    <a:pt x="1760" y="437"/>
                  </a:cubicBezTo>
                  <a:cubicBezTo>
                    <a:pt x="1724" y="390"/>
                    <a:pt x="1724" y="342"/>
                    <a:pt x="1783" y="331"/>
                  </a:cubicBezTo>
                  <a:cubicBezTo>
                    <a:pt x="1811" y="318"/>
                    <a:pt x="1841" y="313"/>
                    <a:pt x="1871" y="313"/>
                  </a:cubicBezTo>
                  <a:close/>
                  <a:moveTo>
                    <a:pt x="1169" y="1048"/>
                  </a:moveTo>
                  <a:cubicBezTo>
                    <a:pt x="1179" y="1048"/>
                    <a:pt x="1190" y="1049"/>
                    <a:pt x="1202" y="1052"/>
                  </a:cubicBezTo>
                  <a:cubicBezTo>
                    <a:pt x="1235" y="1066"/>
                    <a:pt x="1258" y="1100"/>
                    <a:pt x="1258" y="1147"/>
                  </a:cubicBezTo>
                  <a:cubicBezTo>
                    <a:pt x="1272" y="1287"/>
                    <a:pt x="1294" y="1426"/>
                    <a:pt x="1364" y="1555"/>
                  </a:cubicBezTo>
                  <a:cubicBezTo>
                    <a:pt x="1375" y="1577"/>
                    <a:pt x="1386" y="1600"/>
                    <a:pt x="1386" y="1625"/>
                  </a:cubicBezTo>
                  <a:cubicBezTo>
                    <a:pt x="1386" y="1658"/>
                    <a:pt x="1375" y="1669"/>
                    <a:pt x="1341" y="1669"/>
                  </a:cubicBezTo>
                  <a:cubicBezTo>
                    <a:pt x="1132" y="1681"/>
                    <a:pt x="945" y="1750"/>
                    <a:pt x="746" y="1809"/>
                  </a:cubicBezTo>
                  <a:cubicBezTo>
                    <a:pt x="618" y="1857"/>
                    <a:pt x="478" y="1890"/>
                    <a:pt x="350" y="1926"/>
                  </a:cubicBezTo>
                  <a:cubicBezTo>
                    <a:pt x="327" y="1938"/>
                    <a:pt x="294" y="1938"/>
                    <a:pt x="257" y="1938"/>
                  </a:cubicBezTo>
                  <a:cubicBezTo>
                    <a:pt x="199" y="1926"/>
                    <a:pt x="140" y="1926"/>
                    <a:pt x="95" y="1904"/>
                  </a:cubicBezTo>
                  <a:cubicBezTo>
                    <a:pt x="37" y="1879"/>
                    <a:pt x="37" y="1834"/>
                    <a:pt x="95" y="1798"/>
                  </a:cubicBezTo>
                  <a:cubicBezTo>
                    <a:pt x="118" y="1787"/>
                    <a:pt x="140" y="1776"/>
                    <a:pt x="176" y="1764"/>
                  </a:cubicBezTo>
                  <a:cubicBezTo>
                    <a:pt x="514" y="1658"/>
                    <a:pt x="794" y="1460"/>
                    <a:pt x="1014" y="1181"/>
                  </a:cubicBezTo>
                  <a:cubicBezTo>
                    <a:pt x="1037" y="1158"/>
                    <a:pt x="1062" y="1122"/>
                    <a:pt x="1096" y="1088"/>
                  </a:cubicBezTo>
                  <a:cubicBezTo>
                    <a:pt x="1112" y="1061"/>
                    <a:pt x="1137" y="1048"/>
                    <a:pt x="1169" y="1048"/>
                  </a:cubicBezTo>
                  <a:close/>
                  <a:moveTo>
                    <a:pt x="2056" y="548"/>
                  </a:moveTo>
                  <a:cubicBezTo>
                    <a:pt x="2092" y="548"/>
                    <a:pt x="2129" y="549"/>
                    <a:pt x="2165" y="552"/>
                  </a:cubicBezTo>
                  <a:cubicBezTo>
                    <a:pt x="2191" y="552"/>
                    <a:pt x="2213" y="577"/>
                    <a:pt x="2224" y="588"/>
                  </a:cubicBezTo>
                  <a:cubicBezTo>
                    <a:pt x="2249" y="658"/>
                    <a:pt x="2260" y="728"/>
                    <a:pt x="2283" y="798"/>
                  </a:cubicBezTo>
                  <a:cubicBezTo>
                    <a:pt x="2305" y="879"/>
                    <a:pt x="2319" y="949"/>
                    <a:pt x="2341" y="1018"/>
                  </a:cubicBezTo>
                  <a:cubicBezTo>
                    <a:pt x="2392" y="1208"/>
                    <a:pt x="2546" y="1330"/>
                    <a:pt x="2736" y="1330"/>
                  </a:cubicBezTo>
                  <a:cubicBezTo>
                    <a:pt x="2766" y="1330"/>
                    <a:pt x="2798" y="1327"/>
                    <a:pt x="2830" y="1320"/>
                  </a:cubicBezTo>
                  <a:cubicBezTo>
                    <a:pt x="2934" y="1309"/>
                    <a:pt x="2959" y="1298"/>
                    <a:pt x="3087" y="1206"/>
                  </a:cubicBezTo>
                  <a:cubicBezTo>
                    <a:pt x="3157" y="1331"/>
                    <a:pt x="3213" y="1471"/>
                    <a:pt x="3249" y="1625"/>
                  </a:cubicBezTo>
                  <a:cubicBezTo>
                    <a:pt x="3330" y="1926"/>
                    <a:pt x="3367" y="2253"/>
                    <a:pt x="3378" y="2566"/>
                  </a:cubicBezTo>
                  <a:cubicBezTo>
                    <a:pt x="3378" y="2647"/>
                    <a:pt x="3389" y="2728"/>
                    <a:pt x="3389" y="2823"/>
                  </a:cubicBezTo>
                  <a:cubicBezTo>
                    <a:pt x="3353" y="2823"/>
                    <a:pt x="3330" y="2823"/>
                    <a:pt x="3297" y="2812"/>
                  </a:cubicBezTo>
                  <a:cubicBezTo>
                    <a:pt x="3279" y="2807"/>
                    <a:pt x="3262" y="2803"/>
                    <a:pt x="3246" y="2803"/>
                  </a:cubicBezTo>
                  <a:cubicBezTo>
                    <a:pt x="3220" y="2803"/>
                    <a:pt x="3196" y="2812"/>
                    <a:pt x="3168" y="2834"/>
                  </a:cubicBezTo>
                  <a:cubicBezTo>
                    <a:pt x="3138" y="2865"/>
                    <a:pt x="3097" y="2876"/>
                    <a:pt x="3057" y="2876"/>
                  </a:cubicBezTo>
                  <a:cubicBezTo>
                    <a:pt x="3035" y="2876"/>
                    <a:pt x="3013" y="2873"/>
                    <a:pt x="2992" y="2868"/>
                  </a:cubicBezTo>
                  <a:cubicBezTo>
                    <a:pt x="2959" y="2868"/>
                    <a:pt x="2923" y="2882"/>
                    <a:pt x="2889" y="2893"/>
                  </a:cubicBezTo>
                  <a:cubicBezTo>
                    <a:pt x="2855" y="2909"/>
                    <a:pt x="2816" y="2925"/>
                    <a:pt x="2775" y="2925"/>
                  </a:cubicBezTo>
                  <a:cubicBezTo>
                    <a:pt x="2759" y="2925"/>
                    <a:pt x="2741" y="2922"/>
                    <a:pt x="2724" y="2915"/>
                  </a:cubicBezTo>
                  <a:cubicBezTo>
                    <a:pt x="2708" y="2911"/>
                    <a:pt x="2694" y="2909"/>
                    <a:pt x="2682" y="2909"/>
                  </a:cubicBezTo>
                  <a:cubicBezTo>
                    <a:pt x="2660" y="2909"/>
                    <a:pt x="2642" y="2916"/>
                    <a:pt x="2621" y="2938"/>
                  </a:cubicBezTo>
                  <a:cubicBezTo>
                    <a:pt x="2597" y="2956"/>
                    <a:pt x="2577" y="2965"/>
                    <a:pt x="2558" y="2965"/>
                  </a:cubicBezTo>
                  <a:cubicBezTo>
                    <a:pt x="2539" y="2965"/>
                    <a:pt x="2522" y="2956"/>
                    <a:pt x="2504" y="2938"/>
                  </a:cubicBezTo>
                  <a:cubicBezTo>
                    <a:pt x="2479" y="2919"/>
                    <a:pt x="2460" y="2911"/>
                    <a:pt x="2441" y="2911"/>
                  </a:cubicBezTo>
                  <a:cubicBezTo>
                    <a:pt x="2425" y="2911"/>
                    <a:pt x="2409" y="2917"/>
                    <a:pt x="2389" y="2927"/>
                  </a:cubicBezTo>
                  <a:cubicBezTo>
                    <a:pt x="2355" y="2947"/>
                    <a:pt x="2318" y="2960"/>
                    <a:pt x="2281" y="2960"/>
                  </a:cubicBezTo>
                  <a:cubicBezTo>
                    <a:pt x="2254" y="2960"/>
                    <a:pt x="2227" y="2953"/>
                    <a:pt x="2202" y="2938"/>
                  </a:cubicBezTo>
                  <a:cubicBezTo>
                    <a:pt x="2202" y="2846"/>
                    <a:pt x="2224" y="2753"/>
                    <a:pt x="2224" y="2658"/>
                  </a:cubicBezTo>
                  <a:cubicBezTo>
                    <a:pt x="2235" y="2463"/>
                    <a:pt x="2224" y="2276"/>
                    <a:pt x="2154" y="2088"/>
                  </a:cubicBezTo>
                  <a:cubicBezTo>
                    <a:pt x="2073" y="1904"/>
                    <a:pt x="1922" y="1798"/>
                    <a:pt x="1746" y="1728"/>
                  </a:cubicBezTo>
                  <a:cubicBezTo>
                    <a:pt x="1654" y="1695"/>
                    <a:pt x="1562" y="1681"/>
                    <a:pt x="1481" y="1658"/>
                  </a:cubicBezTo>
                  <a:cubicBezTo>
                    <a:pt x="1445" y="1647"/>
                    <a:pt x="1434" y="1636"/>
                    <a:pt x="1434" y="1611"/>
                  </a:cubicBezTo>
                  <a:cubicBezTo>
                    <a:pt x="1422" y="1577"/>
                    <a:pt x="1411" y="1541"/>
                    <a:pt x="1397" y="1507"/>
                  </a:cubicBezTo>
                  <a:cubicBezTo>
                    <a:pt x="1327" y="1415"/>
                    <a:pt x="1305" y="1309"/>
                    <a:pt x="1305" y="1192"/>
                  </a:cubicBezTo>
                  <a:cubicBezTo>
                    <a:pt x="1316" y="1158"/>
                    <a:pt x="1316" y="1122"/>
                    <a:pt x="1305" y="1088"/>
                  </a:cubicBezTo>
                  <a:cubicBezTo>
                    <a:pt x="1283" y="1030"/>
                    <a:pt x="1246" y="1007"/>
                    <a:pt x="1132" y="996"/>
                  </a:cubicBezTo>
                  <a:cubicBezTo>
                    <a:pt x="1202" y="926"/>
                    <a:pt x="1246" y="868"/>
                    <a:pt x="1305" y="820"/>
                  </a:cubicBezTo>
                  <a:cubicBezTo>
                    <a:pt x="1522" y="625"/>
                    <a:pt x="1783" y="548"/>
                    <a:pt x="2056" y="548"/>
                  </a:cubicBezTo>
                  <a:close/>
                  <a:moveTo>
                    <a:pt x="3271" y="2852"/>
                  </a:moveTo>
                  <a:cubicBezTo>
                    <a:pt x="3283" y="2852"/>
                    <a:pt x="3296" y="2854"/>
                    <a:pt x="3308" y="2857"/>
                  </a:cubicBezTo>
                  <a:cubicBezTo>
                    <a:pt x="3330" y="2868"/>
                    <a:pt x="3367" y="2868"/>
                    <a:pt x="3389" y="2868"/>
                  </a:cubicBezTo>
                  <a:cubicBezTo>
                    <a:pt x="3399" y="2922"/>
                    <a:pt x="3360" y="2975"/>
                    <a:pt x="3319" y="2975"/>
                  </a:cubicBezTo>
                  <a:cubicBezTo>
                    <a:pt x="3316" y="2975"/>
                    <a:pt x="3312" y="2975"/>
                    <a:pt x="3308" y="2974"/>
                  </a:cubicBezTo>
                  <a:cubicBezTo>
                    <a:pt x="3292" y="2973"/>
                    <a:pt x="3277" y="2972"/>
                    <a:pt x="3262" y="2972"/>
                  </a:cubicBezTo>
                  <a:cubicBezTo>
                    <a:pt x="3157" y="2972"/>
                    <a:pt x="3076" y="3006"/>
                    <a:pt x="2992" y="3077"/>
                  </a:cubicBezTo>
                  <a:cubicBezTo>
                    <a:pt x="2987" y="3084"/>
                    <a:pt x="2976" y="3088"/>
                    <a:pt x="2964" y="3088"/>
                  </a:cubicBezTo>
                  <a:cubicBezTo>
                    <a:pt x="2953" y="3088"/>
                    <a:pt x="2941" y="3084"/>
                    <a:pt x="2934" y="3077"/>
                  </a:cubicBezTo>
                  <a:cubicBezTo>
                    <a:pt x="2876" y="3061"/>
                    <a:pt x="2818" y="3052"/>
                    <a:pt x="2760" y="3052"/>
                  </a:cubicBezTo>
                  <a:cubicBezTo>
                    <a:pt x="2702" y="3052"/>
                    <a:pt x="2643" y="3061"/>
                    <a:pt x="2585" y="3077"/>
                  </a:cubicBezTo>
                  <a:cubicBezTo>
                    <a:pt x="2523" y="3106"/>
                    <a:pt x="2498" y="3117"/>
                    <a:pt x="2464" y="3117"/>
                  </a:cubicBezTo>
                  <a:cubicBezTo>
                    <a:pt x="2440" y="3117"/>
                    <a:pt x="2412" y="3112"/>
                    <a:pt x="2364" y="3103"/>
                  </a:cubicBezTo>
                  <a:cubicBezTo>
                    <a:pt x="2348" y="3100"/>
                    <a:pt x="2334" y="3099"/>
                    <a:pt x="2320" y="3099"/>
                  </a:cubicBezTo>
                  <a:cubicBezTo>
                    <a:pt x="2271" y="3099"/>
                    <a:pt x="2226" y="3116"/>
                    <a:pt x="2143" y="3161"/>
                  </a:cubicBezTo>
                  <a:cubicBezTo>
                    <a:pt x="2154" y="3103"/>
                    <a:pt x="2165" y="3044"/>
                    <a:pt x="2179" y="2985"/>
                  </a:cubicBezTo>
                  <a:cubicBezTo>
                    <a:pt x="2212" y="2993"/>
                    <a:pt x="2242" y="2997"/>
                    <a:pt x="2270" y="2997"/>
                  </a:cubicBezTo>
                  <a:cubicBezTo>
                    <a:pt x="2323" y="2997"/>
                    <a:pt x="2370" y="2985"/>
                    <a:pt x="2422" y="2963"/>
                  </a:cubicBezTo>
                  <a:cubicBezTo>
                    <a:pt x="2434" y="2963"/>
                    <a:pt x="2459" y="2963"/>
                    <a:pt x="2470" y="2974"/>
                  </a:cubicBezTo>
                  <a:cubicBezTo>
                    <a:pt x="2510" y="2998"/>
                    <a:pt x="2539" y="3010"/>
                    <a:pt x="2566" y="3010"/>
                  </a:cubicBezTo>
                  <a:cubicBezTo>
                    <a:pt x="2594" y="3010"/>
                    <a:pt x="2619" y="2998"/>
                    <a:pt x="2654" y="2974"/>
                  </a:cubicBezTo>
                  <a:cubicBezTo>
                    <a:pt x="2668" y="2963"/>
                    <a:pt x="2691" y="2963"/>
                    <a:pt x="2702" y="2963"/>
                  </a:cubicBezTo>
                  <a:cubicBezTo>
                    <a:pt x="2724" y="2969"/>
                    <a:pt x="2746" y="2972"/>
                    <a:pt x="2767" y="2972"/>
                  </a:cubicBezTo>
                  <a:cubicBezTo>
                    <a:pt x="2821" y="2972"/>
                    <a:pt x="2872" y="2953"/>
                    <a:pt x="2923" y="2927"/>
                  </a:cubicBezTo>
                  <a:cubicBezTo>
                    <a:pt x="2934" y="2915"/>
                    <a:pt x="2959" y="2915"/>
                    <a:pt x="2981" y="2915"/>
                  </a:cubicBezTo>
                  <a:cubicBezTo>
                    <a:pt x="3005" y="2919"/>
                    <a:pt x="3027" y="2922"/>
                    <a:pt x="3048" y="2922"/>
                  </a:cubicBezTo>
                  <a:cubicBezTo>
                    <a:pt x="3090" y="2922"/>
                    <a:pt x="3129" y="2912"/>
                    <a:pt x="3168" y="2882"/>
                  </a:cubicBezTo>
                  <a:cubicBezTo>
                    <a:pt x="3201" y="2863"/>
                    <a:pt x="3236" y="2852"/>
                    <a:pt x="3271" y="2852"/>
                  </a:cubicBezTo>
                  <a:close/>
                  <a:moveTo>
                    <a:pt x="3582" y="2594"/>
                  </a:moveTo>
                  <a:cubicBezTo>
                    <a:pt x="3644" y="2594"/>
                    <a:pt x="3703" y="2623"/>
                    <a:pt x="3738" y="2672"/>
                  </a:cubicBezTo>
                  <a:cubicBezTo>
                    <a:pt x="3761" y="2706"/>
                    <a:pt x="3797" y="2728"/>
                    <a:pt x="3842" y="2742"/>
                  </a:cubicBezTo>
                  <a:cubicBezTo>
                    <a:pt x="3995" y="2787"/>
                    <a:pt x="4051" y="2938"/>
                    <a:pt x="3970" y="3077"/>
                  </a:cubicBezTo>
                  <a:cubicBezTo>
                    <a:pt x="3959" y="3091"/>
                    <a:pt x="3959" y="3114"/>
                    <a:pt x="3970" y="3125"/>
                  </a:cubicBezTo>
                  <a:cubicBezTo>
                    <a:pt x="4007" y="3195"/>
                    <a:pt x="4007" y="3242"/>
                    <a:pt x="3959" y="3301"/>
                  </a:cubicBezTo>
                  <a:cubicBezTo>
                    <a:pt x="3937" y="3334"/>
                    <a:pt x="3925" y="3382"/>
                    <a:pt x="3889" y="3415"/>
                  </a:cubicBezTo>
                  <a:cubicBezTo>
                    <a:pt x="3867" y="3463"/>
                    <a:pt x="3819" y="3496"/>
                    <a:pt x="3786" y="3533"/>
                  </a:cubicBezTo>
                  <a:cubicBezTo>
                    <a:pt x="3754" y="3584"/>
                    <a:pt x="3706" y="3616"/>
                    <a:pt x="3647" y="3616"/>
                  </a:cubicBezTo>
                  <a:cubicBezTo>
                    <a:pt x="3639" y="3616"/>
                    <a:pt x="3630" y="3615"/>
                    <a:pt x="3621" y="3614"/>
                  </a:cubicBezTo>
                  <a:cubicBezTo>
                    <a:pt x="3562" y="3614"/>
                    <a:pt x="3518" y="3636"/>
                    <a:pt x="3459" y="3661"/>
                  </a:cubicBezTo>
                  <a:cubicBezTo>
                    <a:pt x="3411" y="3695"/>
                    <a:pt x="3353" y="3706"/>
                    <a:pt x="3297" y="3720"/>
                  </a:cubicBezTo>
                  <a:cubicBezTo>
                    <a:pt x="3285" y="3724"/>
                    <a:pt x="3273" y="3725"/>
                    <a:pt x="3261" y="3725"/>
                  </a:cubicBezTo>
                  <a:cubicBezTo>
                    <a:pt x="3238" y="3725"/>
                    <a:pt x="3215" y="3720"/>
                    <a:pt x="3191" y="3720"/>
                  </a:cubicBezTo>
                  <a:cubicBezTo>
                    <a:pt x="3157" y="3731"/>
                    <a:pt x="3110" y="3742"/>
                    <a:pt x="3087" y="3765"/>
                  </a:cubicBezTo>
                  <a:cubicBezTo>
                    <a:pt x="3005" y="3856"/>
                    <a:pt x="2909" y="3890"/>
                    <a:pt x="2799" y="3890"/>
                  </a:cubicBezTo>
                  <a:cubicBezTo>
                    <a:pt x="2768" y="3890"/>
                    <a:pt x="2735" y="3887"/>
                    <a:pt x="2702" y="3882"/>
                  </a:cubicBezTo>
                  <a:cubicBezTo>
                    <a:pt x="2677" y="3879"/>
                    <a:pt x="2655" y="3876"/>
                    <a:pt x="2633" y="3876"/>
                  </a:cubicBezTo>
                  <a:cubicBezTo>
                    <a:pt x="2584" y="3876"/>
                    <a:pt x="2541" y="3889"/>
                    <a:pt x="2492" y="3929"/>
                  </a:cubicBezTo>
                  <a:cubicBezTo>
                    <a:pt x="2443" y="3968"/>
                    <a:pt x="2391" y="3982"/>
                    <a:pt x="2339" y="3982"/>
                  </a:cubicBezTo>
                  <a:cubicBezTo>
                    <a:pt x="2281" y="3982"/>
                    <a:pt x="2221" y="3964"/>
                    <a:pt x="2165" y="3941"/>
                  </a:cubicBezTo>
                  <a:cubicBezTo>
                    <a:pt x="2128" y="3924"/>
                    <a:pt x="2095" y="3915"/>
                    <a:pt x="2065" y="3915"/>
                  </a:cubicBezTo>
                  <a:cubicBezTo>
                    <a:pt x="2030" y="3915"/>
                    <a:pt x="2000" y="3926"/>
                    <a:pt x="1970" y="3952"/>
                  </a:cubicBezTo>
                  <a:cubicBezTo>
                    <a:pt x="1895" y="3989"/>
                    <a:pt x="1820" y="4021"/>
                    <a:pt x="1746" y="4021"/>
                  </a:cubicBezTo>
                  <a:cubicBezTo>
                    <a:pt x="1704" y="4021"/>
                    <a:pt x="1662" y="4011"/>
                    <a:pt x="1621" y="3985"/>
                  </a:cubicBezTo>
                  <a:cubicBezTo>
                    <a:pt x="1434" y="3893"/>
                    <a:pt x="1353" y="3720"/>
                    <a:pt x="1386" y="3522"/>
                  </a:cubicBezTo>
                  <a:cubicBezTo>
                    <a:pt x="1411" y="3393"/>
                    <a:pt x="1445" y="3265"/>
                    <a:pt x="1562" y="3184"/>
                  </a:cubicBezTo>
                  <a:cubicBezTo>
                    <a:pt x="1607" y="3161"/>
                    <a:pt x="1654" y="3136"/>
                    <a:pt x="1713" y="3125"/>
                  </a:cubicBezTo>
                  <a:cubicBezTo>
                    <a:pt x="1772" y="3114"/>
                    <a:pt x="1816" y="3091"/>
                    <a:pt x="1864" y="3044"/>
                  </a:cubicBezTo>
                  <a:cubicBezTo>
                    <a:pt x="1913" y="2986"/>
                    <a:pt x="1969" y="2964"/>
                    <a:pt x="2035" y="2964"/>
                  </a:cubicBezTo>
                  <a:cubicBezTo>
                    <a:pt x="2062" y="2964"/>
                    <a:pt x="2090" y="2968"/>
                    <a:pt x="2121" y="2974"/>
                  </a:cubicBezTo>
                  <a:cubicBezTo>
                    <a:pt x="2096" y="3066"/>
                    <a:pt x="2073" y="3147"/>
                    <a:pt x="2051" y="3231"/>
                  </a:cubicBezTo>
                  <a:cubicBezTo>
                    <a:pt x="2003" y="3231"/>
                    <a:pt x="1956" y="3217"/>
                    <a:pt x="1911" y="3217"/>
                  </a:cubicBezTo>
                  <a:cubicBezTo>
                    <a:pt x="1805" y="3217"/>
                    <a:pt x="1691" y="3312"/>
                    <a:pt x="1654" y="3415"/>
                  </a:cubicBezTo>
                  <a:cubicBezTo>
                    <a:pt x="1643" y="3452"/>
                    <a:pt x="1643" y="3485"/>
                    <a:pt x="1691" y="3510"/>
                  </a:cubicBezTo>
                  <a:cubicBezTo>
                    <a:pt x="1691" y="3496"/>
                    <a:pt x="1702" y="3496"/>
                    <a:pt x="1702" y="3485"/>
                  </a:cubicBezTo>
                  <a:cubicBezTo>
                    <a:pt x="1711" y="3354"/>
                    <a:pt x="1812" y="3259"/>
                    <a:pt x="1936" y="3259"/>
                  </a:cubicBezTo>
                  <a:cubicBezTo>
                    <a:pt x="1965" y="3259"/>
                    <a:pt x="1995" y="3265"/>
                    <a:pt x="2026" y="3276"/>
                  </a:cubicBezTo>
                  <a:cubicBezTo>
                    <a:pt x="2059" y="3290"/>
                    <a:pt x="2080" y="3299"/>
                    <a:pt x="2094" y="3299"/>
                  </a:cubicBezTo>
                  <a:cubicBezTo>
                    <a:pt x="2117" y="3299"/>
                    <a:pt x="2128" y="3280"/>
                    <a:pt x="2154" y="3231"/>
                  </a:cubicBezTo>
                  <a:cubicBezTo>
                    <a:pt x="2180" y="3181"/>
                    <a:pt x="2241" y="3142"/>
                    <a:pt x="2309" y="3142"/>
                  </a:cubicBezTo>
                  <a:cubicBezTo>
                    <a:pt x="2335" y="3142"/>
                    <a:pt x="2362" y="3148"/>
                    <a:pt x="2389" y="3161"/>
                  </a:cubicBezTo>
                  <a:cubicBezTo>
                    <a:pt x="2418" y="3175"/>
                    <a:pt x="2442" y="3181"/>
                    <a:pt x="2466" y="3181"/>
                  </a:cubicBezTo>
                  <a:cubicBezTo>
                    <a:pt x="2500" y="3181"/>
                    <a:pt x="2532" y="3169"/>
                    <a:pt x="2573" y="3147"/>
                  </a:cubicBezTo>
                  <a:cubicBezTo>
                    <a:pt x="2629" y="3114"/>
                    <a:pt x="2691" y="3096"/>
                    <a:pt x="2755" y="3096"/>
                  </a:cubicBezTo>
                  <a:cubicBezTo>
                    <a:pt x="2800" y="3096"/>
                    <a:pt x="2845" y="3105"/>
                    <a:pt x="2889" y="3125"/>
                  </a:cubicBezTo>
                  <a:cubicBezTo>
                    <a:pt x="2920" y="3135"/>
                    <a:pt x="2946" y="3143"/>
                    <a:pt x="2971" y="3143"/>
                  </a:cubicBezTo>
                  <a:cubicBezTo>
                    <a:pt x="3001" y="3143"/>
                    <a:pt x="3030" y="3130"/>
                    <a:pt x="3062" y="3091"/>
                  </a:cubicBezTo>
                  <a:cubicBezTo>
                    <a:pt x="3108" y="3046"/>
                    <a:pt x="3167" y="3029"/>
                    <a:pt x="3229" y="3029"/>
                  </a:cubicBezTo>
                  <a:cubicBezTo>
                    <a:pt x="3247" y="3029"/>
                    <a:pt x="3265" y="3030"/>
                    <a:pt x="3283" y="3033"/>
                  </a:cubicBezTo>
                  <a:cubicBezTo>
                    <a:pt x="3319" y="3033"/>
                    <a:pt x="3367" y="3022"/>
                    <a:pt x="3389" y="2996"/>
                  </a:cubicBezTo>
                  <a:cubicBezTo>
                    <a:pt x="3437" y="2963"/>
                    <a:pt x="3492" y="2938"/>
                    <a:pt x="3551" y="2938"/>
                  </a:cubicBezTo>
                  <a:lnTo>
                    <a:pt x="3587" y="2938"/>
                  </a:lnTo>
                  <a:cubicBezTo>
                    <a:pt x="3599" y="2938"/>
                    <a:pt x="3610" y="2927"/>
                    <a:pt x="3621" y="2915"/>
                  </a:cubicBezTo>
                  <a:cubicBezTo>
                    <a:pt x="3610" y="2904"/>
                    <a:pt x="3599" y="2893"/>
                    <a:pt x="3587" y="2893"/>
                  </a:cubicBezTo>
                  <a:lnTo>
                    <a:pt x="3459" y="2893"/>
                  </a:lnTo>
                  <a:cubicBezTo>
                    <a:pt x="3448" y="2823"/>
                    <a:pt x="3448" y="2742"/>
                    <a:pt x="3437" y="2672"/>
                  </a:cubicBezTo>
                  <a:cubicBezTo>
                    <a:pt x="3437" y="2658"/>
                    <a:pt x="3448" y="2647"/>
                    <a:pt x="3459" y="2636"/>
                  </a:cubicBezTo>
                  <a:cubicBezTo>
                    <a:pt x="3496" y="2608"/>
                    <a:pt x="3540" y="2594"/>
                    <a:pt x="3582" y="2594"/>
                  </a:cubicBezTo>
                  <a:close/>
                  <a:moveTo>
                    <a:pt x="7591" y="4393"/>
                  </a:moveTo>
                  <a:cubicBezTo>
                    <a:pt x="7591" y="4393"/>
                    <a:pt x="7613" y="4404"/>
                    <a:pt x="7627" y="4418"/>
                  </a:cubicBezTo>
                  <a:cubicBezTo>
                    <a:pt x="7881" y="4614"/>
                    <a:pt x="8127" y="4837"/>
                    <a:pt x="8348" y="5058"/>
                  </a:cubicBezTo>
                  <a:cubicBezTo>
                    <a:pt x="8395" y="5092"/>
                    <a:pt x="8418" y="5150"/>
                    <a:pt x="8451" y="5198"/>
                  </a:cubicBezTo>
                  <a:cubicBezTo>
                    <a:pt x="8476" y="5231"/>
                    <a:pt x="8465" y="5268"/>
                    <a:pt x="8429" y="5290"/>
                  </a:cubicBezTo>
                  <a:cubicBezTo>
                    <a:pt x="8387" y="5324"/>
                    <a:pt x="8352" y="5351"/>
                    <a:pt x="8304" y="5351"/>
                  </a:cubicBezTo>
                  <a:cubicBezTo>
                    <a:pt x="8286" y="5351"/>
                    <a:pt x="8265" y="5347"/>
                    <a:pt x="8242" y="5337"/>
                  </a:cubicBezTo>
                  <a:cubicBezTo>
                    <a:pt x="8091" y="5268"/>
                    <a:pt x="7951" y="5198"/>
                    <a:pt x="7800" y="5139"/>
                  </a:cubicBezTo>
                  <a:cubicBezTo>
                    <a:pt x="7532" y="5022"/>
                    <a:pt x="7264" y="4930"/>
                    <a:pt x="6999" y="4823"/>
                  </a:cubicBezTo>
                  <a:cubicBezTo>
                    <a:pt x="6985" y="4812"/>
                    <a:pt x="6962" y="4801"/>
                    <a:pt x="6951" y="4801"/>
                  </a:cubicBezTo>
                  <a:cubicBezTo>
                    <a:pt x="6973" y="4720"/>
                    <a:pt x="7021" y="4698"/>
                    <a:pt x="7091" y="4673"/>
                  </a:cubicBezTo>
                  <a:cubicBezTo>
                    <a:pt x="7230" y="4650"/>
                    <a:pt x="7359" y="4592"/>
                    <a:pt x="7462" y="4511"/>
                  </a:cubicBezTo>
                  <a:cubicBezTo>
                    <a:pt x="7510" y="4474"/>
                    <a:pt x="7543" y="4441"/>
                    <a:pt x="7591" y="4393"/>
                  </a:cubicBezTo>
                  <a:close/>
                  <a:moveTo>
                    <a:pt x="6904" y="4840"/>
                  </a:moveTo>
                  <a:cubicBezTo>
                    <a:pt x="6913" y="4840"/>
                    <a:pt x="6922" y="4843"/>
                    <a:pt x="6929" y="4849"/>
                  </a:cubicBezTo>
                  <a:cubicBezTo>
                    <a:pt x="7242" y="4963"/>
                    <a:pt x="7557" y="5092"/>
                    <a:pt x="7870" y="5220"/>
                  </a:cubicBezTo>
                  <a:cubicBezTo>
                    <a:pt x="7987" y="5268"/>
                    <a:pt x="8102" y="5326"/>
                    <a:pt x="8231" y="5382"/>
                  </a:cubicBezTo>
                  <a:cubicBezTo>
                    <a:pt x="8080" y="5441"/>
                    <a:pt x="7951" y="5500"/>
                    <a:pt x="7811" y="5547"/>
                  </a:cubicBezTo>
                  <a:cubicBezTo>
                    <a:pt x="7808" y="5551"/>
                    <a:pt x="7804" y="5552"/>
                    <a:pt x="7800" y="5552"/>
                  </a:cubicBezTo>
                  <a:cubicBezTo>
                    <a:pt x="7793" y="5552"/>
                    <a:pt x="7785" y="5547"/>
                    <a:pt x="7778" y="5547"/>
                  </a:cubicBezTo>
                  <a:cubicBezTo>
                    <a:pt x="7311" y="5407"/>
                    <a:pt x="6845" y="5268"/>
                    <a:pt x="6381" y="5128"/>
                  </a:cubicBezTo>
                  <a:cubicBezTo>
                    <a:pt x="6381" y="5128"/>
                    <a:pt x="6370" y="5128"/>
                    <a:pt x="6356" y="5117"/>
                  </a:cubicBezTo>
                  <a:cubicBezTo>
                    <a:pt x="6403" y="5092"/>
                    <a:pt x="6440" y="5080"/>
                    <a:pt x="6473" y="5058"/>
                  </a:cubicBezTo>
                  <a:cubicBezTo>
                    <a:pt x="6613" y="4988"/>
                    <a:pt x="6741" y="4918"/>
                    <a:pt x="6881" y="4849"/>
                  </a:cubicBezTo>
                  <a:cubicBezTo>
                    <a:pt x="6887" y="4843"/>
                    <a:pt x="6895" y="4840"/>
                    <a:pt x="6904" y="4840"/>
                  </a:cubicBezTo>
                  <a:close/>
                  <a:moveTo>
                    <a:pt x="6299" y="5153"/>
                  </a:moveTo>
                  <a:cubicBezTo>
                    <a:pt x="6311" y="5153"/>
                    <a:pt x="6322" y="5156"/>
                    <a:pt x="6334" y="5161"/>
                  </a:cubicBezTo>
                  <a:cubicBezTo>
                    <a:pt x="6554" y="5231"/>
                    <a:pt x="6764" y="5290"/>
                    <a:pt x="6985" y="5360"/>
                  </a:cubicBezTo>
                  <a:cubicBezTo>
                    <a:pt x="7208" y="5430"/>
                    <a:pt x="7429" y="5488"/>
                    <a:pt x="7649" y="5558"/>
                  </a:cubicBezTo>
                  <a:cubicBezTo>
                    <a:pt x="7672" y="5569"/>
                    <a:pt x="7683" y="5569"/>
                    <a:pt x="7719" y="5581"/>
                  </a:cubicBezTo>
                  <a:cubicBezTo>
                    <a:pt x="7568" y="5639"/>
                    <a:pt x="7429" y="5687"/>
                    <a:pt x="7300" y="5731"/>
                  </a:cubicBezTo>
                  <a:cubicBezTo>
                    <a:pt x="7289" y="5738"/>
                    <a:pt x="7274" y="5742"/>
                    <a:pt x="7260" y="5742"/>
                  </a:cubicBezTo>
                  <a:cubicBezTo>
                    <a:pt x="7245" y="5742"/>
                    <a:pt x="7230" y="5738"/>
                    <a:pt x="7219" y="5731"/>
                  </a:cubicBezTo>
                  <a:cubicBezTo>
                    <a:pt x="6834" y="5650"/>
                    <a:pt x="6462" y="5558"/>
                    <a:pt x="6077" y="5477"/>
                  </a:cubicBezTo>
                  <a:cubicBezTo>
                    <a:pt x="5962" y="5452"/>
                    <a:pt x="5856" y="5407"/>
                    <a:pt x="5753" y="5371"/>
                  </a:cubicBezTo>
                  <a:cubicBezTo>
                    <a:pt x="5753" y="5371"/>
                    <a:pt x="5753" y="5360"/>
                    <a:pt x="5764" y="5360"/>
                  </a:cubicBezTo>
                  <a:cubicBezTo>
                    <a:pt x="5926" y="5290"/>
                    <a:pt x="6091" y="5220"/>
                    <a:pt x="6264" y="5161"/>
                  </a:cubicBezTo>
                  <a:cubicBezTo>
                    <a:pt x="6275" y="5156"/>
                    <a:pt x="6287" y="5153"/>
                    <a:pt x="6299" y="5153"/>
                  </a:cubicBezTo>
                  <a:close/>
                  <a:moveTo>
                    <a:pt x="5659" y="5403"/>
                  </a:moveTo>
                  <a:cubicBezTo>
                    <a:pt x="5700" y="5403"/>
                    <a:pt x="5741" y="5411"/>
                    <a:pt x="5786" y="5430"/>
                  </a:cubicBezTo>
                  <a:cubicBezTo>
                    <a:pt x="6124" y="5547"/>
                    <a:pt x="6484" y="5606"/>
                    <a:pt x="6845" y="5687"/>
                  </a:cubicBezTo>
                  <a:cubicBezTo>
                    <a:pt x="6951" y="5709"/>
                    <a:pt x="7068" y="5745"/>
                    <a:pt x="7172" y="5768"/>
                  </a:cubicBezTo>
                  <a:lnTo>
                    <a:pt x="7172" y="5790"/>
                  </a:lnTo>
                  <a:cubicBezTo>
                    <a:pt x="7054" y="5801"/>
                    <a:pt x="6940" y="5838"/>
                    <a:pt x="6811" y="5838"/>
                  </a:cubicBezTo>
                  <a:cubicBezTo>
                    <a:pt x="6426" y="5838"/>
                    <a:pt x="6043" y="5757"/>
                    <a:pt x="5672" y="5606"/>
                  </a:cubicBezTo>
                  <a:cubicBezTo>
                    <a:pt x="5577" y="5558"/>
                    <a:pt x="5473" y="5511"/>
                    <a:pt x="5367" y="5477"/>
                  </a:cubicBezTo>
                  <a:lnTo>
                    <a:pt x="5367" y="5452"/>
                  </a:lnTo>
                  <a:cubicBezTo>
                    <a:pt x="5426" y="5441"/>
                    <a:pt x="5496" y="5441"/>
                    <a:pt x="5554" y="5419"/>
                  </a:cubicBezTo>
                  <a:cubicBezTo>
                    <a:pt x="5591" y="5408"/>
                    <a:pt x="5625" y="5403"/>
                    <a:pt x="5659" y="5403"/>
                  </a:cubicBezTo>
                  <a:close/>
                  <a:moveTo>
                    <a:pt x="5008" y="3467"/>
                  </a:moveTo>
                  <a:cubicBezTo>
                    <a:pt x="5107" y="3467"/>
                    <a:pt x="5208" y="3475"/>
                    <a:pt x="5308" y="3485"/>
                  </a:cubicBezTo>
                  <a:cubicBezTo>
                    <a:pt x="5672" y="3522"/>
                    <a:pt x="6021" y="3603"/>
                    <a:pt x="6370" y="3731"/>
                  </a:cubicBezTo>
                  <a:cubicBezTo>
                    <a:pt x="6764" y="3882"/>
                    <a:pt x="7138" y="4069"/>
                    <a:pt x="7487" y="4323"/>
                  </a:cubicBezTo>
                  <a:cubicBezTo>
                    <a:pt x="7543" y="4371"/>
                    <a:pt x="7557" y="4393"/>
                    <a:pt x="7487" y="4452"/>
                  </a:cubicBezTo>
                  <a:cubicBezTo>
                    <a:pt x="7381" y="4533"/>
                    <a:pt x="7264" y="4592"/>
                    <a:pt x="7124" y="4628"/>
                  </a:cubicBezTo>
                  <a:cubicBezTo>
                    <a:pt x="7091" y="4628"/>
                    <a:pt x="7068" y="4639"/>
                    <a:pt x="7032" y="4650"/>
                  </a:cubicBezTo>
                  <a:cubicBezTo>
                    <a:pt x="6985" y="4650"/>
                    <a:pt x="6962" y="4673"/>
                    <a:pt x="6940" y="4720"/>
                  </a:cubicBezTo>
                  <a:cubicBezTo>
                    <a:pt x="6929" y="4754"/>
                    <a:pt x="6892" y="4790"/>
                    <a:pt x="6859" y="4812"/>
                  </a:cubicBezTo>
                  <a:cubicBezTo>
                    <a:pt x="6741" y="4871"/>
                    <a:pt x="6635" y="4941"/>
                    <a:pt x="6521" y="4988"/>
                  </a:cubicBezTo>
                  <a:cubicBezTo>
                    <a:pt x="6241" y="5117"/>
                    <a:pt x="5951" y="5231"/>
                    <a:pt x="5672" y="5337"/>
                  </a:cubicBezTo>
                  <a:cubicBezTo>
                    <a:pt x="5554" y="5371"/>
                    <a:pt x="5426" y="5382"/>
                    <a:pt x="5308" y="5407"/>
                  </a:cubicBezTo>
                  <a:cubicBezTo>
                    <a:pt x="5286" y="5407"/>
                    <a:pt x="5252" y="5396"/>
                    <a:pt x="5227" y="5382"/>
                  </a:cubicBezTo>
                  <a:cubicBezTo>
                    <a:pt x="5124" y="5326"/>
                    <a:pt x="5029" y="5268"/>
                    <a:pt x="4937" y="5209"/>
                  </a:cubicBezTo>
                  <a:cubicBezTo>
                    <a:pt x="4750" y="5092"/>
                    <a:pt x="4599" y="4941"/>
                    <a:pt x="4495" y="4742"/>
                  </a:cubicBezTo>
                  <a:cubicBezTo>
                    <a:pt x="4484" y="4709"/>
                    <a:pt x="4459" y="4673"/>
                    <a:pt x="4448" y="4650"/>
                  </a:cubicBezTo>
                  <a:cubicBezTo>
                    <a:pt x="4345" y="4474"/>
                    <a:pt x="4308" y="4301"/>
                    <a:pt x="4378" y="4103"/>
                  </a:cubicBezTo>
                  <a:cubicBezTo>
                    <a:pt x="4389" y="4080"/>
                    <a:pt x="4378" y="4055"/>
                    <a:pt x="4378" y="4033"/>
                  </a:cubicBezTo>
                  <a:cubicBezTo>
                    <a:pt x="4356" y="4055"/>
                    <a:pt x="4345" y="4069"/>
                    <a:pt x="4331" y="4092"/>
                  </a:cubicBezTo>
                  <a:cubicBezTo>
                    <a:pt x="4261" y="4301"/>
                    <a:pt x="4319" y="4488"/>
                    <a:pt x="4414" y="4684"/>
                  </a:cubicBezTo>
                  <a:cubicBezTo>
                    <a:pt x="4529" y="4941"/>
                    <a:pt x="4727" y="5139"/>
                    <a:pt x="4973" y="5290"/>
                  </a:cubicBezTo>
                  <a:cubicBezTo>
                    <a:pt x="5264" y="5477"/>
                    <a:pt x="5554" y="5628"/>
                    <a:pt x="5881" y="5745"/>
                  </a:cubicBezTo>
                  <a:cubicBezTo>
                    <a:pt x="6113" y="5815"/>
                    <a:pt x="6356" y="5849"/>
                    <a:pt x="6602" y="5885"/>
                  </a:cubicBezTo>
                  <a:cubicBezTo>
                    <a:pt x="6649" y="5885"/>
                    <a:pt x="6705" y="5896"/>
                    <a:pt x="6730" y="5896"/>
                  </a:cubicBezTo>
                  <a:cubicBezTo>
                    <a:pt x="6951" y="5896"/>
                    <a:pt x="7124" y="5849"/>
                    <a:pt x="7300" y="5779"/>
                  </a:cubicBezTo>
                  <a:cubicBezTo>
                    <a:pt x="7440" y="5731"/>
                    <a:pt x="7580" y="5676"/>
                    <a:pt x="7730" y="5628"/>
                  </a:cubicBezTo>
                  <a:cubicBezTo>
                    <a:pt x="7848" y="5592"/>
                    <a:pt x="7962" y="5547"/>
                    <a:pt x="8080" y="5500"/>
                  </a:cubicBezTo>
                  <a:cubicBezTo>
                    <a:pt x="8186" y="5452"/>
                    <a:pt x="8278" y="5419"/>
                    <a:pt x="8381" y="5371"/>
                  </a:cubicBezTo>
                  <a:cubicBezTo>
                    <a:pt x="8418" y="5360"/>
                    <a:pt x="8451" y="5337"/>
                    <a:pt x="8476" y="5312"/>
                  </a:cubicBezTo>
                  <a:cubicBezTo>
                    <a:pt x="8489" y="5299"/>
                    <a:pt x="8503" y="5294"/>
                    <a:pt x="8516" y="5294"/>
                  </a:cubicBezTo>
                  <a:cubicBezTo>
                    <a:pt x="8526" y="5294"/>
                    <a:pt x="8536" y="5297"/>
                    <a:pt x="8546" y="5301"/>
                  </a:cubicBezTo>
                  <a:cubicBezTo>
                    <a:pt x="8697" y="5360"/>
                    <a:pt x="8826" y="5430"/>
                    <a:pt x="8954" y="5536"/>
                  </a:cubicBezTo>
                  <a:cubicBezTo>
                    <a:pt x="9080" y="5639"/>
                    <a:pt x="9219" y="5709"/>
                    <a:pt x="9395" y="5720"/>
                  </a:cubicBezTo>
                  <a:cubicBezTo>
                    <a:pt x="9454" y="5720"/>
                    <a:pt x="9513" y="5757"/>
                    <a:pt x="9569" y="5779"/>
                  </a:cubicBezTo>
                  <a:cubicBezTo>
                    <a:pt x="9616" y="5790"/>
                    <a:pt x="9616" y="5815"/>
                    <a:pt x="9583" y="5849"/>
                  </a:cubicBezTo>
                  <a:cubicBezTo>
                    <a:pt x="9558" y="5871"/>
                    <a:pt x="9524" y="5885"/>
                    <a:pt x="9513" y="5907"/>
                  </a:cubicBezTo>
                  <a:cubicBezTo>
                    <a:pt x="9418" y="6000"/>
                    <a:pt x="9326" y="6095"/>
                    <a:pt x="9256" y="6198"/>
                  </a:cubicBezTo>
                  <a:cubicBezTo>
                    <a:pt x="9138" y="6349"/>
                    <a:pt x="8999" y="6466"/>
                    <a:pt x="8848" y="6583"/>
                  </a:cubicBezTo>
                  <a:cubicBezTo>
                    <a:pt x="8814" y="6606"/>
                    <a:pt x="8767" y="6628"/>
                    <a:pt x="8778" y="6687"/>
                  </a:cubicBezTo>
                  <a:cubicBezTo>
                    <a:pt x="8778" y="6698"/>
                    <a:pt x="8767" y="6709"/>
                    <a:pt x="8756" y="6723"/>
                  </a:cubicBezTo>
                  <a:cubicBezTo>
                    <a:pt x="8465" y="6955"/>
                    <a:pt x="8127" y="7117"/>
                    <a:pt x="7767" y="7223"/>
                  </a:cubicBezTo>
                  <a:cubicBezTo>
                    <a:pt x="7753" y="7223"/>
                    <a:pt x="7730" y="7234"/>
                    <a:pt x="7719" y="7234"/>
                  </a:cubicBezTo>
                  <a:cubicBezTo>
                    <a:pt x="7687" y="7228"/>
                    <a:pt x="7655" y="7225"/>
                    <a:pt x="7624" y="7225"/>
                  </a:cubicBezTo>
                  <a:cubicBezTo>
                    <a:pt x="7544" y="7225"/>
                    <a:pt x="7469" y="7244"/>
                    <a:pt x="7392" y="7268"/>
                  </a:cubicBezTo>
                  <a:cubicBezTo>
                    <a:pt x="7298" y="7298"/>
                    <a:pt x="7194" y="7318"/>
                    <a:pt x="7089" y="7318"/>
                  </a:cubicBezTo>
                  <a:cubicBezTo>
                    <a:pt x="7066" y="7318"/>
                    <a:pt x="7043" y="7317"/>
                    <a:pt x="7021" y="7315"/>
                  </a:cubicBezTo>
                  <a:cubicBezTo>
                    <a:pt x="6929" y="7304"/>
                    <a:pt x="6823" y="7282"/>
                    <a:pt x="6730" y="7246"/>
                  </a:cubicBezTo>
                  <a:cubicBezTo>
                    <a:pt x="6592" y="7192"/>
                    <a:pt x="6456" y="7171"/>
                    <a:pt x="6322" y="7171"/>
                  </a:cubicBezTo>
                  <a:cubicBezTo>
                    <a:pt x="6161" y="7171"/>
                    <a:pt x="6003" y="7201"/>
                    <a:pt x="5845" y="7246"/>
                  </a:cubicBezTo>
                  <a:cubicBezTo>
                    <a:pt x="5727" y="7282"/>
                    <a:pt x="5624" y="7315"/>
                    <a:pt x="5507" y="7338"/>
                  </a:cubicBezTo>
                  <a:cubicBezTo>
                    <a:pt x="5471" y="7344"/>
                    <a:pt x="5434" y="7346"/>
                    <a:pt x="5398" y="7346"/>
                  </a:cubicBezTo>
                  <a:cubicBezTo>
                    <a:pt x="5284" y="7346"/>
                    <a:pt x="5171" y="7321"/>
                    <a:pt x="5065" y="7304"/>
                  </a:cubicBezTo>
                  <a:cubicBezTo>
                    <a:pt x="4948" y="7282"/>
                    <a:pt x="4833" y="7246"/>
                    <a:pt x="4727" y="7223"/>
                  </a:cubicBezTo>
                  <a:cubicBezTo>
                    <a:pt x="4518" y="7165"/>
                    <a:pt x="4331" y="7072"/>
                    <a:pt x="4157" y="6977"/>
                  </a:cubicBezTo>
                  <a:cubicBezTo>
                    <a:pt x="3948" y="6863"/>
                    <a:pt x="3738" y="6793"/>
                    <a:pt x="3506" y="6723"/>
                  </a:cubicBezTo>
                  <a:cubicBezTo>
                    <a:pt x="3202" y="6628"/>
                    <a:pt x="2911" y="6514"/>
                    <a:pt x="2654" y="6326"/>
                  </a:cubicBezTo>
                  <a:cubicBezTo>
                    <a:pt x="2364" y="6128"/>
                    <a:pt x="2132" y="5871"/>
                    <a:pt x="1945" y="5569"/>
                  </a:cubicBezTo>
                  <a:cubicBezTo>
                    <a:pt x="1830" y="5382"/>
                    <a:pt x="1772" y="5173"/>
                    <a:pt x="1746" y="4963"/>
                  </a:cubicBezTo>
                  <a:cubicBezTo>
                    <a:pt x="1713" y="4661"/>
                    <a:pt x="1760" y="4382"/>
                    <a:pt x="1853" y="4103"/>
                  </a:cubicBezTo>
                  <a:cubicBezTo>
                    <a:pt x="1864" y="4069"/>
                    <a:pt x="1886" y="4044"/>
                    <a:pt x="1922" y="4033"/>
                  </a:cubicBezTo>
                  <a:cubicBezTo>
                    <a:pt x="1976" y="3999"/>
                    <a:pt x="2025" y="3981"/>
                    <a:pt x="2078" y="3981"/>
                  </a:cubicBezTo>
                  <a:cubicBezTo>
                    <a:pt x="2117" y="3981"/>
                    <a:pt x="2157" y="3990"/>
                    <a:pt x="2202" y="4011"/>
                  </a:cubicBezTo>
                  <a:cubicBezTo>
                    <a:pt x="2242" y="4026"/>
                    <a:pt x="2283" y="4033"/>
                    <a:pt x="2323" y="4033"/>
                  </a:cubicBezTo>
                  <a:cubicBezTo>
                    <a:pt x="2402" y="4033"/>
                    <a:pt x="2481" y="4005"/>
                    <a:pt x="2551" y="3952"/>
                  </a:cubicBezTo>
                  <a:cubicBezTo>
                    <a:pt x="2573" y="3929"/>
                    <a:pt x="2621" y="3929"/>
                    <a:pt x="2643" y="3929"/>
                  </a:cubicBezTo>
                  <a:cubicBezTo>
                    <a:pt x="2681" y="3934"/>
                    <a:pt x="2719" y="3937"/>
                    <a:pt x="2756" y="3937"/>
                  </a:cubicBezTo>
                  <a:cubicBezTo>
                    <a:pt x="2812" y="3937"/>
                    <a:pt x="2867" y="3931"/>
                    <a:pt x="2923" y="3916"/>
                  </a:cubicBezTo>
                  <a:cubicBezTo>
                    <a:pt x="3004" y="3904"/>
                    <a:pt x="3062" y="3871"/>
                    <a:pt x="3110" y="3812"/>
                  </a:cubicBezTo>
                  <a:cubicBezTo>
                    <a:pt x="3132" y="3790"/>
                    <a:pt x="3168" y="3776"/>
                    <a:pt x="3202" y="3776"/>
                  </a:cubicBezTo>
                  <a:cubicBezTo>
                    <a:pt x="3283" y="3765"/>
                    <a:pt x="3367" y="3776"/>
                    <a:pt x="3423" y="3742"/>
                  </a:cubicBezTo>
                  <a:cubicBezTo>
                    <a:pt x="3518" y="3706"/>
                    <a:pt x="3599" y="3672"/>
                    <a:pt x="3691" y="3661"/>
                  </a:cubicBezTo>
                  <a:cubicBezTo>
                    <a:pt x="3749" y="3661"/>
                    <a:pt x="3808" y="3603"/>
                    <a:pt x="3842" y="3555"/>
                  </a:cubicBezTo>
                  <a:cubicBezTo>
                    <a:pt x="3856" y="3544"/>
                    <a:pt x="3889" y="3522"/>
                    <a:pt x="3912" y="3522"/>
                  </a:cubicBezTo>
                  <a:lnTo>
                    <a:pt x="4426" y="3522"/>
                  </a:lnTo>
                  <a:cubicBezTo>
                    <a:pt x="4495" y="3522"/>
                    <a:pt x="4576" y="3522"/>
                    <a:pt x="4657" y="3510"/>
                  </a:cubicBezTo>
                  <a:cubicBezTo>
                    <a:pt x="4772" y="3478"/>
                    <a:pt x="4889" y="3467"/>
                    <a:pt x="5008" y="3467"/>
                  </a:cubicBezTo>
                  <a:close/>
                  <a:moveTo>
                    <a:pt x="2394" y="1"/>
                  </a:moveTo>
                  <a:cubicBezTo>
                    <a:pt x="2303" y="1"/>
                    <a:pt x="2232" y="53"/>
                    <a:pt x="2179" y="158"/>
                  </a:cubicBezTo>
                  <a:cubicBezTo>
                    <a:pt x="2154" y="192"/>
                    <a:pt x="2132" y="239"/>
                    <a:pt x="2121" y="273"/>
                  </a:cubicBezTo>
                  <a:cubicBezTo>
                    <a:pt x="2113" y="291"/>
                    <a:pt x="2097" y="302"/>
                    <a:pt x="2080" y="302"/>
                  </a:cubicBezTo>
                  <a:cubicBezTo>
                    <a:pt x="2074" y="302"/>
                    <a:pt x="2068" y="301"/>
                    <a:pt x="2062" y="298"/>
                  </a:cubicBezTo>
                  <a:cubicBezTo>
                    <a:pt x="2015" y="284"/>
                    <a:pt x="1970" y="273"/>
                    <a:pt x="1911" y="261"/>
                  </a:cubicBezTo>
                  <a:cubicBezTo>
                    <a:pt x="1897" y="259"/>
                    <a:pt x="1882" y="257"/>
                    <a:pt x="1868" y="257"/>
                  </a:cubicBezTo>
                  <a:cubicBezTo>
                    <a:pt x="1824" y="257"/>
                    <a:pt x="1779" y="270"/>
                    <a:pt x="1735" y="298"/>
                  </a:cubicBezTo>
                  <a:cubicBezTo>
                    <a:pt x="1677" y="342"/>
                    <a:pt x="1665" y="401"/>
                    <a:pt x="1724" y="460"/>
                  </a:cubicBezTo>
                  <a:cubicBezTo>
                    <a:pt x="1735" y="482"/>
                    <a:pt x="1772" y="507"/>
                    <a:pt x="1783" y="518"/>
                  </a:cubicBezTo>
                  <a:cubicBezTo>
                    <a:pt x="1713" y="541"/>
                    <a:pt x="1643" y="563"/>
                    <a:pt x="1584" y="599"/>
                  </a:cubicBezTo>
                  <a:cubicBezTo>
                    <a:pt x="1411" y="680"/>
                    <a:pt x="1246" y="787"/>
                    <a:pt x="1132" y="949"/>
                  </a:cubicBezTo>
                  <a:cubicBezTo>
                    <a:pt x="1073" y="1018"/>
                    <a:pt x="1026" y="1088"/>
                    <a:pt x="967" y="1158"/>
                  </a:cubicBezTo>
                  <a:cubicBezTo>
                    <a:pt x="757" y="1415"/>
                    <a:pt x="503" y="1600"/>
                    <a:pt x="188" y="1706"/>
                  </a:cubicBezTo>
                  <a:cubicBezTo>
                    <a:pt x="154" y="1717"/>
                    <a:pt x="118" y="1728"/>
                    <a:pt x="84" y="1739"/>
                  </a:cubicBezTo>
                  <a:cubicBezTo>
                    <a:pt x="37" y="1764"/>
                    <a:pt x="0" y="1798"/>
                    <a:pt x="0" y="1857"/>
                  </a:cubicBezTo>
                  <a:cubicBezTo>
                    <a:pt x="0" y="1904"/>
                    <a:pt x="37" y="1938"/>
                    <a:pt x="84" y="1960"/>
                  </a:cubicBezTo>
                  <a:cubicBezTo>
                    <a:pt x="95" y="1960"/>
                    <a:pt x="107" y="1974"/>
                    <a:pt x="118" y="1974"/>
                  </a:cubicBezTo>
                  <a:cubicBezTo>
                    <a:pt x="179" y="1974"/>
                    <a:pt x="237" y="1979"/>
                    <a:pt x="293" y="1979"/>
                  </a:cubicBezTo>
                  <a:cubicBezTo>
                    <a:pt x="320" y="1979"/>
                    <a:pt x="348" y="1978"/>
                    <a:pt x="375" y="1974"/>
                  </a:cubicBezTo>
                  <a:cubicBezTo>
                    <a:pt x="467" y="1960"/>
                    <a:pt x="573" y="1926"/>
                    <a:pt x="665" y="1890"/>
                  </a:cubicBezTo>
                  <a:cubicBezTo>
                    <a:pt x="908" y="1809"/>
                    <a:pt x="1154" y="1739"/>
                    <a:pt x="1422" y="1706"/>
                  </a:cubicBezTo>
                  <a:lnTo>
                    <a:pt x="1445" y="1706"/>
                  </a:lnTo>
                  <a:cubicBezTo>
                    <a:pt x="1537" y="1728"/>
                    <a:pt x="1632" y="1750"/>
                    <a:pt x="1713" y="1776"/>
                  </a:cubicBezTo>
                  <a:cubicBezTo>
                    <a:pt x="1922" y="1857"/>
                    <a:pt x="2084" y="1974"/>
                    <a:pt x="2132" y="2206"/>
                  </a:cubicBezTo>
                  <a:cubicBezTo>
                    <a:pt x="2179" y="2368"/>
                    <a:pt x="2179" y="2533"/>
                    <a:pt x="2165" y="2706"/>
                  </a:cubicBezTo>
                  <a:cubicBezTo>
                    <a:pt x="2165" y="2776"/>
                    <a:pt x="2143" y="2857"/>
                    <a:pt x="2132" y="2927"/>
                  </a:cubicBezTo>
                  <a:cubicBezTo>
                    <a:pt x="2099" y="2920"/>
                    <a:pt x="2068" y="2917"/>
                    <a:pt x="2037" y="2917"/>
                  </a:cubicBezTo>
                  <a:cubicBezTo>
                    <a:pt x="1959" y="2917"/>
                    <a:pt x="1889" y="2941"/>
                    <a:pt x="1830" y="3008"/>
                  </a:cubicBezTo>
                  <a:cubicBezTo>
                    <a:pt x="1794" y="3055"/>
                    <a:pt x="1746" y="3066"/>
                    <a:pt x="1702" y="3077"/>
                  </a:cubicBezTo>
                  <a:cubicBezTo>
                    <a:pt x="1643" y="3091"/>
                    <a:pt x="1584" y="3114"/>
                    <a:pt x="1537" y="3147"/>
                  </a:cubicBezTo>
                  <a:cubicBezTo>
                    <a:pt x="1411" y="3231"/>
                    <a:pt x="1364" y="3357"/>
                    <a:pt x="1341" y="3496"/>
                  </a:cubicBezTo>
                  <a:cubicBezTo>
                    <a:pt x="1294" y="3720"/>
                    <a:pt x="1386" y="3929"/>
                    <a:pt x="1584" y="4033"/>
                  </a:cubicBezTo>
                  <a:cubicBezTo>
                    <a:pt x="1654" y="4069"/>
                    <a:pt x="1735" y="4069"/>
                    <a:pt x="1794" y="4092"/>
                  </a:cubicBezTo>
                  <a:cubicBezTo>
                    <a:pt x="1772" y="4184"/>
                    <a:pt x="1746" y="4301"/>
                    <a:pt x="1724" y="4418"/>
                  </a:cubicBezTo>
                  <a:cubicBezTo>
                    <a:pt x="1654" y="4731"/>
                    <a:pt x="1677" y="5047"/>
                    <a:pt x="1783" y="5349"/>
                  </a:cubicBezTo>
                  <a:cubicBezTo>
                    <a:pt x="1864" y="5592"/>
                    <a:pt x="2015" y="5790"/>
                    <a:pt x="2179" y="5977"/>
                  </a:cubicBezTo>
                  <a:cubicBezTo>
                    <a:pt x="2529" y="6374"/>
                    <a:pt x="2959" y="6617"/>
                    <a:pt x="3448" y="6768"/>
                  </a:cubicBezTo>
                  <a:cubicBezTo>
                    <a:pt x="3587" y="6804"/>
                    <a:pt x="3738" y="6838"/>
                    <a:pt x="3867" y="6896"/>
                  </a:cubicBezTo>
                  <a:cubicBezTo>
                    <a:pt x="4099" y="7003"/>
                    <a:pt x="4319" y="7117"/>
                    <a:pt x="4554" y="7234"/>
                  </a:cubicBezTo>
                  <a:cubicBezTo>
                    <a:pt x="4495" y="7246"/>
                    <a:pt x="4437" y="7257"/>
                    <a:pt x="4367" y="7282"/>
                  </a:cubicBezTo>
                  <a:cubicBezTo>
                    <a:pt x="4389" y="7293"/>
                    <a:pt x="4400" y="7304"/>
                    <a:pt x="4400" y="7304"/>
                  </a:cubicBezTo>
                  <a:cubicBezTo>
                    <a:pt x="4448" y="7304"/>
                    <a:pt x="4495" y="7304"/>
                    <a:pt x="4529" y="7293"/>
                  </a:cubicBezTo>
                  <a:cubicBezTo>
                    <a:pt x="4580" y="7275"/>
                    <a:pt x="4626" y="7264"/>
                    <a:pt x="4674" y="7264"/>
                  </a:cubicBezTo>
                  <a:cubicBezTo>
                    <a:pt x="4691" y="7264"/>
                    <a:pt x="4709" y="7265"/>
                    <a:pt x="4727" y="7268"/>
                  </a:cubicBezTo>
                  <a:cubicBezTo>
                    <a:pt x="4808" y="7293"/>
                    <a:pt x="4903" y="7327"/>
                    <a:pt x="4995" y="7338"/>
                  </a:cubicBezTo>
                  <a:cubicBezTo>
                    <a:pt x="5125" y="7365"/>
                    <a:pt x="5256" y="7398"/>
                    <a:pt x="5381" y="7398"/>
                  </a:cubicBezTo>
                  <a:cubicBezTo>
                    <a:pt x="5424" y="7398"/>
                    <a:pt x="5466" y="7394"/>
                    <a:pt x="5507" y="7385"/>
                  </a:cubicBezTo>
                  <a:cubicBezTo>
                    <a:pt x="5635" y="7363"/>
                    <a:pt x="5753" y="7327"/>
                    <a:pt x="5881" y="7293"/>
                  </a:cubicBezTo>
                  <a:cubicBezTo>
                    <a:pt x="6028" y="7257"/>
                    <a:pt x="6171" y="7222"/>
                    <a:pt x="6322" y="7222"/>
                  </a:cubicBezTo>
                  <a:cubicBezTo>
                    <a:pt x="6371" y="7222"/>
                    <a:pt x="6422" y="7225"/>
                    <a:pt x="6473" y="7234"/>
                  </a:cubicBezTo>
                  <a:cubicBezTo>
                    <a:pt x="6579" y="7257"/>
                    <a:pt x="6683" y="7293"/>
                    <a:pt x="6789" y="7327"/>
                  </a:cubicBezTo>
                  <a:cubicBezTo>
                    <a:pt x="6883" y="7355"/>
                    <a:pt x="6979" y="7369"/>
                    <a:pt x="7078" y="7369"/>
                  </a:cubicBezTo>
                  <a:cubicBezTo>
                    <a:pt x="7185" y="7369"/>
                    <a:pt x="7294" y="7352"/>
                    <a:pt x="7404" y="7315"/>
                  </a:cubicBezTo>
                  <a:cubicBezTo>
                    <a:pt x="7477" y="7290"/>
                    <a:pt x="7551" y="7275"/>
                    <a:pt x="7624" y="7275"/>
                  </a:cubicBezTo>
                  <a:cubicBezTo>
                    <a:pt x="7690" y="7275"/>
                    <a:pt x="7756" y="7288"/>
                    <a:pt x="7823" y="7315"/>
                  </a:cubicBezTo>
                  <a:cubicBezTo>
                    <a:pt x="7861" y="7335"/>
                    <a:pt x="7899" y="7344"/>
                    <a:pt x="7937" y="7344"/>
                  </a:cubicBezTo>
                  <a:cubicBezTo>
                    <a:pt x="7969" y="7344"/>
                    <a:pt x="8000" y="7338"/>
                    <a:pt x="8032" y="7327"/>
                  </a:cubicBezTo>
                  <a:cubicBezTo>
                    <a:pt x="8076" y="7311"/>
                    <a:pt x="8120" y="7303"/>
                    <a:pt x="8163" y="7303"/>
                  </a:cubicBezTo>
                  <a:cubicBezTo>
                    <a:pt x="8213" y="7303"/>
                    <a:pt x="8262" y="7314"/>
                    <a:pt x="8312" y="7338"/>
                  </a:cubicBezTo>
                  <a:cubicBezTo>
                    <a:pt x="8316" y="7342"/>
                    <a:pt x="8322" y="7344"/>
                    <a:pt x="8328" y="7344"/>
                  </a:cubicBezTo>
                  <a:cubicBezTo>
                    <a:pt x="8340" y="7344"/>
                    <a:pt x="8355" y="7338"/>
                    <a:pt x="8370" y="7338"/>
                  </a:cubicBezTo>
                  <a:cubicBezTo>
                    <a:pt x="8359" y="7327"/>
                    <a:pt x="8348" y="7304"/>
                    <a:pt x="8337" y="7293"/>
                  </a:cubicBezTo>
                  <a:cubicBezTo>
                    <a:pt x="8337" y="7293"/>
                    <a:pt x="8326" y="7282"/>
                    <a:pt x="8312" y="7282"/>
                  </a:cubicBezTo>
                  <a:cubicBezTo>
                    <a:pt x="8270" y="7258"/>
                    <a:pt x="8226" y="7249"/>
                    <a:pt x="8180" y="7249"/>
                  </a:cubicBezTo>
                  <a:cubicBezTo>
                    <a:pt x="8136" y="7249"/>
                    <a:pt x="8091" y="7257"/>
                    <a:pt x="8046" y="7268"/>
                  </a:cubicBezTo>
                  <a:cubicBezTo>
                    <a:pt x="8014" y="7279"/>
                    <a:pt x="7985" y="7286"/>
                    <a:pt x="7956" y="7286"/>
                  </a:cubicBezTo>
                  <a:cubicBezTo>
                    <a:pt x="7921" y="7286"/>
                    <a:pt x="7886" y="7277"/>
                    <a:pt x="7848" y="7257"/>
                  </a:cubicBezTo>
                  <a:cubicBezTo>
                    <a:pt x="7859" y="7257"/>
                    <a:pt x="7870" y="7246"/>
                    <a:pt x="7881" y="7246"/>
                  </a:cubicBezTo>
                  <a:cubicBezTo>
                    <a:pt x="8219" y="7142"/>
                    <a:pt x="8521" y="6966"/>
                    <a:pt x="8789" y="6745"/>
                  </a:cubicBezTo>
                  <a:cubicBezTo>
                    <a:pt x="8814" y="6734"/>
                    <a:pt x="8837" y="6709"/>
                    <a:pt x="8837" y="6687"/>
                  </a:cubicBezTo>
                  <a:cubicBezTo>
                    <a:pt x="8837" y="6653"/>
                    <a:pt x="8848" y="6639"/>
                    <a:pt x="8870" y="6628"/>
                  </a:cubicBezTo>
                  <a:cubicBezTo>
                    <a:pt x="9010" y="6536"/>
                    <a:pt x="9150" y="6419"/>
                    <a:pt x="9256" y="6279"/>
                  </a:cubicBezTo>
                  <a:cubicBezTo>
                    <a:pt x="9359" y="6139"/>
                    <a:pt x="9476" y="6000"/>
                    <a:pt x="9616" y="5885"/>
                  </a:cubicBezTo>
                  <a:cubicBezTo>
                    <a:pt x="9675" y="5826"/>
                    <a:pt x="9675" y="5768"/>
                    <a:pt x="9594" y="5731"/>
                  </a:cubicBezTo>
                  <a:cubicBezTo>
                    <a:pt x="9513" y="5698"/>
                    <a:pt x="9429" y="5676"/>
                    <a:pt x="9359" y="5662"/>
                  </a:cubicBezTo>
                  <a:cubicBezTo>
                    <a:pt x="9233" y="5650"/>
                    <a:pt x="9116" y="5617"/>
                    <a:pt x="9010" y="5522"/>
                  </a:cubicBezTo>
                  <a:cubicBezTo>
                    <a:pt x="8870" y="5407"/>
                    <a:pt x="8719" y="5312"/>
                    <a:pt x="8546" y="5243"/>
                  </a:cubicBezTo>
                  <a:cubicBezTo>
                    <a:pt x="8535" y="5243"/>
                    <a:pt x="8521" y="5231"/>
                    <a:pt x="8510" y="5220"/>
                  </a:cubicBezTo>
                  <a:cubicBezTo>
                    <a:pt x="8499" y="5139"/>
                    <a:pt x="8451" y="5080"/>
                    <a:pt x="8395" y="5022"/>
                  </a:cubicBezTo>
                  <a:cubicBezTo>
                    <a:pt x="8102" y="4742"/>
                    <a:pt x="7811" y="4474"/>
                    <a:pt x="7473" y="4254"/>
                  </a:cubicBezTo>
                  <a:cubicBezTo>
                    <a:pt x="7172" y="4044"/>
                    <a:pt x="6834" y="3871"/>
                    <a:pt x="6484" y="3731"/>
                  </a:cubicBezTo>
                  <a:cubicBezTo>
                    <a:pt x="6113" y="3580"/>
                    <a:pt x="5716" y="3485"/>
                    <a:pt x="5308" y="3441"/>
                  </a:cubicBezTo>
                  <a:cubicBezTo>
                    <a:pt x="5210" y="3433"/>
                    <a:pt x="5107" y="3426"/>
                    <a:pt x="5005" y="3426"/>
                  </a:cubicBezTo>
                  <a:cubicBezTo>
                    <a:pt x="4927" y="3426"/>
                    <a:pt x="4850" y="3430"/>
                    <a:pt x="4775" y="3441"/>
                  </a:cubicBezTo>
                  <a:cubicBezTo>
                    <a:pt x="4664" y="3460"/>
                    <a:pt x="4561" y="3488"/>
                    <a:pt x="4453" y="3488"/>
                  </a:cubicBezTo>
                  <a:cubicBezTo>
                    <a:pt x="4435" y="3488"/>
                    <a:pt x="4418" y="3487"/>
                    <a:pt x="4400" y="3485"/>
                  </a:cubicBezTo>
                  <a:cubicBezTo>
                    <a:pt x="4356" y="3474"/>
                    <a:pt x="4297" y="3474"/>
                    <a:pt x="4238" y="3474"/>
                  </a:cubicBezTo>
                  <a:lnTo>
                    <a:pt x="3925" y="3474"/>
                  </a:lnTo>
                  <a:cubicBezTo>
                    <a:pt x="3948" y="3415"/>
                    <a:pt x="3970" y="3371"/>
                    <a:pt x="3995" y="3334"/>
                  </a:cubicBezTo>
                  <a:cubicBezTo>
                    <a:pt x="4051" y="3265"/>
                    <a:pt x="4051" y="3195"/>
                    <a:pt x="4029" y="3125"/>
                  </a:cubicBezTo>
                  <a:cubicBezTo>
                    <a:pt x="4018" y="3114"/>
                    <a:pt x="4018" y="3091"/>
                    <a:pt x="4029" y="3077"/>
                  </a:cubicBezTo>
                  <a:cubicBezTo>
                    <a:pt x="4099" y="2915"/>
                    <a:pt x="4029" y="2742"/>
                    <a:pt x="3842" y="2695"/>
                  </a:cubicBezTo>
                  <a:cubicBezTo>
                    <a:pt x="3819" y="2684"/>
                    <a:pt x="3797" y="2672"/>
                    <a:pt x="3786" y="2647"/>
                  </a:cubicBezTo>
                  <a:cubicBezTo>
                    <a:pt x="3724" y="2579"/>
                    <a:pt x="3657" y="2541"/>
                    <a:pt x="3584" y="2541"/>
                  </a:cubicBezTo>
                  <a:cubicBezTo>
                    <a:pt x="3559" y="2541"/>
                    <a:pt x="3533" y="2546"/>
                    <a:pt x="3506" y="2555"/>
                  </a:cubicBezTo>
                  <a:cubicBezTo>
                    <a:pt x="3481" y="2566"/>
                    <a:pt x="3459" y="2577"/>
                    <a:pt x="3437" y="2589"/>
                  </a:cubicBezTo>
                  <a:lnTo>
                    <a:pt x="3437" y="2555"/>
                  </a:lnTo>
                  <a:cubicBezTo>
                    <a:pt x="3411" y="2393"/>
                    <a:pt x="3411" y="2228"/>
                    <a:pt x="3389" y="2066"/>
                  </a:cubicBezTo>
                  <a:cubicBezTo>
                    <a:pt x="3342" y="1764"/>
                    <a:pt x="3283" y="1460"/>
                    <a:pt x="3132" y="1181"/>
                  </a:cubicBezTo>
                  <a:cubicBezTo>
                    <a:pt x="3121" y="1169"/>
                    <a:pt x="3132" y="1136"/>
                    <a:pt x="3132" y="1122"/>
                  </a:cubicBezTo>
                  <a:cubicBezTo>
                    <a:pt x="3168" y="1052"/>
                    <a:pt x="3202" y="996"/>
                    <a:pt x="3191" y="926"/>
                  </a:cubicBezTo>
                  <a:cubicBezTo>
                    <a:pt x="3191" y="912"/>
                    <a:pt x="3202" y="901"/>
                    <a:pt x="3202" y="890"/>
                  </a:cubicBezTo>
                  <a:cubicBezTo>
                    <a:pt x="3227" y="842"/>
                    <a:pt x="3249" y="798"/>
                    <a:pt x="3272" y="750"/>
                  </a:cubicBezTo>
                  <a:cubicBezTo>
                    <a:pt x="3353" y="541"/>
                    <a:pt x="3249" y="284"/>
                    <a:pt x="3051" y="203"/>
                  </a:cubicBezTo>
                  <a:cubicBezTo>
                    <a:pt x="2864" y="133"/>
                    <a:pt x="2680" y="63"/>
                    <a:pt x="2492" y="18"/>
                  </a:cubicBezTo>
                  <a:cubicBezTo>
                    <a:pt x="2457" y="6"/>
                    <a:pt x="2425" y="1"/>
                    <a:pt x="239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4644866" y="2888388"/>
              <a:ext cx="274809" cy="19970"/>
            </a:xfrm>
            <a:custGeom>
              <a:avLst/>
              <a:gdLst/>
              <a:ahLst/>
              <a:cxnLst/>
              <a:rect l="l" t="t" r="r" b="b"/>
              <a:pathLst>
                <a:path w="3633" h="264" extrusionOk="0">
                  <a:moveTo>
                    <a:pt x="2049" y="1"/>
                  </a:moveTo>
                  <a:cubicBezTo>
                    <a:pt x="1899" y="1"/>
                    <a:pt x="1753" y="35"/>
                    <a:pt x="1607" y="114"/>
                  </a:cubicBezTo>
                  <a:cubicBezTo>
                    <a:pt x="1551" y="148"/>
                    <a:pt x="1492" y="159"/>
                    <a:pt x="1434" y="184"/>
                  </a:cubicBezTo>
                  <a:cubicBezTo>
                    <a:pt x="1340" y="201"/>
                    <a:pt x="1246" y="210"/>
                    <a:pt x="1153" y="210"/>
                  </a:cubicBezTo>
                  <a:cubicBezTo>
                    <a:pt x="1002" y="210"/>
                    <a:pt x="851" y="187"/>
                    <a:pt x="699" y="137"/>
                  </a:cubicBezTo>
                  <a:cubicBezTo>
                    <a:pt x="595" y="100"/>
                    <a:pt x="489" y="67"/>
                    <a:pt x="386" y="45"/>
                  </a:cubicBezTo>
                  <a:cubicBezTo>
                    <a:pt x="338" y="28"/>
                    <a:pt x="290" y="21"/>
                    <a:pt x="242" y="21"/>
                  </a:cubicBezTo>
                  <a:cubicBezTo>
                    <a:pt x="185" y="21"/>
                    <a:pt x="128" y="31"/>
                    <a:pt x="70" y="45"/>
                  </a:cubicBezTo>
                  <a:cubicBezTo>
                    <a:pt x="48" y="56"/>
                    <a:pt x="26" y="67"/>
                    <a:pt x="0" y="89"/>
                  </a:cubicBezTo>
                  <a:lnTo>
                    <a:pt x="14" y="100"/>
                  </a:lnTo>
                  <a:cubicBezTo>
                    <a:pt x="26" y="100"/>
                    <a:pt x="37" y="100"/>
                    <a:pt x="48" y="89"/>
                  </a:cubicBezTo>
                  <a:cubicBezTo>
                    <a:pt x="95" y="89"/>
                    <a:pt x="140" y="67"/>
                    <a:pt x="188" y="67"/>
                  </a:cubicBezTo>
                  <a:cubicBezTo>
                    <a:pt x="213" y="63"/>
                    <a:pt x="237" y="62"/>
                    <a:pt x="261" y="62"/>
                  </a:cubicBezTo>
                  <a:cubicBezTo>
                    <a:pt x="393" y="62"/>
                    <a:pt x="511" y="109"/>
                    <a:pt x="629" y="159"/>
                  </a:cubicBezTo>
                  <a:cubicBezTo>
                    <a:pt x="804" y="227"/>
                    <a:pt x="976" y="264"/>
                    <a:pt x="1148" y="264"/>
                  </a:cubicBezTo>
                  <a:cubicBezTo>
                    <a:pt x="1332" y="264"/>
                    <a:pt x="1515" y="221"/>
                    <a:pt x="1702" y="126"/>
                  </a:cubicBezTo>
                  <a:cubicBezTo>
                    <a:pt x="1804" y="75"/>
                    <a:pt x="1912" y="41"/>
                    <a:pt x="2026" y="41"/>
                  </a:cubicBezTo>
                  <a:cubicBezTo>
                    <a:pt x="2068" y="41"/>
                    <a:pt x="2111" y="46"/>
                    <a:pt x="2154" y="56"/>
                  </a:cubicBezTo>
                  <a:cubicBezTo>
                    <a:pt x="2260" y="78"/>
                    <a:pt x="2375" y="100"/>
                    <a:pt x="2481" y="137"/>
                  </a:cubicBezTo>
                  <a:cubicBezTo>
                    <a:pt x="2572" y="173"/>
                    <a:pt x="2663" y="191"/>
                    <a:pt x="2754" y="191"/>
                  </a:cubicBezTo>
                  <a:cubicBezTo>
                    <a:pt x="2837" y="191"/>
                    <a:pt x="2921" y="176"/>
                    <a:pt x="3004" y="148"/>
                  </a:cubicBezTo>
                  <a:cubicBezTo>
                    <a:pt x="3060" y="133"/>
                    <a:pt x="3116" y="125"/>
                    <a:pt x="3172" y="125"/>
                  </a:cubicBezTo>
                  <a:cubicBezTo>
                    <a:pt x="3244" y="125"/>
                    <a:pt x="3317" y="139"/>
                    <a:pt x="3389" y="170"/>
                  </a:cubicBezTo>
                  <a:cubicBezTo>
                    <a:pt x="3423" y="184"/>
                    <a:pt x="3448" y="195"/>
                    <a:pt x="3481" y="195"/>
                  </a:cubicBezTo>
                  <a:cubicBezTo>
                    <a:pt x="3497" y="199"/>
                    <a:pt x="3514" y="202"/>
                    <a:pt x="3531" y="202"/>
                  </a:cubicBezTo>
                  <a:cubicBezTo>
                    <a:pt x="3566" y="202"/>
                    <a:pt x="3602" y="191"/>
                    <a:pt x="3632" y="159"/>
                  </a:cubicBezTo>
                  <a:cubicBezTo>
                    <a:pt x="3599" y="159"/>
                    <a:pt x="3587" y="148"/>
                    <a:pt x="3562" y="148"/>
                  </a:cubicBezTo>
                  <a:cubicBezTo>
                    <a:pt x="3518" y="148"/>
                    <a:pt x="3459" y="148"/>
                    <a:pt x="3411" y="126"/>
                  </a:cubicBezTo>
                  <a:cubicBezTo>
                    <a:pt x="3338" y="105"/>
                    <a:pt x="3268" y="92"/>
                    <a:pt x="3198" y="92"/>
                  </a:cubicBezTo>
                  <a:cubicBezTo>
                    <a:pt x="3147" y="92"/>
                    <a:pt x="3095" y="99"/>
                    <a:pt x="3040" y="114"/>
                  </a:cubicBezTo>
                  <a:cubicBezTo>
                    <a:pt x="2965" y="141"/>
                    <a:pt x="2889" y="151"/>
                    <a:pt x="2814" y="151"/>
                  </a:cubicBezTo>
                  <a:cubicBezTo>
                    <a:pt x="2761" y="151"/>
                    <a:pt x="2708" y="146"/>
                    <a:pt x="2654" y="137"/>
                  </a:cubicBezTo>
                  <a:cubicBezTo>
                    <a:pt x="2562" y="114"/>
                    <a:pt x="2481" y="89"/>
                    <a:pt x="2400" y="56"/>
                  </a:cubicBezTo>
                  <a:cubicBezTo>
                    <a:pt x="2279" y="21"/>
                    <a:pt x="2163" y="1"/>
                    <a:pt x="204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4602584" y="2876740"/>
              <a:ext cx="33661" cy="8699"/>
            </a:xfrm>
            <a:custGeom>
              <a:avLst/>
              <a:gdLst/>
              <a:ahLst/>
              <a:cxnLst/>
              <a:rect l="l" t="t" r="r" b="b"/>
              <a:pathLst>
                <a:path w="445" h="115" extrusionOk="0">
                  <a:moveTo>
                    <a:pt x="1" y="0"/>
                  </a:moveTo>
                  <a:cubicBezTo>
                    <a:pt x="15" y="11"/>
                    <a:pt x="26" y="34"/>
                    <a:pt x="48" y="34"/>
                  </a:cubicBezTo>
                  <a:cubicBezTo>
                    <a:pt x="154" y="59"/>
                    <a:pt x="269" y="92"/>
                    <a:pt x="375" y="115"/>
                  </a:cubicBezTo>
                  <a:cubicBezTo>
                    <a:pt x="397" y="115"/>
                    <a:pt x="420" y="104"/>
                    <a:pt x="445" y="92"/>
                  </a:cubicBezTo>
                  <a:lnTo>
                    <a:pt x="434" y="81"/>
                  </a:lnTo>
                  <a:cubicBezTo>
                    <a:pt x="294" y="59"/>
                    <a:pt x="154" y="23"/>
                    <a:pt x="15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4532240" y="2778031"/>
              <a:ext cx="34493" cy="52420"/>
            </a:xfrm>
            <a:custGeom>
              <a:avLst/>
              <a:gdLst/>
              <a:ahLst/>
              <a:cxnLst/>
              <a:rect l="l" t="t" r="r" b="b"/>
              <a:pathLst>
                <a:path w="456" h="693" extrusionOk="0">
                  <a:moveTo>
                    <a:pt x="12" y="1"/>
                  </a:moveTo>
                  <a:cubicBezTo>
                    <a:pt x="0" y="12"/>
                    <a:pt x="0" y="23"/>
                    <a:pt x="0" y="23"/>
                  </a:cubicBezTo>
                  <a:cubicBezTo>
                    <a:pt x="81" y="221"/>
                    <a:pt x="176" y="431"/>
                    <a:pt x="302" y="607"/>
                  </a:cubicBezTo>
                  <a:cubicBezTo>
                    <a:pt x="338" y="629"/>
                    <a:pt x="372" y="665"/>
                    <a:pt x="408" y="688"/>
                  </a:cubicBezTo>
                  <a:cubicBezTo>
                    <a:pt x="412" y="692"/>
                    <a:pt x="417" y="693"/>
                    <a:pt x="422" y="693"/>
                  </a:cubicBezTo>
                  <a:cubicBezTo>
                    <a:pt x="433" y="693"/>
                    <a:pt x="446" y="688"/>
                    <a:pt x="456" y="688"/>
                  </a:cubicBezTo>
                  <a:cubicBezTo>
                    <a:pt x="442" y="677"/>
                    <a:pt x="442" y="665"/>
                    <a:pt x="431" y="651"/>
                  </a:cubicBezTo>
                  <a:cubicBezTo>
                    <a:pt x="350" y="607"/>
                    <a:pt x="291" y="526"/>
                    <a:pt x="246" y="442"/>
                  </a:cubicBezTo>
                  <a:cubicBezTo>
                    <a:pt x="176" y="316"/>
                    <a:pt x="118" y="188"/>
                    <a:pt x="59" y="70"/>
                  </a:cubicBezTo>
                  <a:cubicBezTo>
                    <a:pt x="48" y="48"/>
                    <a:pt x="23" y="23"/>
                    <a:pt x="1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4971552" y="2772736"/>
              <a:ext cx="53706" cy="8094"/>
            </a:xfrm>
            <a:custGeom>
              <a:avLst/>
              <a:gdLst/>
              <a:ahLst/>
              <a:cxnLst/>
              <a:rect l="l" t="t" r="r" b="b"/>
              <a:pathLst>
                <a:path w="710" h="107" extrusionOk="0">
                  <a:moveTo>
                    <a:pt x="640" y="1"/>
                  </a:moveTo>
                  <a:cubicBezTo>
                    <a:pt x="584" y="12"/>
                    <a:pt x="514" y="23"/>
                    <a:pt x="456" y="37"/>
                  </a:cubicBezTo>
                  <a:cubicBezTo>
                    <a:pt x="374" y="58"/>
                    <a:pt x="293" y="66"/>
                    <a:pt x="211" y="66"/>
                  </a:cubicBezTo>
                  <a:cubicBezTo>
                    <a:pt x="164" y="66"/>
                    <a:pt x="117" y="63"/>
                    <a:pt x="70" y="59"/>
                  </a:cubicBezTo>
                  <a:lnTo>
                    <a:pt x="12" y="59"/>
                  </a:lnTo>
                  <a:cubicBezTo>
                    <a:pt x="12" y="59"/>
                    <a:pt x="12" y="71"/>
                    <a:pt x="0" y="82"/>
                  </a:cubicBezTo>
                  <a:cubicBezTo>
                    <a:pt x="26" y="82"/>
                    <a:pt x="37" y="93"/>
                    <a:pt x="59" y="93"/>
                  </a:cubicBezTo>
                  <a:cubicBezTo>
                    <a:pt x="118" y="107"/>
                    <a:pt x="176" y="107"/>
                    <a:pt x="221" y="107"/>
                  </a:cubicBezTo>
                  <a:cubicBezTo>
                    <a:pt x="375" y="82"/>
                    <a:pt x="526" y="59"/>
                    <a:pt x="688" y="37"/>
                  </a:cubicBezTo>
                  <a:lnTo>
                    <a:pt x="710" y="23"/>
                  </a:lnTo>
                  <a:cubicBezTo>
                    <a:pt x="676" y="12"/>
                    <a:pt x="665" y="1"/>
                    <a:pt x="64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4678450" y="2697097"/>
              <a:ext cx="41528" cy="22768"/>
            </a:xfrm>
            <a:custGeom>
              <a:avLst/>
              <a:gdLst/>
              <a:ahLst/>
              <a:cxnLst/>
              <a:rect l="l" t="t" r="r" b="b"/>
              <a:pathLst>
                <a:path w="549" h="301" extrusionOk="0">
                  <a:moveTo>
                    <a:pt x="1" y="1"/>
                  </a:moveTo>
                  <a:cubicBezTo>
                    <a:pt x="11" y="115"/>
                    <a:pt x="350" y="301"/>
                    <a:pt x="501" y="301"/>
                  </a:cubicBezTo>
                  <a:cubicBezTo>
                    <a:pt x="520" y="301"/>
                    <a:pt x="536" y="298"/>
                    <a:pt x="548" y="291"/>
                  </a:cubicBezTo>
                  <a:cubicBezTo>
                    <a:pt x="350" y="232"/>
                    <a:pt x="163" y="140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4841377" y="2844972"/>
              <a:ext cx="22920" cy="23298"/>
            </a:xfrm>
            <a:custGeom>
              <a:avLst/>
              <a:gdLst/>
              <a:ahLst/>
              <a:cxnLst/>
              <a:rect l="l" t="t" r="r" b="b"/>
              <a:pathLst>
                <a:path w="303" h="308" extrusionOk="0">
                  <a:moveTo>
                    <a:pt x="13" y="0"/>
                  </a:moveTo>
                  <a:cubicBezTo>
                    <a:pt x="8" y="0"/>
                    <a:pt x="4" y="1"/>
                    <a:pt x="1" y="1"/>
                  </a:cubicBezTo>
                  <a:cubicBezTo>
                    <a:pt x="23" y="24"/>
                    <a:pt x="34" y="24"/>
                    <a:pt x="45" y="35"/>
                  </a:cubicBezTo>
                  <a:cubicBezTo>
                    <a:pt x="93" y="71"/>
                    <a:pt x="151" y="105"/>
                    <a:pt x="210" y="141"/>
                  </a:cubicBezTo>
                  <a:cubicBezTo>
                    <a:pt x="232" y="152"/>
                    <a:pt x="244" y="186"/>
                    <a:pt x="255" y="211"/>
                  </a:cubicBezTo>
                  <a:cubicBezTo>
                    <a:pt x="232" y="222"/>
                    <a:pt x="210" y="233"/>
                    <a:pt x="174" y="255"/>
                  </a:cubicBezTo>
                  <a:lnTo>
                    <a:pt x="126" y="255"/>
                  </a:lnTo>
                  <a:cubicBezTo>
                    <a:pt x="104" y="255"/>
                    <a:pt x="70" y="269"/>
                    <a:pt x="34" y="269"/>
                  </a:cubicBezTo>
                  <a:cubicBezTo>
                    <a:pt x="45" y="292"/>
                    <a:pt x="56" y="303"/>
                    <a:pt x="70" y="303"/>
                  </a:cubicBezTo>
                  <a:cubicBezTo>
                    <a:pt x="88" y="306"/>
                    <a:pt x="105" y="307"/>
                    <a:pt x="123" y="307"/>
                  </a:cubicBezTo>
                  <a:cubicBezTo>
                    <a:pt x="174" y="307"/>
                    <a:pt x="224" y="294"/>
                    <a:pt x="266" y="269"/>
                  </a:cubicBezTo>
                  <a:cubicBezTo>
                    <a:pt x="280" y="244"/>
                    <a:pt x="302" y="211"/>
                    <a:pt x="291" y="186"/>
                  </a:cubicBezTo>
                  <a:cubicBezTo>
                    <a:pt x="291" y="119"/>
                    <a:pt x="109" y="0"/>
                    <a:pt x="1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4645925" y="2652924"/>
              <a:ext cx="26475" cy="38124"/>
            </a:xfrm>
            <a:custGeom>
              <a:avLst/>
              <a:gdLst/>
              <a:ahLst/>
              <a:cxnLst/>
              <a:rect l="l" t="t" r="r" b="b"/>
              <a:pathLst>
                <a:path w="350" h="504" extrusionOk="0">
                  <a:moveTo>
                    <a:pt x="34" y="1"/>
                  </a:moveTo>
                  <a:cubicBezTo>
                    <a:pt x="0" y="107"/>
                    <a:pt x="210" y="467"/>
                    <a:pt x="324" y="504"/>
                  </a:cubicBezTo>
                  <a:cubicBezTo>
                    <a:pt x="336" y="504"/>
                    <a:pt x="336" y="504"/>
                    <a:pt x="350" y="490"/>
                  </a:cubicBezTo>
                  <a:cubicBezTo>
                    <a:pt x="324" y="478"/>
                    <a:pt x="324" y="456"/>
                    <a:pt x="302" y="445"/>
                  </a:cubicBezTo>
                  <a:cubicBezTo>
                    <a:pt x="185" y="328"/>
                    <a:pt x="104" y="188"/>
                    <a:pt x="56" y="37"/>
                  </a:cubicBezTo>
                  <a:cubicBezTo>
                    <a:pt x="56" y="26"/>
                    <a:pt x="45" y="15"/>
                    <a:pt x="34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4982973" y="2784990"/>
              <a:ext cx="31770" cy="5824"/>
            </a:xfrm>
            <a:custGeom>
              <a:avLst/>
              <a:gdLst/>
              <a:ahLst/>
              <a:cxnLst/>
              <a:rect l="l" t="t" r="r" b="b"/>
              <a:pathLst>
                <a:path w="420" h="77" extrusionOk="0">
                  <a:moveTo>
                    <a:pt x="419" y="1"/>
                  </a:moveTo>
                  <a:cubicBezTo>
                    <a:pt x="280" y="15"/>
                    <a:pt x="140" y="26"/>
                    <a:pt x="0" y="26"/>
                  </a:cubicBezTo>
                  <a:cubicBezTo>
                    <a:pt x="25" y="61"/>
                    <a:pt x="100" y="76"/>
                    <a:pt x="180" y="76"/>
                  </a:cubicBezTo>
                  <a:cubicBezTo>
                    <a:pt x="285" y="76"/>
                    <a:pt x="400" y="49"/>
                    <a:pt x="41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4563101" y="2815245"/>
              <a:ext cx="12330" cy="12557"/>
            </a:xfrm>
            <a:custGeom>
              <a:avLst/>
              <a:gdLst/>
              <a:ahLst/>
              <a:cxnLst/>
              <a:rect l="l" t="t" r="r" b="b"/>
              <a:pathLst>
                <a:path w="163" h="166" extrusionOk="0">
                  <a:moveTo>
                    <a:pt x="17" y="0"/>
                  </a:moveTo>
                  <a:cubicBezTo>
                    <a:pt x="11" y="0"/>
                    <a:pt x="6" y="3"/>
                    <a:pt x="0" y="9"/>
                  </a:cubicBezTo>
                  <a:lnTo>
                    <a:pt x="0" y="34"/>
                  </a:lnTo>
                  <a:cubicBezTo>
                    <a:pt x="48" y="78"/>
                    <a:pt x="92" y="126"/>
                    <a:pt x="140" y="159"/>
                  </a:cubicBezTo>
                  <a:cubicBezTo>
                    <a:pt x="140" y="164"/>
                    <a:pt x="141" y="166"/>
                    <a:pt x="143" y="166"/>
                  </a:cubicBezTo>
                  <a:cubicBezTo>
                    <a:pt x="147" y="166"/>
                    <a:pt x="155" y="159"/>
                    <a:pt x="162" y="159"/>
                  </a:cubicBezTo>
                  <a:cubicBezTo>
                    <a:pt x="118" y="115"/>
                    <a:pt x="70" y="56"/>
                    <a:pt x="34" y="9"/>
                  </a:cubicBezTo>
                  <a:cubicBezTo>
                    <a:pt x="28" y="3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4854462" y="2839752"/>
              <a:ext cx="9834" cy="7867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" y="0"/>
                  </a:moveTo>
                  <a:cubicBezTo>
                    <a:pt x="12" y="11"/>
                    <a:pt x="1" y="34"/>
                    <a:pt x="1" y="34"/>
                  </a:cubicBezTo>
                  <a:cubicBezTo>
                    <a:pt x="37" y="59"/>
                    <a:pt x="71" y="81"/>
                    <a:pt x="107" y="104"/>
                  </a:cubicBezTo>
                  <a:cubicBezTo>
                    <a:pt x="118" y="93"/>
                    <a:pt x="129" y="70"/>
                    <a:pt x="129" y="70"/>
                  </a:cubicBezTo>
                  <a:cubicBezTo>
                    <a:pt x="93" y="45"/>
                    <a:pt x="59" y="23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4871179" y="2849434"/>
              <a:ext cx="12557" cy="3933"/>
            </a:xfrm>
            <a:custGeom>
              <a:avLst/>
              <a:gdLst/>
              <a:ahLst/>
              <a:cxnLst/>
              <a:rect l="l" t="t" r="r" b="b"/>
              <a:pathLst>
                <a:path w="166" h="52" extrusionOk="0">
                  <a:moveTo>
                    <a:pt x="0" y="1"/>
                  </a:moveTo>
                  <a:lnTo>
                    <a:pt x="0" y="34"/>
                  </a:lnTo>
                  <a:cubicBezTo>
                    <a:pt x="13" y="46"/>
                    <a:pt x="30" y="52"/>
                    <a:pt x="49" y="52"/>
                  </a:cubicBezTo>
                  <a:cubicBezTo>
                    <a:pt x="87" y="52"/>
                    <a:pt x="134" y="31"/>
                    <a:pt x="16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4480276" y="2476911"/>
              <a:ext cx="15053" cy="68759"/>
            </a:xfrm>
            <a:custGeom>
              <a:avLst/>
              <a:gdLst/>
              <a:ahLst/>
              <a:cxnLst/>
              <a:rect l="l" t="t" r="r" b="b"/>
              <a:pathLst>
                <a:path w="199" h="909" extrusionOk="0">
                  <a:moveTo>
                    <a:pt x="25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23"/>
                    <a:pt x="11" y="48"/>
                    <a:pt x="25" y="59"/>
                  </a:cubicBezTo>
                  <a:cubicBezTo>
                    <a:pt x="81" y="163"/>
                    <a:pt x="129" y="269"/>
                    <a:pt x="129" y="397"/>
                  </a:cubicBezTo>
                  <a:cubicBezTo>
                    <a:pt x="140" y="548"/>
                    <a:pt x="140" y="699"/>
                    <a:pt x="151" y="839"/>
                  </a:cubicBezTo>
                  <a:cubicBezTo>
                    <a:pt x="151" y="861"/>
                    <a:pt x="165" y="886"/>
                    <a:pt x="176" y="909"/>
                  </a:cubicBezTo>
                  <a:cubicBezTo>
                    <a:pt x="176" y="886"/>
                    <a:pt x="198" y="861"/>
                    <a:pt x="198" y="850"/>
                  </a:cubicBezTo>
                  <a:lnTo>
                    <a:pt x="198" y="582"/>
                  </a:lnTo>
                  <a:cubicBezTo>
                    <a:pt x="187" y="397"/>
                    <a:pt x="151" y="232"/>
                    <a:pt x="70" y="70"/>
                  </a:cubicBezTo>
                  <a:cubicBezTo>
                    <a:pt x="59" y="48"/>
                    <a:pt x="36" y="23"/>
                    <a:pt x="25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4437161" y="2388791"/>
              <a:ext cx="26475" cy="17852"/>
            </a:xfrm>
            <a:custGeom>
              <a:avLst/>
              <a:gdLst/>
              <a:ahLst/>
              <a:cxnLst/>
              <a:rect l="l" t="t" r="r" b="b"/>
              <a:pathLst>
                <a:path w="350" h="236" extrusionOk="0">
                  <a:moveTo>
                    <a:pt x="221" y="37"/>
                  </a:moveTo>
                  <a:cubicBezTo>
                    <a:pt x="232" y="48"/>
                    <a:pt x="257" y="59"/>
                    <a:pt x="291" y="84"/>
                  </a:cubicBezTo>
                  <a:cubicBezTo>
                    <a:pt x="268" y="107"/>
                    <a:pt x="257" y="140"/>
                    <a:pt x="232" y="154"/>
                  </a:cubicBezTo>
                  <a:cubicBezTo>
                    <a:pt x="202" y="172"/>
                    <a:pt x="172" y="184"/>
                    <a:pt x="142" y="184"/>
                  </a:cubicBezTo>
                  <a:cubicBezTo>
                    <a:pt x="117" y="184"/>
                    <a:pt x="92" y="175"/>
                    <a:pt x="70" y="154"/>
                  </a:cubicBezTo>
                  <a:cubicBezTo>
                    <a:pt x="59" y="154"/>
                    <a:pt x="59" y="118"/>
                    <a:pt x="59" y="107"/>
                  </a:cubicBezTo>
                  <a:cubicBezTo>
                    <a:pt x="92" y="59"/>
                    <a:pt x="140" y="48"/>
                    <a:pt x="221" y="37"/>
                  </a:cubicBezTo>
                  <a:close/>
                  <a:moveTo>
                    <a:pt x="176" y="1"/>
                  </a:moveTo>
                  <a:cubicBezTo>
                    <a:pt x="140" y="15"/>
                    <a:pt x="92" y="37"/>
                    <a:pt x="48" y="59"/>
                  </a:cubicBezTo>
                  <a:cubicBezTo>
                    <a:pt x="23" y="84"/>
                    <a:pt x="0" y="118"/>
                    <a:pt x="11" y="165"/>
                  </a:cubicBezTo>
                  <a:cubicBezTo>
                    <a:pt x="37" y="210"/>
                    <a:pt x="70" y="235"/>
                    <a:pt x="118" y="235"/>
                  </a:cubicBezTo>
                  <a:cubicBezTo>
                    <a:pt x="162" y="235"/>
                    <a:pt x="210" y="224"/>
                    <a:pt x="257" y="199"/>
                  </a:cubicBezTo>
                  <a:cubicBezTo>
                    <a:pt x="302" y="165"/>
                    <a:pt x="349" y="129"/>
                    <a:pt x="338" y="59"/>
                  </a:cubicBezTo>
                  <a:cubicBezTo>
                    <a:pt x="316" y="1"/>
                    <a:pt x="246" y="15"/>
                    <a:pt x="17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4503270" y="2494459"/>
              <a:ext cx="12330" cy="47655"/>
            </a:xfrm>
            <a:custGeom>
              <a:avLst/>
              <a:gdLst/>
              <a:ahLst/>
              <a:cxnLst/>
              <a:rect l="l" t="t" r="r" b="b"/>
              <a:pathLst>
                <a:path w="163" h="630" extrusionOk="0">
                  <a:moveTo>
                    <a:pt x="1" y="0"/>
                  </a:moveTo>
                  <a:cubicBezTo>
                    <a:pt x="1" y="37"/>
                    <a:pt x="1" y="59"/>
                    <a:pt x="12" y="84"/>
                  </a:cubicBezTo>
                  <a:cubicBezTo>
                    <a:pt x="70" y="246"/>
                    <a:pt x="82" y="408"/>
                    <a:pt x="104" y="573"/>
                  </a:cubicBezTo>
                  <a:cubicBezTo>
                    <a:pt x="104" y="596"/>
                    <a:pt x="115" y="607"/>
                    <a:pt x="115" y="629"/>
                  </a:cubicBezTo>
                  <a:cubicBezTo>
                    <a:pt x="163" y="573"/>
                    <a:pt x="70" y="59"/>
                    <a:pt x="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4526945" y="2508604"/>
              <a:ext cx="6203" cy="23979"/>
            </a:xfrm>
            <a:custGeom>
              <a:avLst/>
              <a:gdLst/>
              <a:ahLst/>
              <a:cxnLst/>
              <a:rect l="l" t="t" r="r" b="b"/>
              <a:pathLst>
                <a:path w="82" h="317" extrusionOk="0">
                  <a:moveTo>
                    <a:pt x="1" y="1"/>
                  </a:moveTo>
                  <a:cubicBezTo>
                    <a:pt x="12" y="107"/>
                    <a:pt x="23" y="210"/>
                    <a:pt x="37" y="316"/>
                  </a:cubicBezTo>
                  <a:lnTo>
                    <a:pt x="59" y="316"/>
                  </a:lnTo>
                  <a:cubicBezTo>
                    <a:pt x="82" y="246"/>
                    <a:pt x="59" y="37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4375440" y="2429410"/>
              <a:ext cx="15053" cy="1505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88" y="0"/>
                  </a:moveTo>
                  <a:cubicBezTo>
                    <a:pt x="129" y="48"/>
                    <a:pt x="84" y="92"/>
                    <a:pt x="26" y="140"/>
                  </a:cubicBezTo>
                  <a:cubicBezTo>
                    <a:pt x="14" y="140"/>
                    <a:pt x="14" y="151"/>
                    <a:pt x="14" y="162"/>
                  </a:cubicBezTo>
                  <a:cubicBezTo>
                    <a:pt x="0" y="176"/>
                    <a:pt x="14" y="187"/>
                    <a:pt x="14" y="198"/>
                  </a:cubicBezTo>
                  <a:lnTo>
                    <a:pt x="48" y="198"/>
                  </a:lnTo>
                  <a:cubicBezTo>
                    <a:pt x="95" y="151"/>
                    <a:pt x="140" y="106"/>
                    <a:pt x="188" y="59"/>
                  </a:cubicBezTo>
                  <a:cubicBezTo>
                    <a:pt x="199" y="48"/>
                    <a:pt x="199" y="36"/>
                    <a:pt x="199" y="11"/>
                  </a:cubicBezTo>
                  <a:cubicBezTo>
                    <a:pt x="199" y="11"/>
                    <a:pt x="188" y="11"/>
                    <a:pt x="188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4441548" y="2391514"/>
              <a:ext cx="17625" cy="11195"/>
            </a:xfrm>
            <a:custGeom>
              <a:avLst/>
              <a:gdLst/>
              <a:ahLst/>
              <a:cxnLst/>
              <a:rect l="l" t="t" r="r" b="b"/>
              <a:pathLst>
                <a:path w="233" h="148" extrusionOk="0">
                  <a:moveTo>
                    <a:pt x="163" y="1"/>
                  </a:moveTo>
                  <a:cubicBezTo>
                    <a:pt x="82" y="12"/>
                    <a:pt x="34" y="23"/>
                    <a:pt x="1" y="71"/>
                  </a:cubicBezTo>
                  <a:cubicBezTo>
                    <a:pt x="1" y="82"/>
                    <a:pt x="1" y="118"/>
                    <a:pt x="12" y="118"/>
                  </a:cubicBezTo>
                  <a:cubicBezTo>
                    <a:pt x="34" y="139"/>
                    <a:pt x="59" y="148"/>
                    <a:pt x="84" y="148"/>
                  </a:cubicBezTo>
                  <a:cubicBezTo>
                    <a:pt x="114" y="148"/>
                    <a:pt x="144" y="136"/>
                    <a:pt x="174" y="118"/>
                  </a:cubicBezTo>
                  <a:cubicBezTo>
                    <a:pt x="199" y="104"/>
                    <a:pt x="210" y="71"/>
                    <a:pt x="233" y="48"/>
                  </a:cubicBezTo>
                  <a:cubicBezTo>
                    <a:pt x="199" y="23"/>
                    <a:pt x="174" y="12"/>
                    <a:pt x="163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4718009" y="2556937"/>
              <a:ext cx="74810" cy="76626"/>
            </a:xfrm>
            <a:custGeom>
              <a:avLst/>
              <a:gdLst/>
              <a:ahLst/>
              <a:cxnLst/>
              <a:rect l="l" t="t" r="r" b="b"/>
              <a:pathLst>
                <a:path w="989" h="1013" extrusionOk="0">
                  <a:moveTo>
                    <a:pt x="140" y="71"/>
                  </a:moveTo>
                  <a:cubicBezTo>
                    <a:pt x="386" y="211"/>
                    <a:pt x="640" y="328"/>
                    <a:pt x="863" y="501"/>
                  </a:cubicBezTo>
                  <a:cubicBezTo>
                    <a:pt x="919" y="549"/>
                    <a:pt x="919" y="549"/>
                    <a:pt x="863" y="596"/>
                  </a:cubicBezTo>
                  <a:cubicBezTo>
                    <a:pt x="838" y="619"/>
                    <a:pt x="816" y="641"/>
                    <a:pt x="779" y="655"/>
                  </a:cubicBezTo>
                  <a:cubicBezTo>
                    <a:pt x="570" y="747"/>
                    <a:pt x="349" y="851"/>
                    <a:pt x="140" y="946"/>
                  </a:cubicBezTo>
                  <a:cubicBezTo>
                    <a:pt x="119" y="952"/>
                    <a:pt x="103" y="956"/>
                    <a:pt x="92" y="956"/>
                  </a:cubicBezTo>
                  <a:cubicBezTo>
                    <a:pt x="65" y="956"/>
                    <a:pt x="62" y="936"/>
                    <a:pt x="70" y="887"/>
                  </a:cubicBezTo>
                  <a:cubicBezTo>
                    <a:pt x="81" y="630"/>
                    <a:pt x="106" y="387"/>
                    <a:pt x="129" y="130"/>
                  </a:cubicBezTo>
                  <a:cubicBezTo>
                    <a:pt x="129" y="119"/>
                    <a:pt x="129" y="96"/>
                    <a:pt x="140" y="71"/>
                  </a:cubicBezTo>
                  <a:close/>
                  <a:moveTo>
                    <a:pt x="116" y="0"/>
                  </a:moveTo>
                  <a:cubicBezTo>
                    <a:pt x="96" y="0"/>
                    <a:pt x="89" y="25"/>
                    <a:pt x="81" y="96"/>
                  </a:cubicBezTo>
                  <a:cubicBezTo>
                    <a:pt x="48" y="328"/>
                    <a:pt x="25" y="560"/>
                    <a:pt x="0" y="795"/>
                  </a:cubicBezTo>
                  <a:lnTo>
                    <a:pt x="11" y="795"/>
                  </a:lnTo>
                  <a:lnTo>
                    <a:pt x="11" y="909"/>
                  </a:lnTo>
                  <a:cubicBezTo>
                    <a:pt x="3" y="982"/>
                    <a:pt x="29" y="1012"/>
                    <a:pt x="78" y="1012"/>
                  </a:cubicBezTo>
                  <a:cubicBezTo>
                    <a:pt x="93" y="1012"/>
                    <a:pt x="110" y="1010"/>
                    <a:pt x="129" y="1004"/>
                  </a:cubicBezTo>
                  <a:cubicBezTo>
                    <a:pt x="151" y="1004"/>
                    <a:pt x="176" y="990"/>
                    <a:pt x="187" y="990"/>
                  </a:cubicBezTo>
                  <a:cubicBezTo>
                    <a:pt x="338" y="921"/>
                    <a:pt x="489" y="865"/>
                    <a:pt x="640" y="781"/>
                  </a:cubicBezTo>
                  <a:cubicBezTo>
                    <a:pt x="735" y="736"/>
                    <a:pt x="827" y="677"/>
                    <a:pt x="919" y="619"/>
                  </a:cubicBezTo>
                  <a:cubicBezTo>
                    <a:pt x="989" y="571"/>
                    <a:pt x="978" y="527"/>
                    <a:pt x="919" y="479"/>
                  </a:cubicBezTo>
                  <a:cubicBezTo>
                    <a:pt x="849" y="432"/>
                    <a:pt x="793" y="387"/>
                    <a:pt x="735" y="339"/>
                  </a:cubicBezTo>
                  <a:cubicBezTo>
                    <a:pt x="559" y="247"/>
                    <a:pt x="374" y="141"/>
                    <a:pt x="198" y="38"/>
                  </a:cubicBezTo>
                  <a:cubicBezTo>
                    <a:pt x="157" y="17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4722699" y="2562308"/>
              <a:ext cx="64901" cy="67019"/>
            </a:xfrm>
            <a:custGeom>
              <a:avLst/>
              <a:gdLst/>
              <a:ahLst/>
              <a:cxnLst/>
              <a:rect l="l" t="t" r="r" b="b"/>
              <a:pathLst>
                <a:path w="858" h="886" extrusionOk="0">
                  <a:moveTo>
                    <a:pt x="78" y="0"/>
                  </a:moveTo>
                  <a:cubicBezTo>
                    <a:pt x="67" y="25"/>
                    <a:pt x="67" y="48"/>
                    <a:pt x="67" y="59"/>
                  </a:cubicBezTo>
                  <a:cubicBezTo>
                    <a:pt x="44" y="316"/>
                    <a:pt x="19" y="559"/>
                    <a:pt x="8" y="816"/>
                  </a:cubicBezTo>
                  <a:cubicBezTo>
                    <a:pt x="0" y="865"/>
                    <a:pt x="3" y="885"/>
                    <a:pt x="30" y="885"/>
                  </a:cubicBezTo>
                  <a:cubicBezTo>
                    <a:pt x="41" y="885"/>
                    <a:pt x="57" y="881"/>
                    <a:pt x="78" y="875"/>
                  </a:cubicBezTo>
                  <a:cubicBezTo>
                    <a:pt x="287" y="780"/>
                    <a:pt x="508" y="676"/>
                    <a:pt x="717" y="584"/>
                  </a:cubicBezTo>
                  <a:cubicBezTo>
                    <a:pt x="754" y="570"/>
                    <a:pt x="776" y="548"/>
                    <a:pt x="801" y="525"/>
                  </a:cubicBezTo>
                  <a:cubicBezTo>
                    <a:pt x="857" y="478"/>
                    <a:pt x="857" y="478"/>
                    <a:pt x="801" y="430"/>
                  </a:cubicBezTo>
                  <a:cubicBezTo>
                    <a:pt x="578" y="257"/>
                    <a:pt x="324" y="140"/>
                    <a:pt x="7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2"/>
            <p:cNvSpPr/>
            <p:nvPr/>
          </p:nvSpPr>
          <p:spPr>
            <a:xfrm>
              <a:off x="4610602" y="2442873"/>
              <a:ext cx="73222" cy="77912"/>
            </a:xfrm>
            <a:custGeom>
              <a:avLst/>
              <a:gdLst/>
              <a:ahLst/>
              <a:cxnLst/>
              <a:rect l="l" t="t" r="r" b="b"/>
              <a:pathLst>
                <a:path w="968" h="1030" extrusionOk="0">
                  <a:moveTo>
                    <a:pt x="839" y="68"/>
                  </a:moveTo>
                  <a:cubicBezTo>
                    <a:pt x="872" y="358"/>
                    <a:pt x="920" y="627"/>
                    <a:pt x="909" y="906"/>
                  </a:cubicBezTo>
                  <a:cubicBezTo>
                    <a:pt x="909" y="958"/>
                    <a:pt x="909" y="977"/>
                    <a:pt x="890" y="977"/>
                  </a:cubicBezTo>
                  <a:cubicBezTo>
                    <a:pt x="880" y="977"/>
                    <a:pt x="864" y="971"/>
                    <a:pt x="839" y="962"/>
                  </a:cubicBezTo>
                  <a:cubicBezTo>
                    <a:pt x="803" y="962"/>
                    <a:pt x="769" y="951"/>
                    <a:pt x="747" y="928"/>
                  </a:cubicBezTo>
                  <a:cubicBezTo>
                    <a:pt x="537" y="811"/>
                    <a:pt x="339" y="696"/>
                    <a:pt x="129" y="579"/>
                  </a:cubicBezTo>
                  <a:cubicBezTo>
                    <a:pt x="71" y="532"/>
                    <a:pt x="71" y="520"/>
                    <a:pt x="129" y="487"/>
                  </a:cubicBezTo>
                  <a:cubicBezTo>
                    <a:pt x="350" y="358"/>
                    <a:pt x="571" y="219"/>
                    <a:pt x="780" y="90"/>
                  </a:cubicBezTo>
                  <a:cubicBezTo>
                    <a:pt x="803" y="79"/>
                    <a:pt x="817" y="79"/>
                    <a:pt x="839" y="68"/>
                  </a:cubicBezTo>
                  <a:close/>
                  <a:moveTo>
                    <a:pt x="863" y="1"/>
                  </a:moveTo>
                  <a:cubicBezTo>
                    <a:pt x="847" y="1"/>
                    <a:pt x="822" y="11"/>
                    <a:pt x="780" y="32"/>
                  </a:cubicBezTo>
                  <a:cubicBezTo>
                    <a:pt x="571" y="138"/>
                    <a:pt x="372" y="263"/>
                    <a:pt x="174" y="381"/>
                  </a:cubicBezTo>
                  <a:cubicBezTo>
                    <a:pt x="152" y="403"/>
                    <a:pt x="118" y="428"/>
                    <a:pt x="82" y="451"/>
                  </a:cubicBezTo>
                  <a:cubicBezTo>
                    <a:pt x="1" y="498"/>
                    <a:pt x="1" y="543"/>
                    <a:pt x="82" y="601"/>
                  </a:cubicBezTo>
                  <a:cubicBezTo>
                    <a:pt x="93" y="613"/>
                    <a:pt x="104" y="627"/>
                    <a:pt x="129" y="638"/>
                  </a:cubicBezTo>
                  <a:cubicBezTo>
                    <a:pt x="269" y="719"/>
                    <a:pt x="409" y="811"/>
                    <a:pt x="548" y="892"/>
                  </a:cubicBezTo>
                  <a:cubicBezTo>
                    <a:pt x="641" y="939"/>
                    <a:pt x="747" y="987"/>
                    <a:pt x="850" y="1021"/>
                  </a:cubicBezTo>
                  <a:cubicBezTo>
                    <a:pt x="867" y="1027"/>
                    <a:pt x="883" y="1030"/>
                    <a:pt x="896" y="1030"/>
                  </a:cubicBezTo>
                  <a:cubicBezTo>
                    <a:pt x="936" y="1030"/>
                    <a:pt x="959" y="1001"/>
                    <a:pt x="967" y="939"/>
                  </a:cubicBezTo>
                  <a:lnTo>
                    <a:pt x="967" y="708"/>
                  </a:lnTo>
                  <a:cubicBezTo>
                    <a:pt x="942" y="509"/>
                    <a:pt x="920" y="300"/>
                    <a:pt x="898" y="101"/>
                  </a:cubicBezTo>
                  <a:cubicBezTo>
                    <a:pt x="890" y="35"/>
                    <a:pt x="892" y="1"/>
                    <a:pt x="86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4615897" y="2447941"/>
              <a:ext cx="64296" cy="68835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769" y="1"/>
                  </a:moveTo>
                  <a:cubicBezTo>
                    <a:pt x="747" y="12"/>
                    <a:pt x="733" y="12"/>
                    <a:pt x="710" y="23"/>
                  </a:cubicBezTo>
                  <a:cubicBezTo>
                    <a:pt x="501" y="152"/>
                    <a:pt x="280" y="291"/>
                    <a:pt x="59" y="420"/>
                  </a:cubicBezTo>
                  <a:cubicBezTo>
                    <a:pt x="1" y="453"/>
                    <a:pt x="1" y="465"/>
                    <a:pt x="59" y="512"/>
                  </a:cubicBezTo>
                  <a:cubicBezTo>
                    <a:pt x="269" y="629"/>
                    <a:pt x="467" y="744"/>
                    <a:pt x="677" y="861"/>
                  </a:cubicBezTo>
                  <a:cubicBezTo>
                    <a:pt x="699" y="884"/>
                    <a:pt x="733" y="895"/>
                    <a:pt x="769" y="895"/>
                  </a:cubicBezTo>
                  <a:cubicBezTo>
                    <a:pt x="794" y="904"/>
                    <a:pt x="810" y="910"/>
                    <a:pt x="820" y="910"/>
                  </a:cubicBezTo>
                  <a:cubicBezTo>
                    <a:pt x="839" y="910"/>
                    <a:pt x="839" y="891"/>
                    <a:pt x="839" y="839"/>
                  </a:cubicBezTo>
                  <a:cubicBezTo>
                    <a:pt x="850" y="560"/>
                    <a:pt x="802" y="291"/>
                    <a:pt x="769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4444120" y="2732572"/>
              <a:ext cx="74054" cy="76928"/>
            </a:xfrm>
            <a:custGeom>
              <a:avLst/>
              <a:gdLst/>
              <a:ahLst/>
              <a:cxnLst/>
              <a:rect l="l" t="t" r="r" b="b"/>
              <a:pathLst>
                <a:path w="979" h="1017" extrusionOk="0">
                  <a:moveTo>
                    <a:pt x="129" y="79"/>
                  </a:moveTo>
                  <a:cubicBezTo>
                    <a:pt x="386" y="219"/>
                    <a:pt x="643" y="333"/>
                    <a:pt x="852" y="509"/>
                  </a:cubicBezTo>
                  <a:cubicBezTo>
                    <a:pt x="908" y="554"/>
                    <a:pt x="922" y="554"/>
                    <a:pt x="864" y="602"/>
                  </a:cubicBezTo>
                  <a:cubicBezTo>
                    <a:pt x="839" y="624"/>
                    <a:pt x="816" y="649"/>
                    <a:pt x="783" y="660"/>
                  </a:cubicBezTo>
                  <a:cubicBezTo>
                    <a:pt x="573" y="752"/>
                    <a:pt x="350" y="847"/>
                    <a:pt x="129" y="951"/>
                  </a:cubicBezTo>
                  <a:cubicBezTo>
                    <a:pt x="111" y="957"/>
                    <a:pt x="98" y="961"/>
                    <a:pt x="88" y="961"/>
                  </a:cubicBezTo>
                  <a:cubicBezTo>
                    <a:pt x="65" y="961"/>
                    <a:pt x="59" y="941"/>
                    <a:pt x="59" y="892"/>
                  </a:cubicBezTo>
                  <a:cubicBezTo>
                    <a:pt x="84" y="638"/>
                    <a:pt x="107" y="381"/>
                    <a:pt x="118" y="135"/>
                  </a:cubicBezTo>
                  <a:cubicBezTo>
                    <a:pt x="129" y="113"/>
                    <a:pt x="129" y="102"/>
                    <a:pt x="129" y="79"/>
                  </a:cubicBezTo>
                  <a:close/>
                  <a:moveTo>
                    <a:pt x="117" y="1"/>
                  </a:moveTo>
                  <a:cubicBezTo>
                    <a:pt x="94" y="1"/>
                    <a:pt x="84" y="29"/>
                    <a:pt x="70" y="102"/>
                  </a:cubicBezTo>
                  <a:cubicBezTo>
                    <a:pt x="37" y="333"/>
                    <a:pt x="26" y="568"/>
                    <a:pt x="0" y="800"/>
                  </a:cubicBezTo>
                  <a:lnTo>
                    <a:pt x="14" y="800"/>
                  </a:lnTo>
                  <a:cubicBezTo>
                    <a:pt x="14" y="833"/>
                    <a:pt x="0" y="870"/>
                    <a:pt x="0" y="917"/>
                  </a:cubicBezTo>
                  <a:cubicBezTo>
                    <a:pt x="0" y="982"/>
                    <a:pt x="23" y="1016"/>
                    <a:pt x="80" y="1016"/>
                  </a:cubicBezTo>
                  <a:cubicBezTo>
                    <a:pt x="94" y="1016"/>
                    <a:pt x="110" y="1014"/>
                    <a:pt x="129" y="1009"/>
                  </a:cubicBezTo>
                  <a:cubicBezTo>
                    <a:pt x="154" y="998"/>
                    <a:pt x="165" y="998"/>
                    <a:pt x="188" y="987"/>
                  </a:cubicBezTo>
                  <a:cubicBezTo>
                    <a:pt x="338" y="928"/>
                    <a:pt x="489" y="859"/>
                    <a:pt x="629" y="789"/>
                  </a:cubicBezTo>
                  <a:cubicBezTo>
                    <a:pt x="735" y="741"/>
                    <a:pt x="827" y="683"/>
                    <a:pt x="922" y="624"/>
                  </a:cubicBezTo>
                  <a:cubicBezTo>
                    <a:pt x="978" y="579"/>
                    <a:pt x="978" y="532"/>
                    <a:pt x="908" y="484"/>
                  </a:cubicBezTo>
                  <a:cubicBezTo>
                    <a:pt x="852" y="440"/>
                    <a:pt x="794" y="381"/>
                    <a:pt x="724" y="345"/>
                  </a:cubicBezTo>
                  <a:cubicBezTo>
                    <a:pt x="548" y="241"/>
                    <a:pt x="375" y="149"/>
                    <a:pt x="199" y="43"/>
                  </a:cubicBezTo>
                  <a:cubicBezTo>
                    <a:pt x="159" y="17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4448583" y="2738547"/>
              <a:ext cx="65355" cy="66792"/>
            </a:xfrm>
            <a:custGeom>
              <a:avLst/>
              <a:gdLst/>
              <a:ahLst/>
              <a:cxnLst/>
              <a:rect l="l" t="t" r="r" b="b"/>
              <a:pathLst>
                <a:path w="864" h="883" extrusionOk="0">
                  <a:moveTo>
                    <a:pt x="70" y="0"/>
                  </a:moveTo>
                  <a:cubicBezTo>
                    <a:pt x="70" y="23"/>
                    <a:pt x="70" y="34"/>
                    <a:pt x="59" y="56"/>
                  </a:cubicBezTo>
                  <a:cubicBezTo>
                    <a:pt x="48" y="302"/>
                    <a:pt x="25" y="559"/>
                    <a:pt x="0" y="813"/>
                  </a:cubicBezTo>
                  <a:cubicBezTo>
                    <a:pt x="0" y="862"/>
                    <a:pt x="6" y="882"/>
                    <a:pt x="29" y="882"/>
                  </a:cubicBezTo>
                  <a:cubicBezTo>
                    <a:pt x="39" y="882"/>
                    <a:pt x="52" y="878"/>
                    <a:pt x="70" y="872"/>
                  </a:cubicBezTo>
                  <a:cubicBezTo>
                    <a:pt x="291" y="768"/>
                    <a:pt x="514" y="673"/>
                    <a:pt x="724" y="581"/>
                  </a:cubicBezTo>
                  <a:cubicBezTo>
                    <a:pt x="757" y="570"/>
                    <a:pt x="780" y="545"/>
                    <a:pt x="805" y="523"/>
                  </a:cubicBezTo>
                  <a:cubicBezTo>
                    <a:pt x="863" y="475"/>
                    <a:pt x="849" y="475"/>
                    <a:pt x="793" y="430"/>
                  </a:cubicBezTo>
                  <a:cubicBezTo>
                    <a:pt x="584" y="254"/>
                    <a:pt x="327" y="140"/>
                    <a:pt x="7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2"/>
            <p:cNvSpPr/>
            <p:nvPr/>
          </p:nvSpPr>
          <p:spPr>
            <a:xfrm>
              <a:off x="4799095" y="2591126"/>
              <a:ext cx="76096" cy="76550"/>
            </a:xfrm>
            <a:custGeom>
              <a:avLst/>
              <a:gdLst/>
              <a:ahLst/>
              <a:cxnLst/>
              <a:rect l="l" t="t" r="r" b="b"/>
              <a:pathLst>
                <a:path w="1006" h="1012" extrusionOk="0">
                  <a:moveTo>
                    <a:pt x="931" y="63"/>
                  </a:moveTo>
                  <a:cubicBezTo>
                    <a:pt x="895" y="343"/>
                    <a:pt x="872" y="622"/>
                    <a:pt x="791" y="888"/>
                  </a:cubicBezTo>
                  <a:cubicBezTo>
                    <a:pt x="778" y="929"/>
                    <a:pt x="773" y="946"/>
                    <a:pt x="758" y="946"/>
                  </a:cubicBezTo>
                  <a:cubicBezTo>
                    <a:pt x="749" y="946"/>
                    <a:pt x="734" y="938"/>
                    <a:pt x="710" y="924"/>
                  </a:cubicBezTo>
                  <a:cubicBezTo>
                    <a:pt x="674" y="913"/>
                    <a:pt x="652" y="902"/>
                    <a:pt x="629" y="876"/>
                  </a:cubicBezTo>
                  <a:cubicBezTo>
                    <a:pt x="453" y="714"/>
                    <a:pt x="291" y="538"/>
                    <a:pt x="115" y="376"/>
                  </a:cubicBezTo>
                  <a:cubicBezTo>
                    <a:pt x="71" y="318"/>
                    <a:pt x="82" y="306"/>
                    <a:pt x="140" y="284"/>
                  </a:cubicBezTo>
                  <a:lnTo>
                    <a:pt x="872" y="75"/>
                  </a:lnTo>
                  <a:cubicBezTo>
                    <a:pt x="895" y="63"/>
                    <a:pt x="909" y="63"/>
                    <a:pt x="931" y="63"/>
                  </a:cubicBezTo>
                  <a:close/>
                  <a:moveTo>
                    <a:pt x="963" y="0"/>
                  </a:moveTo>
                  <a:cubicBezTo>
                    <a:pt x="945" y="0"/>
                    <a:pt x="920" y="6"/>
                    <a:pt x="884" y="16"/>
                  </a:cubicBezTo>
                  <a:cubicBezTo>
                    <a:pt x="663" y="63"/>
                    <a:pt x="442" y="133"/>
                    <a:pt x="210" y="189"/>
                  </a:cubicBezTo>
                  <a:lnTo>
                    <a:pt x="210" y="203"/>
                  </a:lnTo>
                  <a:cubicBezTo>
                    <a:pt x="174" y="214"/>
                    <a:pt x="140" y="225"/>
                    <a:pt x="104" y="237"/>
                  </a:cubicBezTo>
                  <a:cubicBezTo>
                    <a:pt x="23" y="273"/>
                    <a:pt x="1" y="318"/>
                    <a:pt x="57" y="388"/>
                  </a:cubicBezTo>
                  <a:cubicBezTo>
                    <a:pt x="71" y="413"/>
                    <a:pt x="82" y="424"/>
                    <a:pt x="93" y="435"/>
                  </a:cubicBezTo>
                  <a:lnTo>
                    <a:pt x="442" y="784"/>
                  </a:lnTo>
                  <a:cubicBezTo>
                    <a:pt x="523" y="854"/>
                    <a:pt x="615" y="924"/>
                    <a:pt x="710" y="994"/>
                  </a:cubicBezTo>
                  <a:cubicBezTo>
                    <a:pt x="730" y="1005"/>
                    <a:pt x="749" y="1011"/>
                    <a:pt x="765" y="1011"/>
                  </a:cubicBezTo>
                  <a:cubicBezTo>
                    <a:pt x="797" y="1011"/>
                    <a:pt x="822" y="988"/>
                    <a:pt x="839" y="935"/>
                  </a:cubicBezTo>
                  <a:cubicBezTo>
                    <a:pt x="861" y="865"/>
                    <a:pt x="884" y="784"/>
                    <a:pt x="895" y="714"/>
                  </a:cubicBezTo>
                  <a:cubicBezTo>
                    <a:pt x="931" y="516"/>
                    <a:pt x="953" y="306"/>
                    <a:pt x="990" y="108"/>
                  </a:cubicBezTo>
                  <a:cubicBezTo>
                    <a:pt x="998" y="34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4804389" y="2595892"/>
              <a:ext cx="65204" cy="66792"/>
            </a:xfrm>
            <a:custGeom>
              <a:avLst/>
              <a:gdLst/>
              <a:ahLst/>
              <a:cxnLst/>
              <a:rect l="l" t="t" r="r" b="b"/>
              <a:pathLst>
                <a:path w="862" h="883" extrusionOk="0">
                  <a:moveTo>
                    <a:pt x="861" y="0"/>
                  </a:moveTo>
                  <a:cubicBezTo>
                    <a:pt x="839" y="0"/>
                    <a:pt x="825" y="0"/>
                    <a:pt x="802" y="12"/>
                  </a:cubicBezTo>
                  <a:lnTo>
                    <a:pt x="70" y="221"/>
                  </a:lnTo>
                  <a:cubicBezTo>
                    <a:pt x="12" y="243"/>
                    <a:pt x="1" y="255"/>
                    <a:pt x="45" y="313"/>
                  </a:cubicBezTo>
                  <a:cubicBezTo>
                    <a:pt x="221" y="475"/>
                    <a:pt x="383" y="651"/>
                    <a:pt x="559" y="813"/>
                  </a:cubicBezTo>
                  <a:cubicBezTo>
                    <a:pt x="582" y="839"/>
                    <a:pt x="604" y="850"/>
                    <a:pt x="640" y="861"/>
                  </a:cubicBezTo>
                  <a:cubicBezTo>
                    <a:pt x="664" y="875"/>
                    <a:pt x="679" y="883"/>
                    <a:pt x="688" y="883"/>
                  </a:cubicBezTo>
                  <a:cubicBezTo>
                    <a:pt x="703" y="883"/>
                    <a:pt x="708" y="866"/>
                    <a:pt x="721" y="825"/>
                  </a:cubicBezTo>
                  <a:cubicBezTo>
                    <a:pt x="802" y="559"/>
                    <a:pt x="825" y="280"/>
                    <a:pt x="861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42"/>
          <p:cNvGrpSpPr/>
          <p:nvPr/>
        </p:nvGrpSpPr>
        <p:grpSpPr>
          <a:xfrm rot="-789736">
            <a:off x="1162828" y="734929"/>
            <a:ext cx="1029712" cy="847422"/>
            <a:chOff x="5524111" y="1417995"/>
            <a:chExt cx="686002" cy="564596"/>
          </a:xfrm>
        </p:grpSpPr>
        <p:sp>
          <p:nvSpPr>
            <p:cNvPr id="3528" name="Google Shape;3528;p42"/>
            <p:cNvSpPr/>
            <p:nvPr/>
          </p:nvSpPr>
          <p:spPr>
            <a:xfrm>
              <a:off x="5524111" y="1417995"/>
              <a:ext cx="686002" cy="564596"/>
            </a:xfrm>
            <a:custGeom>
              <a:avLst/>
              <a:gdLst/>
              <a:ahLst/>
              <a:cxnLst/>
              <a:rect l="l" t="t" r="r" b="b"/>
              <a:pathLst>
                <a:path w="9069" h="7464" extrusionOk="0">
                  <a:moveTo>
                    <a:pt x="540" y="0"/>
                  </a:moveTo>
                  <a:cubicBezTo>
                    <a:pt x="532" y="0"/>
                    <a:pt x="523" y="1"/>
                    <a:pt x="514" y="1"/>
                  </a:cubicBezTo>
                  <a:cubicBezTo>
                    <a:pt x="327" y="12"/>
                    <a:pt x="187" y="141"/>
                    <a:pt x="140" y="328"/>
                  </a:cubicBezTo>
                  <a:cubicBezTo>
                    <a:pt x="95" y="501"/>
                    <a:pt x="47" y="770"/>
                    <a:pt x="140" y="1038"/>
                  </a:cubicBezTo>
                  <a:cubicBezTo>
                    <a:pt x="140" y="1049"/>
                    <a:pt x="154" y="1049"/>
                    <a:pt x="154" y="1060"/>
                  </a:cubicBezTo>
                  <a:cubicBezTo>
                    <a:pt x="95" y="1119"/>
                    <a:pt x="36" y="1225"/>
                    <a:pt x="25" y="1376"/>
                  </a:cubicBezTo>
                  <a:cubicBezTo>
                    <a:pt x="0" y="1574"/>
                    <a:pt x="70" y="1758"/>
                    <a:pt x="210" y="1923"/>
                  </a:cubicBezTo>
                  <a:cubicBezTo>
                    <a:pt x="223" y="1934"/>
                    <a:pt x="235" y="1946"/>
                    <a:pt x="246" y="1968"/>
                  </a:cubicBezTo>
                  <a:cubicBezTo>
                    <a:pt x="246" y="1982"/>
                    <a:pt x="246" y="2004"/>
                    <a:pt x="235" y="2027"/>
                  </a:cubicBezTo>
                  <a:cubicBezTo>
                    <a:pt x="223" y="2178"/>
                    <a:pt x="279" y="2317"/>
                    <a:pt x="408" y="2435"/>
                  </a:cubicBezTo>
                  <a:cubicBezTo>
                    <a:pt x="514" y="2527"/>
                    <a:pt x="629" y="2574"/>
                    <a:pt x="735" y="2611"/>
                  </a:cubicBezTo>
                  <a:cubicBezTo>
                    <a:pt x="735" y="2611"/>
                    <a:pt x="735" y="2622"/>
                    <a:pt x="746" y="2633"/>
                  </a:cubicBezTo>
                  <a:cubicBezTo>
                    <a:pt x="793" y="2736"/>
                    <a:pt x="886" y="2820"/>
                    <a:pt x="1025" y="2865"/>
                  </a:cubicBezTo>
                  <a:cubicBezTo>
                    <a:pt x="1107" y="2901"/>
                    <a:pt x="1193" y="2916"/>
                    <a:pt x="1277" y="2916"/>
                  </a:cubicBezTo>
                  <a:cubicBezTo>
                    <a:pt x="1302" y="2916"/>
                    <a:pt x="1327" y="2915"/>
                    <a:pt x="1352" y="2912"/>
                  </a:cubicBezTo>
                  <a:lnTo>
                    <a:pt x="1352" y="2912"/>
                  </a:lnTo>
                  <a:lnTo>
                    <a:pt x="1341" y="2982"/>
                  </a:lnTo>
                  <a:cubicBezTo>
                    <a:pt x="1271" y="3295"/>
                    <a:pt x="1201" y="3703"/>
                    <a:pt x="1235" y="4133"/>
                  </a:cubicBezTo>
                  <a:cubicBezTo>
                    <a:pt x="1282" y="4692"/>
                    <a:pt x="1363" y="5158"/>
                    <a:pt x="1503" y="5589"/>
                  </a:cubicBezTo>
                  <a:cubicBezTo>
                    <a:pt x="1562" y="5739"/>
                    <a:pt x="1595" y="5904"/>
                    <a:pt x="1643" y="6066"/>
                  </a:cubicBezTo>
                  <a:cubicBezTo>
                    <a:pt x="1676" y="6184"/>
                    <a:pt x="1701" y="6298"/>
                    <a:pt x="1735" y="6415"/>
                  </a:cubicBezTo>
                  <a:cubicBezTo>
                    <a:pt x="1760" y="6474"/>
                    <a:pt x="1746" y="6544"/>
                    <a:pt x="1735" y="6636"/>
                  </a:cubicBezTo>
                  <a:lnTo>
                    <a:pt x="1724" y="6647"/>
                  </a:lnTo>
                  <a:cubicBezTo>
                    <a:pt x="1701" y="6846"/>
                    <a:pt x="1782" y="7022"/>
                    <a:pt x="1933" y="7103"/>
                  </a:cubicBezTo>
                  <a:cubicBezTo>
                    <a:pt x="2003" y="7150"/>
                    <a:pt x="2109" y="7195"/>
                    <a:pt x="2224" y="7195"/>
                  </a:cubicBezTo>
                  <a:cubicBezTo>
                    <a:pt x="2632" y="7231"/>
                    <a:pt x="3051" y="7254"/>
                    <a:pt x="3447" y="7276"/>
                  </a:cubicBezTo>
                  <a:lnTo>
                    <a:pt x="3866" y="7301"/>
                  </a:lnTo>
                  <a:cubicBezTo>
                    <a:pt x="3959" y="7312"/>
                    <a:pt x="4051" y="7312"/>
                    <a:pt x="4157" y="7323"/>
                  </a:cubicBezTo>
                  <a:cubicBezTo>
                    <a:pt x="4297" y="7335"/>
                    <a:pt x="4448" y="7335"/>
                    <a:pt x="4587" y="7346"/>
                  </a:cubicBezTo>
                  <a:cubicBezTo>
                    <a:pt x="4727" y="7360"/>
                    <a:pt x="4878" y="7371"/>
                    <a:pt x="5017" y="7371"/>
                  </a:cubicBezTo>
                  <a:cubicBezTo>
                    <a:pt x="5182" y="7382"/>
                    <a:pt x="5344" y="7393"/>
                    <a:pt x="5506" y="7404"/>
                  </a:cubicBezTo>
                  <a:cubicBezTo>
                    <a:pt x="5705" y="7416"/>
                    <a:pt x="5892" y="7430"/>
                    <a:pt x="6090" y="7441"/>
                  </a:cubicBezTo>
                  <a:lnTo>
                    <a:pt x="6230" y="7452"/>
                  </a:lnTo>
                  <a:cubicBezTo>
                    <a:pt x="6252" y="7452"/>
                    <a:pt x="6275" y="7452"/>
                    <a:pt x="6300" y="7463"/>
                  </a:cubicBezTo>
                  <a:lnTo>
                    <a:pt x="6414" y="7463"/>
                  </a:lnTo>
                  <a:cubicBezTo>
                    <a:pt x="6425" y="7463"/>
                    <a:pt x="6425" y="7452"/>
                    <a:pt x="6439" y="7452"/>
                  </a:cubicBezTo>
                  <a:lnTo>
                    <a:pt x="6705" y="7452"/>
                  </a:lnTo>
                  <a:cubicBezTo>
                    <a:pt x="6822" y="7452"/>
                    <a:pt x="6944" y="7457"/>
                    <a:pt x="7064" y="7457"/>
                  </a:cubicBezTo>
                  <a:cubicBezTo>
                    <a:pt x="7124" y="7457"/>
                    <a:pt x="7183" y="7456"/>
                    <a:pt x="7241" y="7452"/>
                  </a:cubicBezTo>
                  <a:lnTo>
                    <a:pt x="7987" y="7452"/>
                  </a:lnTo>
                  <a:cubicBezTo>
                    <a:pt x="8149" y="7441"/>
                    <a:pt x="8278" y="7441"/>
                    <a:pt x="8395" y="7416"/>
                  </a:cubicBezTo>
                  <a:cubicBezTo>
                    <a:pt x="8487" y="7404"/>
                    <a:pt x="8557" y="7382"/>
                    <a:pt x="8616" y="7371"/>
                  </a:cubicBezTo>
                  <a:cubicBezTo>
                    <a:pt x="8638" y="7360"/>
                    <a:pt x="8649" y="7360"/>
                    <a:pt x="8660" y="7346"/>
                  </a:cubicBezTo>
                  <a:cubicBezTo>
                    <a:pt x="8800" y="7312"/>
                    <a:pt x="8870" y="7195"/>
                    <a:pt x="8895" y="7103"/>
                  </a:cubicBezTo>
                  <a:cubicBezTo>
                    <a:pt x="8929" y="6963"/>
                    <a:pt x="8906" y="6823"/>
                    <a:pt x="8848" y="6706"/>
                  </a:cubicBezTo>
                  <a:lnTo>
                    <a:pt x="8848" y="6603"/>
                  </a:lnTo>
                  <a:cubicBezTo>
                    <a:pt x="8859" y="6497"/>
                    <a:pt x="8859" y="6393"/>
                    <a:pt x="8859" y="6287"/>
                  </a:cubicBezTo>
                  <a:lnTo>
                    <a:pt x="8859" y="6195"/>
                  </a:lnTo>
                  <a:lnTo>
                    <a:pt x="8870" y="6195"/>
                  </a:lnTo>
                  <a:cubicBezTo>
                    <a:pt x="8976" y="6136"/>
                    <a:pt x="9035" y="6044"/>
                    <a:pt x="9057" y="5915"/>
                  </a:cubicBezTo>
                  <a:cubicBezTo>
                    <a:pt x="9057" y="5846"/>
                    <a:pt x="9068" y="5776"/>
                    <a:pt x="9068" y="5706"/>
                  </a:cubicBezTo>
                  <a:cubicBezTo>
                    <a:pt x="9057" y="5519"/>
                    <a:pt x="9057" y="5320"/>
                    <a:pt x="9057" y="5088"/>
                  </a:cubicBezTo>
                  <a:cubicBezTo>
                    <a:pt x="9035" y="4041"/>
                    <a:pt x="8870" y="3144"/>
                    <a:pt x="8557" y="2354"/>
                  </a:cubicBezTo>
                  <a:cubicBezTo>
                    <a:pt x="8476" y="2122"/>
                    <a:pt x="8370" y="1912"/>
                    <a:pt x="8289" y="1725"/>
                  </a:cubicBezTo>
                  <a:lnTo>
                    <a:pt x="8289" y="1714"/>
                  </a:lnTo>
                  <a:cubicBezTo>
                    <a:pt x="8266" y="1666"/>
                    <a:pt x="8230" y="1608"/>
                    <a:pt x="8185" y="1538"/>
                  </a:cubicBezTo>
                  <a:cubicBezTo>
                    <a:pt x="8208" y="1468"/>
                    <a:pt x="8208" y="1387"/>
                    <a:pt x="8197" y="1295"/>
                  </a:cubicBezTo>
                  <a:cubicBezTo>
                    <a:pt x="8171" y="1214"/>
                    <a:pt x="8138" y="1130"/>
                    <a:pt x="8090" y="1074"/>
                  </a:cubicBezTo>
                  <a:lnTo>
                    <a:pt x="8090" y="979"/>
                  </a:lnTo>
                  <a:cubicBezTo>
                    <a:pt x="8079" y="864"/>
                    <a:pt x="8068" y="758"/>
                    <a:pt x="8046" y="655"/>
                  </a:cubicBezTo>
                  <a:cubicBezTo>
                    <a:pt x="8021" y="571"/>
                    <a:pt x="7976" y="479"/>
                    <a:pt x="7917" y="398"/>
                  </a:cubicBezTo>
                  <a:cubicBezTo>
                    <a:pt x="7841" y="313"/>
                    <a:pt x="7721" y="260"/>
                    <a:pt x="7610" y="260"/>
                  </a:cubicBezTo>
                  <a:cubicBezTo>
                    <a:pt x="7583" y="260"/>
                    <a:pt x="7557" y="263"/>
                    <a:pt x="7532" y="269"/>
                  </a:cubicBezTo>
                  <a:cubicBezTo>
                    <a:pt x="7359" y="306"/>
                    <a:pt x="7264" y="468"/>
                    <a:pt x="7241" y="607"/>
                  </a:cubicBezTo>
                  <a:cubicBezTo>
                    <a:pt x="7241" y="666"/>
                    <a:pt x="7230" y="736"/>
                    <a:pt x="7219" y="806"/>
                  </a:cubicBezTo>
                  <a:cubicBezTo>
                    <a:pt x="6822" y="515"/>
                    <a:pt x="6344" y="317"/>
                    <a:pt x="5822" y="211"/>
                  </a:cubicBezTo>
                  <a:cubicBezTo>
                    <a:pt x="5591" y="164"/>
                    <a:pt x="5356" y="141"/>
                    <a:pt x="5116" y="141"/>
                  </a:cubicBezTo>
                  <a:cubicBezTo>
                    <a:pt x="4642" y="141"/>
                    <a:pt x="4147" y="231"/>
                    <a:pt x="3621" y="409"/>
                  </a:cubicBezTo>
                  <a:cubicBezTo>
                    <a:pt x="3319" y="515"/>
                    <a:pt x="3028" y="677"/>
                    <a:pt x="2738" y="887"/>
                  </a:cubicBezTo>
                  <a:cubicBezTo>
                    <a:pt x="2539" y="1038"/>
                    <a:pt x="2294" y="1236"/>
                    <a:pt x="2062" y="1479"/>
                  </a:cubicBezTo>
                  <a:cubicBezTo>
                    <a:pt x="1573" y="1284"/>
                    <a:pt x="1224" y="957"/>
                    <a:pt x="1003" y="468"/>
                  </a:cubicBezTo>
                  <a:cubicBezTo>
                    <a:pt x="992" y="420"/>
                    <a:pt x="967" y="387"/>
                    <a:pt x="955" y="339"/>
                  </a:cubicBezTo>
                  <a:cubicBezTo>
                    <a:pt x="944" y="317"/>
                    <a:pt x="933" y="292"/>
                    <a:pt x="922" y="269"/>
                  </a:cubicBezTo>
                  <a:cubicBezTo>
                    <a:pt x="855" y="105"/>
                    <a:pt x="713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5643016" y="1507703"/>
              <a:ext cx="524808" cy="426472"/>
            </a:xfrm>
            <a:custGeom>
              <a:avLst/>
              <a:gdLst/>
              <a:ahLst/>
              <a:cxnLst/>
              <a:rect l="l" t="t" r="r" b="b"/>
              <a:pathLst>
                <a:path w="6938" h="5638" extrusionOk="0">
                  <a:moveTo>
                    <a:pt x="269" y="3182"/>
                  </a:moveTo>
                  <a:cubicBezTo>
                    <a:pt x="339" y="3193"/>
                    <a:pt x="384" y="3240"/>
                    <a:pt x="398" y="3310"/>
                  </a:cubicBezTo>
                  <a:cubicBezTo>
                    <a:pt x="409" y="3344"/>
                    <a:pt x="409" y="3380"/>
                    <a:pt x="409" y="3414"/>
                  </a:cubicBezTo>
                  <a:cubicBezTo>
                    <a:pt x="409" y="3518"/>
                    <a:pt x="481" y="3593"/>
                    <a:pt x="588" y="3593"/>
                  </a:cubicBezTo>
                  <a:cubicBezTo>
                    <a:pt x="601" y="3593"/>
                    <a:pt x="615" y="3592"/>
                    <a:pt x="629" y="3590"/>
                  </a:cubicBezTo>
                  <a:cubicBezTo>
                    <a:pt x="607" y="3576"/>
                    <a:pt x="593" y="3564"/>
                    <a:pt x="582" y="3553"/>
                  </a:cubicBezTo>
                  <a:cubicBezTo>
                    <a:pt x="523" y="3520"/>
                    <a:pt x="479" y="3461"/>
                    <a:pt x="490" y="3380"/>
                  </a:cubicBezTo>
                  <a:cubicBezTo>
                    <a:pt x="490" y="3366"/>
                    <a:pt x="479" y="3344"/>
                    <a:pt x="479" y="3333"/>
                  </a:cubicBezTo>
                  <a:cubicBezTo>
                    <a:pt x="479" y="3310"/>
                    <a:pt x="467" y="3285"/>
                    <a:pt x="479" y="3274"/>
                  </a:cubicBezTo>
                  <a:cubicBezTo>
                    <a:pt x="486" y="3274"/>
                    <a:pt x="498" y="3269"/>
                    <a:pt x="513" y="3269"/>
                  </a:cubicBezTo>
                  <a:cubicBezTo>
                    <a:pt x="521" y="3269"/>
                    <a:pt x="529" y="3270"/>
                    <a:pt x="537" y="3274"/>
                  </a:cubicBezTo>
                  <a:cubicBezTo>
                    <a:pt x="593" y="3285"/>
                    <a:pt x="641" y="3321"/>
                    <a:pt x="677" y="3391"/>
                  </a:cubicBezTo>
                  <a:cubicBezTo>
                    <a:pt x="704" y="3465"/>
                    <a:pt x="732" y="3487"/>
                    <a:pt x="796" y="3487"/>
                  </a:cubicBezTo>
                  <a:cubicBezTo>
                    <a:pt x="812" y="3487"/>
                    <a:pt x="830" y="3486"/>
                    <a:pt x="850" y="3483"/>
                  </a:cubicBezTo>
                  <a:cubicBezTo>
                    <a:pt x="886" y="3483"/>
                    <a:pt x="931" y="3483"/>
                    <a:pt x="956" y="3506"/>
                  </a:cubicBezTo>
                  <a:cubicBezTo>
                    <a:pt x="1037" y="3564"/>
                    <a:pt x="1107" y="3623"/>
                    <a:pt x="1152" y="3715"/>
                  </a:cubicBezTo>
                  <a:cubicBezTo>
                    <a:pt x="1222" y="3869"/>
                    <a:pt x="1188" y="4065"/>
                    <a:pt x="1082" y="4171"/>
                  </a:cubicBezTo>
                  <a:cubicBezTo>
                    <a:pt x="1003" y="4245"/>
                    <a:pt x="909" y="4280"/>
                    <a:pt x="816" y="4280"/>
                  </a:cubicBezTo>
                  <a:cubicBezTo>
                    <a:pt x="648" y="4280"/>
                    <a:pt x="487" y="4167"/>
                    <a:pt x="442" y="3972"/>
                  </a:cubicBezTo>
                  <a:cubicBezTo>
                    <a:pt x="431" y="3925"/>
                    <a:pt x="420" y="3902"/>
                    <a:pt x="372" y="3880"/>
                  </a:cubicBezTo>
                  <a:cubicBezTo>
                    <a:pt x="244" y="3821"/>
                    <a:pt x="188" y="3682"/>
                    <a:pt x="199" y="3542"/>
                  </a:cubicBezTo>
                  <a:cubicBezTo>
                    <a:pt x="222" y="3436"/>
                    <a:pt x="258" y="3333"/>
                    <a:pt x="222" y="3215"/>
                  </a:cubicBezTo>
                  <a:cubicBezTo>
                    <a:pt x="222" y="3193"/>
                    <a:pt x="244" y="3182"/>
                    <a:pt x="269" y="3182"/>
                  </a:cubicBezTo>
                  <a:close/>
                  <a:moveTo>
                    <a:pt x="431" y="4472"/>
                  </a:moveTo>
                  <a:lnTo>
                    <a:pt x="431" y="4472"/>
                  </a:lnTo>
                  <a:cubicBezTo>
                    <a:pt x="479" y="4484"/>
                    <a:pt x="548" y="4579"/>
                    <a:pt x="560" y="4637"/>
                  </a:cubicBezTo>
                  <a:cubicBezTo>
                    <a:pt x="490" y="4612"/>
                    <a:pt x="420" y="4520"/>
                    <a:pt x="431" y="4472"/>
                  </a:cubicBezTo>
                  <a:close/>
                  <a:moveTo>
                    <a:pt x="710" y="4579"/>
                  </a:moveTo>
                  <a:cubicBezTo>
                    <a:pt x="758" y="4612"/>
                    <a:pt x="722" y="4869"/>
                    <a:pt x="677" y="4917"/>
                  </a:cubicBezTo>
                  <a:lnTo>
                    <a:pt x="652" y="4917"/>
                  </a:lnTo>
                  <a:cubicBezTo>
                    <a:pt x="677" y="4799"/>
                    <a:pt x="688" y="4682"/>
                    <a:pt x="710" y="4579"/>
                  </a:cubicBezTo>
                  <a:close/>
                  <a:moveTo>
                    <a:pt x="4557" y="5262"/>
                  </a:moveTo>
                  <a:cubicBezTo>
                    <a:pt x="4594" y="5262"/>
                    <a:pt x="4633" y="5274"/>
                    <a:pt x="4658" y="5299"/>
                  </a:cubicBezTo>
                  <a:cubicBezTo>
                    <a:pt x="4588" y="5299"/>
                    <a:pt x="4529" y="5299"/>
                    <a:pt x="4471" y="5288"/>
                  </a:cubicBezTo>
                  <a:cubicBezTo>
                    <a:pt x="4493" y="5271"/>
                    <a:pt x="4525" y="5262"/>
                    <a:pt x="4557" y="5262"/>
                  </a:cubicBezTo>
                  <a:close/>
                  <a:moveTo>
                    <a:pt x="5949" y="4822"/>
                  </a:moveTo>
                  <a:cubicBezTo>
                    <a:pt x="6180" y="4822"/>
                    <a:pt x="6404" y="4833"/>
                    <a:pt x="6636" y="4847"/>
                  </a:cubicBezTo>
                  <a:cubicBezTo>
                    <a:pt x="6739" y="4858"/>
                    <a:pt x="6753" y="4880"/>
                    <a:pt x="6775" y="4986"/>
                  </a:cubicBezTo>
                  <a:cubicBezTo>
                    <a:pt x="6775" y="5031"/>
                    <a:pt x="6787" y="5079"/>
                    <a:pt x="6787" y="5126"/>
                  </a:cubicBezTo>
                  <a:cubicBezTo>
                    <a:pt x="6787" y="5277"/>
                    <a:pt x="6775" y="5311"/>
                    <a:pt x="6613" y="5322"/>
                  </a:cubicBezTo>
                  <a:cubicBezTo>
                    <a:pt x="6426" y="5336"/>
                    <a:pt x="6239" y="5336"/>
                    <a:pt x="6007" y="5336"/>
                  </a:cubicBezTo>
                  <a:cubicBezTo>
                    <a:pt x="5890" y="5322"/>
                    <a:pt x="5728" y="5311"/>
                    <a:pt x="5566" y="5299"/>
                  </a:cubicBezTo>
                  <a:cubicBezTo>
                    <a:pt x="5482" y="5288"/>
                    <a:pt x="5460" y="5241"/>
                    <a:pt x="5471" y="5171"/>
                  </a:cubicBezTo>
                  <a:cubicBezTo>
                    <a:pt x="5471" y="5090"/>
                    <a:pt x="5496" y="5020"/>
                    <a:pt x="5507" y="4961"/>
                  </a:cubicBezTo>
                  <a:cubicBezTo>
                    <a:pt x="5530" y="4869"/>
                    <a:pt x="5566" y="4833"/>
                    <a:pt x="5658" y="4833"/>
                  </a:cubicBezTo>
                  <a:cubicBezTo>
                    <a:pt x="5761" y="4833"/>
                    <a:pt x="5856" y="4822"/>
                    <a:pt x="5949" y="4822"/>
                  </a:cubicBezTo>
                  <a:close/>
                  <a:moveTo>
                    <a:pt x="839" y="5112"/>
                  </a:moveTo>
                  <a:cubicBezTo>
                    <a:pt x="898" y="5126"/>
                    <a:pt x="942" y="5171"/>
                    <a:pt x="942" y="5252"/>
                  </a:cubicBezTo>
                  <a:cubicBezTo>
                    <a:pt x="942" y="5311"/>
                    <a:pt x="898" y="5347"/>
                    <a:pt x="817" y="5347"/>
                  </a:cubicBezTo>
                  <a:cubicBezTo>
                    <a:pt x="758" y="5347"/>
                    <a:pt x="710" y="5288"/>
                    <a:pt x="710" y="5218"/>
                  </a:cubicBezTo>
                  <a:cubicBezTo>
                    <a:pt x="710" y="5160"/>
                    <a:pt x="758" y="5112"/>
                    <a:pt x="839" y="5112"/>
                  </a:cubicBezTo>
                  <a:close/>
                  <a:moveTo>
                    <a:pt x="1247" y="5160"/>
                  </a:moveTo>
                  <a:cubicBezTo>
                    <a:pt x="1305" y="5160"/>
                    <a:pt x="1361" y="5229"/>
                    <a:pt x="1361" y="5288"/>
                  </a:cubicBezTo>
                  <a:cubicBezTo>
                    <a:pt x="1350" y="5358"/>
                    <a:pt x="1292" y="5405"/>
                    <a:pt x="1236" y="5405"/>
                  </a:cubicBezTo>
                  <a:cubicBezTo>
                    <a:pt x="1166" y="5405"/>
                    <a:pt x="1118" y="5347"/>
                    <a:pt x="1118" y="5277"/>
                  </a:cubicBezTo>
                  <a:cubicBezTo>
                    <a:pt x="1118" y="5196"/>
                    <a:pt x="1166" y="5160"/>
                    <a:pt x="1247" y="5160"/>
                  </a:cubicBezTo>
                  <a:close/>
                  <a:moveTo>
                    <a:pt x="4728" y="5419"/>
                  </a:moveTo>
                  <a:cubicBezTo>
                    <a:pt x="4741" y="5419"/>
                    <a:pt x="4752" y="5422"/>
                    <a:pt x="4761" y="5428"/>
                  </a:cubicBezTo>
                  <a:cubicBezTo>
                    <a:pt x="4728" y="5439"/>
                    <a:pt x="4680" y="5461"/>
                    <a:pt x="4644" y="5475"/>
                  </a:cubicBezTo>
                  <a:lnTo>
                    <a:pt x="4633" y="5461"/>
                  </a:lnTo>
                  <a:cubicBezTo>
                    <a:pt x="4659" y="5437"/>
                    <a:pt x="4697" y="5419"/>
                    <a:pt x="4728" y="5419"/>
                  </a:cubicBezTo>
                  <a:close/>
                  <a:moveTo>
                    <a:pt x="1588" y="1"/>
                  </a:moveTo>
                  <a:cubicBezTo>
                    <a:pt x="1522" y="1"/>
                    <a:pt x="1457" y="7"/>
                    <a:pt x="1398" y="14"/>
                  </a:cubicBezTo>
                  <a:cubicBezTo>
                    <a:pt x="1361" y="14"/>
                    <a:pt x="1328" y="28"/>
                    <a:pt x="1305" y="39"/>
                  </a:cubicBezTo>
                  <a:cubicBezTo>
                    <a:pt x="1082" y="212"/>
                    <a:pt x="861" y="388"/>
                    <a:pt x="688" y="598"/>
                  </a:cubicBezTo>
                  <a:cubicBezTo>
                    <a:pt x="677" y="620"/>
                    <a:pt x="663" y="631"/>
                    <a:pt x="641" y="656"/>
                  </a:cubicBezTo>
                  <a:cubicBezTo>
                    <a:pt x="731" y="672"/>
                    <a:pt x="822" y="688"/>
                    <a:pt x="908" y="688"/>
                  </a:cubicBezTo>
                  <a:cubicBezTo>
                    <a:pt x="944" y="688"/>
                    <a:pt x="979" y="685"/>
                    <a:pt x="1012" y="679"/>
                  </a:cubicBezTo>
                  <a:cubicBezTo>
                    <a:pt x="1022" y="677"/>
                    <a:pt x="1031" y="677"/>
                    <a:pt x="1040" y="677"/>
                  </a:cubicBezTo>
                  <a:cubicBezTo>
                    <a:pt x="1118" y="677"/>
                    <a:pt x="1166" y="721"/>
                    <a:pt x="1166" y="796"/>
                  </a:cubicBezTo>
                  <a:cubicBezTo>
                    <a:pt x="1177" y="899"/>
                    <a:pt x="1141" y="992"/>
                    <a:pt x="1082" y="1061"/>
                  </a:cubicBezTo>
                  <a:cubicBezTo>
                    <a:pt x="861" y="1341"/>
                    <a:pt x="582" y="1517"/>
                    <a:pt x="222" y="1528"/>
                  </a:cubicBezTo>
                  <a:cubicBezTo>
                    <a:pt x="188" y="1528"/>
                    <a:pt x="163" y="1539"/>
                    <a:pt x="163" y="1575"/>
                  </a:cubicBezTo>
                  <a:cubicBezTo>
                    <a:pt x="141" y="1704"/>
                    <a:pt x="118" y="1818"/>
                    <a:pt x="93" y="1947"/>
                  </a:cubicBezTo>
                  <a:cubicBezTo>
                    <a:pt x="71" y="2064"/>
                    <a:pt x="48" y="2193"/>
                    <a:pt x="23" y="2307"/>
                  </a:cubicBezTo>
                  <a:cubicBezTo>
                    <a:pt x="1" y="2528"/>
                    <a:pt x="1" y="2763"/>
                    <a:pt x="23" y="2983"/>
                  </a:cubicBezTo>
                  <a:cubicBezTo>
                    <a:pt x="48" y="3252"/>
                    <a:pt x="71" y="3506"/>
                    <a:pt x="129" y="3774"/>
                  </a:cubicBezTo>
                  <a:cubicBezTo>
                    <a:pt x="163" y="3972"/>
                    <a:pt x="244" y="4160"/>
                    <a:pt x="291" y="4358"/>
                  </a:cubicBezTo>
                  <a:cubicBezTo>
                    <a:pt x="372" y="4648"/>
                    <a:pt x="453" y="4950"/>
                    <a:pt x="523" y="5241"/>
                  </a:cubicBezTo>
                  <a:cubicBezTo>
                    <a:pt x="537" y="5266"/>
                    <a:pt x="537" y="5288"/>
                    <a:pt x="537" y="5322"/>
                  </a:cubicBezTo>
                  <a:cubicBezTo>
                    <a:pt x="523" y="5369"/>
                    <a:pt x="548" y="5380"/>
                    <a:pt x="582" y="5392"/>
                  </a:cubicBezTo>
                  <a:cubicBezTo>
                    <a:pt x="803" y="5428"/>
                    <a:pt x="1012" y="5475"/>
                    <a:pt x="1222" y="5498"/>
                  </a:cubicBezTo>
                  <a:cubicBezTo>
                    <a:pt x="1817" y="5568"/>
                    <a:pt x="2409" y="5590"/>
                    <a:pt x="2993" y="5601"/>
                  </a:cubicBezTo>
                  <a:cubicBezTo>
                    <a:pt x="3515" y="5615"/>
                    <a:pt x="4040" y="5615"/>
                    <a:pt x="4563" y="5615"/>
                  </a:cubicBezTo>
                  <a:cubicBezTo>
                    <a:pt x="4842" y="5626"/>
                    <a:pt x="5122" y="5637"/>
                    <a:pt x="5390" y="5637"/>
                  </a:cubicBezTo>
                  <a:cubicBezTo>
                    <a:pt x="5787" y="5637"/>
                    <a:pt x="6180" y="5626"/>
                    <a:pt x="6566" y="5615"/>
                  </a:cubicBezTo>
                  <a:cubicBezTo>
                    <a:pt x="6669" y="5601"/>
                    <a:pt x="6775" y="5590"/>
                    <a:pt x="6868" y="5579"/>
                  </a:cubicBezTo>
                  <a:cubicBezTo>
                    <a:pt x="6904" y="5579"/>
                    <a:pt x="6926" y="5556"/>
                    <a:pt x="6926" y="5531"/>
                  </a:cubicBezTo>
                  <a:cubicBezTo>
                    <a:pt x="6926" y="5450"/>
                    <a:pt x="6938" y="5369"/>
                    <a:pt x="6938" y="5288"/>
                  </a:cubicBezTo>
                  <a:cubicBezTo>
                    <a:pt x="6938" y="5112"/>
                    <a:pt x="6938" y="4928"/>
                    <a:pt x="6926" y="4752"/>
                  </a:cubicBezTo>
                  <a:cubicBezTo>
                    <a:pt x="6926" y="4693"/>
                    <a:pt x="6915" y="4660"/>
                    <a:pt x="6856" y="4648"/>
                  </a:cubicBezTo>
                  <a:cubicBezTo>
                    <a:pt x="6625" y="4623"/>
                    <a:pt x="6404" y="4590"/>
                    <a:pt x="6169" y="4579"/>
                  </a:cubicBezTo>
                  <a:cubicBezTo>
                    <a:pt x="5588" y="4567"/>
                    <a:pt x="4993" y="4553"/>
                    <a:pt x="4401" y="4542"/>
                  </a:cubicBezTo>
                  <a:cubicBezTo>
                    <a:pt x="4155" y="4542"/>
                    <a:pt x="3912" y="4567"/>
                    <a:pt x="3666" y="4567"/>
                  </a:cubicBezTo>
                  <a:cubicBezTo>
                    <a:pt x="3540" y="4567"/>
                    <a:pt x="3401" y="4567"/>
                    <a:pt x="3261" y="4553"/>
                  </a:cubicBezTo>
                  <a:cubicBezTo>
                    <a:pt x="3015" y="4520"/>
                    <a:pt x="2842" y="4380"/>
                    <a:pt x="2677" y="4204"/>
                  </a:cubicBezTo>
                  <a:cubicBezTo>
                    <a:pt x="2526" y="4042"/>
                    <a:pt x="2409" y="3869"/>
                    <a:pt x="2283" y="3682"/>
                  </a:cubicBezTo>
                  <a:cubicBezTo>
                    <a:pt x="2118" y="3414"/>
                    <a:pt x="1945" y="3157"/>
                    <a:pt x="1817" y="2877"/>
                  </a:cubicBezTo>
                  <a:cubicBezTo>
                    <a:pt x="1794" y="2821"/>
                    <a:pt x="1769" y="2774"/>
                    <a:pt x="1747" y="2715"/>
                  </a:cubicBezTo>
                  <a:cubicBezTo>
                    <a:pt x="1725" y="2668"/>
                    <a:pt x="1688" y="2612"/>
                    <a:pt x="1655" y="2564"/>
                  </a:cubicBezTo>
                  <a:cubicBezTo>
                    <a:pt x="1617" y="2518"/>
                    <a:pt x="1573" y="2488"/>
                    <a:pt x="1516" y="2488"/>
                  </a:cubicBezTo>
                  <a:cubicBezTo>
                    <a:pt x="1501" y="2488"/>
                    <a:pt x="1485" y="2490"/>
                    <a:pt x="1468" y="2494"/>
                  </a:cubicBezTo>
                  <a:cubicBezTo>
                    <a:pt x="1420" y="2506"/>
                    <a:pt x="1361" y="2506"/>
                    <a:pt x="1305" y="2506"/>
                  </a:cubicBezTo>
                  <a:cubicBezTo>
                    <a:pt x="1269" y="2506"/>
                    <a:pt x="1222" y="2506"/>
                    <a:pt x="1177" y="2494"/>
                  </a:cubicBezTo>
                  <a:cubicBezTo>
                    <a:pt x="1060" y="2436"/>
                    <a:pt x="942" y="2355"/>
                    <a:pt x="861" y="2237"/>
                  </a:cubicBezTo>
                  <a:cubicBezTo>
                    <a:pt x="803" y="2145"/>
                    <a:pt x="780" y="2039"/>
                    <a:pt x="791" y="1936"/>
                  </a:cubicBezTo>
                  <a:cubicBezTo>
                    <a:pt x="791" y="1818"/>
                    <a:pt x="803" y="1715"/>
                    <a:pt x="817" y="1598"/>
                  </a:cubicBezTo>
                  <a:cubicBezTo>
                    <a:pt x="839" y="1411"/>
                    <a:pt x="942" y="1271"/>
                    <a:pt x="1107" y="1179"/>
                  </a:cubicBezTo>
                  <a:cubicBezTo>
                    <a:pt x="1280" y="1075"/>
                    <a:pt x="1468" y="969"/>
                    <a:pt x="1655" y="877"/>
                  </a:cubicBezTo>
                  <a:cubicBezTo>
                    <a:pt x="1875" y="771"/>
                    <a:pt x="2107" y="667"/>
                    <a:pt x="2328" y="561"/>
                  </a:cubicBezTo>
                  <a:cubicBezTo>
                    <a:pt x="2353" y="561"/>
                    <a:pt x="2364" y="550"/>
                    <a:pt x="2398" y="539"/>
                  </a:cubicBezTo>
                  <a:cubicBezTo>
                    <a:pt x="2247" y="271"/>
                    <a:pt x="2049" y="50"/>
                    <a:pt x="1736" y="14"/>
                  </a:cubicBezTo>
                  <a:cubicBezTo>
                    <a:pt x="1686" y="4"/>
                    <a:pt x="1637" y="1"/>
                    <a:pt x="1588" y="1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5842930" y="1545674"/>
              <a:ext cx="339862" cy="289786"/>
            </a:xfrm>
            <a:custGeom>
              <a:avLst/>
              <a:gdLst/>
              <a:ahLst/>
              <a:cxnLst/>
              <a:rect l="l" t="t" r="r" b="b"/>
              <a:pathLst>
                <a:path w="4493" h="3831" extrusionOk="0">
                  <a:moveTo>
                    <a:pt x="1467" y="1"/>
                  </a:moveTo>
                  <a:lnTo>
                    <a:pt x="1467" y="1"/>
                  </a:lnTo>
                  <a:cubicBezTo>
                    <a:pt x="920" y="84"/>
                    <a:pt x="395" y="188"/>
                    <a:pt x="1" y="629"/>
                  </a:cubicBezTo>
                  <a:cubicBezTo>
                    <a:pt x="34" y="666"/>
                    <a:pt x="59" y="699"/>
                    <a:pt x="82" y="724"/>
                  </a:cubicBezTo>
                  <a:cubicBezTo>
                    <a:pt x="395" y="1085"/>
                    <a:pt x="744" y="1397"/>
                    <a:pt x="1118" y="1691"/>
                  </a:cubicBezTo>
                  <a:cubicBezTo>
                    <a:pt x="1828" y="2261"/>
                    <a:pt x="2490" y="2900"/>
                    <a:pt x="3144" y="3540"/>
                  </a:cubicBezTo>
                  <a:cubicBezTo>
                    <a:pt x="3188" y="3588"/>
                    <a:pt x="3236" y="3599"/>
                    <a:pt x="3294" y="3610"/>
                  </a:cubicBezTo>
                  <a:cubicBezTo>
                    <a:pt x="3644" y="3621"/>
                    <a:pt x="3993" y="3669"/>
                    <a:pt x="4320" y="3772"/>
                  </a:cubicBezTo>
                  <a:cubicBezTo>
                    <a:pt x="4376" y="3786"/>
                    <a:pt x="4434" y="3808"/>
                    <a:pt x="4493" y="3831"/>
                  </a:cubicBezTo>
                  <a:cubicBezTo>
                    <a:pt x="4493" y="3716"/>
                    <a:pt x="4493" y="3610"/>
                    <a:pt x="4482" y="3507"/>
                  </a:cubicBezTo>
                  <a:cubicBezTo>
                    <a:pt x="4471" y="3250"/>
                    <a:pt x="4459" y="3004"/>
                    <a:pt x="4445" y="2761"/>
                  </a:cubicBezTo>
                  <a:cubicBezTo>
                    <a:pt x="4445" y="2669"/>
                    <a:pt x="4434" y="2574"/>
                    <a:pt x="4423" y="2470"/>
                  </a:cubicBezTo>
                  <a:cubicBezTo>
                    <a:pt x="4423" y="2434"/>
                    <a:pt x="4401" y="2412"/>
                    <a:pt x="4364" y="2412"/>
                  </a:cubicBezTo>
                  <a:cubicBezTo>
                    <a:pt x="4250" y="2400"/>
                    <a:pt x="4155" y="2342"/>
                    <a:pt x="4074" y="2283"/>
                  </a:cubicBezTo>
                  <a:cubicBezTo>
                    <a:pt x="3353" y="1747"/>
                    <a:pt x="2655" y="1166"/>
                    <a:pt x="1990" y="573"/>
                  </a:cubicBezTo>
                  <a:cubicBezTo>
                    <a:pt x="1839" y="434"/>
                    <a:pt x="1699" y="305"/>
                    <a:pt x="1548" y="165"/>
                  </a:cubicBezTo>
                  <a:cubicBezTo>
                    <a:pt x="1501" y="118"/>
                    <a:pt x="1456" y="84"/>
                    <a:pt x="1467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2"/>
            <p:cNvSpPr/>
            <p:nvPr/>
          </p:nvSpPr>
          <p:spPr>
            <a:xfrm>
              <a:off x="5706401" y="1518671"/>
              <a:ext cx="476396" cy="342358"/>
            </a:xfrm>
            <a:custGeom>
              <a:avLst/>
              <a:gdLst/>
              <a:ahLst/>
              <a:cxnLst/>
              <a:rect l="l" t="t" r="r" b="b"/>
              <a:pathLst>
                <a:path w="6298" h="4526" extrusionOk="0">
                  <a:moveTo>
                    <a:pt x="314" y="1196"/>
                  </a:moveTo>
                  <a:cubicBezTo>
                    <a:pt x="431" y="1210"/>
                    <a:pt x="537" y="1243"/>
                    <a:pt x="582" y="1372"/>
                  </a:cubicBezTo>
                  <a:cubicBezTo>
                    <a:pt x="607" y="1442"/>
                    <a:pt x="618" y="1523"/>
                    <a:pt x="630" y="1592"/>
                  </a:cubicBezTo>
                  <a:cubicBezTo>
                    <a:pt x="652" y="1721"/>
                    <a:pt x="641" y="1838"/>
                    <a:pt x="593" y="1953"/>
                  </a:cubicBezTo>
                  <a:cubicBezTo>
                    <a:pt x="548" y="2048"/>
                    <a:pt x="479" y="2104"/>
                    <a:pt x="372" y="2104"/>
                  </a:cubicBezTo>
                  <a:cubicBezTo>
                    <a:pt x="258" y="2104"/>
                    <a:pt x="188" y="2034"/>
                    <a:pt x="152" y="1942"/>
                  </a:cubicBezTo>
                  <a:cubicBezTo>
                    <a:pt x="141" y="1930"/>
                    <a:pt x="129" y="1919"/>
                    <a:pt x="129" y="1894"/>
                  </a:cubicBezTo>
                  <a:cubicBezTo>
                    <a:pt x="118" y="1791"/>
                    <a:pt x="93" y="1685"/>
                    <a:pt x="82" y="1581"/>
                  </a:cubicBezTo>
                  <a:cubicBezTo>
                    <a:pt x="104" y="1489"/>
                    <a:pt x="118" y="1394"/>
                    <a:pt x="152" y="1302"/>
                  </a:cubicBezTo>
                  <a:cubicBezTo>
                    <a:pt x="174" y="1232"/>
                    <a:pt x="244" y="1196"/>
                    <a:pt x="314" y="1196"/>
                  </a:cubicBezTo>
                  <a:close/>
                  <a:moveTo>
                    <a:pt x="1618" y="3445"/>
                  </a:moveTo>
                  <a:cubicBezTo>
                    <a:pt x="1641" y="3478"/>
                    <a:pt x="1655" y="3514"/>
                    <a:pt x="1677" y="3537"/>
                  </a:cubicBezTo>
                  <a:cubicBezTo>
                    <a:pt x="1677" y="3548"/>
                    <a:pt x="1666" y="3559"/>
                    <a:pt x="1666" y="3570"/>
                  </a:cubicBezTo>
                  <a:cubicBezTo>
                    <a:pt x="1666" y="3570"/>
                    <a:pt x="1641" y="3570"/>
                    <a:pt x="1641" y="3559"/>
                  </a:cubicBezTo>
                  <a:cubicBezTo>
                    <a:pt x="1618" y="3537"/>
                    <a:pt x="1596" y="3500"/>
                    <a:pt x="1571" y="3467"/>
                  </a:cubicBezTo>
                  <a:cubicBezTo>
                    <a:pt x="1585" y="3456"/>
                    <a:pt x="1585" y="3445"/>
                    <a:pt x="1596" y="3445"/>
                  </a:cubicBezTo>
                  <a:close/>
                  <a:moveTo>
                    <a:pt x="1817" y="3724"/>
                  </a:moveTo>
                  <a:lnTo>
                    <a:pt x="1817" y="3724"/>
                  </a:lnTo>
                  <a:cubicBezTo>
                    <a:pt x="1968" y="3864"/>
                    <a:pt x="2074" y="4026"/>
                    <a:pt x="2247" y="4143"/>
                  </a:cubicBezTo>
                  <a:cubicBezTo>
                    <a:pt x="2244" y="4144"/>
                    <a:pt x="2241" y="4144"/>
                    <a:pt x="2237" y="4144"/>
                  </a:cubicBezTo>
                  <a:cubicBezTo>
                    <a:pt x="2134" y="4144"/>
                    <a:pt x="1828" y="3835"/>
                    <a:pt x="1817" y="3724"/>
                  </a:cubicBezTo>
                  <a:close/>
                  <a:moveTo>
                    <a:pt x="5636" y="4199"/>
                  </a:moveTo>
                  <a:cubicBezTo>
                    <a:pt x="5647" y="4213"/>
                    <a:pt x="5647" y="4224"/>
                    <a:pt x="5647" y="4235"/>
                  </a:cubicBezTo>
                  <a:cubicBezTo>
                    <a:pt x="5577" y="4246"/>
                    <a:pt x="5507" y="4258"/>
                    <a:pt x="5437" y="4269"/>
                  </a:cubicBezTo>
                  <a:lnTo>
                    <a:pt x="5437" y="4246"/>
                  </a:lnTo>
                  <a:cubicBezTo>
                    <a:pt x="5496" y="4224"/>
                    <a:pt x="5566" y="4199"/>
                    <a:pt x="5636" y="4199"/>
                  </a:cubicBezTo>
                  <a:close/>
                  <a:moveTo>
                    <a:pt x="5820" y="4283"/>
                  </a:moveTo>
                  <a:lnTo>
                    <a:pt x="5820" y="4283"/>
                  </a:lnTo>
                  <a:cubicBezTo>
                    <a:pt x="5813" y="4324"/>
                    <a:pt x="5786" y="4345"/>
                    <a:pt x="5755" y="4345"/>
                  </a:cubicBezTo>
                  <a:cubicBezTo>
                    <a:pt x="5734" y="4345"/>
                    <a:pt x="5711" y="4335"/>
                    <a:pt x="5692" y="4316"/>
                  </a:cubicBezTo>
                  <a:cubicBezTo>
                    <a:pt x="5739" y="4305"/>
                    <a:pt x="5775" y="4294"/>
                    <a:pt x="5820" y="4283"/>
                  </a:cubicBezTo>
                  <a:close/>
                  <a:moveTo>
                    <a:pt x="3865" y="0"/>
                  </a:moveTo>
                  <a:cubicBezTo>
                    <a:pt x="3798" y="0"/>
                    <a:pt x="3730" y="3"/>
                    <a:pt x="3666" y="8"/>
                  </a:cubicBezTo>
                  <a:cubicBezTo>
                    <a:pt x="3365" y="34"/>
                    <a:pt x="3074" y="67"/>
                    <a:pt x="2772" y="103"/>
                  </a:cubicBezTo>
                  <a:cubicBezTo>
                    <a:pt x="2607" y="126"/>
                    <a:pt x="2445" y="162"/>
                    <a:pt x="2295" y="207"/>
                  </a:cubicBezTo>
                  <a:cubicBezTo>
                    <a:pt x="1688" y="383"/>
                    <a:pt x="1096" y="603"/>
                    <a:pt x="548" y="916"/>
                  </a:cubicBezTo>
                  <a:cubicBezTo>
                    <a:pt x="442" y="986"/>
                    <a:pt x="339" y="1045"/>
                    <a:pt x="244" y="1104"/>
                  </a:cubicBezTo>
                  <a:cubicBezTo>
                    <a:pt x="71" y="1221"/>
                    <a:pt x="23" y="1405"/>
                    <a:pt x="12" y="1592"/>
                  </a:cubicBezTo>
                  <a:cubicBezTo>
                    <a:pt x="1" y="1673"/>
                    <a:pt x="1" y="1754"/>
                    <a:pt x="1" y="1838"/>
                  </a:cubicBezTo>
                  <a:cubicBezTo>
                    <a:pt x="12" y="2059"/>
                    <a:pt x="152" y="2210"/>
                    <a:pt x="350" y="2291"/>
                  </a:cubicBezTo>
                  <a:cubicBezTo>
                    <a:pt x="374" y="2302"/>
                    <a:pt x="403" y="2305"/>
                    <a:pt x="434" y="2305"/>
                  </a:cubicBezTo>
                  <a:cubicBezTo>
                    <a:pt x="464" y="2305"/>
                    <a:pt x="495" y="2302"/>
                    <a:pt x="523" y="2302"/>
                  </a:cubicBezTo>
                  <a:cubicBezTo>
                    <a:pt x="566" y="2302"/>
                    <a:pt x="615" y="2285"/>
                    <a:pt x="664" y="2285"/>
                  </a:cubicBezTo>
                  <a:cubicBezTo>
                    <a:pt x="695" y="2285"/>
                    <a:pt x="727" y="2292"/>
                    <a:pt x="758" y="2313"/>
                  </a:cubicBezTo>
                  <a:cubicBezTo>
                    <a:pt x="850" y="2372"/>
                    <a:pt x="909" y="2453"/>
                    <a:pt x="956" y="2548"/>
                  </a:cubicBezTo>
                  <a:cubicBezTo>
                    <a:pt x="1049" y="2757"/>
                    <a:pt x="1141" y="2956"/>
                    <a:pt x="1258" y="3151"/>
                  </a:cubicBezTo>
                  <a:cubicBezTo>
                    <a:pt x="1420" y="3419"/>
                    <a:pt x="1585" y="3699"/>
                    <a:pt x="1794" y="3945"/>
                  </a:cubicBezTo>
                  <a:cubicBezTo>
                    <a:pt x="1887" y="4037"/>
                    <a:pt x="1990" y="4129"/>
                    <a:pt x="2096" y="4224"/>
                  </a:cubicBezTo>
                  <a:cubicBezTo>
                    <a:pt x="2119" y="4246"/>
                    <a:pt x="2155" y="4269"/>
                    <a:pt x="2188" y="4283"/>
                  </a:cubicBezTo>
                  <a:cubicBezTo>
                    <a:pt x="2364" y="4353"/>
                    <a:pt x="2538" y="4375"/>
                    <a:pt x="2725" y="4375"/>
                  </a:cubicBezTo>
                  <a:cubicBezTo>
                    <a:pt x="3155" y="4364"/>
                    <a:pt x="3574" y="4353"/>
                    <a:pt x="4004" y="4353"/>
                  </a:cubicBezTo>
                  <a:cubicBezTo>
                    <a:pt x="4390" y="4353"/>
                    <a:pt x="4761" y="4364"/>
                    <a:pt x="5133" y="4375"/>
                  </a:cubicBezTo>
                  <a:cubicBezTo>
                    <a:pt x="5401" y="4386"/>
                    <a:pt x="5669" y="4408"/>
                    <a:pt x="5926" y="4445"/>
                  </a:cubicBezTo>
                  <a:cubicBezTo>
                    <a:pt x="6041" y="4456"/>
                    <a:pt x="6158" y="4503"/>
                    <a:pt x="6298" y="4526"/>
                  </a:cubicBezTo>
                  <a:lnTo>
                    <a:pt x="6298" y="4364"/>
                  </a:lnTo>
                  <a:cubicBezTo>
                    <a:pt x="6298" y="4258"/>
                    <a:pt x="6298" y="4258"/>
                    <a:pt x="6206" y="4213"/>
                  </a:cubicBezTo>
                  <a:cubicBezTo>
                    <a:pt x="6007" y="4129"/>
                    <a:pt x="5809" y="4096"/>
                    <a:pt x="5599" y="4073"/>
                  </a:cubicBezTo>
                  <a:cubicBezTo>
                    <a:pt x="5287" y="4026"/>
                    <a:pt x="4971" y="4003"/>
                    <a:pt x="4658" y="3978"/>
                  </a:cubicBezTo>
                  <a:cubicBezTo>
                    <a:pt x="3993" y="3945"/>
                    <a:pt x="3342" y="3827"/>
                    <a:pt x="2702" y="3654"/>
                  </a:cubicBezTo>
                  <a:cubicBezTo>
                    <a:pt x="2468" y="3584"/>
                    <a:pt x="2236" y="3500"/>
                    <a:pt x="2015" y="3386"/>
                  </a:cubicBezTo>
                  <a:cubicBezTo>
                    <a:pt x="1828" y="3291"/>
                    <a:pt x="1688" y="3140"/>
                    <a:pt x="1596" y="2956"/>
                  </a:cubicBezTo>
                  <a:cubicBezTo>
                    <a:pt x="1468" y="2721"/>
                    <a:pt x="1375" y="2467"/>
                    <a:pt x="1328" y="2210"/>
                  </a:cubicBezTo>
                  <a:cubicBezTo>
                    <a:pt x="1306" y="2059"/>
                    <a:pt x="1317" y="1908"/>
                    <a:pt x="1339" y="1754"/>
                  </a:cubicBezTo>
                  <a:cubicBezTo>
                    <a:pt x="1375" y="1511"/>
                    <a:pt x="1501" y="1302"/>
                    <a:pt x="1641" y="1115"/>
                  </a:cubicBezTo>
                  <a:cubicBezTo>
                    <a:pt x="1769" y="953"/>
                    <a:pt x="1898" y="791"/>
                    <a:pt x="2074" y="684"/>
                  </a:cubicBezTo>
                  <a:cubicBezTo>
                    <a:pt x="2339" y="511"/>
                    <a:pt x="2633" y="416"/>
                    <a:pt x="2945" y="358"/>
                  </a:cubicBezTo>
                  <a:cubicBezTo>
                    <a:pt x="3252" y="310"/>
                    <a:pt x="3558" y="261"/>
                    <a:pt x="3874" y="261"/>
                  </a:cubicBezTo>
                  <a:cubicBezTo>
                    <a:pt x="3929" y="261"/>
                    <a:pt x="3985" y="262"/>
                    <a:pt x="4041" y="265"/>
                  </a:cubicBezTo>
                  <a:cubicBezTo>
                    <a:pt x="4563" y="288"/>
                    <a:pt x="5088" y="372"/>
                    <a:pt x="5566" y="615"/>
                  </a:cubicBezTo>
                  <a:cubicBezTo>
                    <a:pt x="5577" y="615"/>
                    <a:pt x="5588" y="615"/>
                    <a:pt x="5611" y="626"/>
                  </a:cubicBezTo>
                  <a:cubicBezTo>
                    <a:pt x="5541" y="475"/>
                    <a:pt x="5460" y="346"/>
                    <a:pt x="5309" y="277"/>
                  </a:cubicBezTo>
                  <a:cubicBezTo>
                    <a:pt x="5099" y="173"/>
                    <a:pt x="4890" y="115"/>
                    <a:pt x="4658" y="78"/>
                  </a:cubicBezTo>
                  <a:cubicBezTo>
                    <a:pt x="4460" y="56"/>
                    <a:pt x="4261" y="22"/>
                    <a:pt x="4063" y="8"/>
                  </a:cubicBezTo>
                  <a:cubicBezTo>
                    <a:pt x="3999" y="3"/>
                    <a:pt x="3932" y="0"/>
                    <a:pt x="3865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2"/>
            <p:cNvSpPr/>
            <p:nvPr/>
          </p:nvSpPr>
          <p:spPr>
            <a:xfrm>
              <a:off x="5809346" y="1595974"/>
              <a:ext cx="269514" cy="221103"/>
            </a:xfrm>
            <a:custGeom>
              <a:avLst/>
              <a:gdLst/>
              <a:ahLst/>
              <a:cxnLst/>
              <a:rect l="l" t="t" r="r" b="b"/>
              <a:pathLst>
                <a:path w="3563" h="2923" extrusionOk="0">
                  <a:moveTo>
                    <a:pt x="420" y="1"/>
                  </a:moveTo>
                  <a:cubicBezTo>
                    <a:pt x="397" y="34"/>
                    <a:pt x="364" y="70"/>
                    <a:pt x="338" y="104"/>
                  </a:cubicBezTo>
                  <a:cubicBezTo>
                    <a:pt x="224" y="269"/>
                    <a:pt x="107" y="442"/>
                    <a:pt x="48" y="640"/>
                  </a:cubicBezTo>
                  <a:cubicBezTo>
                    <a:pt x="14" y="791"/>
                    <a:pt x="0" y="942"/>
                    <a:pt x="14" y="1107"/>
                  </a:cubicBezTo>
                  <a:cubicBezTo>
                    <a:pt x="37" y="1409"/>
                    <a:pt x="154" y="1688"/>
                    <a:pt x="305" y="1956"/>
                  </a:cubicBezTo>
                  <a:cubicBezTo>
                    <a:pt x="386" y="2118"/>
                    <a:pt x="514" y="2224"/>
                    <a:pt x="677" y="2316"/>
                  </a:cubicBezTo>
                  <a:cubicBezTo>
                    <a:pt x="945" y="2467"/>
                    <a:pt x="1235" y="2548"/>
                    <a:pt x="1537" y="2618"/>
                  </a:cubicBezTo>
                  <a:cubicBezTo>
                    <a:pt x="1830" y="2688"/>
                    <a:pt x="2110" y="2758"/>
                    <a:pt x="2400" y="2805"/>
                  </a:cubicBezTo>
                  <a:cubicBezTo>
                    <a:pt x="2573" y="2842"/>
                    <a:pt x="2761" y="2864"/>
                    <a:pt x="2934" y="2875"/>
                  </a:cubicBezTo>
                  <a:cubicBezTo>
                    <a:pt x="3121" y="2898"/>
                    <a:pt x="3308" y="2911"/>
                    <a:pt x="3493" y="2923"/>
                  </a:cubicBezTo>
                  <a:lnTo>
                    <a:pt x="3551" y="2923"/>
                  </a:lnTo>
                  <a:cubicBezTo>
                    <a:pt x="3551" y="2923"/>
                    <a:pt x="3551" y="2911"/>
                    <a:pt x="3562" y="2911"/>
                  </a:cubicBezTo>
                  <a:cubicBezTo>
                    <a:pt x="3400" y="2758"/>
                    <a:pt x="3238" y="2596"/>
                    <a:pt x="3073" y="2445"/>
                  </a:cubicBezTo>
                  <a:cubicBezTo>
                    <a:pt x="2738" y="2129"/>
                    <a:pt x="2411" y="1816"/>
                    <a:pt x="2073" y="1515"/>
                  </a:cubicBezTo>
                  <a:cubicBezTo>
                    <a:pt x="1783" y="1246"/>
                    <a:pt x="1456" y="1001"/>
                    <a:pt x="1154" y="732"/>
                  </a:cubicBezTo>
                  <a:cubicBezTo>
                    <a:pt x="967" y="570"/>
                    <a:pt x="794" y="383"/>
                    <a:pt x="607" y="199"/>
                  </a:cubicBezTo>
                  <a:cubicBezTo>
                    <a:pt x="548" y="140"/>
                    <a:pt x="489" y="70"/>
                    <a:pt x="420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2"/>
            <p:cNvSpPr/>
            <p:nvPr/>
          </p:nvSpPr>
          <p:spPr>
            <a:xfrm>
              <a:off x="5956389" y="1542119"/>
              <a:ext cx="220271" cy="182450"/>
            </a:xfrm>
            <a:custGeom>
              <a:avLst/>
              <a:gdLst/>
              <a:ahLst/>
              <a:cxnLst/>
              <a:rect l="l" t="t" r="r" b="b"/>
              <a:pathLst>
                <a:path w="2912" h="2412" extrusionOk="0">
                  <a:moveTo>
                    <a:pt x="658" y="0"/>
                  </a:moveTo>
                  <a:cubicBezTo>
                    <a:pt x="442" y="0"/>
                    <a:pt x="227" y="18"/>
                    <a:pt x="12" y="48"/>
                  </a:cubicBezTo>
                  <a:cubicBezTo>
                    <a:pt x="1" y="84"/>
                    <a:pt x="12" y="117"/>
                    <a:pt x="37" y="154"/>
                  </a:cubicBezTo>
                  <a:cubicBezTo>
                    <a:pt x="166" y="271"/>
                    <a:pt x="280" y="386"/>
                    <a:pt x="409" y="492"/>
                  </a:cubicBezTo>
                  <a:cubicBezTo>
                    <a:pt x="629" y="701"/>
                    <a:pt x="850" y="900"/>
                    <a:pt x="1096" y="1084"/>
                  </a:cubicBezTo>
                  <a:cubicBezTo>
                    <a:pt x="1526" y="1444"/>
                    <a:pt x="1968" y="1794"/>
                    <a:pt x="2401" y="2143"/>
                  </a:cubicBezTo>
                  <a:cubicBezTo>
                    <a:pt x="2493" y="2213"/>
                    <a:pt x="2574" y="2271"/>
                    <a:pt x="2666" y="2341"/>
                  </a:cubicBezTo>
                  <a:cubicBezTo>
                    <a:pt x="2736" y="2389"/>
                    <a:pt x="2820" y="2411"/>
                    <a:pt x="2912" y="2411"/>
                  </a:cubicBezTo>
                  <a:cubicBezTo>
                    <a:pt x="2901" y="2319"/>
                    <a:pt x="2889" y="2238"/>
                    <a:pt x="2864" y="2157"/>
                  </a:cubicBezTo>
                  <a:cubicBezTo>
                    <a:pt x="2783" y="1562"/>
                    <a:pt x="2621" y="992"/>
                    <a:pt x="2375" y="455"/>
                  </a:cubicBezTo>
                  <a:cubicBezTo>
                    <a:pt x="2353" y="422"/>
                    <a:pt x="2331" y="397"/>
                    <a:pt x="2294" y="374"/>
                  </a:cubicBezTo>
                  <a:cubicBezTo>
                    <a:pt x="1968" y="187"/>
                    <a:pt x="1607" y="106"/>
                    <a:pt x="1236" y="48"/>
                  </a:cubicBezTo>
                  <a:cubicBezTo>
                    <a:pt x="1043" y="15"/>
                    <a:pt x="850" y="0"/>
                    <a:pt x="658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2"/>
            <p:cNvSpPr/>
            <p:nvPr/>
          </p:nvSpPr>
          <p:spPr>
            <a:xfrm>
              <a:off x="5750423" y="1454983"/>
              <a:ext cx="284491" cy="91754"/>
            </a:xfrm>
            <a:custGeom>
              <a:avLst/>
              <a:gdLst/>
              <a:ahLst/>
              <a:cxnLst/>
              <a:rect l="l" t="t" r="r" b="b"/>
              <a:pathLst>
                <a:path w="3761" h="1213" extrusionOk="0">
                  <a:moveTo>
                    <a:pt x="746" y="431"/>
                  </a:moveTo>
                  <a:lnTo>
                    <a:pt x="746" y="431"/>
                  </a:lnTo>
                  <a:cubicBezTo>
                    <a:pt x="793" y="445"/>
                    <a:pt x="849" y="515"/>
                    <a:pt x="849" y="585"/>
                  </a:cubicBezTo>
                  <a:cubicBezTo>
                    <a:pt x="793" y="560"/>
                    <a:pt x="735" y="468"/>
                    <a:pt x="746" y="431"/>
                  </a:cubicBezTo>
                  <a:close/>
                  <a:moveTo>
                    <a:pt x="2841" y="409"/>
                  </a:moveTo>
                  <a:cubicBezTo>
                    <a:pt x="2794" y="501"/>
                    <a:pt x="2701" y="549"/>
                    <a:pt x="2620" y="619"/>
                  </a:cubicBezTo>
                  <a:cubicBezTo>
                    <a:pt x="2620" y="560"/>
                    <a:pt x="2783" y="420"/>
                    <a:pt x="2841" y="409"/>
                  </a:cubicBezTo>
                  <a:close/>
                  <a:moveTo>
                    <a:pt x="605" y="594"/>
                  </a:moveTo>
                  <a:cubicBezTo>
                    <a:pt x="706" y="594"/>
                    <a:pt x="899" y="742"/>
                    <a:pt x="933" y="817"/>
                  </a:cubicBezTo>
                  <a:cubicBezTo>
                    <a:pt x="933" y="828"/>
                    <a:pt x="919" y="828"/>
                    <a:pt x="919" y="828"/>
                  </a:cubicBezTo>
                  <a:cubicBezTo>
                    <a:pt x="863" y="795"/>
                    <a:pt x="816" y="747"/>
                    <a:pt x="757" y="700"/>
                  </a:cubicBezTo>
                  <a:cubicBezTo>
                    <a:pt x="698" y="666"/>
                    <a:pt x="640" y="630"/>
                    <a:pt x="584" y="596"/>
                  </a:cubicBezTo>
                  <a:cubicBezTo>
                    <a:pt x="590" y="594"/>
                    <a:pt x="597" y="594"/>
                    <a:pt x="605" y="594"/>
                  </a:cubicBezTo>
                  <a:close/>
                  <a:moveTo>
                    <a:pt x="2193" y="0"/>
                  </a:moveTo>
                  <a:cubicBezTo>
                    <a:pt x="1735" y="0"/>
                    <a:pt x="1287" y="80"/>
                    <a:pt x="849" y="222"/>
                  </a:cubicBezTo>
                  <a:cubicBezTo>
                    <a:pt x="746" y="258"/>
                    <a:pt x="629" y="292"/>
                    <a:pt x="536" y="339"/>
                  </a:cubicBezTo>
                  <a:cubicBezTo>
                    <a:pt x="360" y="431"/>
                    <a:pt x="198" y="526"/>
                    <a:pt x="36" y="630"/>
                  </a:cubicBezTo>
                  <a:cubicBezTo>
                    <a:pt x="25" y="630"/>
                    <a:pt x="11" y="641"/>
                    <a:pt x="0" y="655"/>
                  </a:cubicBezTo>
                  <a:cubicBezTo>
                    <a:pt x="36" y="655"/>
                    <a:pt x="70" y="666"/>
                    <a:pt x="95" y="666"/>
                  </a:cubicBezTo>
                  <a:cubicBezTo>
                    <a:pt x="108" y="666"/>
                    <a:pt x="121" y="665"/>
                    <a:pt x="134" y="665"/>
                  </a:cubicBezTo>
                  <a:cubicBezTo>
                    <a:pt x="519" y="665"/>
                    <a:pt x="800" y="828"/>
                    <a:pt x="989" y="1166"/>
                  </a:cubicBezTo>
                  <a:cubicBezTo>
                    <a:pt x="1005" y="1197"/>
                    <a:pt x="1021" y="1213"/>
                    <a:pt x="1043" y="1213"/>
                  </a:cubicBezTo>
                  <a:cubicBezTo>
                    <a:pt x="1054" y="1213"/>
                    <a:pt x="1068" y="1208"/>
                    <a:pt x="1084" y="1200"/>
                  </a:cubicBezTo>
                  <a:cubicBezTo>
                    <a:pt x="1363" y="1119"/>
                    <a:pt x="1654" y="1015"/>
                    <a:pt x="1956" y="945"/>
                  </a:cubicBezTo>
                  <a:cubicBezTo>
                    <a:pt x="2316" y="850"/>
                    <a:pt x="2690" y="828"/>
                    <a:pt x="3073" y="806"/>
                  </a:cubicBezTo>
                  <a:cubicBezTo>
                    <a:pt x="3155" y="801"/>
                    <a:pt x="3239" y="798"/>
                    <a:pt x="3324" y="798"/>
                  </a:cubicBezTo>
                  <a:cubicBezTo>
                    <a:pt x="3443" y="798"/>
                    <a:pt x="3563" y="804"/>
                    <a:pt x="3679" y="817"/>
                  </a:cubicBezTo>
                  <a:lnTo>
                    <a:pt x="3760" y="817"/>
                  </a:lnTo>
                  <a:cubicBezTo>
                    <a:pt x="3727" y="781"/>
                    <a:pt x="3713" y="747"/>
                    <a:pt x="3690" y="711"/>
                  </a:cubicBezTo>
                  <a:cubicBezTo>
                    <a:pt x="3470" y="468"/>
                    <a:pt x="3224" y="269"/>
                    <a:pt x="2933" y="130"/>
                  </a:cubicBezTo>
                  <a:cubicBezTo>
                    <a:pt x="2724" y="37"/>
                    <a:pt x="2503" y="12"/>
                    <a:pt x="2282" y="1"/>
                  </a:cubicBezTo>
                  <a:cubicBezTo>
                    <a:pt x="2253" y="0"/>
                    <a:pt x="2223" y="0"/>
                    <a:pt x="2193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2"/>
            <p:cNvSpPr/>
            <p:nvPr/>
          </p:nvSpPr>
          <p:spPr>
            <a:xfrm>
              <a:off x="5551795" y="1447192"/>
              <a:ext cx="175037" cy="172314"/>
            </a:xfrm>
            <a:custGeom>
              <a:avLst/>
              <a:gdLst/>
              <a:ahLst/>
              <a:cxnLst/>
              <a:rect l="l" t="t" r="r" b="b"/>
              <a:pathLst>
                <a:path w="2314" h="2278" extrusionOk="0">
                  <a:moveTo>
                    <a:pt x="1729" y="1805"/>
                  </a:moveTo>
                  <a:lnTo>
                    <a:pt x="1743" y="1817"/>
                  </a:lnTo>
                  <a:lnTo>
                    <a:pt x="1743" y="1828"/>
                  </a:lnTo>
                  <a:cubicBezTo>
                    <a:pt x="1743" y="1839"/>
                    <a:pt x="1743" y="1839"/>
                    <a:pt x="1729" y="1839"/>
                  </a:cubicBezTo>
                  <a:cubicBezTo>
                    <a:pt x="1709" y="1846"/>
                    <a:pt x="1683" y="1858"/>
                    <a:pt x="1656" y="1858"/>
                  </a:cubicBezTo>
                  <a:cubicBezTo>
                    <a:pt x="1639" y="1858"/>
                    <a:pt x="1621" y="1853"/>
                    <a:pt x="1604" y="1839"/>
                  </a:cubicBezTo>
                  <a:cubicBezTo>
                    <a:pt x="1626" y="1828"/>
                    <a:pt x="1659" y="1828"/>
                    <a:pt x="1685" y="1817"/>
                  </a:cubicBezTo>
                  <a:cubicBezTo>
                    <a:pt x="1696" y="1817"/>
                    <a:pt x="1707" y="1805"/>
                    <a:pt x="1729" y="1805"/>
                  </a:cubicBezTo>
                  <a:close/>
                  <a:moveTo>
                    <a:pt x="1928" y="1850"/>
                  </a:moveTo>
                  <a:lnTo>
                    <a:pt x="1916" y="1861"/>
                  </a:lnTo>
                  <a:cubicBezTo>
                    <a:pt x="1883" y="1898"/>
                    <a:pt x="1858" y="1920"/>
                    <a:pt x="1824" y="1956"/>
                  </a:cubicBezTo>
                  <a:cubicBezTo>
                    <a:pt x="1824" y="1945"/>
                    <a:pt x="1824" y="1945"/>
                    <a:pt x="1813" y="1945"/>
                  </a:cubicBezTo>
                  <a:cubicBezTo>
                    <a:pt x="1824" y="1898"/>
                    <a:pt x="1847" y="1875"/>
                    <a:pt x="1883" y="1850"/>
                  </a:cubicBezTo>
                  <a:close/>
                  <a:moveTo>
                    <a:pt x="137" y="1"/>
                  </a:moveTo>
                  <a:cubicBezTo>
                    <a:pt x="123" y="23"/>
                    <a:pt x="112" y="34"/>
                    <a:pt x="101" y="45"/>
                  </a:cubicBezTo>
                  <a:lnTo>
                    <a:pt x="101" y="59"/>
                  </a:lnTo>
                  <a:cubicBezTo>
                    <a:pt x="67" y="233"/>
                    <a:pt x="53" y="420"/>
                    <a:pt x="123" y="582"/>
                  </a:cubicBezTo>
                  <a:cubicBezTo>
                    <a:pt x="170" y="674"/>
                    <a:pt x="207" y="769"/>
                    <a:pt x="251" y="872"/>
                  </a:cubicBezTo>
                  <a:lnTo>
                    <a:pt x="251" y="931"/>
                  </a:lnTo>
                  <a:lnTo>
                    <a:pt x="182" y="931"/>
                  </a:lnTo>
                  <a:cubicBezTo>
                    <a:pt x="145" y="915"/>
                    <a:pt x="115" y="906"/>
                    <a:pt x="90" y="906"/>
                  </a:cubicBezTo>
                  <a:cubicBezTo>
                    <a:pt x="27" y="906"/>
                    <a:pt x="0" y="959"/>
                    <a:pt x="8" y="1060"/>
                  </a:cubicBezTo>
                  <a:cubicBezTo>
                    <a:pt x="20" y="1163"/>
                    <a:pt x="53" y="1247"/>
                    <a:pt x="123" y="1317"/>
                  </a:cubicBezTo>
                  <a:cubicBezTo>
                    <a:pt x="193" y="1386"/>
                    <a:pt x="263" y="1431"/>
                    <a:pt x="332" y="1490"/>
                  </a:cubicBezTo>
                  <a:cubicBezTo>
                    <a:pt x="391" y="1526"/>
                    <a:pt x="391" y="1560"/>
                    <a:pt x="332" y="1582"/>
                  </a:cubicBezTo>
                  <a:cubicBezTo>
                    <a:pt x="310" y="1596"/>
                    <a:pt x="299" y="1596"/>
                    <a:pt x="288" y="1607"/>
                  </a:cubicBezTo>
                  <a:cubicBezTo>
                    <a:pt x="218" y="1641"/>
                    <a:pt x="207" y="1710"/>
                    <a:pt x="251" y="1769"/>
                  </a:cubicBezTo>
                  <a:cubicBezTo>
                    <a:pt x="321" y="1850"/>
                    <a:pt x="427" y="1875"/>
                    <a:pt x="531" y="1898"/>
                  </a:cubicBezTo>
                  <a:cubicBezTo>
                    <a:pt x="578" y="1909"/>
                    <a:pt x="626" y="1909"/>
                    <a:pt x="670" y="1909"/>
                  </a:cubicBezTo>
                  <a:cubicBezTo>
                    <a:pt x="729" y="1920"/>
                    <a:pt x="751" y="1945"/>
                    <a:pt x="718" y="2001"/>
                  </a:cubicBezTo>
                  <a:cubicBezTo>
                    <a:pt x="670" y="2085"/>
                    <a:pt x="696" y="2118"/>
                    <a:pt x="777" y="2141"/>
                  </a:cubicBezTo>
                  <a:cubicBezTo>
                    <a:pt x="816" y="2161"/>
                    <a:pt x="858" y="2170"/>
                    <a:pt x="901" y="2170"/>
                  </a:cubicBezTo>
                  <a:cubicBezTo>
                    <a:pt x="934" y="2170"/>
                    <a:pt x="967" y="2165"/>
                    <a:pt x="997" y="2155"/>
                  </a:cubicBezTo>
                  <a:cubicBezTo>
                    <a:pt x="1056" y="2141"/>
                    <a:pt x="1101" y="2118"/>
                    <a:pt x="1159" y="2107"/>
                  </a:cubicBezTo>
                  <a:cubicBezTo>
                    <a:pt x="1167" y="2105"/>
                    <a:pt x="1175" y="2104"/>
                    <a:pt x="1181" y="2104"/>
                  </a:cubicBezTo>
                  <a:cubicBezTo>
                    <a:pt x="1214" y="2104"/>
                    <a:pt x="1229" y="2126"/>
                    <a:pt x="1229" y="2166"/>
                  </a:cubicBezTo>
                  <a:cubicBezTo>
                    <a:pt x="1229" y="2236"/>
                    <a:pt x="1254" y="2258"/>
                    <a:pt x="1324" y="2269"/>
                  </a:cubicBezTo>
                  <a:cubicBezTo>
                    <a:pt x="1355" y="2275"/>
                    <a:pt x="1386" y="2277"/>
                    <a:pt x="1418" y="2277"/>
                  </a:cubicBezTo>
                  <a:cubicBezTo>
                    <a:pt x="1530" y="2277"/>
                    <a:pt x="1645" y="2245"/>
                    <a:pt x="1754" y="2199"/>
                  </a:cubicBezTo>
                  <a:cubicBezTo>
                    <a:pt x="1928" y="2130"/>
                    <a:pt x="2078" y="2015"/>
                    <a:pt x="2207" y="1861"/>
                  </a:cubicBezTo>
                  <a:cubicBezTo>
                    <a:pt x="2254" y="1817"/>
                    <a:pt x="2277" y="1747"/>
                    <a:pt x="2313" y="1677"/>
                  </a:cubicBezTo>
                  <a:lnTo>
                    <a:pt x="2313" y="1677"/>
                  </a:lnTo>
                  <a:cubicBezTo>
                    <a:pt x="2242" y="1694"/>
                    <a:pt x="2174" y="1701"/>
                    <a:pt x="2107" y="1701"/>
                  </a:cubicBezTo>
                  <a:cubicBezTo>
                    <a:pt x="1996" y="1701"/>
                    <a:pt x="1890" y="1681"/>
                    <a:pt x="1788" y="1652"/>
                  </a:cubicBezTo>
                  <a:cubicBezTo>
                    <a:pt x="1159" y="1526"/>
                    <a:pt x="696" y="1177"/>
                    <a:pt x="332" y="652"/>
                  </a:cubicBezTo>
                  <a:cubicBezTo>
                    <a:pt x="229" y="501"/>
                    <a:pt x="170" y="325"/>
                    <a:pt x="137" y="14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2"/>
            <p:cNvSpPr/>
            <p:nvPr/>
          </p:nvSpPr>
          <p:spPr>
            <a:xfrm>
              <a:off x="5680835" y="1918197"/>
              <a:ext cx="492281" cy="37897"/>
            </a:xfrm>
            <a:custGeom>
              <a:avLst/>
              <a:gdLst/>
              <a:ahLst/>
              <a:cxnLst/>
              <a:rect l="l" t="t" r="r" b="b"/>
              <a:pathLst>
                <a:path w="6508" h="501" extrusionOk="0">
                  <a:moveTo>
                    <a:pt x="23" y="1"/>
                  </a:moveTo>
                  <a:cubicBezTo>
                    <a:pt x="12" y="48"/>
                    <a:pt x="1" y="93"/>
                    <a:pt x="12" y="141"/>
                  </a:cubicBezTo>
                  <a:cubicBezTo>
                    <a:pt x="23" y="174"/>
                    <a:pt x="60" y="199"/>
                    <a:pt x="93" y="210"/>
                  </a:cubicBezTo>
                  <a:cubicBezTo>
                    <a:pt x="152" y="233"/>
                    <a:pt x="210" y="244"/>
                    <a:pt x="269" y="244"/>
                  </a:cubicBezTo>
                  <a:cubicBezTo>
                    <a:pt x="688" y="280"/>
                    <a:pt x="1118" y="314"/>
                    <a:pt x="1537" y="328"/>
                  </a:cubicBezTo>
                  <a:cubicBezTo>
                    <a:pt x="1968" y="350"/>
                    <a:pt x="2387" y="384"/>
                    <a:pt x="2817" y="420"/>
                  </a:cubicBezTo>
                  <a:cubicBezTo>
                    <a:pt x="3052" y="431"/>
                    <a:pt x="3295" y="431"/>
                    <a:pt x="3529" y="442"/>
                  </a:cubicBezTo>
                  <a:cubicBezTo>
                    <a:pt x="3890" y="467"/>
                    <a:pt x="4239" y="490"/>
                    <a:pt x="4599" y="501"/>
                  </a:cubicBezTo>
                  <a:lnTo>
                    <a:pt x="5890" y="501"/>
                  </a:lnTo>
                  <a:cubicBezTo>
                    <a:pt x="6044" y="490"/>
                    <a:pt x="6194" y="467"/>
                    <a:pt x="6345" y="453"/>
                  </a:cubicBezTo>
                  <a:cubicBezTo>
                    <a:pt x="6356" y="453"/>
                    <a:pt x="6368" y="442"/>
                    <a:pt x="6393" y="442"/>
                  </a:cubicBezTo>
                  <a:cubicBezTo>
                    <a:pt x="6507" y="420"/>
                    <a:pt x="6507" y="350"/>
                    <a:pt x="6449" y="244"/>
                  </a:cubicBezTo>
                  <a:cubicBezTo>
                    <a:pt x="6438" y="210"/>
                    <a:pt x="6404" y="199"/>
                    <a:pt x="6356" y="199"/>
                  </a:cubicBezTo>
                  <a:cubicBezTo>
                    <a:pt x="6055" y="244"/>
                    <a:pt x="5750" y="244"/>
                    <a:pt x="5437" y="258"/>
                  </a:cubicBezTo>
                  <a:cubicBezTo>
                    <a:pt x="5303" y="262"/>
                    <a:pt x="5168" y="264"/>
                    <a:pt x="5033" y="264"/>
                  </a:cubicBezTo>
                  <a:cubicBezTo>
                    <a:pt x="4443" y="264"/>
                    <a:pt x="3848" y="231"/>
                    <a:pt x="3261" y="222"/>
                  </a:cubicBezTo>
                  <a:cubicBezTo>
                    <a:pt x="2772" y="222"/>
                    <a:pt x="2283" y="222"/>
                    <a:pt x="1794" y="210"/>
                  </a:cubicBezTo>
                  <a:cubicBezTo>
                    <a:pt x="1398" y="188"/>
                    <a:pt x="1015" y="152"/>
                    <a:pt x="618" y="118"/>
                  </a:cubicBezTo>
                  <a:cubicBezTo>
                    <a:pt x="431" y="93"/>
                    <a:pt x="247" y="48"/>
                    <a:pt x="71" y="12"/>
                  </a:cubicBezTo>
                  <a:cubicBezTo>
                    <a:pt x="48" y="12"/>
                    <a:pt x="37" y="12"/>
                    <a:pt x="23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2"/>
            <p:cNvSpPr/>
            <p:nvPr/>
          </p:nvSpPr>
          <p:spPr>
            <a:xfrm>
              <a:off x="5565486" y="1446360"/>
              <a:ext cx="161345" cy="124961"/>
            </a:xfrm>
            <a:custGeom>
              <a:avLst/>
              <a:gdLst/>
              <a:ahLst/>
              <a:cxnLst/>
              <a:rect l="l" t="t" r="r" b="b"/>
              <a:pathLst>
                <a:path w="2133" h="1652" extrusionOk="0">
                  <a:moveTo>
                    <a:pt x="12" y="1"/>
                  </a:moveTo>
                  <a:cubicBezTo>
                    <a:pt x="12" y="12"/>
                    <a:pt x="1" y="23"/>
                    <a:pt x="1" y="34"/>
                  </a:cubicBezTo>
                  <a:cubicBezTo>
                    <a:pt x="1" y="93"/>
                    <a:pt x="1" y="163"/>
                    <a:pt x="26" y="232"/>
                  </a:cubicBezTo>
                  <a:cubicBezTo>
                    <a:pt x="82" y="464"/>
                    <a:pt x="188" y="674"/>
                    <a:pt x="350" y="861"/>
                  </a:cubicBezTo>
                  <a:cubicBezTo>
                    <a:pt x="570" y="1093"/>
                    <a:pt x="805" y="1302"/>
                    <a:pt x="1096" y="1442"/>
                  </a:cubicBezTo>
                  <a:cubicBezTo>
                    <a:pt x="1375" y="1571"/>
                    <a:pt x="1666" y="1652"/>
                    <a:pt x="1967" y="1652"/>
                  </a:cubicBezTo>
                  <a:cubicBezTo>
                    <a:pt x="2026" y="1652"/>
                    <a:pt x="2085" y="1629"/>
                    <a:pt x="2132" y="1618"/>
                  </a:cubicBezTo>
                  <a:cubicBezTo>
                    <a:pt x="2123" y="1569"/>
                    <a:pt x="2104" y="1546"/>
                    <a:pt x="2072" y="1546"/>
                  </a:cubicBezTo>
                  <a:cubicBezTo>
                    <a:pt x="2065" y="1546"/>
                    <a:pt x="2059" y="1546"/>
                    <a:pt x="2051" y="1548"/>
                  </a:cubicBezTo>
                  <a:cubicBezTo>
                    <a:pt x="2018" y="1551"/>
                    <a:pt x="1986" y="1552"/>
                    <a:pt x="1954" y="1552"/>
                  </a:cubicBezTo>
                  <a:cubicBezTo>
                    <a:pt x="1666" y="1552"/>
                    <a:pt x="1406" y="1463"/>
                    <a:pt x="1154" y="1328"/>
                  </a:cubicBezTo>
                  <a:cubicBezTo>
                    <a:pt x="654" y="1048"/>
                    <a:pt x="291" y="652"/>
                    <a:pt x="82" y="115"/>
                  </a:cubicBezTo>
                  <a:cubicBezTo>
                    <a:pt x="70" y="82"/>
                    <a:pt x="59" y="45"/>
                    <a:pt x="48" y="23"/>
                  </a:cubicBezTo>
                  <a:cubicBezTo>
                    <a:pt x="37" y="12"/>
                    <a:pt x="26" y="12"/>
                    <a:pt x="12" y="1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2"/>
            <p:cNvSpPr/>
            <p:nvPr/>
          </p:nvSpPr>
          <p:spPr>
            <a:xfrm>
              <a:off x="5979459" y="1463908"/>
              <a:ext cx="103857" cy="61800"/>
            </a:xfrm>
            <a:custGeom>
              <a:avLst/>
              <a:gdLst/>
              <a:ahLst/>
              <a:cxnLst/>
              <a:rect l="l" t="t" r="r" b="b"/>
              <a:pathLst>
                <a:path w="1373" h="817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104"/>
                    <a:pt x="302" y="199"/>
                    <a:pt x="442" y="313"/>
                  </a:cubicBezTo>
                  <a:cubicBezTo>
                    <a:pt x="581" y="420"/>
                    <a:pt x="710" y="537"/>
                    <a:pt x="780" y="710"/>
                  </a:cubicBezTo>
                  <a:cubicBezTo>
                    <a:pt x="978" y="746"/>
                    <a:pt x="1163" y="780"/>
                    <a:pt x="1372" y="816"/>
                  </a:cubicBezTo>
                  <a:cubicBezTo>
                    <a:pt x="989" y="397"/>
                    <a:pt x="523" y="163"/>
                    <a:pt x="0" y="0"/>
                  </a:cubicBezTo>
                  <a:close/>
                </a:path>
              </a:pathLst>
            </a:custGeom>
            <a:solidFill>
              <a:srgbClr val="FFF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2"/>
            <p:cNvSpPr/>
            <p:nvPr/>
          </p:nvSpPr>
          <p:spPr>
            <a:xfrm>
              <a:off x="6084068" y="1463908"/>
              <a:ext cx="35325" cy="74054"/>
            </a:xfrm>
            <a:custGeom>
              <a:avLst/>
              <a:gdLst/>
              <a:ahLst/>
              <a:cxnLst/>
              <a:rect l="l" t="t" r="r" b="b"/>
              <a:pathLst>
                <a:path w="467" h="979" extrusionOk="0">
                  <a:moveTo>
                    <a:pt x="210" y="0"/>
                  </a:moveTo>
                  <a:cubicBezTo>
                    <a:pt x="199" y="23"/>
                    <a:pt x="187" y="48"/>
                    <a:pt x="187" y="59"/>
                  </a:cubicBezTo>
                  <a:cubicBezTo>
                    <a:pt x="187" y="232"/>
                    <a:pt x="140" y="408"/>
                    <a:pt x="95" y="570"/>
                  </a:cubicBezTo>
                  <a:cubicBezTo>
                    <a:pt x="70" y="607"/>
                    <a:pt x="48" y="651"/>
                    <a:pt x="37" y="699"/>
                  </a:cubicBezTo>
                  <a:cubicBezTo>
                    <a:pt x="25" y="721"/>
                    <a:pt x="0" y="746"/>
                    <a:pt x="0" y="758"/>
                  </a:cubicBezTo>
                  <a:cubicBezTo>
                    <a:pt x="25" y="791"/>
                    <a:pt x="48" y="827"/>
                    <a:pt x="84" y="850"/>
                  </a:cubicBezTo>
                  <a:cubicBezTo>
                    <a:pt x="176" y="897"/>
                    <a:pt x="280" y="931"/>
                    <a:pt x="386" y="978"/>
                  </a:cubicBezTo>
                  <a:cubicBezTo>
                    <a:pt x="433" y="908"/>
                    <a:pt x="467" y="827"/>
                    <a:pt x="444" y="746"/>
                  </a:cubicBezTo>
                  <a:cubicBezTo>
                    <a:pt x="428" y="715"/>
                    <a:pt x="417" y="699"/>
                    <a:pt x="398" y="699"/>
                  </a:cubicBezTo>
                  <a:cubicBezTo>
                    <a:pt x="389" y="699"/>
                    <a:pt x="378" y="703"/>
                    <a:pt x="363" y="710"/>
                  </a:cubicBezTo>
                  <a:cubicBezTo>
                    <a:pt x="349" y="721"/>
                    <a:pt x="327" y="721"/>
                    <a:pt x="316" y="721"/>
                  </a:cubicBezTo>
                  <a:cubicBezTo>
                    <a:pt x="316" y="710"/>
                    <a:pt x="305" y="688"/>
                    <a:pt x="305" y="663"/>
                  </a:cubicBezTo>
                  <a:cubicBezTo>
                    <a:pt x="327" y="501"/>
                    <a:pt x="349" y="339"/>
                    <a:pt x="316" y="174"/>
                  </a:cubicBezTo>
                  <a:cubicBezTo>
                    <a:pt x="305" y="129"/>
                    <a:pt x="280" y="81"/>
                    <a:pt x="257" y="48"/>
                  </a:cubicBezTo>
                  <a:cubicBezTo>
                    <a:pt x="257" y="23"/>
                    <a:pt x="224" y="12"/>
                    <a:pt x="210" y="0"/>
                  </a:cubicBezTo>
                  <a:close/>
                </a:path>
              </a:pathLst>
            </a:custGeom>
            <a:solidFill>
              <a:srgbClr val="B8E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2"/>
            <p:cNvSpPr/>
            <p:nvPr/>
          </p:nvSpPr>
          <p:spPr>
            <a:xfrm>
              <a:off x="5659732" y="1752774"/>
              <a:ext cx="70423" cy="74735"/>
            </a:xfrm>
            <a:custGeom>
              <a:avLst/>
              <a:gdLst/>
              <a:ahLst/>
              <a:cxnLst/>
              <a:rect l="l" t="t" r="r" b="b"/>
              <a:pathLst>
                <a:path w="931" h="988" extrusionOk="0">
                  <a:moveTo>
                    <a:pt x="70" y="0"/>
                  </a:moveTo>
                  <a:cubicBezTo>
                    <a:pt x="59" y="93"/>
                    <a:pt x="48" y="185"/>
                    <a:pt x="23" y="280"/>
                  </a:cubicBezTo>
                  <a:cubicBezTo>
                    <a:pt x="1" y="419"/>
                    <a:pt x="59" y="534"/>
                    <a:pt x="177" y="593"/>
                  </a:cubicBezTo>
                  <a:cubicBezTo>
                    <a:pt x="232" y="615"/>
                    <a:pt x="269" y="651"/>
                    <a:pt x="280" y="710"/>
                  </a:cubicBezTo>
                  <a:cubicBezTo>
                    <a:pt x="321" y="888"/>
                    <a:pt x="452" y="988"/>
                    <a:pt x="595" y="988"/>
                  </a:cubicBezTo>
                  <a:cubicBezTo>
                    <a:pt x="657" y="988"/>
                    <a:pt x="720" y="969"/>
                    <a:pt x="780" y="931"/>
                  </a:cubicBezTo>
                  <a:cubicBezTo>
                    <a:pt x="861" y="872"/>
                    <a:pt x="920" y="802"/>
                    <a:pt x="920" y="699"/>
                  </a:cubicBezTo>
                  <a:cubicBezTo>
                    <a:pt x="931" y="545"/>
                    <a:pt x="875" y="431"/>
                    <a:pt x="758" y="336"/>
                  </a:cubicBezTo>
                  <a:cubicBezTo>
                    <a:pt x="710" y="302"/>
                    <a:pt x="665" y="291"/>
                    <a:pt x="607" y="291"/>
                  </a:cubicBezTo>
                  <a:cubicBezTo>
                    <a:pt x="594" y="292"/>
                    <a:pt x="583" y="293"/>
                    <a:pt x="572" y="293"/>
                  </a:cubicBezTo>
                  <a:cubicBezTo>
                    <a:pt x="490" y="293"/>
                    <a:pt x="450" y="255"/>
                    <a:pt x="408" y="174"/>
                  </a:cubicBezTo>
                  <a:cubicBezTo>
                    <a:pt x="397" y="126"/>
                    <a:pt x="372" y="93"/>
                    <a:pt x="327" y="81"/>
                  </a:cubicBezTo>
                  <a:lnTo>
                    <a:pt x="327" y="81"/>
                  </a:lnTo>
                  <a:cubicBezTo>
                    <a:pt x="302" y="196"/>
                    <a:pt x="291" y="221"/>
                    <a:pt x="397" y="291"/>
                  </a:cubicBezTo>
                  <a:cubicBezTo>
                    <a:pt x="420" y="302"/>
                    <a:pt x="420" y="350"/>
                    <a:pt x="431" y="372"/>
                  </a:cubicBezTo>
                  <a:cubicBezTo>
                    <a:pt x="420" y="383"/>
                    <a:pt x="397" y="394"/>
                    <a:pt x="372" y="394"/>
                  </a:cubicBezTo>
                  <a:cubicBezTo>
                    <a:pt x="221" y="394"/>
                    <a:pt x="129" y="302"/>
                    <a:pt x="140" y="151"/>
                  </a:cubicBezTo>
                  <a:cubicBezTo>
                    <a:pt x="140" y="81"/>
                    <a:pt x="140" y="23"/>
                    <a:pt x="70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2"/>
            <p:cNvSpPr/>
            <p:nvPr/>
          </p:nvSpPr>
          <p:spPr>
            <a:xfrm>
              <a:off x="6060393" y="1875991"/>
              <a:ext cx="92435" cy="31770"/>
            </a:xfrm>
            <a:custGeom>
              <a:avLst/>
              <a:gdLst/>
              <a:ahLst/>
              <a:cxnLst/>
              <a:rect l="l" t="t" r="r" b="b"/>
              <a:pathLst>
                <a:path w="1222" h="420" extrusionOk="0">
                  <a:moveTo>
                    <a:pt x="408" y="0"/>
                  </a:moveTo>
                  <a:cubicBezTo>
                    <a:pt x="313" y="0"/>
                    <a:pt x="221" y="11"/>
                    <a:pt x="129" y="22"/>
                  </a:cubicBezTo>
                  <a:cubicBezTo>
                    <a:pt x="81" y="22"/>
                    <a:pt x="59" y="48"/>
                    <a:pt x="48" y="92"/>
                  </a:cubicBezTo>
                  <a:cubicBezTo>
                    <a:pt x="23" y="173"/>
                    <a:pt x="12" y="243"/>
                    <a:pt x="0" y="327"/>
                  </a:cubicBezTo>
                  <a:cubicBezTo>
                    <a:pt x="0" y="360"/>
                    <a:pt x="23" y="383"/>
                    <a:pt x="59" y="383"/>
                  </a:cubicBezTo>
                  <a:cubicBezTo>
                    <a:pt x="188" y="383"/>
                    <a:pt x="302" y="397"/>
                    <a:pt x="431" y="408"/>
                  </a:cubicBezTo>
                  <a:lnTo>
                    <a:pt x="559" y="408"/>
                  </a:lnTo>
                  <a:lnTo>
                    <a:pt x="559" y="419"/>
                  </a:lnTo>
                  <a:cubicBezTo>
                    <a:pt x="721" y="408"/>
                    <a:pt x="886" y="408"/>
                    <a:pt x="1048" y="408"/>
                  </a:cubicBezTo>
                  <a:cubicBezTo>
                    <a:pt x="1210" y="397"/>
                    <a:pt x="1221" y="372"/>
                    <a:pt x="1210" y="221"/>
                  </a:cubicBezTo>
                  <a:cubicBezTo>
                    <a:pt x="1210" y="187"/>
                    <a:pt x="1199" y="151"/>
                    <a:pt x="1199" y="117"/>
                  </a:cubicBezTo>
                  <a:cubicBezTo>
                    <a:pt x="1199" y="59"/>
                    <a:pt x="1165" y="34"/>
                    <a:pt x="1118" y="34"/>
                  </a:cubicBezTo>
                  <a:cubicBezTo>
                    <a:pt x="886" y="22"/>
                    <a:pt x="640" y="11"/>
                    <a:pt x="408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5731135" y="1902389"/>
              <a:ext cx="10666" cy="1059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71" y="0"/>
                  </a:moveTo>
                  <a:cubicBezTo>
                    <a:pt x="34" y="0"/>
                    <a:pt x="1" y="11"/>
                    <a:pt x="1" y="59"/>
                  </a:cubicBezTo>
                  <a:cubicBezTo>
                    <a:pt x="1" y="93"/>
                    <a:pt x="34" y="140"/>
                    <a:pt x="71" y="140"/>
                  </a:cubicBezTo>
                  <a:cubicBezTo>
                    <a:pt x="104" y="140"/>
                    <a:pt x="140" y="104"/>
                    <a:pt x="140" y="70"/>
                  </a:cubicBezTo>
                  <a:cubicBezTo>
                    <a:pt x="140" y="34"/>
                    <a:pt x="104" y="0"/>
                    <a:pt x="71" y="0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5700275" y="1898758"/>
              <a:ext cx="10666" cy="9834"/>
            </a:xfrm>
            <a:custGeom>
              <a:avLst/>
              <a:gdLst/>
              <a:ahLst/>
              <a:cxnLst/>
              <a:rect l="l" t="t" r="r" b="b"/>
              <a:pathLst>
                <a:path w="141" h="130" extrusionOk="0">
                  <a:moveTo>
                    <a:pt x="60" y="1"/>
                  </a:moveTo>
                  <a:cubicBezTo>
                    <a:pt x="23" y="1"/>
                    <a:pt x="1" y="26"/>
                    <a:pt x="1" y="59"/>
                  </a:cubicBezTo>
                  <a:cubicBezTo>
                    <a:pt x="1" y="96"/>
                    <a:pt x="23" y="129"/>
                    <a:pt x="71" y="129"/>
                  </a:cubicBezTo>
                  <a:cubicBezTo>
                    <a:pt x="104" y="129"/>
                    <a:pt x="141" y="118"/>
                    <a:pt x="141" y="71"/>
                  </a:cubicBezTo>
                  <a:cubicBezTo>
                    <a:pt x="141" y="37"/>
                    <a:pt x="104" y="1"/>
                    <a:pt x="60" y="1"/>
                  </a:cubicBezTo>
                  <a:close/>
                </a:path>
              </a:pathLst>
            </a:custGeom>
            <a:solidFill>
              <a:srgbClr val="F3B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5716159" y="1614355"/>
              <a:ext cx="23752" cy="60060"/>
            </a:xfrm>
            <a:custGeom>
              <a:avLst/>
              <a:gdLst/>
              <a:ahLst/>
              <a:cxnLst/>
              <a:rect l="l" t="t" r="r" b="b"/>
              <a:pathLst>
                <a:path w="314" h="794" extrusionOk="0">
                  <a:moveTo>
                    <a:pt x="143" y="1"/>
                  </a:moveTo>
                  <a:cubicBezTo>
                    <a:pt x="122" y="1"/>
                    <a:pt x="105" y="15"/>
                    <a:pt x="93" y="48"/>
                  </a:cubicBezTo>
                  <a:cubicBezTo>
                    <a:pt x="70" y="70"/>
                    <a:pt x="59" y="107"/>
                    <a:pt x="45" y="140"/>
                  </a:cubicBezTo>
                  <a:cubicBezTo>
                    <a:pt x="0" y="305"/>
                    <a:pt x="12" y="467"/>
                    <a:pt x="59" y="629"/>
                  </a:cubicBezTo>
                  <a:cubicBezTo>
                    <a:pt x="70" y="677"/>
                    <a:pt x="115" y="735"/>
                    <a:pt x="162" y="769"/>
                  </a:cubicBezTo>
                  <a:cubicBezTo>
                    <a:pt x="184" y="786"/>
                    <a:pt x="203" y="794"/>
                    <a:pt x="220" y="794"/>
                  </a:cubicBezTo>
                  <a:cubicBezTo>
                    <a:pt x="251" y="794"/>
                    <a:pt x="273" y="769"/>
                    <a:pt x="280" y="724"/>
                  </a:cubicBezTo>
                  <a:cubicBezTo>
                    <a:pt x="291" y="629"/>
                    <a:pt x="302" y="537"/>
                    <a:pt x="313" y="434"/>
                  </a:cubicBezTo>
                  <a:cubicBezTo>
                    <a:pt x="302" y="364"/>
                    <a:pt x="302" y="269"/>
                    <a:pt x="291" y="188"/>
                  </a:cubicBezTo>
                  <a:cubicBezTo>
                    <a:pt x="280" y="129"/>
                    <a:pt x="255" y="70"/>
                    <a:pt x="199" y="26"/>
                  </a:cubicBezTo>
                  <a:cubicBezTo>
                    <a:pt x="178" y="10"/>
                    <a:pt x="159" y="1"/>
                    <a:pt x="143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5737262" y="1616170"/>
              <a:ext cx="14070" cy="55522"/>
            </a:xfrm>
            <a:custGeom>
              <a:avLst/>
              <a:gdLst/>
              <a:ahLst/>
              <a:cxnLst/>
              <a:rect l="l" t="t" r="r" b="b"/>
              <a:pathLst>
                <a:path w="186" h="734" extrusionOk="0">
                  <a:moveTo>
                    <a:pt x="18" y="0"/>
                  </a:moveTo>
                  <a:cubicBezTo>
                    <a:pt x="13" y="0"/>
                    <a:pt x="7" y="1"/>
                    <a:pt x="1" y="2"/>
                  </a:cubicBezTo>
                  <a:cubicBezTo>
                    <a:pt x="115" y="234"/>
                    <a:pt x="71" y="479"/>
                    <a:pt x="59" y="734"/>
                  </a:cubicBezTo>
                  <a:cubicBezTo>
                    <a:pt x="129" y="689"/>
                    <a:pt x="140" y="619"/>
                    <a:pt x="163" y="549"/>
                  </a:cubicBezTo>
                  <a:cubicBezTo>
                    <a:pt x="185" y="396"/>
                    <a:pt x="174" y="234"/>
                    <a:pt x="115" y="94"/>
                  </a:cubicBezTo>
                  <a:cubicBezTo>
                    <a:pt x="95" y="51"/>
                    <a:pt x="75" y="0"/>
                    <a:pt x="1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5547937" y="1441065"/>
              <a:ext cx="639330" cy="518681"/>
            </a:xfrm>
            <a:custGeom>
              <a:avLst/>
              <a:gdLst/>
              <a:ahLst/>
              <a:cxnLst/>
              <a:rect l="l" t="t" r="r" b="b"/>
              <a:pathLst>
                <a:path w="8452" h="6857" extrusionOk="0">
                  <a:moveTo>
                    <a:pt x="5705" y="302"/>
                  </a:moveTo>
                  <a:lnTo>
                    <a:pt x="5705" y="302"/>
                  </a:lnTo>
                  <a:cubicBezTo>
                    <a:pt x="6228" y="465"/>
                    <a:pt x="6694" y="699"/>
                    <a:pt x="7077" y="1118"/>
                  </a:cubicBezTo>
                  <a:cubicBezTo>
                    <a:pt x="6868" y="1082"/>
                    <a:pt x="6683" y="1048"/>
                    <a:pt x="6485" y="1012"/>
                  </a:cubicBezTo>
                  <a:cubicBezTo>
                    <a:pt x="6415" y="839"/>
                    <a:pt x="6286" y="722"/>
                    <a:pt x="6147" y="615"/>
                  </a:cubicBezTo>
                  <a:cubicBezTo>
                    <a:pt x="6007" y="501"/>
                    <a:pt x="5856" y="406"/>
                    <a:pt x="5705" y="302"/>
                  </a:cubicBezTo>
                  <a:close/>
                  <a:moveTo>
                    <a:pt x="7298" y="302"/>
                  </a:moveTo>
                  <a:cubicBezTo>
                    <a:pt x="7312" y="314"/>
                    <a:pt x="7345" y="325"/>
                    <a:pt x="7345" y="350"/>
                  </a:cubicBezTo>
                  <a:cubicBezTo>
                    <a:pt x="7368" y="383"/>
                    <a:pt x="7393" y="431"/>
                    <a:pt x="7404" y="476"/>
                  </a:cubicBezTo>
                  <a:cubicBezTo>
                    <a:pt x="7437" y="641"/>
                    <a:pt x="7415" y="803"/>
                    <a:pt x="7393" y="965"/>
                  </a:cubicBezTo>
                  <a:cubicBezTo>
                    <a:pt x="7393" y="990"/>
                    <a:pt x="7404" y="1012"/>
                    <a:pt x="7404" y="1023"/>
                  </a:cubicBezTo>
                  <a:cubicBezTo>
                    <a:pt x="7415" y="1023"/>
                    <a:pt x="7437" y="1023"/>
                    <a:pt x="7451" y="1012"/>
                  </a:cubicBezTo>
                  <a:cubicBezTo>
                    <a:pt x="7466" y="1005"/>
                    <a:pt x="7477" y="1001"/>
                    <a:pt x="7486" y="1001"/>
                  </a:cubicBezTo>
                  <a:cubicBezTo>
                    <a:pt x="7505" y="1001"/>
                    <a:pt x="7516" y="1017"/>
                    <a:pt x="7532" y="1048"/>
                  </a:cubicBezTo>
                  <a:cubicBezTo>
                    <a:pt x="7555" y="1129"/>
                    <a:pt x="7521" y="1210"/>
                    <a:pt x="7474" y="1280"/>
                  </a:cubicBezTo>
                  <a:cubicBezTo>
                    <a:pt x="7368" y="1233"/>
                    <a:pt x="7264" y="1199"/>
                    <a:pt x="7172" y="1152"/>
                  </a:cubicBezTo>
                  <a:cubicBezTo>
                    <a:pt x="7136" y="1129"/>
                    <a:pt x="7113" y="1093"/>
                    <a:pt x="7088" y="1060"/>
                  </a:cubicBezTo>
                  <a:cubicBezTo>
                    <a:pt x="7088" y="1048"/>
                    <a:pt x="7113" y="1023"/>
                    <a:pt x="7125" y="1001"/>
                  </a:cubicBezTo>
                  <a:cubicBezTo>
                    <a:pt x="7136" y="953"/>
                    <a:pt x="7158" y="909"/>
                    <a:pt x="7183" y="872"/>
                  </a:cubicBezTo>
                  <a:cubicBezTo>
                    <a:pt x="7228" y="710"/>
                    <a:pt x="7275" y="534"/>
                    <a:pt x="7275" y="361"/>
                  </a:cubicBezTo>
                  <a:cubicBezTo>
                    <a:pt x="7275" y="350"/>
                    <a:pt x="7287" y="325"/>
                    <a:pt x="7298" y="302"/>
                  </a:cubicBezTo>
                  <a:close/>
                  <a:moveTo>
                    <a:pt x="4870" y="184"/>
                  </a:moveTo>
                  <a:cubicBezTo>
                    <a:pt x="4900" y="184"/>
                    <a:pt x="4930" y="184"/>
                    <a:pt x="4959" y="185"/>
                  </a:cubicBezTo>
                  <a:cubicBezTo>
                    <a:pt x="5180" y="196"/>
                    <a:pt x="5401" y="221"/>
                    <a:pt x="5610" y="314"/>
                  </a:cubicBezTo>
                  <a:cubicBezTo>
                    <a:pt x="5901" y="453"/>
                    <a:pt x="6147" y="652"/>
                    <a:pt x="6367" y="895"/>
                  </a:cubicBezTo>
                  <a:cubicBezTo>
                    <a:pt x="6390" y="931"/>
                    <a:pt x="6404" y="965"/>
                    <a:pt x="6437" y="1001"/>
                  </a:cubicBezTo>
                  <a:lnTo>
                    <a:pt x="6356" y="1001"/>
                  </a:lnTo>
                  <a:cubicBezTo>
                    <a:pt x="6240" y="988"/>
                    <a:pt x="6120" y="982"/>
                    <a:pt x="6001" y="982"/>
                  </a:cubicBezTo>
                  <a:cubicBezTo>
                    <a:pt x="5916" y="982"/>
                    <a:pt x="5832" y="985"/>
                    <a:pt x="5750" y="990"/>
                  </a:cubicBezTo>
                  <a:cubicBezTo>
                    <a:pt x="5367" y="1012"/>
                    <a:pt x="4993" y="1034"/>
                    <a:pt x="4633" y="1129"/>
                  </a:cubicBezTo>
                  <a:cubicBezTo>
                    <a:pt x="4331" y="1199"/>
                    <a:pt x="4040" y="1303"/>
                    <a:pt x="3761" y="1384"/>
                  </a:cubicBezTo>
                  <a:cubicBezTo>
                    <a:pt x="3745" y="1392"/>
                    <a:pt x="3731" y="1397"/>
                    <a:pt x="3720" y="1397"/>
                  </a:cubicBezTo>
                  <a:cubicBezTo>
                    <a:pt x="3698" y="1397"/>
                    <a:pt x="3682" y="1381"/>
                    <a:pt x="3666" y="1350"/>
                  </a:cubicBezTo>
                  <a:cubicBezTo>
                    <a:pt x="3477" y="1012"/>
                    <a:pt x="3196" y="849"/>
                    <a:pt x="2811" y="849"/>
                  </a:cubicBezTo>
                  <a:cubicBezTo>
                    <a:pt x="2798" y="849"/>
                    <a:pt x="2785" y="850"/>
                    <a:pt x="2772" y="850"/>
                  </a:cubicBezTo>
                  <a:cubicBezTo>
                    <a:pt x="2747" y="850"/>
                    <a:pt x="2713" y="839"/>
                    <a:pt x="2677" y="839"/>
                  </a:cubicBezTo>
                  <a:cubicBezTo>
                    <a:pt x="2688" y="825"/>
                    <a:pt x="2702" y="814"/>
                    <a:pt x="2713" y="814"/>
                  </a:cubicBezTo>
                  <a:cubicBezTo>
                    <a:pt x="2875" y="710"/>
                    <a:pt x="3037" y="615"/>
                    <a:pt x="3213" y="523"/>
                  </a:cubicBezTo>
                  <a:cubicBezTo>
                    <a:pt x="3306" y="476"/>
                    <a:pt x="3423" y="442"/>
                    <a:pt x="3526" y="406"/>
                  </a:cubicBezTo>
                  <a:cubicBezTo>
                    <a:pt x="3964" y="264"/>
                    <a:pt x="4412" y="184"/>
                    <a:pt x="4870" y="184"/>
                  </a:cubicBezTo>
                  <a:close/>
                  <a:moveTo>
                    <a:pt x="244" y="71"/>
                  </a:moveTo>
                  <a:cubicBezTo>
                    <a:pt x="258" y="82"/>
                    <a:pt x="269" y="82"/>
                    <a:pt x="280" y="93"/>
                  </a:cubicBezTo>
                  <a:cubicBezTo>
                    <a:pt x="291" y="115"/>
                    <a:pt x="302" y="152"/>
                    <a:pt x="314" y="185"/>
                  </a:cubicBezTo>
                  <a:cubicBezTo>
                    <a:pt x="523" y="722"/>
                    <a:pt x="886" y="1118"/>
                    <a:pt x="1386" y="1398"/>
                  </a:cubicBezTo>
                  <a:cubicBezTo>
                    <a:pt x="1638" y="1533"/>
                    <a:pt x="1898" y="1622"/>
                    <a:pt x="2186" y="1622"/>
                  </a:cubicBezTo>
                  <a:cubicBezTo>
                    <a:pt x="2218" y="1622"/>
                    <a:pt x="2250" y="1621"/>
                    <a:pt x="2283" y="1618"/>
                  </a:cubicBezTo>
                  <a:cubicBezTo>
                    <a:pt x="2291" y="1616"/>
                    <a:pt x="2297" y="1616"/>
                    <a:pt x="2304" y="1616"/>
                  </a:cubicBezTo>
                  <a:cubicBezTo>
                    <a:pt x="2336" y="1616"/>
                    <a:pt x="2355" y="1639"/>
                    <a:pt x="2364" y="1688"/>
                  </a:cubicBezTo>
                  <a:cubicBezTo>
                    <a:pt x="2317" y="1699"/>
                    <a:pt x="2258" y="1722"/>
                    <a:pt x="2199" y="1722"/>
                  </a:cubicBezTo>
                  <a:cubicBezTo>
                    <a:pt x="1898" y="1722"/>
                    <a:pt x="1607" y="1641"/>
                    <a:pt x="1328" y="1512"/>
                  </a:cubicBezTo>
                  <a:cubicBezTo>
                    <a:pt x="1037" y="1372"/>
                    <a:pt x="802" y="1163"/>
                    <a:pt x="582" y="931"/>
                  </a:cubicBezTo>
                  <a:cubicBezTo>
                    <a:pt x="420" y="744"/>
                    <a:pt x="314" y="534"/>
                    <a:pt x="258" y="302"/>
                  </a:cubicBezTo>
                  <a:cubicBezTo>
                    <a:pt x="233" y="233"/>
                    <a:pt x="233" y="163"/>
                    <a:pt x="233" y="104"/>
                  </a:cubicBezTo>
                  <a:cubicBezTo>
                    <a:pt x="233" y="93"/>
                    <a:pt x="244" y="82"/>
                    <a:pt x="244" y="71"/>
                  </a:cubicBezTo>
                  <a:close/>
                  <a:moveTo>
                    <a:pt x="188" y="82"/>
                  </a:moveTo>
                  <a:lnTo>
                    <a:pt x="188" y="221"/>
                  </a:lnTo>
                  <a:cubicBezTo>
                    <a:pt x="221" y="406"/>
                    <a:pt x="280" y="582"/>
                    <a:pt x="383" y="733"/>
                  </a:cubicBezTo>
                  <a:cubicBezTo>
                    <a:pt x="747" y="1258"/>
                    <a:pt x="1210" y="1607"/>
                    <a:pt x="1839" y="1733"/>
                  </a:cubicBezTo>
                  <a:cubicBezTo>
                    <a:pt x="1947" y="1757"/>
                    <a:pt x="2059" y="1779"/>
                    <a:pt x="2177" y="1779"/>
                  </a:cubicBezTo>
                  <a:cubicBezTo>
                    <a:pt x="2238" y="1779"/>
                    <a:pt x="2300" y="1773"/>
                    <a:pt x="2364" y="1758"/>
                  </a:cubicBezTo>
                  <a:lnTo>
                    <a:pt x="2364" y="1758"/>
                  </a:lnTo>
                  <a:cubicBezTo>
                    <a:pt x="2328" y="1828"/>
                    <a:pt x="2305" y="1898"/>
                    <a:pt x="2258" y="1942"/>
                  </a:cubicBezTo>
                  <a:cubicBezTo>
                    <a:pt x="2129" y="2096"/>
                    <a:pt x="1979" y="2211"/>
                    <a:pt x="1805" y="2280"/>
                  </a:cubicBezTo>
                  <a:cubicBezTo>
                    <a:pt x="1696" y="2326"/>
                    <a:pt x="1581" y="2358"/>
                    <a:pt x="1469" y="2358"/>
                  </a:cubicBezTo>
                  <a:cubicBezTo>
                    <a:pt x="1437" y="2358"/>
                    <a:pt x="1406" y="2356"/>
                    <a:pt x="1375" y="2350"/>
                  </a:cubicBezTo>
                  <a:cubicBezTo>
                    <a:pt x="1305" y="2339"/>
                    <a:pt x="1280" y="2317"/>
                    <a:pt x="1280" y="2247"/>
                  </a:cubicBezTo>
                  <a:cubicBezTo>
                    <a:pt x="1280" y="2207"/>
                    <a:pt x="1265" y="2185"/>
                    <a:pt x="1232" y="2185"/>
                  </a:cubicBezTo>
                  <a:cubicBezTo>
                    <a:pt x="1226" y="2185"/>
                    <a:pt x="1218" y="2186"/>
                    <a:pt x="1210" y="2188"/>
                  </a:cubicBezTo>
                  <a:cubicBezTo>
                    <a:pt x="1152" y="2199"/>
                    <a:pt x="1107" y="2222"/>
                    <a:pt x="1048" y="2236"/>
                  </a:cubicBezTo>
                  <a:cubicBezTo>
                    <a:pt x="1018" y="2246"/>
                    <a:pt x="985" y="2251"/>
                    <a:pt x="952" y="2251"/>
                  </a:cubicBezTo>
                  <a:cubicBezTo>
                    <a:pt x="909" y="2251"/>
                    <a:pt x="867" y="2242"/>
                    <a:pt x="828" y="2222"/>
                  </a:cubicBezTo>
                  <a:cubicBezTo>
                    <a:pt x="747" y="2199"/>
                    <a:pt x="721" y="2166"/>
                    <a:pt x="769" y="2082"/>
                  </a:cubicBezTo>
                  <a:cubicBezTo>
                    <a:pt x="802" y="2026"/>
                    <a:pt x="780" y="2001"/>
                    <a:pt x="721" y="1990"/>
                  </a:cubicBezTo>
                  <a:cubicBezTo>
                    <a:pt x="677" y="1990"/>
                    <a:pt x="629" y="1990"/>
                    <a:pt x="582" y="1979"/>
                  </a:cubicBezTo>
                  <a:cubicBezTo>
                    <a:pt x="478" y="1956"/>
                    <a:pt x="372" y="1931"/>
                    <a:pt x="302" y="1850"/>
                  </a:cubicBezTo>
                  <a:cubicBezTo>
                    <a:pt x="258" y="1791"/>
                    <a:pt x="269" y="1722"/>
                    <a:pt x="339" y="1688"/>
                  </a:cubicBezTo>
                  <a:cubicBezTo>
                    <a:pt x="350" y="1677"/>
                    <a:pt x="361" y="1677"/>
                    <a:pt x="383" y="1663"/>
                  </a:cubicBezTo>
                  <a:cubicBezTo>
                    <a:pt x="442" y="1641"/>
                    <a:pt x="442" y="1607"/>
                    <a:pt x="383" y="1571"/>
                  </a:cubicBezTo>
                  <a:cubicBezTo>
                    <a:pt x="314" y="1512"/>
                    <a:pt x="244" y="1467"/>
                    <a:pt x="174" y="1398"/>
                  </a:cubicBezTo>
                  <a:cubicBezTo>
                    <a:pt x="104" y="1328"/>
                    <a:pt x="71" y="1244"/>
                    <a:pt x="59" y="1141"/>
                  </a:cubicBezTo>
                  <a:cubicBezTo>
                    <a:pt x="51" y="1040"/>
                    <a:pt x="78" y="987"/>
                    <a:pt x="141" y="987"/>
                  </a:cubicBezTo>
                  <a:cubicBezTo>
                    <a:pt x="166" y="987"/>
                    <a:pt x="196" y="996"/>
                    <a:pt x="233" y="1012"/>
                  </a:cubicBezTo>
                  <a:lnTo>
                    <a:pt x="302" y="1012"/>
                  </a:lnTo>
                  <a:lnTo>
                    <a:pt x="302" y="953"/>
                  </a:lnTo>
                  <a:cubicBezTo>
                    <a:pt x="258" y="850"/>
                    <a:pt x="221" y="755"/>
                    <a:pt x="174" y="663"/>
                  </a:cubicBezTo>
                  <a:cubicBezTo>
                    <a:pt x="104" y="490"/>
                    <a:pt x="118" y="314"/>
                    <a:pt x="152" y="126"/>
                  </a:cubicBezTo>
                  <a:cubicBezTo>
                    <a:pt x="163" y="115"/>
                    <a:pt x="174" y="104"/>
                    <a:pt x="188" y="82"/>
                  </a:cubicBezTo>
                  <a:close/>
                  <a:moveTo>
                    <a:pt x="6058" y="1336"/>
                  </a:moveTo>
                  <a:cubicBezTo>
                    <a:pt x="6250" y="1336"/>
                    <a:pt x="6443" y="1351"/>
                    <a:pt x="6636" y="1384"/>
                  </a:cubicBezTo>
                  <a:cubicBezTo>
                    <a:pt x="7007" y="1442"/>
                    <a:pt x="7368" y="1523"/>
                    <a:pt x="7694" y="1710"/>
                  </a:cubicBezTo>
                  <a:cubicBezTo>
                    <a:pt x="7731" y="1733"/>
                    <a:pt x="7753" y="1758"/>
                    <a:pt x="7775" y="1791"/>
                  </a:cubicBezTo>
                  <a:cubicBezTo>
                    <a:pt x="8021" y="2328"/>
                    <a:pt x="8183" y="2898"/>
                    <a:pt x="8264" y="3493"/>
                  </a:cubicBezTo>
                  <a:cubicBezTo>
                    <a:pt x="8289" y="3574"/>
                    <a:pt x="8301" y="3655"/>
                    <a:pt x="8312" y="3747"/>
                  </a:cubicBezTo>
                  <a:cubicBezTo>
                    <a:pt x="8220" y="3747"/>
                    <a:pt x="8136" y="3725"/>
                    <a:pt x="8066" y="3677"/>
                  </a:cubicBezTo>
                  <a:cubicBezTo>
                    <a:pt x="7974" y="3607"/>
                    <a:pt x="7893" y="3549"/>
                    <a:pt x="7801" y="3479"/>
                  </a:cubicBezTo>
                  <a:cubicBezTo>
                    <a:pt x="7368" y="3130"/>
                    <a:pt x="6926" y="2780"/>
                    <a:pt x="6496" y="2420"/>
                  </a:cubicBezTo>
                  <a:cubicBezTo>
                    <a:pt x="6250" y="2236"/>
                    <a:pt x="6029" y="2037"/>
                    <a:pt x="5809" y="1828"/>
                  </a:cubicBezTo>
                  <a:cubicBezTo>
                    <a:pt x="5680" y="1722"/>
                    <a:pt x="5566" y="1607"/>
                    <a:pt x="5437" y="1490"/>
                  </a:cubicBezTo>
                  <a:cubicBezTo>
                    <a:pt x="5412" y="1453"/>
                    <a:pt x="5401" y="1420"/>
                    <a:pt x="5412" y="1384"/>
                  </a:cubicBezTo>
                  <a:cubicBezTo>
                    <a:pt x="5627" y="1354"/>
                    <a:pt x="5842" y="1336"/>
                    <a:pt x="6058" y="1336"/>
                  </a:cubicBezTo>
                  <a:close/>
                  <a:moveTo>
                    <a:pt x="3876" y="2049"/>
                  </a:moveTo>
                  <a:cubicBezTo>
                    <a:pt x="3945" y="2118"/>
                    <a:pt x="4004" y="2188"/>
                    <a:pt x="4063" y="2247"/>
                  </a:cubicBezTo>
                  <a:cubicBezTo>
                    <a:pt x="4250" y="2431"/>
                    <a:pt x="4423" y="2618"/>
                    <a:pt x="4610" y="2780"/>
                  </a:cubicBezTo>
                  <a:cubicBezTo>
                    <a:pt x="4912" y="3049"/>
                    <a:pt x="5239" y="3294"/>
                    <a:pt x="5529" y="3563"/>
                  </a:cubicBezTo>
                  <a:cubicBezTo>
                    <a:pt x="5867" y="3864"/>
                    <a:pt x="6194" y="4177"/>
                    <a:pt x="6529" y="4493"/>
                  </a:cubicBezTo>
                  <a:cubicBezTo>
                    <a:pt x="6694" y="4644"/>
                    <a:pt x="6856" y="4806"/>
                    <a:pt x="7018" y="4959"/>
                  </a:cubicBezTo>
                  <a:cubicBezTo>
                    <a:pt x="7007" y="4959"/>
                    <a:pt x="7007" y="4971"/>
                    <a:pt x="7007" y="4971"/>
                  </a:cubicBezTo>
                  <a:lnTo>
                    <a:pt x="6949" y="4971"/>
                  </a:lnTo>
                  <a:cubicBezTo>
                    <a:pt x="6764" y="4959"/>
                    <a:pt x="6577" y="4946"/>
                    <a:pt x="6390" y="4923"/>
                  </a:cubicBezTo>
                  <a:cubicBezTo>
                    <a:pt x="6217" y="4912"/>
                    <a:pt x="6029" y="4890"/>
                    <a:pt x="5856" y="4853"/>
                  </a:cubicBezTo>
                  <a:cubicBezTo>
                    <a:pt x="5566" y="4806"/>
                    <a:pt x="5286" y="4736"/>
                    <a:pt x="4993" y="4666"/>
                  </a:cubicBezTo>
                  <a:cubicBezTo>
                    <a:pt x="4691" y="4596"/>
                    <a:pt x="4401" y="4515"/>
                    <a:pt x="4133" y="4364"/>
                  </a:cubicBezTo>
                  <a:cubicBezTo>
                    <a:pt x="3970" y="4272"/>
                    <a:pt x="3842" y="4166"/>
                    <a:pt x="3761" y="4004"/>
                  </a:cubicBezTo>
                  <a:cubicBezTo>
                    <a:pt x="3610" y="3736"/>
                    <a:pt x="3493" y="3457"/>
                    <a:pt x="3470" y="3155"/>
                  </a:cubicBezTo>
                  <a:cubicBezTo>
                    <a:pt x="3456" y="2990"/>
                    <a:pt x="3470" y="2839"/>
                    <a:pt x="3504" y="2688"/>
                  </a:cubicBezTo>
                  <a:cubicBezTo>
                    <a:pt x="3563" y="2490"/>
                    <a:pt x="3680" y="2317"/>
                    <a:pt x="3794" y="2152"/>
                  </a:cubicBezTo>
                  <a:cubicBezTo>
                    <a:pt x="3820" y="2118"/>
                    <a:pt x="3853" y="2082"/>
                    <a:pt x="3876" y="2049"/>
                  </a:cubicBezTo>
                  <a:close/>
                  <a:moveTo>
                    <a:pt x="5367" y="1384"/>
                  </a:moveTo>
                  <a:cubicBezTo>
                    <a:pt x="5356" y="1467"/>
                    <a:pt x="5401" y="1501"/>
                    <a:pt x="5448" y="1548"/>
                  </a:cubicBezTo>
                  <a:cubicBezTo>
                    <a:pt x="5599" y="1688"/>
                    <a:pt x="5739" y="1817"/>
                    <a:pt x="5890" y="1956"/>
                  </a:cubicBezTo>
                  <a:cubicBezTo>
                    <a:pt x="6555" y="2549"/>
                    <a:pt x="7253" y="3130"/>
                    <a:pt x="7974" y="3666"/>
                  </a:cubicBezTo>
                  <a:cubicBezTo>
                    <a:pt x="8055" y="3725"/>
                    <a:pt x="8150" y="3783"/>
                    <a:pt x="8264" y="3795"/>
                  </a:cubicBezTo>
                  <a:cubicBezTo>
                    <a:pt x="8301" y="3795"/>
                    <a:pt x="8323" y="3817"/>
                    <a:pt x="8323" y="3853"/>
                  </a:cubicBezTo>
                  <a:cubicBezTo>
                    <a:pt x="8334" y="3957"/>
                    <a:pt x="8345" y="4052"/>
                    <a:pt x="8345" y="4144"/>
                  </a:cubicBezTo>
                  <a:cubicBezTo>
                    <a:pt x="8359" y="4387"/>
                    <a:pt x="8371" y="4633"/>
                    <a:pt x="8382" y="4890"/>
                  </a:cubicBezTo>
                  <a:cubicBezTo>
                    <a:pt x="8393" y="4993"/>
                    <a:pt x="8393" y="5099"/>
                    <a:pt x="8393" y="5214"/>
                  </a:cubicBezTo>
                  <a:cubicBezTo>
                    <a:pt x="8334" y="5191"/>
                    <a:pt x="8276" y="5169"/>
                    <a:pt x="8220" y="5155"/>
                  </a:cubicBezTo>
                  <a:cubicBezTo>
                    <a:pt x="7893" y="5052"/>
                    <a:pt x="7544" y="5004"/>
                    <a:pt x="7194" y="4993"/>
                  </a:cubicBezTo>
                  <a:cubicBezTo>
                    <a:pt x="7136" y="4982"/>
                    <a:pt x="7088" y="4971"/>
                    <a:pt x="7044" y="4923"/>
                  </a:cubicBezTo>
                  <a:cubicBezTo>
                    <a:pt x="6390" y="4283"/>
                    <a:pt x="5728" y="3644"/>
                    <a:pt x="5018" y="3074"/>
                  </a:cubicBezTo>
                  <a:cubicBezTo>
                    <a:pt x="4644" y="2780"/>
                    <a:pt x="4295" y="2468"/>
                    <a:pt x="3982" y="2107"/>
                  </a:cubicBezTo>
                  <a:cubicBezTo>
                    <a:pt x="3959" y="2082"/>
                    <a:pt x="3934" y="2049"/>
                    <a:pt x="3901" y="2012"/>
                  </a:cubicBezTo>
                  <a:cubicBezTo>
                    <a:pt x="4295" y="1571"/>
                    <a:pt x="4820" y="1467"/>
                    <a:pt x="5367" y="1384"/>
                  </a:cubicBezTo>
                  <a:close/>
                  <a:moveTo>
                    <a:pt x="5960" y="1026"/>
                  </a:moveTo>
                  <a:cubicBezTo>
                    <a:pt x="6027" y="1026"/>
                    <a:pt x="6094" y="1029"/>
                    <a:pt x="6158" y="1034"/>
                  </a:cubicBezTo>
                  <a:cubicBezTo>
                    <a:pt x="6356" y="1048"/>
                    <a:pt x="6555" y="1082"/>
                    <a:pt x="6753" y="1104"/>
                  </a:cubicBezTo>
                  <a:cubicBezTo>
                    <a:pt x="6985" y="1141"/>
                    <a:pt x="7194" y="1199"/>
                    <a:pt x="7404" y="1303"/>
                  </a:cubicBezTo>
                  <a:cubicBezTo>
                    <a:pt x="7555" y="1372"/>
                    <a:pt x="7636" y="1501"/>
                    <a:pt x="7706" y="1652"/>
                  </a:cubicBezTo>
                  <a:cubicBezTo>
                    <a:pt x="7683" y="1641"/>
                    <a:pt x="7672" y="1641"/>
                    <a:pt x="7661" y="1641"/>
                  </a:cubicBezTo>
                  <a:cubicBezTo>
                    <a:pt x="7183" y="1398"/>
                    <a:pt x="6658" y="1314"/>
                    <a:pt x="6136" y="1291"/>
                  </a:cubicBezTo>
                  <a:cubicBezTo>
                    <a:pt x="6080" y="1288"/>
                    <a:pt x="6024" y="1287"/>
                    <a:pt x="5969" y="1287"/>
                  </a:cubicBezTo>
                  <a:cubicBezTo>
                    <a:pt x="5653" y="1287"/>
                    <a:pt x="5347" y="1336"/>
                    <a:pt x="5040" y="1384"/>
                  </a:cubicBezTo>
                  <a:cubicBezTo>
                    <a:pt x="4728" y="1442"/>
                    <a:pt x="4434" y="1537"/>
                    <a:pt x="4169" y="1710"/>
                  </a:cubicBezTo>
                  <a:cubicBezTo>
                    <a:pt x="3993" y="1817"/>
                    <a:pt x="3864" y="1979"/>
                    <a:pt x="3736" y="2141"/>
                  </a:cubicBezTo>
                  <a:cubicBezTo>
                    <a:pt x="3596" y="2328"/>
                    <a:pt x="3470" y="2537"/>
                    <a:pt x="3434" y="2780"/>
                  </a:cubicBezTo>
                  <a:cubicBezTo>
                    <a:pt x="3412" y="2934"/>
                    <a:pt x="3401" y="3085"/>
                    <a:pt x="3423" y="3236"/>
                  </a:cubicBezTo>
                  <a:cubicBezTo>
                    <a:pt x="3470" y="3493"/>
                    <a:pt x="3563" y="3747"/>
                    <a:pt x="3691" y="3982"/>
                  </a:cubicBezTo>
                  <a:cubicBezTo>
                    <a:pt x="3783" y="4166"/>
                    <a:pt x="3923" y="4317"/>
                    <a:pt x="4110" y="4412"/>
                  </a:cubicBezTo>
                  <a:cubicBezTo>
                    <a:pt x="4331" y="4526"/>
                    <a:pt x="4563" y="4610"/>
                    <a:pt x="4797" y="4680"/>
                  </a:cubicBezTo>
                  <a:cubicBezTo>
                    <a:pt x="5437" y="4853"/>
                    <a:pt x="6088" y="4971"/>
                    <a:pt x="6753" y="5004"/>
                  </a:cubicBezTo>
                  <a:cubicBezTo>
                    <a:pt x="7066" y="5029"/>
                    <a:pt x="7382" y="5052"/>
                    <a:pt x="7694" y="5099"/>
                  </a:cubicBezTo>
                  <a:cubicBezTo>
                    <a:pt x="7904" y="5122"/>
                    <a:pt x="8102" y="5155"/>
                    <a:pt x="8301" y="5239"/>
                  </a:cubicBezTo>
                  <a:cubicBezTo>
                    <a:pt x="8393" y="5284"/>
                    <a:pt x="8393" y="5284"/>
                    <a:pt x="8393" y="5390"/>
                  </a:cubicBezTo>
                  <a:lnTo>
                    <a:pt x="8393" y="5552"/>
                  </a:lnTo>
                  <a:cubicBezTo>
                    <a:pt x="8253" y="5529"/>
                    <a:pt x="8136" y="5482"/>
                    <a:pt x="8021" y="5471"/>
                  </a:cubicBezTo>
                  <a:cubicBezTo>
                    <a:pt x="7764" y="5434"/>
                    <a:pt x="7496" y="5412"/>
                    <a:pt x="7228" y="5401"/>
                  </a:cubicBezTo>
                  <a:cubicBezTo>
                    <a:pt x="6856" y="5390"/>
                    <a:pt x="6485" y="5379"/>
                    <a:pt x="6099" y="5379"/>
                  </a:cubicBezTo>
                  <a:cubicBezTo>
                    <a:pt x="5669" y="5379"/>
                    <a:pt x="5250" y="5390"/>
                    <a:pt x="4820" y="5401"/>
                  </a:cubicBezTo>
                  <a:cubicBezTo>
                    <a:pt x="4633" y="5401"/>
                    <a:pt x="4459" y="5379"/>
                    <a:pt x="4283" y="5309"/>
                  </a:cubicBezTo>
                  <a:cubicBezTo>
                    <a:pt x="4250" y="5295"/>
                    <a:pt x="4214" y="5272"/>
                    <a:pt x="4191" y="5250"/>
                  </a:cubicBezTo>
                  <a:cubicBezTo>
                    <a:pt x="4085" y="5155"/>
                    <a:pt x="3982" y="5063"/>
                    <a:pt x="3889" y="4971"/>
                  </a:cubicBezTo>
                  <a:cubicBezTo>
                    <a:pt x="3680" y="4725"/>
                    <a:pt x="3515" y="4445"/>
                    <a:pt x="3353" y="4177"/>
                  </a:cubicBezTo>
                  <a:cubicBezTo>
                    <a:pt x="3236" y="3982"/>
                    <a:pt x="3144" y="3783"/>
                    <a:pt x="3051" y="3574"/>
                  </a:cubicBezTo>
                  <a:cubicBezTo>
                    <a:pt x="3004" y="3479"/>
                    <a:pt x="2945" y="3398"/>
                    <a:pt x="2853" y="3339"/>
                  </a:cubicBezTo>
                  <a:cubicBezTo>
                    <a:pt x="2822" y="3318"/>
                    <a:pt x="2790" y="3311"/>
                    <a:pt x="2759" y="3311"/>
                  </a:cubicBezTo>
                  <a:cubicBezTo>
                    <a:pt x="2710" y="3311"/>
                    <a:pt x="2661" y="3328"/>
                    <a:pt x="2618" y="3328"/>
                  </a:cubicBezTo>
                  <a:cubicBezTo>
                    <a:pt x="2590" y="3328"/>
                    <a:pt x="2559" y="3331"/>
                    <a:pt x="2529" y="3331"/>
                  </a:cubicBezTo>
                  <a:cubicBezTo>
                    <a:pt x="2498" y="3331"/>
                    <a:pt x="2469" y="3328"/>
                    <a:pt x="2445" y="3317"/>
                  </a:cubicBezTo>
                  <a:cubicBezTo>
                    <a:pt x="2247" y="3236"/>
                    <a:pt x="2107" y="3085"/>
                    <a:pt x="2096" y="2864"/>
                  </a:cubicBezTo>
                  <a:cubicBezTo>
                    <a:pt x="2096" y="2780"/>
                    <a:pt x="2096" y="2699"/>
                    <a:pt x="2107" y="2618"/>
                  </a:cubicBezTo>
                  <a:cubicBezTo>
                    <a:pt x="2118" y="2431"/>
                    <a:pt x="2166" y="2247"/>
                    <a:pt x="2339" y="2130"/>
                  </a:cubicBezTo>
                  <a:cubicBezTo>
                    <a:pt x="2434" y="2071"/>
                    <a:pt x="2537" y="2012"/>
                    <a:pt x="2643" y="1942"/>
                  </a:cubicBezTo>
                  <a:cubicBezTo>
                    <a:pt x="3191" y="1629"/>
                    <a:pt x="3783" y="1409"/>
                    <a:pt x="4390" y="1233"/>
                  </a:cubicBezTo>
                  <a:cubicBezTo>
                    <a:pt x="4540" y="1188"/>
                    <a:pt x="4702" y="1152"/>
                    <a:pt x="4867" y="1129"/>
                  </a:cubicBezTo>
                  <a:cubicBezTo>
                    <a:pt x="5169" y="1093"/>
                    <a:pt x="5460" y="1060"/>
                    <a:pt x="5761" y="1034"/>
                  </a:cubicBezTo>
                  <a:cubicBezTo>
                    <a:pt x="5825" y="1029"/>
                    <a:pt x="5893" y="1026"/>
                    <a:pt x="5960" y="1026"/>
                  </a:cubicBezTo>
                  <a:close/>
                  <a:moveTo>
                    <a:pt x="2845" y="882"/>
                  </a:moveTo>
                  <a:cubicBezTo>
                    <a:pt x="2894" y="882"/>
                    <a:pt x="2943" y="885"/>
                    <a:pt x="2993" y="895"/>
                  </a:cubicBezTo>
                  <a:cubicBezTo>
                    <a:pt x="3306" y="931"/>
                    <a:pt x="3504" y="1152"/>
                    <a:pt x="3655" y="1420"/>
                  </a:cubicBezTo>
                  <a:cubicBezTo>
                    <a:pt x="3621" y="1431"/>
                    <a:pt x="3610" y="1442"/>
                    <a:pt x="3585" y="1442"/>
                  </a:cubicBezTo>
                  <a:cubicBezTo>
                    <a:pt x="3364" y="1548"/>
                    <a:pt x="3132" y="1652"/>
                    <a:pt x="2912" y="1758"/>
                  </a:cubicBezTo>
                  <a:cubicBezTo>
                    <a:pt x="2725" y="1850"/>
                    <a:pt x="2537" y="1956"/>
                    <a:pt x="2364" y="2060"/>
                  </a:cubicBezTo>
                  <a:cubicBezTo>
                    <a:pt x="2199" y="2152"/>
                    <a:pt x="2096" y="2292"/>
                    <a:pt x="2074" y="2479"/>
                  </a:cubicBezTo>
                  <a:cubicBezTo>
                    <a:pt x="2060" y="2596"/>
                    <a:pt x="2048" y="2699"/>
                    <a:pt x="2048" y="2817"/>
                  </a:cubicBezTo>
                  <a:cubicBezTo>
                    <a:pt x="2037" y="2920"/>
                    <a:pt x="2060" y="3026"/>
                    <a:pt x="2118" y="3118"/>
                  </a:cubicBezTo>
                  <a:cubicBezTo>
                    <a:pt x="2199" y="3236"/>
                    <a:pt x="2317" y="3317"/>
                    <a:pt x="2434" y="3375"/>
                  </a:cubicBezTo>
                  <a:cubicBezTo>
                    <a:pt x="2479" y="3387"/>
                    <a:pt x="2526" y="3387"/>
                    <a:pt x="2562" y="3387"/>
                  </a:cubicBezTo>
                  <a:cubicBezTo>
                    <a:pt x="2618" y="3387"/>
                    <a:pt x="2677" y="3387"/>
                    <a:pt x="2725" y="3375"/>
                  </a:cubicBezTo>
                  <a:cubicBezTo>
                    <a:pt x="2742" y="3371"/>
                    <a:pt x="2758" y="3369"/>
                    <a:pt x="2773" y="3369"/>
                  </a:cubicBezTo>
                  <a:cubicBezTo>
                    <a:pt x="2830" y="3369"/>
                    <a:pt x="2874" y="3399"/>
                    <a:pt x="2912" y="3445"/>
                  </a:cubicBezTo>
                  <a:cubicBezTo>
                    <a:pt x="2945" y="3493"/>
                    <a:pt x="2982" y="3549"/>
                    <a:pt x="3004" y="3596"/>
                  </a:cubicBezTo>
                  <a:cubicBezTo>
                    <a:pt x="3026" y="3655"/>
                    <a:pt x="3051" y="3702"/>
                    <a:pt x="3074" y="3758"/>
                  </a:cubicBezTo>
                  <a:cubicBezTo>
                    <a:pt x="3202" y="4038"/>
                    <a:pt x="3375" y="4295"/>
                    <a:pt x="3540" y="4563"/>
                  </a:cubicBezTo>
                  <a:cubicBezTo>
                    <a:pt x="3666" y="4750"/>
                    <a:pt x="3783" y="4923"/>
                    <a:pt x="3934" y="5085"/>
                  </a:cubicBezTo>
                  <a:cubicBezTo>
                    <a:pt x="4099" y="5261"/>
                    <a:pt x="4272" y="5401"/>
                    <a:pt x="4518" y="5434"/>
                  </a:cubicBezTo>
                  <a:cubicBezTo>
                    <a:pt x="4658" y="5448"/>
                    <a:pt x="4797" y="5448"/>
                    <a:pt x="4923" y="5448"/>
                  </a:cubicBezTo>
                  <a:cubicBezTo>
                    <a:pt x="5169" y="5448"/>
                    <a:pt x="5412" y="5423"/>
                    <a:pt x="5658" y="5423"/>
                  </a:cubicBezTo>
                  <a:cubicBezTo>
                    <a:pt x="6250" y="5434"/>
                    <a:pt x="6845" y="5448"/>
                    <a:pt x="7426" y="5460"/>
                  </a:cubicBezTo>
                  <a:cubicBezTo>
                    <a:pt x="7661" y="5471"/>
                    <a:pt x="7882" y="5504"/>
                    <a:pt x="8113" y="5529"/>
                  </a:cubicBezTo>
                  <a:cubicBezTo>
                    <a:pt x="8172" y="5541"/>
                    <a:pt x="8183" y="5574"/>
                    <a:pt x="8183" y="5633"/>
                  </a:cubicBezTo>
                  <a:cubicBezTo>
                    <a:pt x="8195" y="5809"/>
                    <a:pt x="8195" y="5993"/>
                    <a:pt x="8195" y="6169"/>
                  </a:cubicBezTo>
                  <a:cubicBezTo>
                    <a:pt x="8195" y="6250"/>
                    <a:pt x="8183" y="6331"/>
                    <a:pt x="8183" y="6412"/>
                  </a:cubicBezTo>
                  <a:cubicBezTo>
                    <a:pt x="8183" y="6437"/>
                    <a:pt x="8161" y="6460"/>
                    <a:pt x="8125" y="6460"/>
                  </a:cubicBezTo>
                  <a:cubicBezTo>
                    <a:pt x="8032" y="6471"/>
                    <a:pt x="7926" y="6482"/>
                    <a:pt x="7823" y="6496"/>
                  </a:cubicBezTo>
                  <a:cubicBezTo>
                    <a:pt x="7437" y="6507"/>
                    <a:pt x="7044" y="6518"/>
                    <a:pt x="6647" y="6518"/>
                  </a:cubicBezTo>
                  <a:cubicBezTo>
                    <a:pt x="6379" y="6518"/>
                    <a:pt x="6099" y="6507"/>
                    <a:pt x="5820" y="6496"/>
                  </a:cubicBezTo>
                  <a:cubicBezTo>
                    <a:pt x="5297" y="6496"/>
                    <a:pt x="4772" y="6496"/>
                    <a:pt x="4250" y="6482"/>
                  </a:cubicBezTo>
                  <a:cubicBezTo>
                    <a:pt x="3666" y="6471"/>
                    <a:pt x="3074" y="6449"/>
                    <a:pt x="2479" y="6379"/>
                  </a:cubicBezTo>
                  <a:cubicBezTo>
                    <a:pt x="2269" y="6356"/>
                    <a:pt x="2060" y="6309"/>
                    <a:pt x="1839" y="6273"/>
                  </a:cubicBezTo>
                  <a:cubicBezTo>
                    <a:pt x="1805" y="6261"/>
                    <a:pt x="1780" y="6250"/>
                    <a:pt x="1794" y="6203"/>
                  </a:cubicBezTo>
                  <a:cubicBezTo>
                    <a:pt x="1794" y="6169"/>
                    <a:pt x="1794" y="6147"/>
                    <a:pt x="1780" y="6122"/>
                  </a:cubicBezTo>
                  <a:cubicBezTo>
                    <a:pt x="1710" y="5831"/>
                    <a:pt x="1629" y="5529"/>
                    <a:pt x="1548" y="5239"/>
                  </a:cubicBezTo>
                  <a:cubicBezTo>
                    <a:pt x="1501" y="5041"/>
                    <a:pt x="1420" y="4853"/>
                    <a:pt x="1386" y="4655"/>
                  </a:cubicBezTo>
                  <a:cubicBezTo>
                    <a:pt x="1328" y="4387"/>
                    <a:pt x="1305" y="4133"/>
                    <a:pt x="1280" y="3864"/>
                  </a:cubicBezTo>
                  <a:cubicBezTo>
                    <a:pt x="1258" y="3644"/>
                    <a:pt x="1258" y="3409"/>
                    <a:pt x="1280" y="3188"/>
                  </a:cubicBezTo>
                  <a:cubicBezTo>
                    <a:pt x="1305" y="3074"/>
                    <a:pt x="1328" y="2945"/>
                    <a:pt x="1350" y="2828"/>
                  </a:cubicBezTo>
                  <a:cubicBezTo>
                    <a:pt x="1375" y="2699"/>
                    <a:pt x="1398" y="2585"/>
                    <a:pt x="1420" y="2456"/>
                  </a:cubicBezTo>
                  <a:cubicBezTo>
                    <a:pt x="1420" y="2420"/>
                    <a:pt x="1445" y="2409"/>
                    <a:pt x="1479" y="2409"/>
                  </a:cubicBezTo>
                  <a:cubicBezTo>
                    <a:pt x="1839" y="2398"/>
                    <a:pt x="2118" y="2222"/>
                    <a:pt x="2339" y="1942"/>
                  </a:cubicBezTo>
                  <a:cubicBezTo>
                    <a:pt x="2398" y="1873"/>
                    <a:pt x="2434" y="1780"/>
                    <a:pt x="2423" y="1677"/>
                  </a:cubicBezTo>
                  <a:cubicBezTo>
                    <a:pt x="2423" y="1602"/>
                    <a:pt x="2375" y="1558"/>
                    <a:pt x="2297" y="1558"/>
                  </a:cubicBezTo>
                  <a:cubicBezTo>
                    <a:pt x="2288" y="1558"/>
                    <a:pt x="2279" y="1558"/>
                    <a:pt x="2269" y="1560"/>
                  </a:cubicBezTo>
                  <a:cubicBezTo>
                    <a:pt x="2236" y="1566"/>
                    <a:pt x="2201" y="1569"/>
                    <a:pt x="2165" y="1569"/>
                  </a:cubicBezTo>
                  <a:cubicBezTo>
                    <a:pt x="2079" y="1569"/>
                    <a:pt x="1988" y="1553"/>
                    <a:pt x="1898" y="1537"/>
                  </a:cubicBezTo>
                  <a:cubicBezTo>
                    <a:pt x="1920" y="1512"/>
                    <a:pt x="1934" y="1501"/>
                    <a:pt x="1945" y="1479"/>
                  </a:cubicBezTo>
                  <a:cubicBezTo>
                    <a:pt x="2118" y="1269"/>
                    <a:pt x="2339" y="1093"/>
                    <a:pt x="2562" y="920"/>
                  </a:cubicBezTo>
                  <a:cubicBezTo>
                    <a:pt x="2585" y="909"/>
                    <a:pt x="2618" y="895"/>
                    <a:pt x="2655" y="895"/>
                  </a:cubicBezTo>
                  <a:cubicBezTo>
                    <a:pt x="2714" y="888"/>
                    <a:pt x="2779" y="882"/>
                    <a:pt x="2845" y="882"/>
                  </a:cubicBezTo>
                  <a:close/>
                  <a:moveTo>
                    <a:pt x="1780" y="6309"/>
                  </a:moveTo>
                  <a:cubicBezTo>
                    <a:pt x="1794" y="6320"/>
                    <a:pt x="1805" y="6320"/>
                    <a:pt x="1828" y="6320"/>
                  </a:cubicBezTo>
                  <a:cubicBezTo>
                    <a:pt x="2004" y="6356"/>
                    <a:pt x="2188" y="6401"/>
                    <a:pt x="2375" y="6426"/>
                  </a:cubicBezTo>
                  <a:cubicBezTo>
                    <a:pt x="2772" y="6460"/>
                    <a:pt x="3155" y="6496"/>
                    <a:pt x="3551" y="6518"/>
                  </a:cubicBezTo>
                  <a:cubicBezTo>
                    <a:pt x="4040" y="6530"/>
                    <a:pt x="4529" y="6530"/>
                    <a:pt x="5018" y="6530"/>
                  </a:cubicBezTo>
                  <a:cubicBezTo>
                    <a:pt x="5605" y="6539"/>
                    <a:pt x="6200" y="6572"/>
                    <a:pt x="6790" y="6572"/>
                  </a:cubicBezTo>
                  <a:cubicBezTo>
                    <a:pt x="6925" y="6572"/>
                    <a:pt x="7060" y="6570"/>
                    <a:pt x="7194" y="6566"/>
                  </a:cubicBezTo>
                  <a:cubicBezTo>
                    <a:pt x="7507" y="6552"/>
                    <a:pt x="7812" y="6552"/>
                    <a:pt x="8113" y="6507"/>
                  </a:cubicBezTo>
                  <a:cubicBezTo>
                    <a:pt x="8161" y="6507"/>
                    <a:pt x="8195" y="6518"/>
                    <a:pt x="8206" y="6552"/>
                  </a:cubicBezTo>
                  <a:cubicBezTo>
                    <a:pt x="8264" y="6658"/>
                    <a:pt x="8264" y="6728"/>
                    <a:pt x="8150" y="6750"/>
                  </a:cubicBezTo>
                  <a:cubicBezTo>
                    <a:pt x="8125" y="6750"/>
                    <a:pt x="8113" y="6761"/>
                    <a:pt x="8102" y="6761"/>
                  </a:cubicBezTo>
                  <a:cubicBezTo>
                    <a:pt x="7951" y="6775"/>
                    <a:pt x="7801" y="6798"/>
                    <a:pt x="7647" y="6809"/>
                  </a:cubicBezTo>
                  <a:lnTo>
                    <a:pt x="6356" y="6809"/>
                  </a:lnTo>
                  <a:cubicBezTo>
                    <a:pt x="5996" y="6798"/>
                    <a:pt x="5647" y="6775"/>
                    <a:pt x="5286" y="6750"/>
                  </a:cubicBezTo>
                  <a:cubicBezTo>
                    <a:pt x="5052" y="6739"/>
                    <a:pt x="4809" y="6739"/>
                    <a:pt x="4574" y="6728"/>
                  </a:cubicBezTo>
                  <a:cubicBezTo>
                    <a:pt x="4144" y="6692"/>
                    <a:pt x="3725" y="6658"/>
                    <a:pt x="3294" y="6636"/>
                  </a:cubicBezTo>
                  <a:cubicBezTo>
                    <a:pt x="2875" y="6622"/>
                    <a:pt x="2445" y="6588"/>
                    <a:pt x="2026" y="6552"/>
                  </a:cubicBezTo>
                  <a:cubicBezTo>
                    <a:pt x="1967" y="6552"/>
                    <a:pt x="1909" y="6541"/>
                    <a:pt x="1850" y="6518"/>
                  </a:cubicBezTo>
                  <a:cubicBezTo>
                    <a:pt x="1817" y="6507"/>
                    <a:pt x="1780" y="6482"/>
                    <a:pt x="1769" y="6449"/>
                  </a:cubicBezTo>
                  <a:cubicBezTo>
                    <a:pt x="1758" y="6401"/>
                    <a:pt x="1769" y="6356"/>
                    <a:pt x="1780" y="6309"/>
                  </a:cubicBezTo>
                  <a:close/>
                  <a:moveTo>
                    <a:pt x="221" y="1"/>
                  </a:moveTo>
                  <a:cubicBezTo>
                    <a:pt x="163" y="1"/>
                    <a:pt x="129" y="45"/>
                    <a:pt x="118" y="93"/>
                  </a:cubicBezTo>
                  <a:cubicBezTo>
                    <a:pt x="71" y="280"/>
                    <a:pt x="48" y="453"/>
                    <a:pt x="118" y="641"/>
                  </a:cubicBezTo>
                  <a:cubicBezTo>
                    <a:pt x="140" y="722"/>
                    <a:pt x="174" y="803"/>
                    <a:pt x="210" y="884"/>
                  </a:cubicBezTo>
                  <a:cubicBezTo>
                    <a:pt x="221" y="909"/>
                    <a:pt x="233" y="920"/>
                    <a:pt x="233" y="942"/>
                  </a:cubicBezTo>
                  <a:lnTo>
                    <a:pt x="210" y="942"/>
                  </a:lnTo>
                  <a:cubicBezTo>
                    <a:pt x="183" y="935"/>
                    <a:pt x="159" y="932"/>
                    <a:pt x="137" y="932"/>
                  </a:cubicBezTo>
                  <a:cubicBezTo>
                    <a:pt x="55" y="932"/>
                    <a:pt x="10" y="983"/>
                    <a:pt x="1" y="1093"/>
                  </a:cubicBezTo>
                  <a:cubicBezTo>
                    <a:pt x="1" y="1222"/>
                    <a:pt x="48" y="1328"/>
                    <a:pt x="129" y="1420"/>
                  </a:cubicBezTo>
                  <a:cubicBezTo>
                    <a:pt x="188" y="1490"/>
                    <a:pt x="269" y="1560"/>
                    <a:pt x="339" y="1618"/>
                  </a:cubicBezTo>
                  <a:lnTo>
                    <a:pt x="328" y="1629"/>
                  </a:lnTo>
                  <a:cubicBezTo>
                    <a:pt x="199" y="1699"/>
                    <a:pt x="188" y="1817"/>
                    <a:pt x="291" y="1909"/>
                  </a:cubicBezTo>
                  <a:cubicBezTo>
                    <a:pt x="372" y="1990"/>
                    <a:pt x="490" y="2012"/>
                    <a:pt x="593" y="2037"/>
                  </a:cubicBezTo>
                  <a:cubicBezTo>
                    <a:pt x="629" y="2037"/>
                    <a:pt x="677" y="2049"/>
                    <a:pt x="710" y="2049"/>
                  </a:cubicBezTo>
                  <a:lnTo>
                    <a:pt x="710" y="2060"/>
                  </a:lnTo>
                  <a:cubicBezTo>
                    <a:pt x="663" y="2177"/>
                    <a:pt x="699" y="2247"/>
                    <a:pt x="816" y="2280"/>
                  </a:cubicBezTo>
                  <a:cubicBezTo>
                    <a:pt x="861" y="2300"/>
                    <a:pt x="908" y="2309"/>
                    <a:pt x="955" y="2309"/>
                  </a:cubicBezTo>
                  <a:cubicBezTo>
                    <a:pt x="995" y="2309"/>
                    <a:pt x="1034" y="2303"/>
                    <a:pt x="1071" y="2292"/>
                  </a:cubicBezTo>
                  <a:cubicBezTo>
                    <a:pt x="1118" y="2280"/>
                    <a:pt x="1177" y="2269"/>
                    <a:pt x="1222" y="2258"/>
                  </a:cubicBezTo>
                  <a:cubicBezTo>
                    <a:pt x="1235" y="2361"/>
                    <a:pt x="1247" y="2375"/>
                    <a:pt x="1375" y="2409"/>
                  </a:cubicBezTo>
                  <a:cubicBezTo>
                    <a:pt x="1361" y="2526"/>
                    <a:pt x="1339" y="2630"/>
                    <a:pt x="1317" y="2736"/>
                  </a:cubicBezTo>
                  <a:cubicBezTo>
                    <a:pt x="1247" y="3085"/>
                    <a:pt x="1199" y="3445"/>
                    <a:pt x="1222" y="3806"/>
                  </a:cubicBezTo>
                  <a:cubicBezTo>
                    <a:pt x="1258" y="4272"/>
                    <a:pt x="1328" y="4736"/>
                    <a:pt x="1479" y="5191"/>
                  </a:cubicBezTo>
                  <a:cubicBezTo>
                    <a:pt x="1560" y="5460"/>
                    <a:pt x="1629" y="5750"/>
                    <a:pt x="1710" y="6018"/>
                  </a:cubicBezTo>
                  <a:cubicBezTo>
                    <a:pt x="1747" y="6147"/>
                    <a:pt x="1736" y="6261"/>
                    <a:pt x="1710" y="6390"/>
                  </a:cubicBezTo>
                  <a:cubicBezTo>
                    <a:pt x="1699" y="6460"/>
                    <a:pt x="1724" y="6507"/>
                    <a:pt x="1769" y="6541"/>
                  </a:cubicBezTo>
                  <a:cubicBezTo>
                    <a:pt x="1817" y="6566"/>
                    <a:pt x="1875" y="6588"/>
                    <a:pt x="1920" y="6588"/>
                  </a:cubicBezTo>
                  <a:cubicBezTo>
                    <a:pt x="2467" y="6636"/>
                    <a:pt x="3015" y="6658"/>
                    <a:pt x="3563" y="6692"/>
                  </a:cubicBezTo>
                  <a:cubicBezTo>
                    <a:pt x="3806" y="6717"/>
                    <a:pt x="4052" y="6728"/>
                    <a:pt x="4283" y="6739"/>
                  </a:cubicBezTo>
                  <a:cubicBezTo>
                    <a:pt x="4599" y="6761"/>
                    <a:pt x="4912" y="6775"/>
                    <a:pt x="5216" y="6798"/>
                  </a:cubicBezTo>
                  <a:cubicBezTo>
                    <a:pt x="5471" y="6809"/>
                    <a:pt x="5717" y="6831"/>
                    <a:pt x="5971" y="6845"/>
                  </a:cubicBezTo>
                  <a:cubicBezTo>
                    <a:pt x="5971" y="6845"/>
                    <a:pt x="5985" y="6845"/>
                    <a:pt x="5996" y="6856"/>
                  </a:cubicBezTo>
                  <a:lnTo>
                    <a:pt x="6926" y="6856"/>
                  </a:lnTo>
                  <a:cubicBezTo>
                    <a:pt x="7172" y="6856"/>
                    <a:pt x="7415" y="6845"/>
                    <a:pt x="7672" y="6845"/>
                  </a:cubicBezTo>
                  <a:cubicBezTo>
                    <a:pt x="7787" y="6845"/>
                    <a:pt x="7915" y="6831"/>
                    <a:pt x="8044" y="6820"/>
                  </a:cubicBezTo>
                  <a:cubicBezTo>
                    <a:pt x="8113" y="6809"/>
                    <a:pt x="8195" y="6775"/>
                    <a:pt x="8264" y="6761"/>
                  </a:cubicBezTo>
                  <a:cubicBezTo>
                    <a:pt x="8276" y="6750"/>
                    <a:pt x="8289" y="6739"/>
                    <a:pt x="8289" y="6728"/>
                  </a:cubicBezTo>
                  <a:cubicBezTo>
                    <a:pt x="8312" y="6647"/>
                    <a:pt x="8289" y="6577"/>
                    <a:pt x="8242" y="6507"/>
                  </a:cubicBezTo>
                  <a:cubicBezTo>
                    <a:pt x="8231" y="6496"/>
                    <a:pt x="8231" y="6471"/>
                    <a:pt x="8231" y="6460"/>
                  </a:cubicBezTo>
                  <a:cubicBezTo>
                    <a:pt x="8231" y="6298"/>
                    <a:pt x="8242" y="6147"/>
                    <a:pt x="8242" y="5982"/>
                  </a:cubicBezTo>
                  <a:cubicBezTo>
                    <a:pt x="8253" y="5842"/>
                    <a:pt x="8242" y="5714"/>
                    <a:pt x="8242" y="5563"/>
                  </a:cubicBezTo>
                  <a:lnTo>
                    <a:pt x="8242" y="5563"/>
                  </a:lnTo>
                  <a:cubicBezTo>
                    <a:pt x="8289" y="5588"/>
                    <a:pt x="8323" y="5588"/>
                    <a:pt x="8359" y="5610"/>
                  </a:cubicBezTo>
                  <a:cubicBezTo>
                    <a:pt x="8378" y="5618"/>
                    <a:pt x="8392" y="5621"/>
                    <a:pt x="8402" y="5621"/>
                  </a:cubicBezTo>
                  <a:cubicBezTo>
                    <a:pt x="8424" y="5621"/>
                    <a:pt x="8433" y="5606"/>
                    <a:pt x="8440" y="5574"/>
                  </a:cubicBezTo>
                  <a:cubicBezTo>
                    <a:pt x="8452" y="5518"/>
                    <a:pt x="8452" y="5460"/>
                    <a:pt x="8452" y="5401"/>
                  </a:cubicBezTo>
                  <a:cubicBezTo>
                    <a:pt x="8452" y="5191"/>
                    <a:pt x="8440" y="4993"/>
                    <a:pt x="8440" y="4783"/>
                  </a:cubicBezTo>
                  <a:cubicBezTo>
                    <a:pt x="8415" y="3887"/>
                    <a:pt x="8289" y="3004"/>
                    <a:pt x="7963" y="2152"/>
                  </a:cubicBezTo>
                  <a:cubicBezTo>
                    <a:pt x="7893" y="1942"/>
                    <a:pt x="7801" y="1747"/>
                    <a:pt x="7706" y="1548"/>
                  </a:cubicBezTo>
                  <a:cubicBezTo>
                    <a:pt x="7661" y="1453"/>
                    <a:pt x="7613" y="1361"/>
                    <a:pt x="7507" y="1314"/>
                  </a:cubicBezTo>
                  <a:cubicBezTo>
                    <a:pt x="7566" y="1233"/>
                    <a:pt x="7602" y="1152"/>
                    <a:pt x="7577" y="1048"/>
                  </a:cubicBezTo>
                  <a:cubicBezTo>
                    <a:pt x="7566" y="979"/>
                    <a:pt x="7544" y="942"/>
                    <a:pt x="7463" y="942"/>
                  </a:cubicBezTo>
                  <a:cubicBezTo>
                    <a:pt x="7463" y="861"/>
                    <a:pt x="7474" y="769"/>
                    <a:pt x="7474" y="685"/>
                  </a:cubicBezTo>
                  <a:cubicBezTo>
                    <a:pt x="7463" y="593"/>
                    <a:pt x="7451" y="501"/>
                    <a:pt x="7437" y="420"/>
                  </a:cubicBezTo>
                  <a:cubicBezTo>
                    <a:pt x="7426" y="372"/>
                    <a:pt x="7404" y="325"/>
                    <a:pt x="7368" y="291"/>
                  </a:cubicBezTo>
                  <a:cubicBezTo>
                    <a:pt x="7345" y="266"/>
                    <a:pt x="7312" y="255"/>
                    <a:pt x="7275" y="255"/>
                  </a:cubicBezTo>
                  <a:cubicBezTo>
                    <a:pt x="7264" y="266"/>
                    <a:pt x="7228" y="302"/>
                    <a:pt x="7228" y="336"/>
                  </a:cubicBezTo>
                  <a:cubicBezTo>
                    <a:pt x="7217" y="501"/>
                    <a:pt x="7194" y="663"/>
                    <a:pt x="7136" y="814"/>
                  </a:cubicBezTo>
                  <a:cubicBezTo>
                    <a:pt x="7113" y="884"/>
                    <a:pt x="7077" y="942"/>
                    <a:pt x="7055" y="1012"/>
                  </a:cubicBezTo>
                  <a:cubicBezTo>
                    <a:pt x="7032" y="990"/>
                    <a:pt x="7018" y="979"/>
                    <a:pt x="7007" y="965"/>
                  </a:cubicBezTo>
                  <a:cubicBezTo>
                    <a:pt x="6566" y="559"/>
                    <a:pt x="6041" y="314"/>
                    <a:pt x="5448" y="196"/>
                  </a:cubicBezTo>
                  <a:cubicBezTo>
                    <a:pt x="5235" y="158"/>
                    <a:pt x="5024" y="140"/>
                    <a:pt x="4815" y="140"/>
                  </a:cubicBezTo>
                  <a:cubicBezTo>
                    <a:pt x="4339" y="140"/>
                    <a:pt x="3872" y="234"/>
                    <a:pt x="3412" y="395"/>
                  </a:cubicBezTo>
                  <a:cubicBezTo>
                    <a:pt x="3121" y="490"/>
                    <a:pt x="2853" y="641"/>
                    <a:pt x="2607" y="825"/>
                  </a:cubicBezTo>
                  <a:cubicBezTo>
                    <a:pt x="2364" y="1012"/>
                    <a:pt x="2118" y="1210"/>
                    <a:pt x="1909" y="1442"/>
                  </a:cubicBezTo>
                  <a:cubicBezTo>
                    <a:pt x="1866" y="1492"/>
                    <a:pt x="1850" y="1511"/>
                    <a:pt x="1822" y="1511"/>
                  </a:cubicBezTo>
                  <a:cubicBezTo>
                    <a:pt x="1805" y="1511"/>
                    <a:pt x="1783" y="1503"/>
                    <a:pt x="1747" y="1490"/>
                  </a:cubicBezTo>
                  <a:cubicBezTo>
                    <a:pt x="1129" y="1280"/>
                    <a:pt x="688" y="872"/>
                    <a:pt x="420" y="280"/>
                  </a:cubicBezTo>
                  <a:cubicBezTo>
                    <a:pt x="383" y="221"/>
                    <a:pt x="361" y="152"/>
                    <a:pt x="339" y="82"/>
                  </a:cubicBezTo>
                  <a:cubicBezTo>
                    <a:pt x="314" y="34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5657236" y="1748312"/>
              <a:ext cx="78214" cy="83131"/>
            </a:xfrm>
            <a:custGeom>
              <a:avLst/>
              <a:gdLst/>
              <a:ahLst/>
              <a:cxnLst/>
              <a:rect l="l" t="t" r="r" b="b"/>
              <a:pathLst>
                <a:path w="1034" h="1099" extrusionOk="0">
                  <a:moveTo>
                    <a:pt x="103" y="59"/>
                  </a:moveTo>
                  <a:cubicBezTo>
                    <a:pt x="173" y="82"/>
                    <a:pt x="173" y="140"/>
                    <a:pt x="173" y="210"/>
                  </a:cubicBezTo>
                  <a:cubicBezTo>
                    <a:pt x="162" y="361"/>
                    <a:pt x="254" y="453"/>
                    <a:pt x="405" y="453"/>
                  </a:cubicBezTo>
                  <a:cubicBezTo>
                    <a:pt x="430" y="453"/>
                    <a:pt x="453" y="442"/>
                    <a:pt x="464" y="431"/>
                  </a:cubicBezTo>
                  <a:cubicBezTo>
                    <a:pt x="453" y="409"/>
                    <a:pt x="453" y="361"/>
                    <a:pt x="430" y="350"/>
                  </a:cubicBezTo>
                  <a:cubicBezTo>
                    <a:pt x="324" y="280"/>
                    <a:pt x="335" y="255"/>
                    <a:pt x="360" y="140"/>
                  </a:cubicBezTo>
                  <a:lnTo>
                    <a:pt x="360" y="140"/>
                  </a:lnTo>
                  <a:cubicBezTo>
                    <a:pt x="405" y="152"/>
                    <a:pt x="430" y="185"/>
                    <a:pt x="441" y="233"/>
                  </a:cubicBezTo>
                  <a:cubicBezTo>
                    <a:pt x="483" y="314"/>
                    <a:pt x="523" y="352"/>
                    <a:pt x="605" y="352"/>
                  </a:cubicBezTo>
                  <a:cubicBezTo>
                    <a:pt x="616" y="352"/>
                    <a:pt x="627" y="351"/>
                    <a:pt x="640" y="350"/>
                  </a:cubicBezTo>
                  <a:cubicBezTo>
                    <a:pt x="698" y="350"/>
                    <a:pt x="743" y="361"/>
                    <a:pt x="791" y="395"/>
                  </a:cubicBezTo>
                  <a:cubicBezTo>
                    <a:pt x="908" y="490"/>
                    <a:pt x="964" y="604"/>
                    <a:pt x="953" y="758"/>
                  </a:cubicBezTo>
                  <a:cubicBezTo>
                    <a:pt x="953" y="861"/>
                    <a:pt x="894" y="931"/>
                    <a:pt x="813" y="990"/>
                  </a:cubicBezTo>
                  <a:cubicBezTo>
                    <a:pt x="753" y="1028"/>
                    <a:pt x="690" y="1047"/>
                    <a:pt x="628" y="1047"/>
                  </a:cubicBezTo>
                  <a:cubicBezTo>
                    <a:pt x="485" y="1047"/>
                    <a:pt x="354" y="947"/>
                    <a:pt x="313" y="769"/>
                  </a:cubicBezTo>
                  <a:cubicBezTo>
                    <a:pt x="302" y="710"/>
                    <a:pt x="265" y="674"/>
                    <a:pt x="210" y="652"/>
                  </a:cubicBezTo>
                  <a:cubicBezTo>
                    <a:pt x="92" y="593"/>
                    <a:pt x="34" y="478"/>
                    <a:pt x="56" y="339"/>
                  </a:cubicBezTo>
                  <a:cubicBezTo>
                    <a:pt x="81" y="244"/>
                    <a:pt x="92" y="152"/>
                    <a:pt x="103" y="59"/>
                  </a:cubicBezTo>
                  <a:close/>
                  <a:moveTo>
                    <a:pt x="81" y="1"/>
                  </a:moveTo>
                  <a:cubicBezTo>
                    <a:pt x="56" y="1"/>
                    <a:pt x="34" y="12"/>
                    <a:pt x="34" y="34"/>
                  </a:cubicBezTo>
                  <a:cubicBezTo>
                    <a:pt x="70" y="152"/>
                    <a:pt x="34" y="255"/>
                    <a:pt x="11" y="361"/>
                  </a:cubicBezTo>
                  <a:cubicBezTo>
                    <a:pt x="0" y="501"/>
                    <a:pt x="56" y="640"/>
                    <a:pt x="184" y="699"/>
                  </a:cubicBezTo>
                  <a:cubicBezTo>
                    <a:pt x="232" y="721"/>
                    <a:pt x="243" y="744"/>
                    <a:pt x="254" y="791"/>
                  </a:cubicBezTo>
                  <a:cubicBezTo>
                    <a:pt x="299" y="986"/>
                    <a:pt x="460" y="1099"/>
                    <a:pt x="628" y="1099"/>
                  </a:cubicBezTo>
                  <a:cubicBezTo>
                    <a:pt x="721" y="1099"/>
                    <a:pt x="815" y="1064"/>
                    <a:pt x="894" y="990"/>
                  </a:cubicBezTo>
                  <a:cubicBezTo>
                    <a:pt x="1000" y="884"/>
                    <a:pt x="1034" y="688"/>
                    <a:pt x="964" y="534"/>
                  </a:cubicBezTo>
                  <a:cubicBezTo>
                    <a:pt x="919" y="442"/>
                    <a:pt x="849" y="383"/>
                    <a:pt x="768" y="325"/>
                  </a:cubicBezTo>
                  <a:cubicBezTo>
                    <a:pt x="743" y="302"/>
                    <a:pt x="698" y="302"/>
                    <a:pt x="662" y="302"/>
                  </a:cubicBezTo>
                  <a:cubicBezTo>
                    <a:pt x="642" y="305"/>
                    <a:pt x="624" y="306"/>
                    <a:pt x="608" y="306"/>
                  </a:cubicBezTo>
                  <a:cubicBezTo>
                    <a:pt x="544" y="306"/>
                    <a:pt x="516" y="284"/>
                    <a:pt x="489" y="210"/>
                  </a:cubicBezTo>
                  <a:cubicBezTo>
                    <a:pt x="453" y="140"/>
                    <a:pt x="405" y="104"/>
                    <a:pt x="349" y="93"/>
                  </a:cubicBezTo>
                  <a:cubicBezTo>
                    <a:pt x="341" y="89"/>
                    <a:pt x="333" y="88"/>
                    <a:pt x="325" y="88"/>
                  </a:cubicBezTo>
                  <a:cubicBezTo>
                    <a:pt x="310" y="88"/>
                    <a:pt x="298" y="93"/>
                    <a:pt x="291" y="93"/>
                  </a:cubicBezTo>
                  <a:cubicBezTo>
                    <a:pt x="279" y="104"/>
                    <a:pt x="291" y="129"/>
                    <a:pt x="291" y="152"/>
                  </a:cubicBezTo>
                  <a:cubicBezTo>
                    <a:pt x="291" y="163"/>
                    <a:pt x="302" y="185"/>
                    <a:pt x="302" y="199"/>
                  </a:cubicBezTo>
                  <a:cubicBezTo>
                    <a:pt x="291" y="280"/>
                    <a:pt x="335" y="339"/>
                    <a:pt x="394" y="372"/>
                  </a:cubicBezTo>
                  <a:cubicBezTo>
                    <a:pt x="405" y="383"/>
                    <a:pt x="419" y="395"/>
                    <a:pt x="441" y="409"/>
                  </a:cubicBezTo>
                  <a:cubicBezTo>
                    <a:pt x="427" y="411"/>
                    <a:pt x="413" y="412"/>
                    <a:pt x="400" y="412"/>
                  </a:cubicBezTo>
                  <a:cubicBezTo>
                    <a:pt x="293" y="412"/>
                    <a:pt x="221" y="337"/>
                    <a:pt x="221" y="233"/>
                  </a:cubicBezTo>
                  <a:cubicBezTo>
                    <a:pt x="221" y="199"/>
                    <a:pt x="221" y="163"/>
                    <a:pt x="210" y="129"/>
                  </a:cubicBezTo>
                  <a:cubicBezTo>
                    <a:pt x="196" y="59"/>
                    <a:pt x="151" y="12"/>
                    <a:pt x="8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6055930" y="1872360"/>
              <a:ext cx="100453" cy="38956"/>
            </a:xfrm>
            <a:custGeom>
              <a:avLst/>
              <a:gdLst/>
              <a:ahLst/>
              <a:cxnLst/>
              <a:rect l="l" t="t" r="r" b="b"/>
              <a:pathLst>
                <a:path w="1328" h="515" extrusionOk="0">
                  <a:moveTo>
                    <a:pt x="467" y="48"/>
                  </a:moveTo>
                  <a:cubicBezTo>
                    <a:pt x="699" y="59"/>
                    <a:pt x="945" y="70"/>
                    <a:pt x="1177" y="82"/>
                  </a:cubicBezTo>
                  <a:cubicBezTo>
                    <a:pt x="1224" y="82"/>
                    <a:pt x="1258" y="107"/>
                    <a:pt x="1258" y="165"/>
                  </a:cubicBezTo>
                  <a:cubicBezTo>
                    <a:pt x="1258" y="199"/>
                    <a:pt x="1269" y="235"/>
                    <a:pt x="1269" y="269"/>
                  </a:cubicBezTo>
                  <a:cubicBezTo>
                    <a:pt x="1280" y="420"/>
                    <a:pt x="1269" y="445"/>
                    <a:pt x="1107" y="456"/>
                  </a:cubicBezTo>
                  <a:cubicBezTo>
                    <a:pt x="945" y="456"/>
                    <a:pt x="780" y="456"/>
                    <a:pt x="618" y="467"/>
                  </a:cubicBezTo>
                  <a:lnTo>
                    <a:pt x="618" y="456"/>
                  </a:lnTo>
                  <a:lnTo>
                    <a:pt x="490" y="456"/>
                  </a:lnTo>
                  <a:cubicBezTo>
                    <a:pt x="361" y="445"/>
                    <a:pt x="247" y="431"/>
                    <a:pt x="118" y="431"/>
                  </a:cubicBezTo>
                  <a:cubicBezTo>
                    <a:pt x="82" y="431"/>
                    <a:pt x="59" y="408"/>
                    <a:pt x="59" y="375"/>
                  </a:cubicBezTo>
                  <a:cubicBezTo>
                    <a:pt x="71" y="291"/>
                    <a:pt x="82" y="221"/>
                    <a:pt x="107" y="140"/>
                  </a:cubicBezTo>
                  <a:cubicBezTo>
                    <a:pt x="118" y="96"/>
                    <a:pt x="140" y="70"/>
                    <a:pt x="188" y="70"/>
                  </a:cubicBezTo>
                  <a:cubicBezTo>
                    <a:pt x="280" y="59"/>
                    <a:pt x="372" y="48"/>
                    <a:pt x="467" y="48"/>
                  </a:cubicBezTo>
                  <a:close/>
                  <a:moveTo>
                    <a:pt x="490" y="1"/>
                  </a:moveTo>
                  <a:cubicBezTo>
                    <a:pt x="397" y="1"/>
                    <a:pt x="302" y="12"/>
                    <a:pt x="199" y="12"/>
                  </a:cubicBezTo>
                  <a:cubicBezTo>
                    <a:pt x="107" y="12"/>
                    <a:pt x="71" y="48"/>
                    <a:pt x="48" y="140"/>
                  </a:cubicBezTo>
                  <a:cubicBezTo>
                    <a:pt x="37" y="199"/>
                    <a:pt x="12" y="269"/>
                    <a:pt x="12" y="350"/>
                  </a:cubicBezTo>
                  <a:cubicBezTo>
                    <a:pt x="1" y="420"/>
                    <a:pt x="23" y="467"/>
                    <a:pt x="107" y="478"/>
                  </a:cubicBezTo>
                  <a:cubicBezTo>
                    <a:pt x="269" y="490"/>
                    <a:pt x="431" y="501"/>
                    <a:pt x="548" y="515"/>
                  </a:cubicBezTo>
                  <a:cubicBezTo>
                    <a:pt x="780" y="515"/>
                    <a:pt x="967" y="515"/>
                    <a:pt x="1154" y="501"/>
                  </a:cubicBezTo>
                  <a:cubicBezTo>
                    <a:pt x="1316" y="490"/>
                    <a:pt x="1328" y="456"/>
                    <a:pt x="1328" y="305"/>
                  </a:cubicBezTo>
                  <a:cubicBezTo>
                    <a:pt x="1328" y="258"/>
                    <a:pt x="1316" y="210"/>
                    <a:pt x="1316" y="165"/>
                  </a:cubicBezTo>
                  <a:cubicBezTo>
                    <a:pt x="1294" y="59"/>
                    <a:pt x="1280" y="37"/>
                    <a:pt x="1177" y="26"/>
                  </a:cubicBezTo>
                  <a:cubicBezTo>
                    <a:pt x="945" y="12"/>
                    <a:pt x="721" y="1"/>
                    <a:pt x="490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5727580" y="1897926"/>
              <a:ext cx="18457" cy="18684"/>
            </a:xfrm>
            <a:custGeom>
              <a:avLst/>
              <a:gdLst/>
              <a:ahLst/>
              <a:cxnLst/>
              <a:rect l="l" t="t" r="r" b="b"/>
              <a:pathLst>
                <a:path w="244" h="247" extrusionOk="0">
                  <a:moveTo>
                    <a:pt x="118" y="59"/>
                  </a:moveTo>
                  <a:cubicBezTo>
                    <a:pt x="151" y="59"/>
                    <a:pt x="187" y="93"/>
                    <a:pt x="187" y="129"/>
                  </a:cubicBezTo>
                  <a:cubicBezTo>
                    <a:pt x="187" y="163"/>
                    <a:pt x="151" y="199"/>
                    <a:pt x="118" y="199"/>
                  </a:cubicBezTo>
                  <a:cubicBezTo>
                    <a:pt x="81" y="199"/>
                    <a:pt x="48" y="152"/>
                    <a:pt x="48" y="118"/>
                  </a:cubicBezTo>
                  <a:cubicBezTo>
                    <a:pt x="48" y="70"/>
                    <a:pt x="81" y="59"/>
                    <a:pt x="118" y="59"/>
                  </a:cubicBezTo>
                  <a:close/>
                  <a:moveTo>
                    <a:pt x="129" y="1"/>
                  </a:moveTo>
                  <a:cubicBezTo>
                    <a:pt x="48" y="1"/>
                    <a:pt x="0" y="37"/>
                    <a:pt x="0" y="118"/>
                  </a:cubicBezTo>
                  <a:cubicBezTo>
                    <a:pt x="0" y="188"/>
                    <a:pt x="48" y="246"/>
                    <a:pt x="118" y="246"/>
                  </a:cubicBezTo>
                  <a:cubicBezTo>
                    <a:pt x="174" y="246"/>
                    <a:pt x="232" y="199"/>
                    <a:pt x="243" y="129"/>
                  </a:cubicBezTo>
                  <a:cubicBezTo>
                    <a:pt x="243" y="70"/>
                    <a:pt x="187" y="1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5696720" y="1894371"/>
              <a:ext cx="17625" cy="17776"/>
            </a:xfrm>
            <a:custGeom>
              <a:avLst/>
              <a:gdLst/>
              <a:ahLst/>
              <a:cxnLst/>
              <a:rect l="l" t="t" r="r" b="b"/>
              <a:pathLst>
                <a:path w="233" h="235" extrusionOk="0">
                  <a:moveTo>
                    <a:pt x="107" y="59"/>
                  </a:moveTo>
                  <a:cubicBezTo>
                    <a:pt x="151" y="59"/>
                    <a:pt x="188" y="95"/>
                    <a:pt x="188" y="129"/>
                  </a:cubicBezTo>
                  <a:cubicBezTo>
                    <a:pt x="188" y="176"/>
                    <a:pt x="151" y="187"/>
                    <a:pt x="118" y="187"/>
                  </a:cubicBezTo>
                  <a:cubicBezTo>
                    <a:pt x="70" y="187"/>
                    <a:pt x="48" y="154"/>
                    <a:pt x="48" y="117"/>
                  </a:cubicBezTo>
                  <a:cubicBezTo>
                    <a:pt x="48" y="84"/>
                    <a:pt x="70" y="59"/>
                    <a:pt x="107" y="59"/>
                  </a:cubicBezTo>
                  <a:close/>
                  <a:moveTo>
                    <a:pt x="129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76"/>
                    <a:pt x="48" y="235"/>
                    <a:pt x="107" y="235"/>
                  </a:cubicBezTo>
                  <a:cubicBezTo>
                    <a:pt x="188" y="235"/>
                    <a:pt x="232" y="199"/>
                    <a:pt x="232" y="140"/>
                  </a:cubicBezTo>
                  <a:cubicBezTo>
                    <a:pt x="232" y="59"/>
                    <a:pt x="188" y="14"/>
                    <a:pt x="129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5692257" y="1853980"/>
              <a:ext cx="8094" cy="25643"/>
            </a:xfrm>
            <a:custGeom>
              <a:avLst/>
              <a:gdLst/>
              <a:ahLst/>
              <a:cxnLst/>
              <a:rect l="l" t="t" r="r" b="b"/>
              <a:pathLst>
                <a:path w="107" h="339" extrusionOk="0">
                  <a:moveTo>
                    <a:pt x="59" y="1"/>
                  </a:moveTo>
                  <a:cubicBezTo>
                    <a:pt x="37" y="104"/>
                    <a:pt x="26" y="221"/>
                    <a:pt x="1" y="339"/>
                  </a:cubicBezTo>
                  <a:lnTo>
                    <a:pt x="26" y="339"/>
                  </a:lnTo>
                  <a:cubicBezTo>
                    <a:pt x="71" y="291"/>
                    <a:pt x="107" y="34"/>
                    <a:pt x="5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5674709" y="1845962"/>
              <a:ext cx="10666" cy="12557"/>
            </a:xfrm>
            <a:custGeom>
              <a:avLst/>
              <a:gdLst/>
              <a:ahLst/>
              <a:cxnLst/>
              <a:rect l="l" t="t" r="r" b="b"/>
              <a:pathLst>
                <a:path w="141" h="166" extrusionOk="0">
                  <a:moveTo>
                    <a:pt x="12" y="0"/>
                  </a:moveTo>
                  <a:cubicBezTo>
                    <a:pt x="1" y="48"/>
                    <a:pt x="71" y="140"/>
                    <a:pt x="141" y="165"/>
                  </a:cubicBezTo>
                  <a:cubicBezTo>
                    <a:pt x="129" y="107"/>
                    <a:pt x="60" y="12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5981123" y="1905717"/>
              <a:ext cx="14221" cy="2874"/>
            </a:xfrm>
            <a:custGeom>
              <a:avLst/>
              <a:gdLst/>
              <a:ahLst/>
              <a:cxnLst/>
              <a:rect l="l" t="t" r="r" b="b"/>
              <a:pathLst>
                <a:path w="188" h="38" extrusionOk="0">
                  <a:moveTo>
                    <a:pt x="87" y="0"/>
                  </a:moveTo>
                  <a:cubicBezTo>
                    <a:pt x="55" y="0"/>
                    <a:pt x="23" y="9"/>
                    <a:pt x="1" y="26"/>
                  </a:cubicBezTo>
                  <a:cubicBezTo>
                    <a:pt x="59" y="37"/>
                    <a:pt x="118" y="37"/>
                    <a:pt x="188" y="37"/>
                  </a:cubicBezTo>
                  <a:cubicBezTo>
                    <a:pt x="163" y="12"/>
                    <a:pt x="124" y="0"/>
                    <a:pt x="87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5993376" y="1917517"/>
              <a:ext cx="9834" cy="4387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96" y="1"/>
                  </a:moveTo>
                  <a:cubicBezTo>
                    <a:pt x="65" y="1"/>
                    <a:pt x="27" y="19"/>
                    <a:pt x="1" y="43"/>
                  </a:cubicBezTo>
                  <a:lnTo>
                    <a:pt x="12" y="57"/>
                  </a:lnTo>
                  <a:cubicBezTo>
                    <a:pt x="48" y="43"/>
                    <a:pt x="96" y="21"/>
                    <a:pt x="129" y="10"/>
                  </a:cubicBezTo>
                  <a:cubicBezTo>
                    <a:pt x="120" y="4"/>
                    <a:pt x="109" y="1"/>
                    <a:pt x="96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5712528" y="1609060"/>
              <a:ext cx="43192" cy="68759"/>
            </a:xfrm>
            <a:custGeom>
              <a:avLst/>
              <a:gdLst/>
              <a:ahLst/>
              <a:cxnLst/>
              <a:rect l="l" t="t" r="r" b="b"/>
              <a:pathLst>
                <a:path w="571" h="909" extrusionOk="0">
                  <a:moveTo>
                    <a:pt x="345" y="94"/>
                  </a:moveTo>
                  <a:cubicBezTo>
                    <a:pt x="402" y="94"/>
                    <a:pt x="422" y="145"/>
                    <a:pt x="442" y="188"/>
                  </a:cubicBezTo>
                  <a:cubicBezTo>
                    <a:pt x="501" y="328"/>
                    <a:pt x="512" y="490"/>
                    <a:pt x="490" y="643"/>
                  </a:cubicBezTo>
                  <a:cubicBezTo>
                    <a:pt x="467" y="713"/>
                    <a:pt x="456" y="783"/>
                    <a:pt x="386" y="828"/>
                  </a:cubicBezTo>
                  <a:cubicBezTo>
                    <a:pt x="398" y="573"/>
                    <a:pt x="442" y="328"/>
                    <a:pt x="328" y="96"/>
                  </a:cubicBezTo>
                  <a:cubicBezTo>
                    <a:pt x="334" y="95"/>
                    <a:pt x="340" y="94"/>
                    <a:pt x="345" y="94"/>
                  </a:cubicBezTo>
                  <a:close/>
                  <a:moveTo>
                    <a:pt x="191" y="71"/>
                  </a:moveTo>
                  <a:cubicBezTo>
                    <a:pt x="207" y="71"/>
                    <a:pt x="226" y="80"/>
                    <a:pt x="247" y="96"/>
                  </a:cubicBezTo>
                  <a:cubicBezTo>
                    <a:pt x="303" y="140"/>
                    <a:pt x="328" y="199"/>
                    <a:pt x="339" y="258"/>
                  </a:cubicBezTo>
                  <a:cubicBezTo>
                    <a:pt x="350" y="339"/>
                    <a:pt x="350" y="434"/>
                    <a:pt x="361" y="504"/>
                  </a:cubicBezTo>
                  <a:cubicBezTo>
                    <a:pt x="350" y="607"/>
                    <a:pt x="339" y="699"/>
                    <a:pt x="328" y="794"/>
                  </a:cubicBezTo>
                  <a:cubicBezTo>
                    <a:pt x="321" y="839"/>
                    <a:pt x="299" y="864"/>
                    <a:pt x="268" y="864"/>
                  </a:cubicBezTo>
                  <a:cubicBezTo>
                    <a:pt x="251" y="864"/>
                    <a:pt x="232" y="856"/>
                    <a:pt x="210" y="839"/>
                  </a:cubicBezTo>
                  <a:cubicBezTo>
                    <a:pt x="163" y="805"/>
                    <a:pt x="118" y="747"/>
                    <a:pt x="107" y="699"/>
                  </a:cubicBezTo>
                  <a:cubicBezTo>
                    <a:pt x="60" y="537"/>
                    <a:pt x="48" y="375"/>
                    <a:pt x="93" y="210"/>
                  </a:cubicBezTo>
                  <a:cubicBezTo>
                    <a:pt x="107" y="177"/>
                    <a:pt x="118" y="140"/>
                    <a:pt x="141" y="118"/>
                  </a:cubicBezTo>
                  <a:cubicBezTo>
                    <a:pt x="153" y="85"/>
                    <a:pt x="170" y="71"/>
                    <a:pt x="191" y="71"/>
                  </a:cubicBezTo>
                  <a:close/>
                  <a:moveTo>
                    <a:pt x="233" y="1"/>
                  </a:moveTo>
                  <a:cubicBezTo>
                    <a:pt x="163" y="1"/>
                    <a:pt x="93" y="37"/>
                    <a:pt x="71" y="107"/>
                  </a:cubicBezTo>
                  <a:cubicBezTo>
                    <a:pt x="37" y="199"/>
                    <a:pt x="23" y="294"/>
                    <a:pt x="1" y="386"/>
                  </a:cubicBezTo>
                  <a:cubicBezTo>
                    <a:pt x="12" y="490"/>
                    <a:pt x="37" y="596"/>
                    <a:pt x="48" y="699"/>
                  </a:cubicBezTo>
                  <a:cubicBezTo>
                    <a:pt x="48" y="724"/>
                    <a:pt x="60" y="735"/>
                    <a:pt x="71" y="747"/>
                  </a:cubicBezTo>
                  <a:cubicBezTo>
                    <a:pt x="107" y="839"/>
                    <a:pt x="177" y="909"/>
                    <a:pt x="291" y="909"/>
                  </a:cubicBezTo>
                  <a:cubicBezTo>
                    <a:pt x="398" y="909"/>
                    <a:pt x="467" y="853"/>
                    <a:pt x="512" y="758"/>
                  </a:cubicBezTo>
                  <a:cubicBezTo>
                    <a:pt x="560" y="643"/>
                    <a:pt x="571" y="526"/>
                    <a:pt x="549" y="397"/>
                  </a:cubicBezTo>
                  <a:cubicBezTo>
                    <a:pt x="537" y="328"/>
                    <a:pt x="526" y="247"/>
                    <a:pt x="501" y="177"/>
                  </a:cubicBezTo>
                  <a:cubicBezTo>
                    <a:pt x="456" y="48"/>
                    <a:pt x="350" y="15"/>
                    <a:pt x="233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2"/>
            <p:cNvSpPr/>
            <p:nvPr/>
          </p:nvSpPr>
          <p:spPr>
            <a:xfrm>
              <a:off x="5843762" y="1800276"/>
              <a:ext cx="32678" cy="31921"/>
            </a:xfrm>
            <a:custGeom>
              <a:avLst/>
              <a:gdLst/>
              <a:ahLst/>
              <a:cxnLst/>
              <a:rect l="l" t="t" r="r" b="b"/>
              <a:pathLst>
                <a:path w="432" h="42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2"/>
                    <a:pt x="318" y="421"/>
                    <a:pt x="421" y="421"/>
                  </a:cubicBezTo>
                  <a:cubicBezTo>
                    <a:pt x="425" y="421"/>
                    <a:pt x="428" y="421"/>
                    <a:pt x="431" y="420"/>
                  </a:cubicBezTo>
                  <a:cubicBezTo>
                    <a:pt x="258" y="303"/>
                    <a:pt x="152" y="141"/>
                    <a:pt x="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2"/>
            <p:cNvSpPr/>
            <p:nvPr/>
          </p:nvSpPr>
          <p:spPr>
            <a:xfrm>
              <a:off x="6117651" y="1836204"/>
              <a:ext cx="15885" cy="5371"/>
            </a:xfrm>
            <a:custGeom>
              <a:avLst/>
              <a:gdLst/>
              <a:ahLst/>
              <a:cxnLst/>
              <a:rect l="l" t="t" r="r" b="b"/>
              <a:pathLst>
                <a:path w="210" h="71" extrusionOk="0">
                  <a:moveTo>
                    <a:pt x="199" y="1"/>
                  </a:moveTo>
                  <a:cubicBezTo>
                    <a:pt x="129" y="1"/>
                    <a:pt x="59" y="26"/>
                    <a:pt x="0" y="48"/>
                  </a:cubicBezTo>
                  <a:lnTo>
                    <a:pt x="0" y="71"/>
                  </a:lnTo>
                  <a:cubicBezTo>
                    <a:pt x="70" y="60"/>
                    <a:pt x="140" y="48"/>
                    <a:pt x="210" y="37"/>
                  </a:cubicBezTo>
                  <a:cubicBezTo>
                    <a:pt x="210" y="26"/>
                    <a:pt x="210" y="15"/>
                    <a:pt x="19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2"/>
            <p:cNvSpPr/>
            <p:nvPr/>
          </p:nvSpPr>
          <p:spPr>
            <a:xfrm>
              <a:off x="5825155" y="1779172"/>
              <a:ext cx="8169" cy="9607"/>
            </a:xfrm>
            <a:custGeom>
              <a:avLst/>
              <a:gdLst/>
              <a:ahLst/>
              <a:cxnLst/>
              <a:rect l="l" t="t" r="r" b="b"/>
              <a:pathLst>
                <a:path w="108" h="127" extrusionOk="0">
                  <a:moveTo>
                    <a:pt x="26" y="1"/>
                  </a:moveTo>
                  <a:cubicBezTo>
                    <a:pt x="15" y="1"/>
                    <a:pt x="15" y="12"/>
                    <a:pt x="1" y="23"/>
                  </a:cubicBezTo>
                  <a:cubicBezTo>
                    <a:pt x="26" y="56"/>
                    <a:pt x="48" y="93"/>
                    <a:pt x="71" y="115"/>
                  </a:cubicBezTo>
                  <a:cubicBezTo>
                    <a:pt x="71" y="126"/>
                    <a:pt x="96" y="126"/>
                    <a:pt x="96" y="126"/>
                  </a:cubicBezTo>
                  <a:cubicBezTo>
                    <a:pt x="96" y="115"/>
                    <a:pt x="107" y="104"/>
                    <a:pt x="107" y="93"/>
                  </a:cubicBezTo>
                  <a:cubicBezTo>
                    <a:pt x="85" y="70"/>
                    <a:pt x="71" y="34"/>
                    <a:pt x="4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2"/>
            <p:cNvSpPr/>
            <p:nvPr/>
          </p:nvSpPr>
          <p:spPr>
            <a:xfrm>
              <a:off x="6136864" y="1842558"/>
              <a:ext cx="9834" cy="4841"/>
            </a:xfrm>
            <a:custGeom>
              <a:avLst/>
              <a:gdLst/>
              <a:ahLst/>
              <a:cxnLst/>
              <a:rect l="l" t="t" r="r" b="b"/>
              <a:pathLst>
                <a:path w="130" h="64" extrusionOk="0">
                  <a:moveTo>
                    <a:pt x="129" y="1"/>
                  </a:moveTo>
                  <a:cubicBezTo>
                    <a:pt x="84" y="12"/>
                    <a:pt x="48" y="23"/>
                    <a:pt x="1" y="34"/>
                  </a:cubicBezTo>
                  <a:cubicBezTo>
                    <a:pt x="20" y="53"/>
                    <a:pt x="43" y="63"/>
                    <a:pt x="64" y="63"/>
                  </a:cubicBezTo>
                  <a:cubicBezTo>
                    <a:pt x="95" y="63"/>
                    <a:pt x="122" y="42"/>
                    <a:pt x="129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2"/>
            <p:cNvSpPr/>
            <p:nvPr/>
          </p:nvSpPr>
          <p:spPr>
            <a:xfrm>
              <a:off x="5794521" y="1499837"/>
              <a:ext cx="26551" cy="17852"/>
            </a:xfrm>
            <a:custGeom>
              <a:avLst/>
              <a:gdLst/>
              <a:ahLst/>
              <a:cxnLst/>
              <a:rect l="l" t="t" r="r" b="b"/>
              <a:pathLst>
                <a:path w="351" h="236" extrusionOk="0">
                  <a:moveTo>
                    <a:pt x="22" y="1"/>
                  </a:moveTo>
                  <a:cubicBezTo>
                    <a:pt x="14" y="1"/>
                    <a:pt x="7" y="1"/>
                    <a:pt x="1" y="3"/>
                  </a:cubicBezTo>
                  <a:cubicBezTo>
                    <a:pt x="57" y="37"/>
                    <a:pt x="115" y="73"/>
                    <a:pt x="174" y="107"/>
                  </a:cubicBezTo>
                  <a:cubicBezTo>
                    <a:pt x="233" y="154"/>
                    <a:pt x="280" y="202"/>
                    <a:pt x="336" y="235"/>
                  </a:cubicBezTo>
                  <a:cubicBezTo>
                    <a:pt x="336" y="235"/>
                    <a:pt x="350" y="235"/>
                    <a:pt x="350" y="224"/>
                  </a:cubicBezTo>
                  <a:cubicBezTo>
                    <a:pt x="316" y="149"/>
                    <a:pt x="123" y="1"/>
                    <a:pt x="22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2"/>
            <p:cNvSpPr/>
            <p:nvPr/>
          </p:nvSpPr>
          <p:spPr>
            <a:xfrm>
              <a:off x="5948598" y="1485919"/>
              <a:ext cx="16793" cy="15885"/>
            </a:xfrm>
            <a:custGeom>
              <a:avLst/>
              <a:gdLst/>
              <a:ahLst/>
              <a:cxnLst/>
              <a:rect l="l" t="t" r="r" b="b"/>
              <a:pathLst>
                <a:path w="222" h="210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63" y="11"/>
                    <a:pt x="0" y="151"/>
                    <a:pt x="0" y="210"/>
                  </a:cubicBezTo>
                  <a:cubicBezTo>
                    <a:pt x="81" y="140"/>
                    <a:pt x="174" y="92"/>
                    <a:pt x="221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2"/>
            <p:cNvSpPr/>
            <p:nvPr/>
          </p:nvSpPr>
          <p:spPr>
            <a:xfrm>
              <a:off x="5805943" y="1487583"/>
              <a:ext cx="8775" cy="11725"/>
            </a:xfrm>
            <a:custGeom>
              <a:avLst/>
              <a:gdLst/>
              <a:ahLst/>
              <a:cxnLst/>
              <a:rect l="l" t="t" r="r" b="b"/>
              <a:pathLst>
                <a:path w="116" h="155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37"/>
                    <a:pt x="59" y="129"/>
                    <a:pt x="115" y="154"/>
                  </a:cubicBezTo>
                  <a:cubicBezTo>
                    <a:pt x="115" y="84"/>
                    <a:pt x="59" y="14"/>
                    <a:pt x="12" y="0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2"/>
            <p:cNvSpPr/>
            <p:nvPr/>
          </p:nvSpPr>
          <p:spPr>
            <a:xfrm>
              <a:off x="5673045" y="1583721"/>
              <a:ext cx="10666" cy="4312"/>
            </a:xfrm>
            <a:custGeom>
              <a:avLst/>
              <a:gdLst/>
              <a:ahLst/>
              <a:cxnLst/>
              <a:rect l="l" t="t" r="r" b="b"/>
              <a:pathLst>
                <a:path w="141" h="57" extrusionOk="0">
                  <a:moveTo>
                    <a:pt x="126" y="0"/>
                  </a:moveTo>
                  <a:cubicBezTo>
                    <a:pt x="82" y="12"/>
                    <a:pt x="45" y="23"/>
                    <a:pt x="1" y="34"/>
                  </a:cubicBezTo>
                  <a:cubicBezTo>
                    <a:pt x="20" y="50"/>
                    <a:pt x="41" y="56"/>
                    <a:pt x="60" y="56"/>
                  </a:cubicBezTo>
                  <a:cubicBezTo>
                    <a:pt x="85" y="56"/>
                    <a:pt x="108" y="46"/>
                    <a:pt x="126" y="34"/>
                  </a:cubicBezTo>
                  <a:cubicBezTo>
                    <a:pt x="140" y="34"/>
                    <a:pt x="140" y="23"/>
                    <a:pt x="140" y="1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2"/>
            <p:cNvSpPr/>
            <p:nvPr/>
          </p:nvSpPr>
          <p:spPr>
            <a:xfrm>
              <a:off x="5688929" y="1586973"/>
              <a:ext cx="8699" cy="8245"/>
            </a:xfrm>
            <a:custGeom>
              <a:avLst/>
              <a:gdLst/>
              <a:ahLst/>
              <a:cxnLst/>
              <a:rect l="l" t="t" r="r" b="b"/>
              <a:pathLst>
                <a:path w="115" h="109" extrusionOk="0">
                  <a:moveTo>
                    <a:pt x="101" y="1"/>
                  </a:moveTo>
                  <a:cubicBezTo>
                    <a:pt x="59" y="1"/>
                    <a:pt x="10" y="44"/>
                    <a:pt x="0" y="97"/>
                  </a:cubicBezTo>
                  <a:cubicBezTo>
                    <a:pt x="11" y="97"/>
                    <a:pt x="11" y="97"/>
                    <a:pt x="11" y="108"/>
                  </a:cubicBezTo>
                  <a:lnTo>
                    <a:pt x="115" y="2"/>
                  </a:lnTo>
                  <a:cubicBezTo>
                    <a:pt x="110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42"/>
          <p:cNvGrpSpPr/>
          <p:nvPr/>
        </p:nvGrpSpPr>
        <p:grpSpPr>
          <a:xfrm rot="1989733">
            <a:off x="4178732" y="3614485"/>
            <a:ext cx="971233" cy="958648"/>
            <a:chOff x="6966211" y="4045890"/>
            <a:chExt cx="211967" cy="209217"/>
          </a:xfrm>
        </p:grpSpPr>
        <p:sp>
          <p:nvSpPr>
            <p:cNvPr id="3566" name="Google Shape;3566;p42"/>
            <p:cNvSpPr/>
            <p:nvPr/>
          </p:nvSpPr>
          <p:spPr>
            <a:xfrm>
              <a:off x="6966211" y="4045890"/>
              <a:ext cx="211967" cy="209217"/>
            </a:xfrm>
            <a:custGeom>
              <a:avLst/>
              <a:gdLst/>
              <a:ahLst/>
              <a:cxnLst/>
              <a:rect l="l" t="t" r="r" b="b"/>
              <a:pathLst>
                <a:path w="4470" h="4412" extrusionOk="0">
                  <a:moveTo>
                    <a:pt x="2735" y="0"/>
                  </a:moveTo>
                  <a:cubicBezTo>
                    <a:pt x="2676" y="12"/>
                    <a:pt x="2618" y="37"/>
                    <a:pt x="2570" y="93"/>
                  </a:cubicBezTo>
                  <a:cubicBezTo>
                    <a:pt x="2537" y="129"/>
                    <a:pt x="2526" y="176"/>
                    <a:pt x="2526" y="188"/>
                  </a:cubicBezTo>
                  <a:lnTo>
                    <a:pt x="2514" y="199"/>
                  </a:lnTo>
                  <a:cubicBezTo>
                    <a:pt x="2478" y="316"/>
                    <a:pt x="2419" y="467"/>
                    <a:pt x="2397" y="640"/>
                  </a:cubicBezTo>
                  <a:cubicBezTo>
                    <a:pt x="2386" y="629"/>
                    <a:pt x="2375" y="629"/>
                    <a:pt x="2375" y="629"/>
                  </a:cubicBezTo>
                  <a:lnTo>
                    <a:pt x="2327" y="629"/>
                  </a:lnTo>
                  <a:cubicBezTo>
                    <a:pt x="2269" y="629"/>
                    <a:pt x="2151" y="651"/>
                    <a:pt x="2107" y="816"/>
                  </a:cubicBezTo>
                  <a:cubicBezTo>
                    <a:pt x="2048" y="967"/>
                    <a:pt x="2000" y="1129"/>
                    <a:pt x="1967" y="1294"/>
                  </a:cubicBezTo>
                  <a:cubicBezTo>
                    <a:pt x="1942" y="1280"/>
                    <a:pt x="1919" y="1280"/>
                    <a:pt x="1886" y="1280"/>
                  </a:cubicBezTo>
                  <a:cubicBezTo>
                    <a:pt x="1850" y="1280"/>
                    <a:pt x="1780" y="1294"/>
                    <a:pt x="1710" y="1350"/>
                  </a:cubicBezTo>
                  <a:lnTo>
                    <a:pt x="1688" y="1364"/>
                  </a:lnTo>
                  <a:cubicBezTo>
                    <a:pt x="1629" y="1408"/>
                    <a:pt x="1559" y="1467"/>
                    <a:pt x="1500" y="1548"/>
                  </a:cubicBezTo>
                  <a:cubicBezTo>
                    <a:pt x="1338" y="1783"/>
                    <a:pt x="1210" y="2015"/>
                    <a:pt x="1151" y="2272"/>
                  </a:cubicBezTo>
                  <a:cubicBezTo>
                    <a:pt x="1118" y="2132"/>
                    <a:pt x="1011" y="2073"/>
                    <a:pt x="919" y="2073"/>
                  </a:cubicBezTo>
                  <a:cubicBezTo>
                    <a:pt x="872" y="2073"/>
                    <a:pt x="802" y="2096"/>
                    <a:pt x="732" y="2154"/>
                  </a:cubicBezTo>
                  <a:cubicBezTo>
                    <a:pt x="721" y="2165"/>
                    <a:pt x="699" y="2188"/>
                    <a:pt x="673" y="2224"/>
                  </a:cubicBezTo>
                  <a:cubicBezTo>
                    <a:pt x="651" y="2258"/>
                    <a:pt x="629" y="2294"/>
                    <a:pt x="604" y="2316"/>
                  </a:cubicBezTo>
                  <a:cubicBezTo>
                    <a:pt x="592" y="2327"/>
                    <a:pt x="592" y="2327"/>
                    <a:pt x="592" y="2341"/>
                  </a:cubicBezTo>
                  <a:cubicBezTo>
                    <a:pt x="430" y="2526"/>
                    <a:pt x="324" y="2772"/>
                    <a:pt x="266" y="3004"/>
                  </a:cubicBezTo>
                  <a:cubicBezTo>
                    <a:pt x="221" y="3180"/>
                    <a:pt x="185" y="3364"/>
                    <a:pt x="162" y="3551"/>
                  </a:cubicBezTo>
                  <a:cubicBezTo>
                    <a:pt x="151" y="3668"/>
                    <a:pt x="151" y="3808"/>
                    <a:pt x="173" y="3911"/>
                  </a:cubicBezTo>
                  <a:lnTo>
                    <a:pt x="173" y="3970"/>
                  </a:lnTo>
                  <a:cubicBezTo>
                    <a:pt x="140" y="3993"/>
                    <a:pt x="115" y="4004"/>
                    <a:pt x="81" y="4029"/>
                  </a:cubicBezTo>
                  <a:cubicBezTo>
                    <a:pt x="56" y="4051"/>
                    <a:pt x="34" y="4074"/>
                    <a:pt x="22" y="4099"/>
                  </a:cubicBezTo>
                  <a:lnTo>
                    <a:pt x="11" y="4099"/>
                  </a:lnTo>
                  <a:lnTo>
                    <a:pt x="0" y="4342"/>
                  </a:lnTo>
                  <a:lnTo>
                    <a:pt x="11" y="4353"/>
                  </a:lnTo>
                  <a:lnTo>
                    <a:pt x="232" y="4412"/>
                  </a:lnTo>
                  <a:cubicBezTo>
                    <a:pt x="243" y="4412"/>
                    <a:pt x="243" y="4412"/>
                    <a:pt x="254" y="4400"/>
                  </a:cubicBezTo>
                  <a:cubicBezTo>
                    <a:pt x="279" y="4400"/>
                    <a:pt x="302" y="4389"/>
                    <a:pt x="335" y="4367"/>
                  </a:cubicBezTo>
                  <a:cubicBezTo>
                    <a:pt x="475" y="4272"/>
                    <a:pt x="615" y="4180"/>
                    <a:pt x="754" y="4074"/>
                  </a:cubicBezTo>
                  <a:cubicBezTo>
                    <a:pt x="919" y="4180"/>
                    <a:pt x="1118" y="4250"/>
                    <a:pt x="1327" y="4261"/>
                  </a:cubicBezTo>
                  <a:lnTo>
                    <a:pt x="1467" y="4261"/>
                  </a:lnTo>
                  <a:cubicBezTo>
                    <a:pt x="1640" y="4261"/>
                    <a:pt x="1816" y="4238"/>
                    <a:pt x="1978" y="4202"/>
                  </a:cubicBezTo>
                  <a:cubicBezTo>
                    <a:pt x="2165" y="4157"/>
                    <a:pt x="2361" y="4099"/>
                    <a:pt x="2548" y="3981"/>
                  </a:cubicBezTo>
                  <a:cubicBezTo>
                    <a:pt x="2607" y="3948"/>
                    <a:pt x="2665" y="3900"/>
                    <a:pt x="2699" y="3842"/>
                  </a:cubicBezTo>
                  <a:cubicBezTo>
                    <a:pt x="2769" y="3749"/>
                    <a:pt x="2757" y="3668"/>
                    <a:pt x="2746" y="3610"/>
                  </a:cubicBezTo>
                  <a:cubicBezTo>
                    <a:pt x="2724" y="3562"/>
                    <a:pt x="2676" y="3492"/>
                    <a:pt x="2559" y="3470"/>
                  </a:cubicBezTo>
                  <a:cubicBezTo>
                    <a:pt x="2514" y="3459"/>
                    <a:pt x="2478" y="3445"/>
                    <a:pt x="2445" y="3434"/>
                  </a:cubicBezTo>
                  <a:cubicBezTo>
                    <a:pt x="2316" y="3400"/>
                    <a:pt x="2176" y="3364"/>
                    <a:pt x="2037" y="3353"/>
                  </a:cubicBezTo>
                  <a:cubicBezTo>
                    <a:pt x="1967" y="3353"/>
                    <a:pt x="1886" y="3342"/>
                    <a:pt x="1802" y="3342"/>
                  </a:cubicBezTo>
                  <a:cubicBezTo>
                    <a:pt x="1757" y="3342"/>
                    <a:pt x="1699" y="3342"/>
                    <a:pt x="1651" y="3353"/>
                  </a:cubicBezTo>
                  <a:cubicBezTo>
                    <a:pt x="1732" y="3272"/>
                    <a:pt x="1802" y="3202"/>
                    <a:pt x="1861" y="3132"/>
                  </a:cubicBezTo>
                  <a:lnTo>
                    <a:pt x="1886" y="3110"/>
                  </a:lnTo>
                  <a:cubicBezTo>
                    <a:pt x="1886" y="3121"/>
                    <a:pt x="1886" y="3121"/>
                    <a:pt x="1897" y="3121"/>
                  </a:cubicBezTo>
                  <a:cubicBezTo>
                    <a:pt x="2140" y="3224"/>
                    <a:pt x="2397" y="3272"/>
                    <a:pt x="2654" y="3272"/>
                  </a:cubicBezTo>
                  <a:lnTo>
                    <a:pt x="2688" y="3272"/>
                  </a:lnTo>
                  <a:cubicBezTo>
                    <a:pt x="2956" y="3272"/>
                    <a:pt x="3165" y="3235"/>
                    <a:pt x="3364" y="3166"/>
                  </a:cubicBezTo>
                  <a:cubicBezTo>
                    <a:pt x="3445" y="3143"/>
                    <a:pt x="3526" y="3096"/>
                    <a:pt x="3596" y="3040"/>
                  </a:cubicBezTo>
                  <a:cubicBezTo>
                    <a:pt x="3688" y="2970"/>
                    <a:pt x="3735" y="2875"/>
                    <a:pt x="3724" y="2772"/>
                  </a:cubicBezTo>
                  <a:cubicBezTo>
                    <a:pt x="3702" y="2666"/>
                    <a:pt x="3632" y="2596"/>
                    <a:pt x="3515" y="2562"/>
                  </a:cubicBezTo>
                  <a:cubicBezTo>
                    <a:pt x="3422" y="2526"/>
                    <a:pt x="3305" y="2503"/>
                    <a:pt x="3188" y="2481"/>
                  </a:cubicBezTo>
                  <a:cubicBezTo>
                    <a:pt x="3037" y="2467"/>
                    <a:pt x="2886" y="2456"/>
                    <a:pt x="2724" y="2456"/>
                  </a:cubicBezTo>
                  <a:lnTo>
                    <a:pt x="2699" y="2467"/>
                  </a:lnTo>
                  <a:cubicBezTo>
                    <a:pt x="2607" y="2467"/>
                    <a:pt x="2526" y="2467"/>
                    <a:pt x="2445" y="2481"/>
                  </a:cubicBezTo>
                  <a:cubicBezTo>
                    <a:pt x="2514" y="2386"/>
                    <a:pt x="2584" y="2294"/>
                    <a:pt x="2629" y="2202"/>
                  </a:cubicBezTo>
                  <a:cubicBezTo>
                    <a:pt x="2746" y="2213"/>
                    <a:pt x="2850" y="2213"/>
                    <a:pt x="2956" y="2213"/>
                  </a:cubicBezTo>
                  <a:cubicBezTo>
                    <a:pt x="3199" y="2213"/>
                    <a:pt x="3456" y="2188"/>
                    <a:pt x="3688" y="2143"/>
                  </a:cubicBezTo>
                  <a:cubicBezTo>
                    <a:pt x="3864" y="2096"/>
                    <a:pt x="4037" y="2048"/>
                    <a:pt x="4213" y="1967"/>
                  </a:cubicBezTo>
                  <a:lnTo>
                    <a:pt x="4224" y="1967"/>
                  </a:lnTo>
                  <a:cubicBezTo>
                    <a:pt x="4375" y="1886"/>
                    <a:pt x="4400" y="1783"/>
                    <a:pt x="4386" y="1699"/>
                  </a:cubicBezTo>
                  <a:cubicBezTo>
                    <a:pt x="4386" y="1629"/>
                    <a:pt x="4341" y="1515"/>
                    <a:pt x="4154" y="1478"/>
                  </a:cubicBezTo>
                  <a:cubicBezTo>
                    <a:pt x="4062" y="1467"/>
                    <a:pt x="3981" y="1456"/>
                    <a:pt x="3897" y="1445"/>
                  </a:cubicBezTo>
                  <a:cubicBezTo>
                    <a:pt x="4015" y="1397"/>
                    <a:pt x="4132" y="1339"/>
                    <a:pt x="4247" y="1280"/>
                  </a:cubicBezTo>
                  <a:lnTo>
                    <a:pt x="4260" y="1280"/>
                  </a:lnTo>
                  <a:cubicBezTo>
                    <a:pt x="4470" y="1165"/>
                    <a:pt x="4400" y="989"/>
                    <a:pt x="4386" y="967"/>
                  </a:cubicBezTo>
                  <a:cubicBezTo>
                    <a:pt x="4341" y="850"/>
                    <a:pt x="4224" y="816"/>
                    <a:pt x="4132" y="816"/>
                  </a:cubicBezTo>
                  <a:lnTo>
                    <a:pt x="4121" y="816"/>
                  </a:lnTo>
                  <a:cubicBezTo>
                    <a:pt x="3992" y="816"/>
                    <a:pt x="3897" y="827"/>
                    <a:pt x="3805" y="827"/>
                  </a:cubicBezTo>
                  <a:cubicBezTo>
                    <a:pt x="3515" y="861"/>
                    <a:pt x="3283" y="919"/>
                    <a:pt x="3073" y="1014"/>
                  </a:cubicBezTo>
                  <a:cubicBezTo>
                    <a:pt x="3059" y="1014"/>
                    <a:pt x="3059" y="1014"/>
                    <a:pt x="3048" y="1026"/>
                  </a:cubicBezTo>
                  <a:cubicBezTo>
                    <a:pt x="3059" y="827"/>
                    <a:pt x="3037" y="629"/>
                    <a:pt x="3003" y="408"/>
                  </a:cubicBezTo>
                  <a:cubicBezTo>
                    <a:pt x="2989" y="327"/>
                    <a:pt x="2978" y="257"/>
                    <a:pt x="2967" y="188"/>
                  </a:cubicBezTo>
                  <a:cubicBezTo>
                    <a:pt x="2945" y="93"/>
                    <a:pt x="2864" y="0"/>
                    <a:pt x="2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2"/>
            <p:cNvSpPr/>
            <p:nvPr/>
          </p:nvSpPr>
          <p:spPr>
            <a:xfrm>
              <a:off x="7027904" y="4119295"/>
              <a:ext cx="28310" cy="84550"/>
            </a:xfrm>
            <a:custGeom>
              <a:avLst/>
              <a:gdLst/>
              <a:ahLst/>
              <a:cxnLst/>
              <a:rect l="l" t="t" r="r" b="b"/>
              <a:pathLst>
                <a:path w="597" h="1783" extrusionOk="0">
                  <a:moveTo>
                    <a:pt x="585" y="0"/>
                  </a:moveTo>
                  <a:cubicBezTo>
                    <a:pt x="515" y="106"/>
                    <a:pt x="445" y="210"/>
                    <a:pt x="387" y="327"/>
                  </a:cubicBezTo>
                  <a:cubicBezTo>
                    <a:pt x="269" y="500"/>
                    <a:pt x="211" y="710"/>
                    <a:pt x="152" y="908"/>
                  </a:cubicBezTo>
                  <a:cubicBezTo>
                    <a:pt x="96" y="1118"/>
                    <a:pt x="60" y="1338"/>
                    <a:pt x="12" y="1548"/>
                  </a:cubicBezTo>
                  <a:cubicBezTo>
                    <a:pt x="1" y="1632"/>
                    <a:pt x="12" y="1701"/>
                    <a:pt x="12" y="1782"/>
                  </a:cubicBezTo>
                  <a:lnTo>
                    <a:pt x="26" y="1782"/>
                  </a:lnTo>
                  <a:cubicBezTo>
                    <a:pt x="71" y="1735"/>
                    <a:pt x="129" y="1701"/>
                    <a:pt x="166" y="1654"/>
                  </a:cubicBezTo>
                  <a:cubicBezTo>
                    <a:pt x="258" y="1525"/>
                    <a:pt x="328" y="1386"/>
                    <a:pt x="375" y="1246"/>
                  </a:cubicBezTo>
                  <a:cubicBezTo>
                    <a:pt x="456" y="978"/>
                    <a:pt x="549" y="710"/>
                    <a:pt x="571" y="419"/>
                  </a:cubicBezTo>
                  <a:cubicBezTo>
                    <a:pt x="585" y="291"/>
                    <a:pt x="596" y="151"/>
                    <a:pt x="596" y="11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2"/>
            <p:cNvSpPr/>
            <p:nvPr/>
          </p:nvSpPr>
          <p:spPr>
            <a:xfrm>
              <a:off x="6986080" y="4156898"/>
              <a:ext cx="26508" cy="77816"/>
            </a:xfrm>
            <a:custGeom>
              <a:avLst/>
              <a:gdLst/>
              <a:ahLst/>
              <a:cxnLst/>
              <a:rect l="l" t="t" r="r" b="b"/>
              <a:pathLst>
                <a:path w="559" h="1641" extrusionOk="0">
                  <a:moveTo>
                    <a:pt x="511" y="0"/>
                  </a:moveTo>
                  <a:cubicBezTo>
                    <a:pt x="324" y="196"/>
                    <a:pt x="0" y="1408"/>
                    <a:pt x="56" y="1640"/>
                  </a:cubicBezTo>
                  <a:cubicBezTo>
                    <a:pt x="162" y="1582"/>
                    <a:pt x="221" y="1537"/>
                    <a:pt x="254" y="1453"/>
                  </a:cubicBezTo>
                  <a:cubicBezTo>
                    <a:pt x="442" y="1059"/>
                    <a:pt x="559" y="651"/>
                    <a:pt x="534" y="210"/>
                  </a:cubicBezTo>
                  <a:cubicBezTo>
                    <a:pt x="523" y="140"/>
                    <a:pt x="523" y="70"/>
                    <a:pt x="51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2"/>
            <p:cNvSpPr/>
            <p:nvPr/>
          </p:nvSpPr>
          <p:spPr>
            <a:xfrm>
              <a:off x="7007513" y="4215366"/>
              <a:ext cx="77958" cy="11665"/>
            </a:xfrm>
            <a:custGeom>
              <a:avLst/>
              <a:gdLst/>
              <a:ahLst/>
              <a:cxnLst/>
              <a:rect l="l" t="t" r="r" b="b"/>
              <a:pathLst>
                <a:path w="1644" h="246" extrusionOk="0">
                  <a:moveTo>
                    <a:pt x="930" y="1"/>
                  </a:moveTo>
                  <a:cubicBezTo>
                    <a:pt x="617" y="1"/>
                    <a:pt x="307" y="75"/>
                    <a:pt x="1" y="220"/>
                  </a:cubicBezTo>
                  <a:cubicBezTo>
                    <a:pt x="59" y="234"/>
                    <a:pt x="107" y="245"/>
                    <a:pt x="163" y="245"/>
                  </a:cubicBezTo>
                  <a:cubicBezTo>
                    <a:pt x="442" y="245"/>
                    <a:pt x="735" y="245"/>
                    <a:pt x="1015" y="234"/>
                  </a:cubicBezTo>
                  <a:cubicBezTo>
                    <a:pt x="1210" y="220"/>
                    <a:pt x="1398" y="187"/>
                    <a:pt x="1596" y="164"/>
                  </a:cubicBezTo>
                  <a:cubicBezTo>
                    <a:pt x="1607" y="164"/>
                    <a:pt x="1629" y="150"/>
                    <a:pt x="1643" y="139"/>
                  </a:cubicBezTo>
                  <a:lnTo>
                    <a:pt x="1643" y="128"/>
                  </a:lnTo>
                  <a:cubicBezTo>
                    <a:pt x="1404" y="43"/>
                    <a:pt x="1166" y="1"/>
                    <a:pt x="93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2"/>
            <p:cNvSpPr/>
            <p:nvPr/>
          </p:nvSpPr>
          <p:spPr>
            <a:xfrm>
              <a:off x="7059437" y="4173163"/>
              <a:ext cx="70134" cy="9531"/>
            </a:xfrm>
            <a:custGeom>
              <a:avLst/>
              <a:gdLst/>
              <a:ahLst/>
              <a:cxnLst/>
              <a:rect l="l" t="t" r="r" b="b"/>
              <a:pathLst>
                <a:path w="1479" h="201" extrusionOk="0">
                  <a:moveTo>
                    <a:pt x="851" y="0"/>
                  </a:moveTo>
                  <a:cubicBezTo>
                    <a:pt x="535" y="0"/>
                    <a:pt x="191" y="50"/>
                    <a:pt x="1" y="158"/>
                  </a:cubicBezTo>
                  <a:cubicBezTo>
                    <a:pt x="204" y="186"/>
                    <a:pt x="406" y="201"/>
                    <a:pt x="608" y="201"/>
                  </a:cubicBezTo>
                  <a:cubicBezTo>
                    <a:pt x="903" y="201"/>
                    <a:pt x="1195" y="169"/>
                    <a:pt x="1479" y="99"/>
                  </a:cubicBezTo>
                  <a:cubicBezTo>
                    <a:pt x="1361" y="35"/>
                    <a:pt x="1116" y="0"/>
                    <a:pt x="85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2"/>
            <p:cNvSpPr/>
            <p:nvPr/>
          </p:nvSpPr>
          <p:spPr>
            <a:xfrm>
              <a:off x="7004194" y="4226462"/>
              <a:ext cx="75730" cy="10243"/>
            </a:xfrm>
            <a:custGeom>
              <a:avLst/>
              <a:gdLst/>
              <a:ahLst/>
              <a:cxnLst/>
              <a:rect l="l" t="t" r="r" b="b"/>
              <a:pathLst>
                <a:path w="1597" h="216" extrusionOk="0">
                  <a:moveTo>
                    <a:pt x="1596" y="0"/>
                  </a:moveTo>
                  <a:lnTo>
                    <a:pt x="1596" y="0"/>
                  </a:lnTo>
                  <a:cubicBezTo>
                    <a:pt x="1317" y="36"/>
                    <a:pt x="1041" y="50"/>
                    <a:pt x="766" y="50"/>
                  </a:cubicBezTo>
                  <a:cubicBezTo>
                    <a:pt x="512" y="50"/>
                    <a:pt x="258" y="39"/>
                    <a:pt x="1" y="22"/>
                  </a:cubicBezTo>
                  <a:lnTo>
                    <a:pt x="1" y="22"/>
                  </a:lnTo>
                  <a:cubicBezTo>
                    <a:pt x="82" y="70"/>
                    <a:pt x="152" y="115"/>
                    <a:pt x="233" y="151"/>
                  </a:cubicBezTo>
                  <a:cubicBezTo>
                    <a:pt x="351" y="201"/>
                    <a:pt x="473" y="215"/>
                    <a:pt x="597" y="215"/>
                  </a:cubicBezTo>
                  <a:cubicBezTo>
                    <a:pt x="646" y="215"/>
                    <a:pt x="697" y="213"/>
                    <a:pt x="747" y="210"/>
                  </a:cubicBezTo>
                  <a:cubicBezTo>
                    <a:pt x="1026" y="196"/>
                    <a:pt x="1294" y="140"/>
                    <a:pt x="1549" y="22"/>
                  </a:cubicBezTo>
                  <a:cubicBezTo>
                    <a:pt x="1560" y="11"/>
                    <a:pt x="1574" y="11"/>
                    <a:pt x="1596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2"/>
            <p:cNvSpPr/>
            <p:nvPr/>
          </p:nvSpPr>
          <p:spPr>
            <a:xfrm>
              <a:off x="7095903" y="4124179"/>
              <a:ext cx="65724" cy="9579"/>
            </a:xfrm>
            <a:custGeom>
              <a:avLst/>
              <a:gdLst/>
              <a:ahLst/>
              <a:cxnLst/>
              <a:rect l="l" t="t" r="r" b="b"/>
              <a:pathLst>
                <a:path w="1386" h="202" extrusionOk="0">
                  <a:moveTo>
                    <a:pt x="843" y="0"/>
                  </a:moveTo>
                  <a:cubicBezTo>
                    <a:pt x="806" y="0"/>
                    <a:pt x="769" y="1"/>
                    <a:pt x="732" y="3"/>
                  </a:cubicBezTo>
                  <a:cubicBezTo>
                    <a:pt x="534" y="14"/>
                    <a:pt x="349" y="37"/>
                    <a:pt x="173" y="107"/>
                  </a:cubicBezTo>
                  <a:cubicBezTo>
                    <a:pt x="103" y="132"/>
                    <a:pt x="59" y="165"/>
                    <a:pt x="0" y="202"/>
                  </a:cubicBezTo>
                  <a:cubicBezTo>
                    <a:pt x="640" y="188"/>
                    <a:pt x="1221" y="132"/>
                    <a:pt x="1386" y="62"/>
                  </a:cubicBezTo>
                  <a:cubicBezTo>
                    <a:pt x="1372" y="48"/>
                    <a:pt x="1372" y="48"/>
                    <a:pt x="1361" y="48"/>
                  </a:cubicBezTo>
                  <a:cubicBezTo>
                    <a:pt x="1188" y="20"/>
                    <a:pt x="1016" y="0"/>
                    <a:pt x="84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2"/>
            <p:cNvSpPr/>
            <p:nvPr/>
          </p:nvSpPr>
          <p:spPr>
            <a:xfrm>
              <a:off x="7060006" y="4180608"/>
              <a:ext cx="70656" cy="9199"/>
            </a:xfrm>
            <a:custGeom>
              <a:avLst/>
              <a:gdLst/>
              <a:ahLst/>
              <a:cxnLst/>
              <a:rect l="l" t="t" r="r" b="b"/>
              <a:pathLst>
                <a:path w="1490" h="194" extrusionOk="0">
                  <a:moveTo>
                    <a:pt x="0" y="59"/>
                  </a:moveTo>
                  <a:cubicBezTo>
                    <a:pt x="4" y="59"/>
                    <a:pt x="8" y="59"/>
                    <a:pt x="11" y="59"/>
                  </a:cubicBezTo>
                  <a:lnTo>
                    <a:pt x="11" y="59"/>
                  </a:lnTo>
                  <a:cubicBezTo>
                    <a:pt x="11" y="59"/>
                    <a:pt x="11" y="59"/>
                    <a:pt x="11" y="59"/>
                  </a:cubicBezTo>
                  <a:close/>
                  <a:moveTo>
                    <a:pt x="1489" y="1"/>
                  </a:moveTo>
                  <a:cubicBezTo>
                    <a:pt x="1246" y="23"/>
                    <a:pt x="989" y="70"/>
                    <a:pt x="746" y="70"/>
                  </a:cubicBezTo>
                  <a:cubicBezTo>
                    <a:pt x="697" y="73"/>
                    <a:pt x="647" y="73"/>
                    <a:pt x="597" y="73"/>
                  </a:cubicBezTo>
                  <a:cubicBezTo>
                    <a:pt x="402" y="73"/>
                    <a:pt x="202" y="60"/>
                    <a:pt x="11" y="59"/>
                  </a:cubicBezTo>
                  <a:lnTo>
                    <a:pt x="11" y="59"/>
                  </a:lnTo>
                  <a:cubicBezTo>
                    <a:pt x="246" y="150"/>
                    <a:pt x="480" y="194"/>
                    <a:pt x="718" y="194"/>
                  </a:cubicBezTo>
                  <a:cubicBezTo>
                    <a:pt x="812" y="194"/>
                    <a:pt x="905" y="187"/>
                    <a:pt x="1000" y="174"/>
                  </a:cubicBezTo>
                  <a:cubicBezTo>
                    <a:pt x="1140" y="151"/>
                    <a:pt x="1280" y="129"/>
                    <a:pt x="1408" y="59"/>
                  </a:cubicBezTo>
                  <a:cubicBezTo>
                    <a:pt x="1444" y="45"/>
                    <a:pt x="1467" y="23"/>
                    <a:pt x="1489" y="12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2"/>
            <p:cNvSpPr/>
            <p:nvPr/>
          </p:nvSpPr>
          <p:spPr>
            <a:xfrm>
              <a:off x="7087557" y="4129206"/>
              <a:ext cx="72363" cy="10812"/>
            </a:xfrm>
            <a:custGeom>
              <a:avLst/>
              <a:gdLst/>
              <a:ahLst/>
              <a:cxnLst/>
              <a:rect l="l" t="t" r="r" b="b"/>
              <a:pathLst>
                <a:path w="1526" h="228" extrusionOk="0">
                  <a:moveTo>
                    <a:pt x="1525" y="1"/>
                  </a:moveTo>
                  <a:cubicBezTo>
                    <a:pt x="1467" y="26"/>
                    <a:pt x="1408" y="37"/>
                    <a:pt x="1338" y="48"/>
                  </a:cubicBezTo>
                  <a:cubicBezTo>
                    <a:pt x="1176" y="59"/>
                    <a:pt x="1014" y="70"/>
                    <a:pt x="849" y="82"/>
                  </a:cubicBezTo>
                  <a:cubicBezTo>
                    <a:pt x="676" y="107"/>
                    <a:pt x="514" y="107"/>
                    <a:pt x="338" y="129"/>
                  </a:cubicBezTo>
                  <a:cubicBezTo>
                    <a:pt x="246" y="129"/>
                    <a:pt x="151" y="151"/>
                    <a:pt x="59" y="177"/>
                  </a:cubicBezTo>
                  <a:cubicBezTo>
                    <a:pt x="36" y="177"/>
                    <a:pt x="25" y="188"/>
                    <a:pt x="0" y="210"/>
                  </a:cubicBezTo>
                  <a:cubicBezTo>
                    <a:pt x="128" y="221"/>
                    <a:pt x="253" y="227"/>
                    <a:pt x="377" y="227"/>
                  </a:cubicBezTo>
                  <a:cubicBezTo>
                    <a:pt x="773" y="227"/>
                    <a:pt x="1153" y="166"/>
                    <a:pt x="1525" y="26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2"/>
            <p:cNvSpPr/>
            <p:nvPr/>
          </p:nvSpPr>
          <p:spPr>
            <a:xfrm>
              <a:off x="6983804" y="4158463"/>
              <a:ext cx="23236" cy="77958"/>
            </a:xfrm>
            <a:custGeom>
              <a:avLst/>
              <a:gdLst/>
              <a:ahLst/>
              <a:cxnLst/>
              <a:rect l="l" t="t" r="r" b="b"/>
              <a:pathLst>
                <a:path w="490" h="1644" extrusionOk="0">
                  <a:moveTo>
                    <a:pt x="490" y="1"/>
                  </a:moveTo>
                  <a:lnTo>
                    <a:pt x="490" y="1"/>
                  </a:lnTo>
                  <a:cubicBezTo>
                    <a:pt x="280" y="222"/>
                    <a:pt x="188" y="490"/>
                    <a:pt x="104" y="780"/>
                  </a:cubicBezTo>
                  <a:cubicBezTo>
                    <a:pt x="1" y="1096"/>
                    <a:pt x="12" y="1560"/>
                    <a:pt x="59" y="1644"/>
                  </a:cubicBezTo>
                  <a:cubicBezTo>
                    <a:pt x="82" y="1060"/>
                    <a:pt x="233" y="512"/>
                    <a:pt x="49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2"/>
            <p:cNvSpPr/>
            <p:nvPr/>
          </p:nvSpPr>
          <p:spPr>
            <a:xfrm>
              <a:off x="7074279" y="4092788"/>
              <a:ext cx="7872" cy="58611"/>
            </a:xfrm>
            <a:custGeom>
              <a:avLst/>
              <a:gdLst/>
              <a:ahLst/>
              <a:cxnLst/>
              <a:rect l="l" t="t" r="r" b="b"/>
              <a:pathLst>
                <a:path w="166" h="1236" extrusionOk="0">
                  <a:moveTo>
                    <a:pt x="71" y="0"/>
                  </a:moveTo>
                  <a:lnTo>
                    <a:pt x="71" y="0"/>
                  </a:lnTo>
                  <a:cubicBezTo>
                    <a:pt x="12" y="165"/>
                    <a:pt x="1" y="1059"/>
                    <a:pt x="59" y="1235"/>
                  </a:cubicBezTo>
                  <a:cubicBezTo>
                    <a:pt x="152" y="1129"/>
                    <a:pt x="166" y="210"/>
                    <a:pt x="71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2"/>
            <p:cNvSpPr/>
            <p:nvPr/>
          </p:nvSpPr>
          <p:spPr>
            <a:xfrm>
              <a:off x="7064891" y="4089990"/>
              <a:ext cx="11191" cy="65250"/>
            </a:xfrm>
            <a:custGeom>
              <a:avLst/>
              <a:gdLst/>
              <a:ahLst/>
              <a:cxnLst/>
              <a:rect l="l" t="t" r="r" b="b"/>
              <a:pathLst>
                <a:path w="236" h="1376" extrusionOk="0">
                  <a:moveTo>
                    <a:pt x="235" y="1"/>
                  </a:moveTo>
                  <a:cubicBezTo>
                    <a:pt x="59" y="456"/>
                    <a:pt x="0" y="909"/>
                    <a:pt x="199" y="1375"/>
                  </a:cubicBezTo>
                  <a:cubicBezTo>
                    <a:pt x="210" y="1364"/>
                    <a:pt x="224" y="1364"/>
                    <a:pt x="224" y="1364"/>
                  </a:cubicBezTo>
                  <a:cubicBezTo>
                    <a:pt x="140" y="909"/>
                    <a:pt x="188" y="456"/>
                    <a:pt x="235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>
              <a:off x="7026860" y="4120480"/>
              <a:ext cx="26034" cy="64017"/>
            </a:xfrm>
            <a:custGeom>
              <a:avLst/>
              <a:gdLst/>
              <a:ahLst/>
              <a:cxnLst/>
              <a:rect l="l" t="t" r="r" b="b"/>
              <a:pathLst>
                <a:path w="549" h="1350" extrusionOk="0">
                  <a:moveTo>
                    <a:pt x="548" y="0"/>
                  </a:moveTo>
                  <a:cubicBezTo>
                    <a:pt x="280" y="126"/>
                    <a:pt x="1" y="861"/>
                    <a:pt x="34" y="1350"/>
                  </a:cubicBezTo>
                  <a:cubicBezTo>
                    <a:pt x="140" y="861"/>
                    <a:pt x="244" y="394"/>
                    <a:pt x="548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2"/>
            <p:cNvSpPr/>
            <p:nvPr/>
          </p:nvSpPr>
          <p:spPr>
            <a:xfrm>
              <a:off x="7093626" y="4062440"/>
              <a:ext cx="6165" cy="56904"/>
            </a:xfrm>
            <a:custGeom>
              <a:avLst/>
              <a:gdLst/>
              <a:ahLst/>
              <a:cxnLst/>
              <a:rect l="l" t="t" r="r" b="b"/>
              <a:pathLst>
                <a:path w="130" h="1200" extrusionOk="0">
                  <a:moveTo>
                    <a:pt x="70" y="1"/>
                  </a:moveTo>
                  <a:cubicBezTo>
                    <a:pt x="1" y="302"/>
                    <a:pt x="12" y="1107"/>
                    <a:pt x="70" y="1199"/>
                  </a:cubicBezTo>
                  <a:cubicBezTo>
                    <a:pt x="93" y="1001"/>
                    <a:pt x="118" y="805"/>
                    <a:pt x="129" y="607"/>
                  </a:cubicBezTo>
                  <a:cubicBezTo>
                    <a:pt x="129" y="408"/>
                    <a:pt x="118" y="210"/>
                    <a:pt x="70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2"/>
            <p:cNvSpPr/>
            <p:nvPr/>
          </p:nvSpPr>
          <p:spPr>
            <a:xfrm>
              <a:off x="7107947" y="4095538"/>
              <a:ext cx="53016" cy="13847"/>
            </a:xfrm>
            <a:custGeom>
              <a:avLst/>
              <a:gdLst/>
              <a:ahLst/>
              <a:cxnLst/>
              <a:rect l="l" t="t" r="r" b="b"/>
              <a:pathLst>
                <a:path w="1118" h="292" extrusionOk="0">
                  <a:moveTo>
                    <a:pt x="1084" y="1"/>
                  </a:moveTo>
                  <a:cubicBezTo>
                    <a:pt x="805" y="1"/>
                    <a:pt x="514" y="37"/>
                    <a:pt x="246" y="141"/>
                  </a:cubicBezTo>
                  <a:cubicBezTo>
                    <a:pt x="165" y="177"/>
                    <a:pt x="84" y="211"/>
                    <a:pt x="0" y="292"/>
                  </a:cubicBezTo>
                  <a:cubicBezTo>
                    <a:pt x="14" y="280"/>
                    <a:pt x="25" y="280"/>
                    <a:pt x="25" y="280"/>
                  </a:cubicBezTo>
                  <a:cubicBezTo>
                    <a:pt x="327" y="199"/>
                    <a:pt x="618" y="118"/>
                    <a:pt x="922" y="60"/>
                  </a:cubicBezTo>
                  <a:cubicBezTo>
                    <a:pt x="992" y="60"/>
                    <a:pt x="1048" y="23"/>
                    <a:pt x="1118" y="12"/>
                  </a:cubicBezTo>
                  <a:cubicBezTo>
                    <a:pt x="1107" y="1"/>
                    <a:pt x="1095" y="1"/>
                    <a:pt x="1084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2"/>
            <p:cNvSpPr/>
            <p:nvPr/>
          </p:nvSpPr>
          <p:spPr>
            <a:xfrm>
              <a:off x="7107425" y="4099426"/>
              <a:ext cx="50882" cy="12234"/>
            </a:xfrm>
            <a:custGeom>
              <a:avLst/>
              <a:gdLst/>
              <a:ahLst/>
              <a:cxnLst/>
              <a:rect l="l" t="t" r="r" b="b"/>
              <a:pathLst>
                <a:path w="1073" h="258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99" y="47"/>
                    <a:pt x="349" y="140"/>
                    <a:pt x="0" y="257"/>
                  </a:cubicBezTo>
                  <a:cubicBezTo>
                    <a:pt x="386" y="257"/>
                    <a:pt x="735" y="151"/>
                    <a:pt x="1073" y="0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2"/>
            <p:cNvSpPr/>
            <p:nvPr/>
          </p:nvSpPr>
          <p:spPr>
            <a:xfrm>
              <a:off x="7087557" y="4064147"/>
              <a:ext cx="7160" cy="55718"/>
            </a:xfrm>
            <a:custGeom>
              <a:avLst/>
              <a:gdLst/>
              <a:ahLst/>
              <a:cxnLst/>
              <a:rect l="l" t="t" r="r" b="b"/>
              <a:pathLst>
                <a:path w="151" h="1175" extrusionOk="0">
                  <a:moveTo>
                    <a:pt x="151" y="1"/>
                  </a:moveTo>
                  <a:cubicBezTo>
                    <a:pt x="0" y="255"/>
                    <a:pt x="0" y="1012"/>
                    <a:pt x="151" y="1174"/>
                  </a:cubicBezTo>
                  <a:cubicBezTo>
                    <a:pt x="81" y="791"/>
                    <a:pt x="117" y="395"/>
                    <a:pt x="151" y="1"/>
                  </a:cubicBezTo>
                  <a:close/>
                </a:path>
              </a:pathLst>
            </a:custGeom>
            <a:solidFill>
              <a:srgbClr val="B2D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2"/>
            <p:cNvSpPr/>
            <p:nvPr/>
          </p:nvSpPr>
          <p:spPr>
            <a:xfrm>
              <a:off x="6972803" y="4054758"/>
              <a:ext cx="194280" cy="192667"/>
            </a:xfrm>
            <a:custGeom>
              <a:avLst/>
              <a:gdLst/>
              <a:ahLst/>
              <a:cxnLst/>
              <a:rect l="l" t="t" r="r" b="b"/>
              <a:pathLst>
                <a:path w="4097" h="4063" extrusionOk="0">
                  <a:moveTo>
                    <a:pt x="3934" y="861"/>
                  </a:moveTo>
                  <a:cubicBezTo>
                    <a:pt x="3945" y="861"/>
                    <a:pt x="3957" y="861"/>
                    <a:pt x="3968" y="872"/>
                  </a:cubicBezTo>
                  <a:cubicBezTo>
                    <a:pt x="3898" y="883"/>
                    <a:pt x="3842" y="920"/>
                    <a:pt x="3772" y="920"/>
                  </a:cubicBezTo>
                  <a:cubicBezTo>
                    <a:pt x="3468" y="978"/>
                    <a:pt x="3177" y="1059"/>
                    <a:pt x="2875" y="1140"/>
                  </a:cubicBezTo>
                  <a:cubicBezTo>
                    <a:pt x="2875" y="1140"/>
                    <a:pt x="2864" y="1140"/>
                    <a:pt x="2850" y="1152"/>
                  </a:cubicBezTo>
                  <a:cubicBezTo>
                    <a:pt x="2934" y="1071"/>
                    <a:pt x="3015" y="1037"/>
                    <a:pt x="3096" y="1001"/>
                  </a:cubicBezTo>
                  <a:cubicBezTo>
                    <a:pt x="3364" y="897"/>
                    <a:pt x="3655" y="861"/>
                    <a:pt x="3934" y="861"/>
                  </a:cubicBezTo>
                  <a:close/>
                  <a:moveTo>
                    <a:pt x="3912" y="942"/>
                  </a:moveTo>
                  <a:cubicBezTo>
                    <a:pt x="3574" y="1093"/>
                    <a:pt x="3225" y="1199"/>
                    <a:pt x="2839" y="1199"/>
                  </a:cubicBezTo>
                  <a:cubicBezTo>
                    <a:pt x="3188" y="1082"/>
                    <a:pt x="3538" y="989"/>
                    <a:pt x="3912" y="942"/>
                  </a:cubicBezTo>
                  <a:close/>
                  <a:moveTo>
                    <a:pt x="2618" y="163"/>
                  </a:moveTo>
                  <a:cubicBezTo>
                    <a:pt x="2666" y="372"/>
                    <a:pt x="2677" y="570"/>
                    <a:pt x="2677" y="769"/>
                  </a:cubicBezTo>
                  <a:cubicBezTo>
                    <a:pt x="2666" y="967"/>
                    <a:pt x="2641" y="1163"/>
                    <a:pt x="2618" y="1361"/>
                  </a:cubicBezTo>
                  <a:cubicBezTo>
                    <a:pt x="2560" y="1269"/>
                    <a:pt x="2549" y="464"/>
                    <a:pt x="2618" y="163"/>
                  </a:cubicBezTo>
                  <a:close/>
                  <a:moveTo>
                    <a:pt x="2571" y="199"/>
                  </a:moveTo>
                  <a:cubicBezTo>
                    <a:pt x="2537" y="593"/>
                    <a:pt x="2501" y="989"/>
                    <a:pt x="2571" y="1372"/>
                  </a:cubicBezTo>
                  <a:cubicBezTo>
                    <a:pt x="2420" y="1210"/>
                    <a:pt x="2420" y="453"/>
                    <a:pt x="2571" y="199"/>
                  </a:cubicBezTo>
                  <a:close/>
                  <a:moveTo>
                    <a:pt x="3439" y="1464"/>
                  </a:moveTo>
                  <a:cubicBezTo>
                    <a:pt x="3612" y="1464"/>
                    <a:pt x="3784" y="1484"/>
                    <a:pt x="3957" y="1512"/>
                  </a:cubicBezTo>
                  <a:cubicBezTo>
                    <a:pt x="3968" y="1512"/>
                    <a:pt x="3968" y="1512"/>
                    <a:pt x="3982" y="1526"/>
                  </a:cubicBezTo>
                  <a:cubicBezTo>
                    <a:pt x="3817" y="1596"/>
                    <a:pt x="3236" y="1652"/>
                    <a:pt x="2596" y="1666"/>
                  </a:cubicBezTo>
                  <a:cubicBezTo>
                    <a:pt x="2655" y="1629"/>
                    <a:pt x="2699" y="1596"/>
                    <a:pt x="2769" y="1571"/>
                  </a:cubicBezTo>
                  <a:cubicBezTo>
                    <a:pt x="2945" y="1501"/>
                    <a:pt x="3130" y="1478"/>
                    <a:pt x="3328" y="1467"/>
                  </a:cubicBezTo>
                  <a:cubicBezTo>
                    <a:pt x="3365" y="1465"/>
                    <a:pt x="3402" y="1464"/>
                    <a:pt x="3439" y="1464"/>
                  </a:cubicBezTo>
                  <a:close/>
                  <a:moveTo>
                    <a:pt x="3945" y="1571"/>
                  </a:moveTo>
                  <a:lnTo>
                    <a:pt x="3945" y="1596"/>
                  </a:lnTo>
                  <a:cubicBezTo>
                    <a:pt x="3573" y="1736"/>
                    <a:pt x="3193" y="1797"/>
                    <a:pt x="2797" y="1797"/>
                  </a:cubicBezTo>
                  <a:cubicBezTo>
                    <a:pt x="2673" y="1797"/>
                    <a:pt x="2548" y="1791"/>
                    <a:pt x="2420" y="1780"/>
                  </a:cubicBezTo>
                  <a:cubicBezTo>
                    <a:pt x="2445" y="1758"/>
                    <a:pt x="2456" y="1747"/>
                    <a:pt x="2479" y="1747"/>
                  </a:cubicBezTo>
                  <a:cubicBezTo>
                    <a:pt x="2571" y="1721"/>
                    <a:pt x="2666" y="1699"/>
                    <a:pt x="2758" y="1699"/>
                  </a:cubicBezTo>
                  <a:cubicBezTo>
                    <a:pt x="2934" y="1677"/>
                    <a:pt x="3096" y="1677"/>
                    <a:pt x="3269" y="1652"/>
                  </a:cubicBezTo>
                  <a:cubicBezTo>
                    <a:pt x="3434" y="1640"/>
                    <a:pt x="3596" y="1629"/>
                    <a:pt x="3758" y="1618"/>
                  </a:cubicBezTo>
                  <a:cubicBezTo>
                    <a:pt x="3828" y="1607"/>
                    <a:pt x="3887" y="1596"/>
                    <a:pt x="3945" y="1571"/>
                  </a:cubicBezTo>
                  <a:close/>
                  <a:moveTo>
                    <a:pt x="2211" y="802"/>
                  </a:moveTo>
                  <a:lnTo>
                    <a:pt x="2211" y="802"/>
                  </a:lnTo>
                  <a:cubicBezTo>
                    <a:pt x="2306" y="1012"/>
                    <a:pt x="2292" y="1931"/>
                    <a:pt x="2199" y="2037"/>
                  </a:cubicBezTo>
                  <a:cubicBezTo>
                    <a:pt x="2141" y="1861"/>
                    <a:pt x="2152" y="967"/>
                    <a:pt x="2211" y="802"/>
                  </a:cubicBezTo>
                  <a:close/>
                  <a:moveTo>
                    <a:pt x="2177" y="744"/>
                  </a:moveTo>
                  <a:cubicBezTo>
                    <a:pt x="2130" y="1199"/>
                    <a:pt x="2082" y="1652"/>
                    <a:pt x="2166" y="2107"/>
                  </a:cubicBezTo>
                  <a:cubicBezTo>
                    <a:pt x="2166" y="2107"/>
                    <a:pt x="2152" y="2107"/>
                    <a:pt x="2141" y="2118"/>
                  </a:cubicBezTo>
                  <a:cubicBezTo>
                    <a:pt x="1942" y="1652"/>
                    <a:pt x="2001" y="1199"/>
                    <a:pt x="2177" y="744"/>
                  </a:cubicBezTo>
                  <a:close/>
                  <a:moveTo>
                    <a:pt x="2678" y="2497"/>
                  </a:moveTo>
                  <a:cubicBezTo>
                    <a:pt x="2943" y="2497"/>
                    <a:pt x="3188" y="2532"/>
                    <a:pt x="3306" y="2596"/>
                  </a:cubicBezTo>
                  <a:cubicBezTo>
                    <a:pt x="3022" y="2666"/>
                    <a:pt x="2730" y="2698"/>
                    <a:pt x="2435" y="2698"/>
                  </a:cubicBezTo>
                  <a:cubicBezTo>
                    <a:pt x="2233" y="2698"/>
                    <a:pt x="2031" y="2683"/>
                    <a:pt x="1828" y="2655"/>
                  </a:cubicBezTo>
                  <a:cubicBezTo>
                    <a:pt x="2018" y="2547"/>
                    <a:pt x="2362" y="2497"/>
                    <a:pt x="2678" y="2497"/>
                  </a:cubicBezTo>
                  <a:close/>
                  <a:moveTo>
                    <a:pt x="1688" y="1386"/>
                  </a:moveTo>
                  <a:cubicBezTo>
                    <a:pt x="1384" y="1780"/>
                    <a:pt x="1280" y="2247"/>
                    <a:pt x="1174" y="2736"/>
                  </a:cubicBezTo>
                  <a:cubicBezTo>
                    <a:pt x="1141" y="2247"/>
                    <a:pt x="1420" y="1512"/>
                    <a:pt x="1688" y="1386"/>
                  </a:cubicBezTo>
                  <a:close/>
                  <a:moveTo>
                    <a:pt x="3328" y="2655"/>
                  </a:moveTo>
                  <a:lnTo>
                    <a:pt x="3328" y="2666"/>
                  </a:lnTo>
                  <a:cubicBezTo>
                    <a:pt x="3306" y="2677"/>
                    <a:pt x="3283" y="2699"/>
                    <a:pt x="3247" y="2713"/>
                  </a:cubicBezTo>
                  <a:cubicBezTo>
                    <a:pt x="3119" y="2783"/>
                    <a:pt x="2979" y="2805"/>
                    <a:pt x="2839" y="2828"/>
                  </a:cubicBezTo>
                  <a:cubicBezTo>
                    <a:pt x="2744" y="2841"/>
                    <a:pt x="2651" y="2848"/>
                    <a:pt x="2557" y="2848"/>
                  </a:cubicBezTo>
                  <a:cubicBezTo>
                    <a:pt x="2319" y="2848"/>
                    <a:pt x="2085" y="2804"/>
                    <a:pt x="1850" y="2713"/>
                  </a:cubicBezTo>
                  <a:lnTo>
                    <a:pt x="1850" y="2713"/>
                  </a:lnTo>
                  <a:cubicBezTo>
                    <a:pt x="2041" y="2714"/>
                    <a:pt x="2241" y="2727"/>
                    <a:pt x="2436" y="2727"/>
                  </a:cubicBezTo>
                  <a:cubicBezTo>
                    <a:pt x="2486" y="2727"/>
                    <a:pt x="2536" y="2727"/>
                    <a:pt x="2585" y="2724"/>
                  </a:cubicBezTo>
                  <a:cubicBezTo>
                    <a:pt x="2828" y="2724"/>
                    <a:pt x="3085" y="2677"/>
                    <a:pt x="3328" y="2655"/>
                  </a:cubicBezTo>
                  <a:close/>
                  <a:moveTo>
                    <a:pt x="1747" y="1361"/>
                  </a:moveTo>
                  <a:lnTo>
                    <a:pt x="1758" y="1372"/>
                  </a:lnTo>
                  <a:cubicBezTo>
                    <a:pt x="1758" y="1512"/>
                    <a:pt x="1747" y="1652"/>
                    <a:pt x="1733" y="1780"/>
                  </a:cubicBezTo>
                  <a:cubicBezTo>
                    <a:pt x="1711" y="2071"/>
                    <a:pt x="1618" y="2339"/>
                    <a:pt x="1537" y="2607"/>
                  </a:cubicBezTo>
                  <a:cubicBezTo>
                    <a:pt x="1490" y="2747"/>
                    <a:pt x="1420" y="2886"/>
                    <a:pt x="1328" y="3015"/>
                  </a:cubicBezTo>
                  <a:cubicBezTo>
                    <a:pt x="1291" y="3062"/>
                    <a:pt x="1233" y="3096"/>
                    <a:pt x="1188" y="3143"/>
                  </a:cubicBezTo>
                  <a:lnTo>
                    <a:pt x="1174" y="3143"/>
                  </a:lnTo>
                  <a:cubicBezTo>
                    <a:pt x="1174" y="3062"/>
                    <a:pt x="1163" y="2993"/>
                    <a:pt x="1174" y="2909"/>
                  </a:cubicBezTo>
                  <a:cubicBezTo>
                    <a:pt x="1222" y="2699"/>
                    <a:pt x="1258" y="2479"/>
                    <a:pt x="1314" y="2269"/>
                  </a:cubicBezTo>
                  <a:cubicBezTo>
                    <a:pt x="1373" y="2071"/>
                    <a:pt x="1431" y="1861"/>
                    <a:pt x="1549" y="1688"/>
                  </a:cubicBezTo>
                  <a:cubicBezTo>
                    <a:pt x="1607" y="1571"/>
                    <a:pt x="1677" y="1467"/>
                    <a:pt x="1747" y="1361"/>
                  </a:cubicBezTo>
                  <a:close/>
                  <a:moveTo>
                    <a:pt x="1662" y="3388"/>
                  </a:moveTo>
                  <a:cubicBezTo>
                    <a:pt x="1898" y="3388"/>
                    <a:pt x="2136" y="3430"/>
                    <a:pt x="2375" y="3515"/>
                  </a:cubicBezTo>
                  <a:lnTo>
                    <a:pt x="2375" y="3526"/>
                  </a:lnTo>
                  <a:cubicBezTo>
                    <a:pt x="2361" y="3537"/>
                    <a:pt x="2339" y="3551"/>
                    <a:pt x="2328" y="3551"/>
                  </a:cubicBezTo>
                  <a:cubicBezTo>
                    <a:pt x="2130" y="3574"/>
                    <a:pt x="1942" y="3607"/>
                    <a:pt x="1747" y="3621"/>
                  </a:cubicBezTo>
                  <a:cubicBezTo>
                    <a:pt x="1467" y="3632"/>
                    <a:pt x="1174" y="3632"/>
                    <a:pt x="895" y="3632"/>
                  </a:cubicBezTo>
                  <a:cubicBezTo>
                    <a:pt x="839" y="3632"/>
                    <a:pt x="791" y="3621"/>
                    <a:pt x="733" y="3607"/>
                  </a:cubicBezTo>
                  <a:cubicBezTo>
                    <a:pt x="1039" y="3462"/>
                    <a:pt x="1349" y="3388"/>
                    <a:pt x="1662" y="3388"/>
                  </a:cubicBezTo>
                  <a:close/>
                  <a:moveTo>
                    <a:pt x="791" y="2154"/>
                  </a:moveTo>
                  <a:cubicBezTo>
                    <a:pt x="803" y="2224"/>
                    <a:pt x="803" y="2294"/>
                    <a:pt x="814" y="2364"/>
                  </a:cubicBezTo>
                  <a:cubicBezTo>
                    <a:pt x="839" y="2805"/>
                    <a:pt x="722" y="3213"/>
                    <a:pt x="534" y="3607"/>
                  </a:cubicBezTo>
                  <a:cubicBezTo>
                    <a:pt x="501" y="3691"/>
                    <a:pt x="442" y="3736"/>
                    <a:pt x="336" y="3794"/>
                  </a:cubicBezTo>
                  <a:cubicBezTo>
                    <a:pt x="280" y="3562"/>
                    <a:pt x="604" y="2350"/>
                    <a:pt x="791" y="2154"/>
                  </a:cubicBezTo>
                  <a:close/>
                  <a:moveTo>
                    <a:pt x="722" y="2188"/>
                  </a:moveTo>
                  <a:lnTo>
                    <a:pt x="722" y="2188"/>
                  </a:lnTo>
                  <a:cubicBezTo>
                    <a:pt x="465" y="2699"/>
                    <a:pt x="314" y="3247"/>
                    <a:pt x="291" y="3831"/>
                  </a:cubicBezTo>
                  <a:cubicBezTo>
                    <a:pt x="244" y="3747"/>
                    <a:pt x="233" y="3283"/>
                    <a:pt x="336" y="2967"/>
                  </a:cubicBezTo>
                  <a:cubicBezTo>
                    <a:pt x="420" y="2677"/>
                    <a:pt x="512" y="2409"/>
                    <a:pt x="722" y="2188"/>
                  </a:cubicBezTo>
                  <a:close/>
                  <a:moveTo>
                    <a:pt x="2258" y="3621"/>
                  </a:moveTo>
                  <a:lnTo>
                    <a:pt x="2258" y="3621"/>
                  </a:lnTo>
                  <a:cubicBezTo>
                    <a:pt x="2236" y="3632"/>
                    <a:pt x="2222" y="3632"/>
                    <a:pt x="2211" y="3643"/>
                  </a:cubicBezTo>
                  <a:cubicBezTo>
                    <a:pt x="1956" y="3761"/>
                    <a:pt x="1688" y="3817"/>
                    <a:pt x="1409" y="3831"/>
                  </a:cubicBezTo>
                  <a:cubicBezTo>
                    <a:pt x="1359" y="3834"/>
                    <a:pt x="1308" y="3836"/>
                    <a:pt x="1259" y="3836"/>
                  </a:cubicBezTo>
                  <a:cubicBezTo>
                    <a:pt x="1135" y="3836"/>
                    <a:pt x="1013" y="3822"/>
                    <a:pt x="895" y="3772"/>
                  </a:cubicBezTo>
                  <a:cubicBezTo>
                    <a:pt x="814" y="3736"/>
                    <a:pt x="744" y="3691"/>
                    <a:pt x="663" y="3643"/>
                  </a:cubicBezTo>
                  <a:lnTo>
                    <a:pt x="663" y="3643"/>
                  </a:lnTo>
                  <a:cubicBezTo>
                    <a:pt x="920" y="3660"/>
                    <a:pt x="1174" y="3671"/>
                    <a:pt x="1428" y="3671"/>
                  </a:cubicBezTo>
                  <a:cubicBezTo>
                    <a:pt x="1703" y="3671"/>
                    <a:pt x="1979" y="3657"/>
                    <a:pt x="2258" y="3621"/>
                  </a:cubicBezTo>
                  <a:close/>
                  <a:moveTo>
                    <a:pt x="2618" y="1"/>
                  </a:moveTo>
                  <a:cubicBezTo>
                    <a:pt x="2596" y="1"/>
                    <a:pt x="2585" y="12"/>
                    <a:pt x="2571" y="23"/>
                  </a:cubicBezTo>
                  <a:cubicBezTo>
                    <a:pt x="2560" y="34"/>
                    <a:pt x="2560" y="59"/>
                    <a:pt x="2549" y="70"/>
                  </a:cubicBezTo>
                  <a:cubicBezTo>
                    <a:pt x="2501" y="221"/>
                    <a:pt x="2445" y="383"/>
                    <a:pt x="2420" y="548"/>
                  </a:cubicBezTo>
                  <a:cubicBezTo>
                    <a:pt x="2387" y="802"/>
                    <a:pt x="2409" y="1059"/>
                    <a:pt x="2490" y="1316"/>
                  </a:cubicBezTo>
                  <a:cubicBezTo>
                    <a:pt x="2501" y="1372"/>
                    <a:pt x="2537" y="1420"/>
                    <a:pt x="2571" y="1490"/>
                  </a:cubicBezTo>
                  <a:cubicBezTo>
                    <a:pt x="2490" y="1607"/>
                    <a:pt x="2398" y="1758"/>
                    <a:pt x="2306" y="1897"/>
                  </a:cubicBezTo>
                  <a:cubicBezTo>
                    <a:pt x="2292" y="1861"/>
                    <a:pt x="2292" y="1850"/>
                    <a:pt x="2292" y="1828"/>
                  </a:cubicBezTo>
                  <a:cubicBezTo>
                    <a:pt x="2306" y="1652"/>
                    <a:pt x="2328" y="1478"/>
                    <a:pt x="2317" y="1302"/>
                  </a:cubicBezTo>
                  <a:cubicBezTo>
                    <a:pt x="2306" y="1107"/>
                    <a:pt x="2269" y="908"/>
                    <a:pt x="2247" y="710"/>
                  </a:cubicBezTo>
                  <a:cubicBezTo>
                    <a:pt x="2247" y="674"/>
                    <a:pt x="2222" y="629"/>
                    <a:pt x="2199" y="629"/>
                  </a:cubicBezTo>
                  <a:cubicBezTo>
                    <a:pt x="2194" y="628"/>
                    <a:pt x="2190" y="627"/>
                    <a:pt x="2186" y="627"/>
                  </a:cubicBezTo>
                  <a:cubicBezTo>
                    <a:pt x="2152" y="627"/>
                    <a:pt x="2150" y="667"/>
                    <a:pt x="2130" y="699"/>
                  </a:cubicBezTo>
                  <a:cubicBezTo>
                    <a:pt x="2060" y="883"/>
                    <a:pt x="2012" y="1071"/>
                    <a:pt x="1990" y="1258"/>
                  </a:cubicBezTo>
                  <a:cubicBezTo>
                    <a:pt x="1942" y="1559"/>
                    <a:pt x="1979" y="1850"/>
                    <a:pt x="2096" y="2129"/>
                  </a:cubicBezTo>
                  <a:cubicBezTo>
                    <a:pt x="2107" y="2154"/>
                    <a:pt x="2107" y="2177"/>
                    <a:pt x="2082" y="2199"/>
                  </a:cubicBezTo>
                  <a:cubicBezTo>
                    <a:pt x="1968" y="2339"/>
                    <a:pt x="1850" y="2467"/>
                    <a:pt x="1733" y="2607"/>
                  </a:cubicBezTo>
                  <a:cubicBezTo>
                    <a:pt x="1652" y="2688"/>
                    <a:pt x="1571" y="2769"/>
                    <a:pt x="1501" y="2853"/>
                  </a:cubicBezTo>
                  <a:lnTo>
                    <a:pt x="1490" y="2839"/>
                  </a:lnTo>
                  <a:cubicBezTo>
                    <a:pt x="1501" y="2805"/>
                    <a:pt x="1523" y="2758"/>
                    <a:pt x="1549" y="2713"/>
                  </a:cubicBezTo>
                  <a:cubicBezTo>
                    <a:pt x="1652" y="2409"/>
                    <a:pt x="1747" y="2107"/>
                    <a:pt x="1780" y="1780"/>
                  </a:cubicBezTo>
                  <a:cubicBezTo>
                    <a:pt x="1792" y="1640"/>
                    <a:pt x="1803" y="1490"/>
                    <a:pt x="1803" y="1350"/>
                  </a:cubicBezTo>
                  <a:cubicBezTo>
                    <a:pt x="1803" y="1305"/>
                    <a:pt x="1779" y="1279"/>
                    <a:pt x="1747" y="1279"/>
                  </a:cubicBezTo>
                  <a:cubicBezTo>
                    <a:pt x="1729" y="1279"/>
                    <a:pt x="1709" y="1287"/>
                    <a:pt x="1688" y="1302"/>
                  </a:cubicBezTo>
                  <a:cubicBezTo>
                    <a:pt x="1630" y="1350"/>
                    <a:pt x="1560" y="1409"/>
                    <a:pt x="1512" y="1478"/>
                  </a:cubicBezTo>
                  <a:cubicBezTo>
                    <a:pt x="1303" y="1747"/>
                    <a:pt x="1174" y="2059"/>
                    <a:pt x="1141" y="2397"/>
                  </a:cubicBezTo>
                  <a:cubicBezTo>
                    <a:pt x="1118" y="2643"/>
                    <a:pt x="1104" y="2898"/>
                    <a:pt x="1129" y="3143"/>
                  </a:cubicBezTo>
                  <a:cubicBezTo>
                    <a:pt x="1141" y="3177"/>
                    <a:pt x="1129" y="3202"/>
                    <a:pt x="1093" y="3224"/>
                  </a:cubicBezTo>
                  <a:cubicBezTo>
                    <a:pt x="942" y="3342"/>
                    <a:pt x="791" y="3467"/>
                    <a:pt x="641" y="3585"/>
                  </a:cubicBezTo>
                  <a:cubicBezTo>
                    <a:pt x="629" y="3596"/>
                    <a:pt x="615" y="3596"/>
                    <a:pt x="604" y="3607"/>
                  </a:cubicBezTo>
                  <a:cubicBezTo>
                    <a:pt x="604" y="3585"/>
                    <a:pt x="604" y="3574"/>
                    <a:pt x="615" y="3551"/>
                  </a:cubicBezTo>
                  <a:cubicBezTo>
                    <a:pt x="769" y="3202"/>
                    <a:pt x="884" y="2853"/>
                    <a:pt x="861" y="2467"/>
                  </a:cubicBezTo>
                  <a:cubicBezTo>
                    <a:pt x="861" y="2350"/>
                    <a:pt x="850" y="2247"/>
                    <a:pt x="825" y="2129"/>
                  </a:cubicBezTo>
                  <a:cubicBezTo>
                    <a:pt x="818" y="2095"/>
                    <a:pt x="801" y="2077"/>
                    <a:pt x="778" y="2077"/>
                  </a:cubicBezTo>
                  <a:cubicBezTo>
                    <a:pt x="761" y="2077"/>
                    <a:pt x="742" y="2087"/>
                    <a:pt x="722" y="2107"/>
                  </a:cubicBezTo>
                  <a:cubicBezTo>
                    <a:pt x="710" y="2118"/>
                    <a:pt x="699" y="2129"/>
                    <a:pt x="685" y="2140"/>
                  </a:cubicBezTo>
                  <a:cubicBezTo>
                    <a:pt x="604" y="2258"/>
                    <a:pt x="512" y="2364"/>
                    <a:pt x="453" y="2490"/>
                  </a:cubicBezTo>
                  <a:cubicBezTo>
                    <a:pt x="255" y="2909"/>
                    <a:pt x="163" y="3364"/>
                    <a:pt x="222" y="3831"/>
                  </a:cubicBezTo>
                  <a:cubicBezTo>
                    <a:pt x="233" y="3864"/>
                    <a:pt x="222" y="3875"/>
                    <a:pt x="196" y="3900"/>
                  </a:cubicBezTo>
                  <a:cubicBezTo>
                    <a:pt x="152" y="3923"/>
                    <a:pt x="104" y="3956"/>
                    <a:pt x="57" y="3993"/>
                  </a:cubicBezTo>
                  <a:cubicBezTo>
                    <a:pt x="34" y="4004"/>
                    <a:pt x="23" y="4026"/>
                    <a:pt x="1" y="4040"/>
                  </a:cubicBezTo>
                  <a:cubicBezTo>
                    <a:pt x="12" y="4051"/>
                    <a:pt x="12" y="4051"/>
                    <a:pt x="12" y="4063"/>
                  </a:cubicBezTo>
                  <a:cubicBezTo>
                    <a:pt x="46" y="4051"/>
                    <a:pt x="71" y="4040"/>
                    <a:pt x="93" y="4015"/>
                  </a:cubicBezTo>
                  <a:cubicBezTo>
                    <a:pt x="255" y="3912"/>
                    <a:pt x="420" y="3806"/>
                    <a:pt x="571" y="3702"/>
                  </a:cubicBezTo>
                  <a:cubicBezTo>
                    <a:pt x="591" y="3687"/>
                    <a:pt x="608" y="3677"/>
                    <a:pt x="626" y="3677"/>
                  </a:cubicBezTo>
                  <a:cubicBezTo>
                    <a:pt x="638" y="3677"/>
                    <a:pt x="650" y="3681"/>
                    <a:pt x="663" y="3691"/>
                  </a:cubicBezTo>
                  <a:cubicBezTo>
                    <a:pt x="814" y="3817"/>
                    <a:pt x="1001" y="3875"/>
                    <a:pt x="1199" y="3887"/>
                  </a:cubicBezTo>
                  <a:cubicBezTo>
                    <a:pt x="1239" y="3889"/>
                    <a:pt x="1277" y="3890"/>
                    <a:pt x="1316" y="3890"/>
                  </a:cubicBezTo>
                  <a:cubicBezTo>
                    <a:pt x="1483" y="3890"/>
                    <a:pt x="1642" y="3867"/>
                    <a:pt x="1792" y="3831"/>
                  </a:cubicBezTo>
                  <a:cubicBezTo>
                    <a:pt x="1979" y="3794"/>
                    <a:pt x="2152" y="3736"/>
                    <a:pt x="2317" y="3643"/>
                  </a:cubicBezTo>
                  <a:cubicBezTo>
                    <a:pt x="2350" y="3621"/>
                    <a:pt x="2387" y="3585"/>
                    <a:pt x="2409" y="3551"/>
                  </a:cubicBezTo>
                  <a:cubicBezTo>
                    <a:pt x="2445" y="3504"/>
                    <a:pt x="2431" y="3467"/>
                    <a:pt x="2375" y="3456"/>
                  </a:cubicBezTo>
                  <a:cubicBezTo>
                    <a:pt x="2211" y="3423"/>
                    <a:pt x="2049" y="3364"/>
                    <a:pt x="1887" y="3353"/>
                  </a:cubicBezTo>
                  <a:cubicBezTo>
                    <a:pt x="1812" y="3345"/>
                    <a:pt x="1738" y="3341"/>
                    <a:pt x="1664" y="3341"/>
                  </a:cubicBezTo>
                  <a:cubicBezTo>
                    <a:pt x="1404" y="3341"/>
                    <a:pt x="1149" y="3390"/>
                    <a:pt x="895" y="3481"/>
                  </a:cubicBezTo>
                  <a:cubicBezTo>
                    <a:pt x="884" y="3481"/>
                    <a:pt x="872" y="3493"/>
                    <a:pt x="861" y="3493"/>
                  </a:cubicBezTo>
                  <a:lnTo>
                    <a:pt x="861" y="3481"/>
                  </a:lnTo>
                  <a:cubicBezTo>
                    <a:pt x="872" y="3481"/>
                    <a:pt x="872" y="3467"/>
                    <a:pt x="884" y="3467"/>
                  </a:cubicBezTo>
                  <a:cubicBezTo>
                    <a:pt x="1141" y="3272"/>
                    <a:pt x="1373" y="3048"/>
                    <a:pt x="1593" y="2817"/>
                  </a:cubicBezTo>
                  <a:cubicBezTo>
                    <a:pt x="1639" y="2763"/>
                    <a:pt x="1680" y="2740"/>
                    <a:pt x="1733" y="2740"/>
                  </a:cubicBezTo>
                  <a:cubicBezTo>
                    <a:pt x="1761" y="2740"/>
                    <a:pt x="1792" y="2746"/>
                    <a:pt x="1828" y="2758"/>
                  </a:cubicBezTo>
                  <a:cubicBezTo>
                    <a:pt x="2049" y="2853"/>
                    <a:pt x="2292" y="2898"/>
                    <a:pt x="2549" y="2898"/>
                  </a:cubicBezTo>
                  <a:cubicBezTo>
                    <a:pt x="2758" y="2898"/>
                    <a:pt x="2957" y="2875"/>
                    <a:pt x="3155" y="2805"/>
                  </a:cubicBezTo>
                  <a:cubicBezTo>
                    <a:pt x="3225" y="2783"/>
                    <a:pt x="3295" y="2747"/>
                    <a:pt x="3353" y="2699"/>
                  </a:cubicBezTo>
                  <a:cubicBezTo>
                    <a:pt x="3423" y="2643"/>
                    <a:pt x="3409" y="2573"/>
                    <a:pt x="3317" y="2548"/>
                  </a:cubicBezTo>
                  <a:cubicBezTo>
                    <a:pt x="3225" y="2526"/>
                    <a:pt x="3130" y="2490"/>
                    <a:pt x="3026" y="2479"/>
                  </a:cubicBezTo>
                  <a:cubicBezTo>
                    <a:pt x="2920" y="2471"/>
                    <a:pt x="2806" y="2463"/>
                    <a:pt x="2695" y="2463"/>
                  </a:cubicBezTo>
                  <a:cubicBezTo>
                    <a:pt x="2649" y="2463"/>
                    <a:pt x="2604" y="2464"/>
                    <a:pt x="2560" y="2467"/>
                  </a:cubicBezTo>
                  <a:cubicBezTo>
                    <a:pt x="2317" y="2467"/>
                    <a:pt x="2071" y="2504"/>
                    <a:pt x="1839" y="2596"/>
                  </a:cubicBezTo>
                  <a:cubicBezTo>
                    <a:pt x="1828" y="2607"/>
                    <a:pt x="1817" y="2607"/>
                    <a:pt x="1780" y="2618"/>
                  </a:cubicBezTo>
                  <a:cubicBezTo>
                    <a:pt x="1803" y="2596"/>
                    <a:pt x="1817" y="2585"/>
                    <a:pt x="1828" y="2573"/>
                  </a:cubicBezTo>
                  <a:cubicBezTo>
                    <a:pt x="2026" y="2364"/>
                    <a:pt x="2199" y="2140"/>
                    <a:pt x="2350" y="1897"/>
                  </a:cubicBezTo>
                  <a:cubicBezTo>
                    <a:pt x="2387" y="1828"/>
                    <a:pt x="2431" y="1828"/>
                    <a:pt x="2490" y="1828"/>
                  </a:cubicBezTo>
                  <a:cubicBezTo>
                    <a:pt x="2594" y="1838"/>
                    <a:pt x="2698" y="1843"/>
                    <a:pt x="2801" y="1843"/>
                  </a:cubicBezTo>
                  <a:cubicBezTo>
                    <a:pt x="3036" y="1843"/>
                    <a:pt x="3270" y="1817"/>
                    <a:pt x="3504" y="1769"/>
                  </a:cubicBezTo>
                  <a:cubicBezTo>
                    <a:pt x="3666" y="1735"/>
                    <a:pt x="3842" y="1688"/>
                    <a:pt x="3993" y="1607"/>
                  </a:cubicBezTo>
                  <a:cubicBezTo>
                    <a:pt x="4026" y="1596"/>
                    <a:pt x="4074" y="1582"/>
                    <a:pt x="4063" y="1537"/>
                  </a:cubicBezTo>
                  <a:cubicBezTo>
                    <a:pt x="4063" y="1490"/>
                    <a:pt x="4015" y="1478"/>
                    <a:pt x="3982" y="1478"/>
                  </a:cubicBezTo>
                  <a:cubicBezTo>
                    <a:pt x="3785" y="1443"/>
                    <a:pt x="3594" y="1422"/>
                    <a:pt x="3400" y="1422"/>
                  </a:cubicBezTo>
                  <a:cubicBezTo>
                    <a:pt x="3330" y="1422"/>
                    <a:pt x="3260" y="1425"/>
                    <a:pt x="3188" y="1431"/>
                  </a:cubicBezTo>
                  <a:cubicBezTo>
                    <a:pt x="2957" y="1467"/>
                    <a:pt x="2736" y="1512"/>
                    <a:pt x="2537" y="1640"/>
                  </a:cubicBezTo>
                  <a:cubicBezTo>
                    <a:pt x="2537" y="1652"/>
                    <a:pt x="2526" y="1652"/>
                    <a:pt x="2515" y="1652"/>
                  </a:cubicBezTo>
                  <a:cubicBezTo>
                    <a:pt x="2596" y="1526"/>
                    <a:pt x="2666" y="1409"/>
                    <a:pt x="2747" y="1280"/>
                  </a:cubicBezTo>
                  <a:cubicBezTo>
                    <a:pt x="2747" y="1269"/>
                    <a:pt x="2758" y="1269"/>
                    <a:pt x="2769" y="1269"/>
                  </a:cubicBezTo>
                  <a:cubicBezTo>
                    <a:pt x="2850" y="1258"/>
                    <a:pt x="2934" y="1247"/>
                    <a:pt x="3004" y="1247"/>
                  </a:cubicBezTo>
                  <a:cubicBezTo>
                    <a:pt x="3364" y="1210"/>
                    <a:pt x="3702" y="1093"/>
                    <a:pt x="4026" y="931"/>
                  </a:cubicBezTo>
                  <a:cubicBezTo>
                    <a:pt x="4052" y="908"/>
                    <a:pt x="4096" y="897"/>
                    <a:pt x="4085" y="850"/>
                  </a:cubicBezTo>
                  <a:cubicBezTo>
                    <a:pt x="4074" y="827"/>
                    <a:pt x="4026" y="813"/>
                    <a:pt x="3993" y="813"/>
                  </a:cubicBezTo>
                  <a:cubicBezTo>
                    <a:pt x="3887" y="813"/>
                    <a:pt x="3783" y="813"/>
                    <a:pt x="3677" y="827"/>
                  </a:cubicBezTo>
                  <a:cubicBezTo>
                    <a:pt x="3445" y="850"/>
                    <a:pt x="3225" y="897"/>
                    <a:pt x="3004" y="989"/>
                  </a:cubicBezTo>
                  <a:cubicBezTo>
                    <a:pt x="2898" y="1048"/>
                    <a:pt x="2806" y="1107"/>
                    <a:pt x="2747" y="1210"/>
                  </a:cubicBezTo>
                  <a:cubicBezTo>
                    <a:pt x="2725" y="1247"/>
                    <a:pt x="2699" y="1269"/>
                    <a:pt x="2688" y="1302"/>
                  </a:cubicBezTo>
                  <a:cubicBezTo>
                    <a:pt x="2677" y="1291"/>
                    <a:pt x="2677" y="1280"/>
                    <a:pt x="2677" y="1269"/>
                  </a:cubicBezTo>
                  <a:cubicBezTo>
                    <a:pt x="2688" y="1152"/>
                    <a:pt x="2711" y="1048"/>
                    <a:pt x="2711" y="931"/>
                  </a:cubicBezTo>
                  <a:cubicBezTo>
                    <a:pt x="2736" y="710"/>
                    <a:pt x="2725" y="478"/>
                    <a:pt x="2677" y="255"/>
                  </a:cubicBezTo>
                  <a:cubicBezTo>
                    <a:pt x="2666" y="185"/>
                    <a:pt x="2655" y="104"/>
                    <a:pt x="2641" y="34"/>
                  </a:cubicBezTo>
                  <a:cubicBezTo>
                    <a:pt x="2641" y="23"/>
                    <a:pt x="2618" y="1"/>
                    <a:pt x="2618" y="1"/>
                  </a:cubicBezTo>
                  <a:close/>
                </a:path>
              </a:pathLst>
            </a:custGeom>
            <a:solidFill>
              <a:srgbClr val="73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4" name="Google Shape;3584;p42"/>
          <p:cNvSpPr/>
          <p:nvPr/>
        </p:nvSpPr>
        <p:spPr>
          <a:xfrm rot="5395925">
            <a:off x="4403841" y="755606"/>
            <a:ext cx="313177" cy="727629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42"/>
          <p:cNvSpPr/>
          <p:nvPr/>
        </p:nvSpPr>
        <p:spPr>
          <a:xfrm rot="3227912">
            <a:off x="4415412" y="606244"/>
            <a:ext cx="313169" cy="727624"/>
          </a:xfrm>
          <a:custGeom>
            <a:avLst/>
            <a:gdLst/>
            <a:ahLst/>
            <a:cxnLst/>
            <a:rect l="l" t="t" r="r" b="b"/>
            <a:pathLst>
              <a:path w="2434" h="5655" extrusionOk="0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Geography Bundle for Middle School by Slidesgo">
  <a:themeElements>
    <a:clrScheme name="Simple Light">
      <a:dk1>
        <a:srgbClr val="3F2D1B"/>
      </a:dk1>
      <a:lt1>
        <a:srgbClr val="F4D0A4"/>
      </a:lt1>
      <a:dk2>
        <a:srgbClr val="FFFCF4"/>
      </a:dk2>
      <a:lt2>
        <a:srgbClr val="736357"/>
      </a:lt2>
      <a:accent1>
        <a:srgbClr val="A57B51"/>
      </a:accent1>
      <a:accent2>
        <a:srgbClr val="F3B6B3"/>
      </a:accent2>
      <a:accent3>
        <a:srgbClr val="F7E7CD"/>
      </a:accent3>
      <a:accent4>
        <a:srgbClr val="FFF3AE"/>
      </a:accent4>
      <a:accent5>
        <a:srgbClr val="B2D895"/>
      </a:accent5>
      <a:accent6>
        <a:srgbClr val="B8E8D1"/>
      </a:accent6>
      <a:hlink>
        <a:srgbClr val="3F2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107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Chelsea Market</vt:lpstr>
      <vt:lpstr>Roboto</vt:lpstr>
      <vt:lpstr>Arial</vt:lpstr>
      <vt:lpstr>Lato</vt:lpstr>
      <vt:lpstr>Times New Roman</vt:lpstr>
      <vt:lpstr>World Geography Bundle for Middle School by Slidesgo</vt:lpstr>
      <vt:lpstr>Teorema pythagoras BAB 6</vt:lpstr>
      <vt:lpstr>Teorema Pythagoras</vt:lpstr>
      <vt:lpstr>pada suatu segitiga juga berlaku:</vt:lpstr>
      <vt:lpstr>Penggunaan Teorema Pythagoras</vt:lpstr>
      <vt:lpstr>Tripel Pythagoras</vt:lpstr>
      <vt:lpstr>Thank 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pythagoras BAB 6</dc:title>
  <cp:lastModifiedBy>USER</cp:lastModifiedBy>
  <cp:revision>6</cp:revision>
  <dcterms:modified xsi:type="dcterms:W3CDTF">2022-12-11T16:04:57Z</dcterms:modified>
</cp:coreProperties>
</file>