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19"/>
  </p:notesMasterIdLst>
  <p:sldIdLst>
    <p:sldId id="256" r:id="rId2"/>
    <p:sldId id="257" r:id="rId3"/>
    <p:sldId id="258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260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epkusumayadi@outlook.com" initials="a" lastIdx="1" clrIdx="0">
    <p:extLst>
      <p:ext uri="{19B8F6BF-5375-455C-9EA6-DF929625EA0E}">
        <p15:presenceInfo xmlns:p15="http://schemas.microsoft.com/office/powerpoint/2012/main" userId="df1cbeabde37c8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136495-739B-4E49-BACB-CF5C50F7ED3F}">
  <a:tblStyle styleId="{AF136495-739B-4E49-BACB-CF5C50F7ED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10T21:52:19.163" idx="1">
    <p:pos x="1403" y="19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1" name="Google Shape;6381;gdcdea1dadf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2" name="Google Shape;6382;gdcdea1dadf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7" name="Google Shape;6427;gdcdea1dadf_3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8" name="Google Shape;6428;gdcdea1dadf_3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2" name="Google Shape;6442;gdd32e0e5e0_6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3" name="Google Shape;6443;gdd32e0e5e0_6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0" name="Google Shape;6480;gdd32e0e5e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1" name="Google Shape;6481;gdd32e0e5e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421393" y="-33326"/>
            <a:ext cx="2829401" cy="1115144"/>
            <a:chOff x="7132400" y="-50625"/>
            <a:chExt cx="2688778" cy="1059721"/>
          </a:xfrm>
        </p:grpSpPr>
        <p:sp>
          <p:nvSpPr>
            <p:cNvPr id="10" name="Google Shape;10;p2"/>
            <p:cNvSpPr/>
            <p:nvPr/>
          </p:nvSpPr>
          <p:spPr>
            <a:xfrm flipH="1">
              <a:off x="7132400" y="-50625"/>
              <a:ext cx="2688778" cy="1059721"/>
            </a:xfrm>
            <a:custGeom>
              <a:avLst/>
              <a:gdLst/>
              <a:ahLst/>
              <a:cxnLst/>
              <a:rect l="l" t="t" r="r" b="b"/>
              <a:pathLst>
                <a:path w="89395" h="35233" extrusionOk="0">
                  <a:moveTo>
                    <a:pt x="1" y="0"/>
                  </a:moveTo>
                  <a:lnTo>
                    <a:pt x="1" y="32676"/>
                  </a:lnTo>
                  <a:cubicBezTo>
                    <a:pt x="5624" y="34424"/>
                    <a:pt x="10455" y="35232"/>
                    <a:pt x="14695" y="35232"/>
                  </a:cubicBezTo>
                  <a:cubicBezTo>
                    <a:pt x="26453" y="35232"/>
                    <a:pt x="33670" y="29013"/>
                    <a:pt x="40640" y="19362"/>
                  </a:cubicBezTo>
                  <a:cubicBezTo>
                    <a:pt x="44140" y="14526"/>
                    <a:pt x="48561" y="13369"/>
                    <a:pt x="53442" y="13369"/>
                  </a:cubicBezTo>
                  <a:cubicBezTo>
                    <a:pt x="57927" y="13369"/>
                    <a:pt x="62800" y="14346"/>
                    <a:pt x="67703" y="14346"/>
                  </a:cubicBezTo>
                  <a:cubicBezTo>
                    <a:pt x="75307" y="14346"/>
                    <a:pt x="82983" y="11995"/>
                    <a:pt x="8939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flipH="1">
              <a:off x="9013882" y="-50625"/>
              <a:ext cx="78653" cy="19189"/>
            </a:xfrm>
            <a:custGeom>
              <a:avLst/>
              <a:gdLst/>
              <a:ahLst/>
              <a:cxnLst/>
              <a:rect l="l" t="t" r="r" b="b"/>
              <a:pathLst>
                <a:path w="2615" h="638" extrusionOk="0">
                  <a:moveTo>
                    <a:pt x="0" y="0"/>
                  </a:moveTo>
                  <a:cubicBezTo>
                    <a:pt x="456" y="304"/>
                    <a:pt x="942" y="517"/>
                    <a:pt x="1459" y="608"/>
                  </a:cubicBezTo>
                  <a:cubicBezTo>
                    <a:pt x="1537" y="628"/>
                    <a:pt x="1616" y="637"/>
                    <a:pt x="1695" y="637"/>
                  </a:cubicBezTo>
                  <a:cubicBezTo>
                    <a:pt x="2102" y="637"/>
                    <a:pt x="2487" y="383"/>
                    <a:pt x="2614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8906026" y="1528"/>
              <a:ext cx="119769" cy="65810"/>
            </a:xfrm>
            <a:custGeom>
              <a:avLst/>
              <a:gdLst/>
              <a:ahLst/>
              <a:cxnLst/>
              <a:rect l="l" t="t" r="r" b="b"/>
              <a:pathLst>
                <a:path w="3982" h="2188" extrusionOk="0">
                  <a:moveTo>
                    <a:pt x="1063" y="1"/>
                  </a:moveTo>
                  <a:cubicBezTo>
                    <a:pt x="636" y="1"/>
                    <a:pt x="254" y="263"/>
                    <a:pt x="152" y="698"/>
                  </a:cubicBezTo>
                  <a:cubicBezTo>
                    <a:pt x="0" y="1215"/>
                    <a:pt x="304" y="1731"/>
                    <a:pt x="790" y="1853"/>
                  </a:cubicBezTo>
                  <a:cubicBezTo>
                    <a:pt x="1429" y="2096"/>
                    <a:pt x="2067" y="2187"/>
                    <a:pt x="2705" y="2187"/>
                  </a:cubicBezTo>
                  <a:cubicBezTo>
                    <a:pt x="3982" y="2187"/>
                    <a:pt x="3982" y="303"/>
                    <a:pt x="2705" y="303"/>
                  </a:cubicBezTo>
                  <a:cubicBezTo>
                    <a:pt x="2219" y="303"/>
                    <a:pt x="1763" y="212"/>
                    <a:pt x="1307" y="29"/>
                  </a:cubicBezTo>
                  <a:cubicBezTo>
                    <a:pt x="1225" y="10"/>
                    <a:pt x="1143" y="1"/>
                    <a:pt x="106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8906026" y="572899"/>
              <a:ext cx="119769" cy="65810"/>
            </a:xfrm>
            <a:custGeom>
              <a:avLst/>
              <a:gdLst/>
              <a:ahLst/>
              <a:cxnLst/>
              <a:rect l="l" t="t" r="r" b="b"/>
              <a:pathLst>
                <a:path w="3982" h="2188" extrusionOk="0">
                  <a:moveTo>
                    <a:pt x="1063" y="1"/>
                  </a:moveTo>
                  <a:cubicBezTo>
                    <a:pt x="636" y="1"/>
                    <a:pt x="250" y="263"/>
                    <a:pt x="122" y="698"/>
                  </a:cubicBezTo>
                  <a:cubicBezTo>
                    <a:pt x="0" y="1215"/>
                    <a:pt x="304" y="1732"/>
                    <a:pt x="790" y="1853"/>
                  </a:cubicBezTo>
                  <a:cubicBezTo>
                    <a:pt x="1398" y="2096"/>
                    <a:pt x="2067" y="2188"/>
                    <a:pt x="2705" y="2188"/>
                  </a:cubicBezTo>
                  <a:cubicBezTo>
                    <a:pt x="3982" y="2188"/>
                    <a:pt x="3982" y="303"/>
                    <a:pt x="2705" y="303"/>
                  </a:cubicBezTo>
                  <a:cubicBezTo>
                    <a:pt x="2219" y="303"/>
                    <a:pt x="1733" y="212"/>
                    <a:pt x="1307" y="30"/>
                  </a:cubicBezTo>
                  <a:cubicBezTo>
                    <a:pt x="1225" y="10"/>
                    <a:pt x="1143" y="1"/>
                    <a:pt x="106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8860069" y="380798"/>
              <a:ext cx="84939" cy="117272"/>
            </a:xfrm>
            <a:custGeom>
              <a:avLst/>
              <a:gdLst/>
              <a:ahLst/>
              <a:cxnLst/>
              <a:rect l="l" t="t" r="r" b="b"/>
              <a:pathLst>
                <a:path w="2824" h="3899" extrusionOk="0">
                  <a:moveTo>
                    <a:pt x="1659" y="0"/>
                  </a:moveTo>
                  <a:cubicBezTo>
                    <a:pt x="1282" y="0"/>
                    <a:pt x="912" y="203"/>
                    <a:pt x="779" y="672"/>
                  </a:cubicBezTo>
                  <a:cubicBezTo>
                    <a:pt x="597" y="1371"/>
                    <a:pt x="414" y="2040"/>
                    <a:pt x="202" y="2739"/>
                  </a:cubicBezTo>
                  <a:cubicBezTo>
                    <a:pt x="0" y="3434"/>
                    <a:pt x="582" y="3899"/>
                    <a:pt x="1149" y="3899"/>
                  </a:cubicBezTo>
                  <a:cubicBezTo>
                    <a:pt x="1524" y="3899"/>
                    <a:pt x="1893" y="3696"/>
                    <a:pt x="2025" y="3225"/>
                  </a:cubicBezTo>
                  <a:cubicBezTo>
                    <a:pt x="2238" y="2556"/>
                    <a:pt x="2421" y="1857"/>
                    <a:pt x="2603" y="1188"/>
                  </a:cubicBezTo>
                  <a:cubicBezTo>
                    <a:pt x="2823" y="472"/>
                    <a:pt x="2234" y="0"/>
                    <a:pt x="1659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8774409" y="219586"/>
              <a:ext cx="113873" cy="60967"/>
            </a:xfrm>
            <a:custGeom>
              <a:avLst/>
              <a:gdLst/>
              <a:ahLst/>
              <a:cxnLst/>
              <a:rect l="l" t="t" r="r" b="b"/>
              <a:pathLst>
                <a:path w="3786" h="2027" extrusionOk="0">
                  <a:moveTo>
                    <a:pt x="2172" y="1"/>
                  </a:moveTo>
                  <a:cubicBezTo>
                    <a:pt x="1697" y="1"/>
                    <a:pt x="1222" y="62"/>
                    <a:pt x="747" y="165"/>
                  </a:cubicBezTo>
                  <a:cubicBezTo>
                    <a:pt x="352" y="257"/>
                    <a:pt x="109" y="591"/>
                    <a:pt x="79" y="986"/>
                  </a:cubicBezTo>
                  <a:cubicBezTo>
                    <a:pt x="0" y="1563"/>
                    <a:pt x="441" y="2026"/>
                    <a:pt x="973" y="2026"/>
                  </a:cubicBezTo>
                  <a:cubicBezTo>
                    <a:pt x="1058" y="2026"/>
                    <a:pt x="1146" y="2014"/>
                    <a:pt x="1234" y="1989"/>
                  </a:cubicBezTo>
                  <a:cubicBezTo>
                    <a:pt x="1587" y="1930"/>
                    <a:pt x="1940" y="1897"/>
                    <a:pt x="2285" y="1897"/>
                  </a:cubicBezTo>
                  <a:cubicBezTo>
                    <a:pt x="2475" y="1897"/>
                    <a:pt x="2662" y="1907"/>
                    <a:pt x="2845" y="1928"/>
                  </a:cubicBezTo>
                  <a:cubicBezTo>
                    <a:pt x="2861" y="1929"/>
                    <a:pt x="2877" y="1930"/>
                    <a:pt x="2894" y="1930"/>
                  </a:cubicBezTo>
                  <a:cubicBezTo>
                    <a:pt x="3388" y="1930"/>
                    <a:pt x="3786" y="1486"/>
                    <a:pt x="3757" y="986"/>
                  </a:cubicBezTo>
                  <a:cubicBezTo>
                    <a:pt x="3786" y="486"/>
                    <a:pt x="3388" y="42"/>
                    <a:pt x="2894" y="42"/>
                  </a:cubicBezTo>
                  <a:cubicBezTo>
                    <a:pt x="2877" y="42"/>
                    <a:pt x="2861" y="43"/>
                    <a:pt x="2845" y="44"/>
                  </a:cubicBezTo>
                  <a:cubicBezTo>
                    <a:pt x="2621" y="15"/>
                    <a:pt x="2396" y="1"/>
                    <a:pt x="2172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8745115" y="343142"/>
              <a:ext cx="86864" cy="65990"/>
            </a:xfrm>
            <a:custGeom>
              <a:avLst/>
              <a:gdLst/>
              <a:ahLst/>
              <a:cxnLst/>
              <a:rect l="l" t="t" r="r" b="b"/>
              <a:pathLst>
                <a:path w="2888" h="2194" extrusionOk="0">
                  <a:moveTo>
                    <a:pt x="1038" y="0"/>
                  </a:moveTo>
                  <a:cubicBezTo>
                    <a:pt x="622" y="0"/>
                    <a:pt x="252" y="282"/>
                    <a:pt x="152" y="708"/>
                  </a:cubicBezTo>
                  <a:cubicBezTo>
                    <a:pt x="0" y="1194"/>
                    <a:pt x="304" y="1711"/>
                    <a:pt x="790" y="1863"/>
                  </a:cubicBezTo>
                  <a:cubicBezTo>
                    <a:pt x="1064" y="1954"/>
                    <a:pt x="1307" y="2076"/>
                    <a:pt x="1581" y="2167"/>
                  </a:cubicBezTo>
                  <a:cubicBezTo>
                    <a:pt x="1658" y="2185"/>
                    <a:pt x="1735" y="2194"/>
                    <a:pt x="1811" y="2194"/>
                  </a:cubicBezTo>
                  <a:cubicBezTo>
                    <a:pt x="2243" y="2194"/>
                    <a:pt x="2637" y="1912"/>
                    <a:pt x="2766" y="1498"/>
                  </a:cubicBezTo>
                  <a:cubicBezTo>
                    <a:pt x="2888" y="981"/>
                    <a:pt x="2584" y="465"/>
                    <a:pt x="2097" y="343"/>
                  </a:cubicBezTo>
                  <a:cubicBezTo>
                    <a:pt x="1824" y="252"/>
                    <a:pt x="1581" y="130"/>
                    <a:pt x="1307" y="39"/>
                  </a:cubicBezTo>
                  <a:cubicBezTo>
                    <a:pt x="1217" y="13"/>
                    <a:pt x="1126" y="0"/>
                    <a:pt x="1038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>
              <a:off x="8605228" y="-50625"/>
              <a:ext cx="56726" cy="45507"/>
            </a:xfrm>
            <a:custGeom>
              <a:avLst/>
              <a:gdLst/>
              <a:ahLst/>
              <a:cxnLst/>
              <a:rect l="l" t="t" r="r" b="b"/>
              <a:pathLst>
                <a:path w="1886" h="1513" extrusionOk="0">
                  <a:moveTo>
                    <a:pt x="1" y="0"/>
                  </a:moveTo>
                  <a:lnTo>
                    <a:pt x="1" y="578"/>
                  </a:lnTo>
                  <a:cubicBezTo>
                    <a:pt x="1" y="1201"/>
                    <a:pt x="472" y="1513"/>
                    <a:pt x="943" y="1513"/>
                  </a:cubicBezTo>
                  <a:cubicBezTo>
                    <a:pt x="1414" y="1513"/>
                    <a:pt x="1885" y="1201"/>
                    <a:pt x="1885" y="578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8999565" y="467811"/>
              <a:ext cx="117693" cy="72487"/>
            </a:xfrm>
            <a:custGeom>
              <a:avLst/>
              <a:gdLst/>
              <a:ahLst/>
              <a:cxnLst/>
              <a:rect l="l" t="t" r="r" b="b"/>
              <a:pathLst>
                <a:path w="3913" h="2410" extrusionOk="0">
                  <a:moveTo>
                    <a:pt x="1393" y="1"/>
                  </a:moveTo>
                  <a:cubicBezTo>
                    <a:pt x="644" y="1"/>
                    <a:pt x="1" y="969"/>
                    <a:pt x="701" y="1669"/>
                  </a:cubicBezTo>
                  <a:cubicBezTo>
                    <a:pt x="1157" y="2034"/>
                    <a:pt x="1704" y="2277"/>
                    <a:pt x="2281" y="2368"/>
                  </a:cubicBezTo>
                  <a:cubicBezTo>
                    <a:pt x="2385" y="2396"/>
                    <a:pt x="2484" y="2409"/>
                    <a:pt x="2576" y="2409"/>
                  </a:cubicBezTo>
                  <a:cubicBezTo>
                    <a:pt x="3597" y="2409"/>
                    <a:pt x="3912" y="851"/>
                    <a:pt x="2798" y="545"/>
                  </a:cubicBezTo>
                  <a:cubicBezTo>
                    <a:pt x="2616" y="484"/>
                    <a:pt x="2433" y="454"/>
                    <a:pt x="2281" y="393"/>
                  </a:cubicBezTo>
                  <a:lnTo>
                    <a:pt x="2129" y="332"/>
                  </a:lnTo>
                  <a:cubicBezTo>
                    <a:pt x="2099" y="332"/>
                    <a:pt x="2068" y="302"/>
                    <a:pt x="2068" y="302"/>
                  </a:cubicBezTo>
                  <a:cubicBezTo>
                    <a:pt x="1857" y="90"/>
                    <a:pt x="1620" y="1"/>
                    <a:pt x="139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8922478" y="202472"/>
              <a:ext cx="127138" cy="141575"/>
            </a:xfrm>
            <a:custGeom>
              <a:avLst/>
              <a:gdLst/>
              <a:ahLst/>
              <a:cxnLst/>
              <a:rect l="l" t="t" r="r" b="b"/>
              <a:pathLst>
                <a:path w="4227" h="4707" extrusionOk="0">
                  <a:moveTo>
                    <a:pt x="3200" y="1"/>
                  </a:moveTo>
                  <a:cubicBezTo>
                    <a:pt x="2970" y="1"/>
                    <a:pt x="2744" y="97"/>
                    <a:pt x="2585" y="278"/>
                  </a:cubicBezTo>
                  <a:cubicBezTo>
                    <a:pt x="1734" y="1373"/>
                    <a:pt x="579" y="2163"/>
                    <a:pt x="184" y="3531"/>
                  </a:cubicBezTo>
                  <a:cubicBezTo>
                    <a:pt x="1" y="4245"/>
                    <a:pt x="591" y="4706"/>
                    <a:pt x="1162" y="4706"/>
                  </a:cubicBezTo>
                  <a:cubicBezTo>
                    <a:pt x="1538" y="4706"/>
                    <a:pt x="1906" y="4506"/>
                    <a:pt x="2038" y="4048"/>
                  </a:cubicBezTo>
                  <a:cubicBezTo>
                    <a:pt x="2099" y="3804"/>
                    <a:pt x="2221" y="3561"/>
                    <a:pt x="2373" y="3348"/>
                  </a:cubicBezTo>
                  <a:cubicBezTo>
                    <a:pt x="2798" y="2710"/>
                    <a:pt x="3467" y="2224"/>
                    <a:pt x="3953" y="1646"/>
                  </a:cubicBezTo>
                  <a:cubicBezTo>
                    <a:pt x="4105" y="1433"/>
                    <a:pt x="4196" y="1190"/>
                    <a:pt x="4227" y="947"/>
                  </a:cubicBezTo>
                  <a:cubicBezTo>
                    <a:pt x="4227" y="765"/>
                    <a:pt x="4166" y="582"/>
                    <a:pt x="4075" y="430"/>
                  </a:cubicBezTo>
                  <a:cubicBezTo>
                    <a:pt x="4014" y="400"/>
                    <a:pt x="3984" y="339"/>
                    <a:pt x="3923" y="278"/>
                  </a:cubicBezTo>
                  <a:cubicBezTo>
                    <a:pt x="3892" y="248"/>
                    <a:pt x="3832" y="218"/>
                    <a:pt x="3801" y="187"/>
                  </a:cubicBezTo>
                  <a:cubicBezTo>
                    <a:pt x="3680" y="96"/>
                    <a:pt x="3558" y="66"/>
                    <a:pt x="3437" y="35"/>
                  </a:cubicBezTo>
                  <a:cubicBezTo>
                    <a:pt x="3359" y="12"/>
                    <a:pt x="3279" y="1"/>
                    <a:pt x="3200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9034905" y="80751"/>
              <a:ext cx="138988" cy="74352"/>
            </a:xfrm>
            <a:custGeom>
              <a:avLst/>
              <a:gdLst/>
              <a:ahLst/>
              <a:cxnLst/>
              <a:rect l="l" t="t" r="r" b="b"/>
              <a:pathLst>
                <a:path w="4621" h="2472" extrusionOk="0">
                  <a:moveTo>
                    <a:pt x="1036" y="0"/>
                  </a:moveTo>
                  <a:cubicBezTo>
                    <a:pt x="620" y="0"/>
                    <a:pt x="247" y="277"/>
                    <a:pt x="122" y="678"/>
                  </a:cubicBezTo>
                  <a:cubicBezTo>
                    <a:pt x="0" y="1195"/>
                    <a:pt x="304" y="1711"/>
                    <a:pt x="790" y="1863"/>
                  </a:cubicBezTo>
                  <a:cubicBezTo>
                    <a:pt x="1611" y="2198"/>
                    <a:pt x="2492" y="2411"/>
                    <a:pt x="3404" y="2471"/>
                  </a:cubicBezTo>
                  <a:cubicBezTo>
                    <a:pt x="3414" y="2472"/>
                    <a:pt x="3424" y="2472"/>
                    <a:pt x="3433" y="2472"/>
                  </a:cubicBezTo>
                  <a:cubicBezTo>
                    <a:pt x="4620" y="2472"/>
                    <a:pt x="4610" y="617"/>
                    <a:pt x="3404" y="587"/>
                  </a:cubicBezTo>
                  <a:cubicBezTo>
                    <a:pt x="2675" y="526"/>
                    <a:pt x="1976" y="313"/>
                    <a:pt x="1307" y="40"/>
                  </a:cubicBezTo>
                  <a:cubicBezTo>
                    <a:pt x="1216" y="13"/>
                    <a:pt x="1125" y="0"/>
                    <a:pt x="1036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flipH="1">
              <a:off x="7779706" y="202472"/>
              <a:ext cx="126777" cy="141575"/>
            </a:xfrm>
            <a:custGeom>
              <a:avLst/>
              <a:gdLst/>
              <a:ahLst/>
              <a:cxnLst/>
              <a:rect l="l" t="t" r="r" b="b"/>
              <a:pathLst>
                <a:path w="4215" h="4707" extrusionOk="0">
                  <a:moveTo>
                    <a:pt x="3218" y="1"/>
                  </a:moveTo>
                  <a:cubicBezTo>
                    <a:pt x="2988" y="1"/>
                    <a:pt x="2762" y="97"/>
                    <a:pt x="2603" y="278"/>
                  </a:cubicBezTo>
                  <a:cubicBezTo>
                    <a:pt x="1722" y="1342"/>
                    <a:pt x="597" y="2163"/>
                    <a:pt x="202" y="3531"/>
                  </a:cubicBezTo>
                  <a:cubicBezTo>
                    <a:pt x="1" y="4245"/>
                    <a:pt x="583" y="4706"/>
                    <a:pt x="1151" y="4706"/>
                  </a:cubicBezTo>
                  <a:cubicBezTo>
                    <a:pt x="1526" y="4706"/>
                    <a:pt x="1893" y="4506"/>
                    <a:pt x="2026" y="4048"/>
                  </a:cubicBezTo>
                  <a:cubicBezTo>
                    <a:pt x="2087" y="3804"/>
                    <a:pt x="2208" y="3561"/>
                    <a:pt x="2360" y="3348"/>
                  </a:cubicBezTo>
                  <a:cubicBezTo>
                    <a:pt x="2786" y="2710"/>
                    <a:pt x="3455" y="2224"/>
                    <a:pt x="3941" y="1646"/>
                  </a:cubicBezTo>
                  <a:cubicBezTo>
                    <a:pt x="4093" y="1433"/>
                    <a:pt x="4184" y="1190"/>
                    <a:pt x="4214" y="947"/>
                  </a:cubicBezTo>
                  <a:cubicBezTo>
                    <a:pt x="4214" y="765"/>
                    <a:pt x="4154" y="582"/>
                    <a:pt x="4062" y="430"/>
                  </a:cubicBezTo>
                  <a:cubicBezTo>
                    <a:pt x="4032" y="400"/>
                    <a:pt x="3971" y="339"/>
                    <a:pt x="3941" y="278"/>
                  </a:cubicBezTo>
                  <a:cubicBezTo>
                    <a:pt x="3880" y="248"/>
                    <a:pt x="3850" y="218"/>
                    <a:pt x="3789" y="157"/>
                  </a:cubicBezTo>
                  <a:cubicBezTo>
                    <a:pt x="3698" y="96"/>
                    <a:pt x="3576" y="66"/>
                    <a:pt x="3455" y="35"/>
                  </a:cubicBezTo>
                  <a:cubicBezTo>
                    <a:pt x="3377" y="12"/>
                    <a:pt x="3297" y="1"/>
                    <a:pt x="3218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7871140" y="-50625"/>
              <a:ext cx="78653" cy="19189"/>
            </a:xfrm>
            <a:custGeom>
              <a:avLst/>
              <a:gdLst/>
              <a:ahLst/>
              <a:cxnLst/>
              <a:rect l="l" t="t" r="r" b="b"/>
              <a:pathLst>
                <a:path w="2615" h="638" extrusionOk="0">
                  <a:moveTo>
                    <a:pt x="1" y="0"/>
                  </a:moveTo>
                  <a:cubicBezTo>
                    <a:pt x="457" y="304"/>
                    <a:pt x="943" y="517"/>
                    <a:pt x="1460" y="608"/>
                  </a:cubicBezTo>
                  <a:cubicBezTo>
                    <a:pt x="1538" y="628"/>
                    <a:pt x="1617" y="637"/>
                    <a:pt x="1695" y="637"/>
                  </a:cubicBezTo>
                  <a:cubicBezTo>
                    <a:pt x="2103" y="637"/>
                    <a:pt x="2487" y="383"/>
                    <a:pt x="261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flipH="1">
              <a:off x="7629773" y="79187"/>
              <a:ext cx="111557" cy="109572"/>
            </a:xfrm>
            <a:custGeom>
              <a:avLst/>
              <a:gdLst/>
              <a:ahLst/>
              <a:cxnLst/>
              <a:rect l="l" t="t" r="r" b="b"/>
              <a:pathLst>
                <a:path w="3709" h="3643" extrusionOk="0">
                  <a:moveTo>
                    <a:pt x="2432" y="1"/>
                  </a:moveTo>
                  <a:cubicBezTo>
                    <a:pt x="1641" y="1"/>
                    <a:pt x="882" y="365"/>
                    <a:pt x="426" y="1034"/>
                  </a:cubicBezTo>
                  <a:cubicBezTo>
                    <a:pt x="0" y="1703"/>
                    <a:pt x="61" y="2554"/>
                    <a:pt x="547" y="3192"/>
                  </a:cubicBezTo>
                  <a:cubicBezTo>
                    <a:pt x="732" y="3480"/>
                    <a:pt x="1042" y="3642"/>
                    <a:pt x="1365" y="3642"/>
                  </a:cubicBezTo>
                  <a:cubicBezTo>
                    <a:pt x="1519" y="3642"/>
                    <a:pt x="1676" y="3605"/>
                    <a:pt x="1824" y="3526"/>
                  </a:cubicBezTo>
                  <a:cubicBezTo>
                    <a:pt x="2280" y="3253"/>
                    <a:pt x="2432" y="2675"/>
                    <a:pt x="2189" y="2219"/>
                  </a:cubicBezTo>
                  <a:cubicBezTo>
                    <a:pt x="2128" y="2159"/>
                    <a:pt x="2067" y="1976"/>
                    <a:pt x="2128" y="1885"/>
                  </a:cubicBezTo>
                  <a:cubicBezTo>
                    <a:pt x="2151" y="1870"/>
                    <a:pt x="2177" y="1864"/>
                    <a:pt x="2205" y="1864"/>
                  </a:cubicBezTo>
                  <a:cubicBezTo>
                    <a:pt x="2289" y="1864"/>
                    <a:pt x="2386" y="1915"/>
                    <a:pt x="2432" y="1915"/>
                  </a:cubicBezTo>
                  <a:cubicBezTo>
                    <a:pt x="3708" y="1915"/>
                    <a:pt x="3708" y="1"/>
                    <a:pt x="2432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flipH="1">
              <a:off x="8211219" y="70946"/>
              <a:ext cx="110655" cy="109572"/>
            </a:xfrm>
            <a:custGeom>
              <a:avLst/>
              <a:gdLst/>
              <a:ahLst/>
              <a:cxnLst/>
              <a:rect l="l" t="t" r="r" b="b"/>
              <a:pathLst>
                <a:path w="3679" h="3643" extrusionOk="0">
                  <a:moveTo>
                    <a:pt x="2432" y="1"/>
                  </a:moveTo>
                  <a:cubicBezTo>
                    <a:pt x="1612" y="1"/>
                    <a:pt x="852" y="366"/>
                    <a:pt x="396" y="1034"/>
                  </a:cubicBezTo>
                  <a:cubicBezTo>
                    <a:pt x="1" y="1703"/>
                    <a:pt x="31" y="2554"/>
                    <a:pt x="518" y="3192"/>
                  </a:cubicBezTo>
                  <a:cubicBezTo>
                    <a:pt x="703" y="3480"/>
                    <a:pt x="1026" y="3643"/>
                    <a:pt x="1358" y="3643"/>
                  </a:cubicBezTo>
                  <a:cubicBezTo>
                    <a:pt x="1517" y="3643"/>
                    <a:pt x="1677" y="3606"/>
                    <a:pt x="1825" y="3527"/>
                  </a:cubicBezTo>
                  <a:cubicBezTo>
                    <a:pt x="2280" y="3253"/>
                    <a:pt x="2432" y="2676"/>
                    <a:pt x="2159" y="2220"/>
                  </a:cubicBezTo>
                  <a:cubicBezTo>
                    <a:pt x="2129" y="2159"/>
                    <a:pt x="2037" y="1977"/>
                    <a:pt x="2129" y="1916"/>
                  </a:cubicBezTo>
                  <a:cubicBezTo>
                    <a:pt x="2159" y="1885"/>
                    <a:pt x="2193" y="1875"/>
                    <a:pt x="2228" y="1875"/>
                  </a:cubicBezTo>
                  <a:cubicBezTo>
                    <a:pt x="2297" y="1875"/>
                    <a:pt x="2372" y="1916"/>
                    <a:pt x="2432" y="1916"/>
                  </a:cubicBezTo>
                  <a:cubicBezTo>
                    <a:pt x="3679" y="1916"/>
                    <a:pt x="3679" y="1"/>
                    <a:pt x="2432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flipH="1">
              <a:off x="8786260" y="74615"/>
              <a:ext cx="111557" cy="110174"/>
            </a:xfrm>
            <a:custGeom>
              <a:avLst/>
              <a:gdLst/>
              <a:ahLst/>
              <a:cxnLst/>
              <a:rect l="l" t="t" r="r" b="b"/>
              <a:pathLst>
                <a:path w="3709" h="3663" extrusionOk="0">
                  <a:moveTo>
                    <a:pt x="2432" y="1"/>
                  </a:moveTo>
                  <a:cubicBezTo>
                    <a:pt x="1642" y="1"/>
                    <a:pt x="882" y="365"/>
                    <a:pt x="426" y="1034"/>
                  </a:cubicBezTo>
                  <a:cubicBezTo>
                    <a:pt x="1" y="1703"/>
                    <a:pt x="61" y="2554"/>
                    <a:pt x="548" y="3192"/>
                  </a:cubicBezTo>
                  <a:cubicBezTo>
                    <a:pt x="709" y="3494"/>
                    <a:pt x="1016" y="3663"/>
                    <a:pt x="1338" y="3663"/>
                  </a:cubicBezTo>
                  <a:cubicBezTo>
                    <a:pt x="1502" y="3663"/>
                    <a:pt x="1670" y="3619"/>
                    <a:pt x="1824" y="3526"/>
                  </a:cubicBezTo>
                  <a:cubicBezTo>
                    <a:pt x="2280" y="3253"/>
                    <a:pt x="2432" y="2675"/>
                    <a:pt x="2189" y="2219"/>
                  </a:cubicBezTo>
                  <a:cubicBezTo>
                    <a:pt x="2128" y="2189"/>
                    <a:pt x="2037" y="2007"/>
                    <a:pt x="2128" y="1915"/>
                  </a:cubicBezTo>
                  <a:cubicBezTo>
                    <a:pt x="2159" y="1885"/>
                    <a:pt x="2196" y="1875"/>
                    <a:pt x="2234" y="1875"/>
                  </a:cubicBezTo>
                  <a:cubicBezTo>
                    <a:pt x="2311" y="1875"/>
                    <a:pt x="2392" y="1915"/>
                    <a:pt x="2432" y="1915"/>
                  </a:cubicBezTo>
                  <a:cubicBezTo>
                    <a:pt x="3709" y="1915"/>
                    <a:pt x="3709" y="1"/>
                    <a:pt x="2432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flipH="1">
              <a:off x="9373180" y="74615"/>
              <a:ext cx="111557" cy="110174"/>
            </a:xfrm>
            <a:custGeom>
              <a:avLst/>
              <a:gdLst/>
              <a:ahLst/>
              <a:cxnLst/>
              <a:rect l="l" t="t" r="r" b="b"/>
              <a:pathLst>
                <a:path w="3709" h="3663" extrusionOk="0">
                  <a:moveTo>
                    <a:pt x="2432" y="1"/>
                  </a:moveTo>
                  <a:cubicBezTo>
                    <a:pt x="1642" y="1"/>
                    <a:pt x="882" y="365"/>
                    <a:pt x="426" y="1034"/>
                  </a:cubicBezTo>
                  <a:cubicBezTo>
                    <a:pt x="0" y="1703"/>
                    <a:pt x="61" y="2554"/>
                    <a:pt x="548" y="3192"/>
                  </a:cubicBezTo>
                  <a:cubicBezTo>
                    <a:pt x="729" y="3494"/>
                    <a:pt x="1030" y="3663"/>
                    <a:pt x="1345" y="3663"/>
                  </a:cubicBezTo>
                  <a:cubicBezTo>
                    <a:pt x="1506" y="3663"/>
                    <a:pt x="1670" y="3619"/>
                    <a:pt x="1824" y="3526"/>
                  </a:cubicBezTo>
                  <a:cubicBezTo>
                    <a:pt x="2280" y="3253"/>
                    <a:pt x="2432" y="2675"/>
                    <a:pt x="2189" y="2219"/>
                  </a:cubicBezTo>
                  <a:cubicBezTo>
                    <a:pt x="2128" y="2189"/>
                    <a:pt x="2067" y="2007"/>
                    <a:pt x="2128" y="1915"/>
                  </a:cubicBezTo>
                  <a:cubicBezTo>
                    <a:pt x="2159" y="1885"/>
                    <a:pt x="2196" y="1875"/>
                    <a:pt x="2234" y="1875"/>
                  </a:cubicBezTo>
                  <a:cubicBezTo>
                    <a:pt x="2311" y="1875"/>
                    <a:pt x="2392" y="1915"/>
                    <a:pt x="2432" y="1915"/>
                  </a:cubicBezTo>
                  <a:cubicBezTo>
                    <a:pt x="3709" y="1915"/>
                    <a:pt x="3709" y="1"/>
                    <a:pt x="2432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flipH="1">
              <a:off x="8798140" y="642347"/>
              <a:ext cx="110655" cy="109572"/>
            </a:xfrm>
            <a:custGeom>
              <a:avLst/>
              <a:gdLst/>
              <a:ahLst/>
              <a:cxnLst/>
              <a:rect l="l" t="t" r="r" b="b"/>
              <a:pathLst>
                <a:path w="3679" h="3643" extrusionOk="0">
                  <a:moveTo>
                    <a:pt x="2432" y="0"/>
                  </a:moveTo>
                  <a:cubicBezTo>
                    <a:pt x="1612" y="0"/>
                    <a:pt x="852" y="365"/>
                    <a:pt x="396" y="1034"/>
                  </a:cubicBezTo>
                  <a:cubicBezTo>
                    <a:pt x="1" y="1702"/>
                    <a:pt x="31" y="2553"/>
                    <a:pt x="517" y="3192"/>
                  </a:cubicBezTo>
                  <a:cubicBezTo>
                    <a:pt x="702" y="3479"/>
                    <a:pt x="1026" y="3642"/>
                    <a:pt x="1358" y="3642"/>
                  </a:cubicBezTo>
                  <a:cubicBezTo>
                    <a:pt x="1516" y="3642"/>
                    <a:pt x="1677" y="3605"/>
                    <a:pt x="1825" y="3526"/>
                  </a:cubicBezTo>
                  <a:cubicBezTo>
                    <a:pt x="2280" y="3253"/>
                    <a:pt x="2432" y="2675"/>
                    <a:pt x="2159" y="2219"/>
                  </a:cubicBezTo>
                  <a:cubicBezTo>
                    <a:pt x="2128" y="2158"/>
                    <a:pt x="2037" y="1976"/>
                    <a:pt x="2128" y="1915"/>
                  </a:cubicBezTo>
                  <a:cubicBezTo>
                    <a:pt x="2159" y="1885"/>
                    <a:pt x="2193" y="1875"/>
                    <a:pt x="2228" y="1875"/>
                  </a:cubicBezTo>
                  <a:cubicBezTo>
                    <a:pt x="2297" y="1875"/>
                    <a:pt x="2372" y="1915"/>
                    <a:pt x="2432" y="1915"/>
                  </a:cubicBezTo>
                  <a:cubicBezTo>
                    <a:pt x="3679" y="1915"/>
                    <a:pt x="3679" y="0"/>
                    <a:pt x="2432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9346653" y="642347"/>
              <a:ext cx="110655" cy="109572"/>
            </a:xfrm>
            <a:custGeom>
              <a:avLst/>
              <a:gdLst/>
              <a:ahLst/>
              <a:cxnLst/>
              <a:rect l="l" t="t" r="r" b="b"/>
              <a:pathLst>
                <a:path w="3679" h="3643" extrusionOk="0">
                  <a:moveTo>
                    <a:pt x="2432" y="0"/>
                  </a:moveTo>
                  <a:cubicBezTo>
                    <a:pt x="1611" y="0"/>
                    <a:pt x="851" y="365"/>
                    <a:pt x="395" y="1034"/>
                  </a:cubicBezTo>
                  <a:cubicBezTo>
                    <a:pt x="0" y="1702"/>
                    <a:pt x="31" y="2553"/>
                    <a:pt x="517" y="3192"/>
                  </a:cubicBezTo>
                  <a:cubicBezTo>
                    <a:pt x="702" y="3479"/>
                    <a:pt x="1026" y="3642"/>
                    <a:pt x="1357" y="3642"/>
                  </a:cubicBezTo>
                  <a:cubicBezTo>
                    <a:pt x="1516" y="3642"/>
                    <a:pt x="1676" y="3605"/>
                    <a:pt x="1824" y="3526"/>
                  </a:cubicBezTo>
                  <a:cubicBezTo>
                    <a:pt x="2280" y="3253"/>
                    <a:pt x="2432" y="2675"/>
                    <a:pt x="2158" y="2219"/>
                  </a:cubicBezTo>
                  <a:cubicBezTo>
                    <a:pt x="2128" y="2158"/>
                    <a:pt x="2037" y="1976"/>
                    <a:pt x="2128" y="1915"/>
                  </a:cubicBezTo>
                  <a:cubicBezTo>
                    <a:pt x="2158" y="1885"/>
                    <a:pt x="2192" y="1875"/>
                    <a:pt x="2227" y="1875"/>
                  </a:cubicBezTo>
                  <a:cubicBezTo>
                    <a:pt x="2297" y="1875"/>
                    <a:pt x="2371" y="1915"/>
                    <a:pt x="2432" y="1915"/>
                  </a:cubicBezTo>
                  <a:cubicBezTo>
                    <a:pt x="3678" y="1915"/>
                    <a:pt x="3678" y="0"/>
                    <a:pt x="2432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7763254" y="1528"/>
              <a:ext cx="119799" cy="65810"/>
            </a:xfrm>
            <a:custGeom>
              <a:avLst/>
              <a:gdLst/>
              <a:ahLst/>
              <a:cxnLst/>
              <a:rect l="l" t="t" r="r" b="b"/>
              <a:pathLst>
                <a:path w="3983" h="2188" extrusionOk="0">
                  <a:moveTo>
                    <a:pt x="1063" y="1"/>
                  </a:moveTo>
                  <a:cubicBezTo>
                    <a:pt x="637" y="1"/>
                    <a:pt x="255" y="263"/>
                    <a:pt x="153" y="698"/>
                  </a:cubicBezTo>
                  <a:cubicBezTo>
                    <a:pt x="1" y="1215"/>
                    <a:pt x="305" y="1731"/>
                    <a:pt x="791" y="1853"/>
                  </a:cubicBezTo>
                  <a:cubicBezTo>
                    <a:pt x="1399" y="2096"/>
                    <a:pt x="2068" y="2187"/>
                    <a:pt x="2706" y="2187"/>
                  </a:cubicBezTo>
                  <a:cubicBezTo>
                    <a:pt x="3983" y="2187"/>
                    <a:pt x="3983" y="303"/>
                    <a:pt x="2706" y="303"/>
                  </a:cubicBezTo>
                  <a:cubicBezTo>
                    <a:pt x="2220" y="303"/>
                    <a:pt x="1764" y="212"/>
                    <a:pt x="1308" y="29"/>
                  </a:cubicBezTo>
                  <a:cubicBezTo>
                    <a:pt x="1226" y="10"/>
                    <a:pt x="1144" y="1"/>
                    <a:pt x="106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flipH="1">
              <a:off x="7892163" y="80751"/>
              <a:ext cx="138988" cy="74352"/>
            </a:xfrm>
            <a:custGeom>
              <a:avLst/>
              <a:gdLst/>
              <a:ahLst/>
              <a:cxnLst/>
              <a:rect l="l" t="t" r="r" b="b"/>
              <a:pathLst>
                <a:path w="4621" h="2472" extrusionOk="0">
                  <a:moveTo>
                    <a:pt x="1037" y="0"/>
                  </a:moveTo>
                  <a:cubicBezTo>
                    <a:pt x="620" y="0"/>
                    <a:pt x="247" y="277"/>
                    <a:pt x="122" y="678"/>
                  </a:cubicBezTo>
                  <a:cubicBezTo>
                    <a:pt x="1" y="1195"/>
                    <a:pt x="305" y="1711"/>
                    <a:pt x="791" y="1863"/>
                  </a:cubicBezTo>
                  <a:cubicBezTo>
                    <a:pt x="1612" y="2198"/>
                    <a:pt x="2493" y="2411"/>
                    <a:pt x="3405" y="2471"/>
                  </a:cubicBezTo>
                  <a:cubicBezTo>
                    <a:pt x="3415" y="2472"/>
                    <a:pt x="3424" y="2472"/>
                    <a:pt x="3434" y="2472"/>
                  </a:cubicBezTo>
                  <a:cubicBezTo>
                    <a:pt x="4621" y="2472"/>
                    <a:pt x="4611" y="617"/>
                    <a:pt x="3405" y="587"/>
                  </a:cubicBezTo>
                  <a:cubicBezTo>
                    <a:pt x="2675" y="526"/>
                    <a:pt x="1976" y="313"/>
                    <a:pt x="1308" y="40"/>
                  </a:cubicBezTo>
                  <a:cubicBezTo>
                    <a:pt x="1217" y="13"/>
                    <a:pt x="1126" y="0"/>
                    <a:pt x="1037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flipH="1">
              <a:off x="8205716" y="-50625"/>
              <a:ext cx="49417" cy="14437"/>
            </a:xfrm>
            <a:custGeom>
              <a:avLst/>
              <a:gdLst/>
              <a:ahLst/>
              <a:cxnLst/>
              <a:rect l="l" t="t" r="r" b="b"/>
              <a:pathLst>
                <a:path w="1643" h="480" extrusionOk="0">
                  <a:moveTo>
                    <a:pt x="1" y="0"/>
                  </a:moveTo>
                  <a:cubicBezTo>
                    <a:pt x="177" y="302"/>
                    <a:pt x="499" y="480"/>
                    <a:pt x="847" y="480"/>
                  </a:cubicBezTo>
                  <a:cubicBezTo>
                    <a:pt x="919" y="480"/>
                    <a:pt x="992" y="472"/>
                    <a:pt x="1065" y="456"/>
                  </a:cubicBezTo>
                  <a:cubicBezTo>
                    <a:pt x="1308" y="365"/>
                    <a:pt x="1520" y="213"/>
                    <a:pt x="1642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flipH="1">
              <a:off x="7320762" y="80751"/>
              <a:ext cx="139018" cy="74352"/>
            </a:xfrm>
            <a:custGeom>
              <a:avLst/>
              <a:gdLst/>
              <a:ahLst/>
              <a:cxnLst/>
              <a:rect l="l" t="t" r="r" b="b"/>
              <a:pathLst>
                <a:path w="4622" h="2472" extrusionOk="0">
                  <a:moveTo>
                    <a:pt x="1037" y="0"/>
                  </a:moveTo>
                  <a:cubicBezTo>
                    <a:pt x="621" y="0"/>
                    <a:pt x="248" y="277"/>
                    <a:pt x="123" y="678"/>
                  </a:cubicBezTo>
                  <a:cubicBezTo>
                    <a:pt x="1" y="1195"/>
                    <a:pt x="305" y="1711"/>
                    <a:pt x="791" y="1863"/>
                  </a:cubicBezTo>
                  <a:cubicBezTo>
                    <a:pt x="1612" y="2198"/>
                    <a:pt x="2493" y="2411"/>
                    <a:pt x="3405" y="2471"/>
                  </a:cubicBezTo>
                  <a:cubicBezTo>
                    <a:pt x="3415" y="2472"/>
                    <a:pt x="3425" y="2472"/>
                    <a:pt x="3434" y="2472"/>
                  </a:cubicBezTo>
                  <a:cubicBezTo>
                    <a:pt x="4621" y="2472"/>
                    <a:pt x="4611" y="617"/>
                    <a:pt x="3405" y="587"/>
                  </a:cubicBezTo>
                  <a:cubicBezTo>
                    <a:pt x="2676" y="526"/>
                    <a:pt x="1977" y="313"/>
                    <a:pt x="1308" y="40"/>
                  </a:cubicBezTo>
                  <a:cubicBezTo>
                    <a:pt x="1217" y="13"/>
                    <a:pt x="1126" y="0"/>
                    <a:pt x="1037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flipH="1">
              <a:off x="7414933" y="228970"/>
              <a:ext cx="98775" cy="76968"/>
            </a:xfrm>
            <a:custGeom>
              <a:avLst/>
              <a:gdLst/>
              <a:ahLst/>
              <a:cxnLst/>
              <a:rect l="l" t="t" r="r" b="b"/>
              <a:pathLst>
                <a:path w="3284" h="2559" extrusionOk="0">
                  <a:moveTo>
                    <a:pt x="2386" y="1"/>
                  </a:moveTo>
                  <a:cubicBezTo>
                    <a:pt x="2361" y="1"/>
                    <a:pt x="2336" y="2"/>
                    <a:pt x="2311" y="5"/>
                  </a:cubicBezTo>
                  <a:cubicBezTo>
                    <a:pt x="2128" y="5"/>
                    <a:pt x="1946" y="36"/>
                    <a:pt x="1764" y="157"/>
                  </a:cubicBezTo>
                  <a:cubicBezTo>
                    <a:pt x="1733" y="188"/>
                    <a:pt x="1672" y="218"/>
                    <a:pt x="1642" y="279"/>
                  </a:cubicBezTo>
                  <a:cubicBezTo>
                    <a:pt x="1581" y="340"/>
                    <a:pt x="1490" y="401"/>
                    <a:pt x="1429" y="461"/>
                  </a:cubicBezTo>
                  <a:cubicBezTo>
                    <a:pt x="1399" y="461"/>
                    <a:pt x="1368" y="492"/>
                    <a:pt x="1338" y="522"/>
                  </a:cubicBezTo>
                  <a:cubicBezTo>
                    <a:pt x="1277" y="552"/>
                    <a:pt x="1186" y="613"/>
                    <a:pt x="1125" y="644"/>
                  </a:cubicBezTo>
                  <a:cubicBezTo>
                    <a:pt x="1034" y="674"/>
                    <a:pt x="973" y="674"/>
                    <a:pt x="882" y="704"/>
                  </a:cubicBezTo>
                  <a:cubicBezTo>
                    <a:pt x="305" y="856"/>
                    <a:pt x="1" y="1525"/>
                    <a:pt x="305" y="2042"/>
                  </a:cubicBezTo>
                  <a:cubicBezTo>
                    <a:pt x="335" y="2163"/>
                    <a:pt x="426" y="2255"/>
                    <a:pt x="517" y="2346"/>
                  </a:cubicBezTo>
                  <a:cubicBezTo>
                    <a:pt x="578" y="2376"/>
                    <a:pt x="609" y="2407"/>
                    <a:pt x="669" y="2437"/>
                  </a:cubicBezTo>
                  <a:cubicBezTo>
                    <a:pt x="821" y="2528"/>
                    <a:pt x="1004" y="2559"/>
                    <a:pt x="1186" y="2559"/>
                  </a:cubicBezTo>
                  <a:cubicBezTo>
                    <a:pt x="1277" y="2559"/>
                    <a:pt x="1338" y="2528"/>
                    <a:pt x="1399" y="2528"/>
                  </a:cubicBezTo>
                  <a:cubicBezTo>
                    <a:pt x="2007" y="2376"/>
                    <a:pt x="2554" y="2072"/>
                    <a:pt x="2979" y="1616"/>
                  </a:cubicBezTo>
                  <a:cubicBezTo>
                    <a:pt x="3192" y="1404"/>
                    <a:pt x="3283" y="1069"/>
                    <a:pt x="3223" y="765"/>
                  </a:cubicBezTo>
                  <a:cubicBezTo>
                    <a:pt x="3223" y="644"/>
                    <a:pt x="3162" y="522"/>
                    <a:pt x="3101" y="431"/>
                  </a:cubicBezTo>
                  <a:cubicBezTo>
                    <a:pt x="3071" y="370"/>
                    <a:pt x="3010" y="309"/>
                    <a:pt x="2979" y="279"/>
                  </a:cubicBezTo>
                  <a:cubicBezTo>
                    <a:pt x="2816" y="115"/>
                    <a:pt x="2603" y="1"/>
                    <a:pt x="2386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flipH="1">
              <a:off x="7986304" y="228970"/>
              <a:ext cx="98775" cy="76968"/>
            </a:xfrm>
            <a:custGeom>
              <a:avLst/>
              <a:gdLst/>
              <a:ahLst/>
              <a:cxnLst/>
              <a:rect l="l" t="t" r="r" b="b"/>
              <a:pathLst>
                <a:path w="3284" h="2559" extrusionOk="0">
                  <a:moveTo>
                    <a:pt x="2386" y="1"/>
                  </a:moveTo>
                  <a:cubicBezTo>
                    <a:pt x="2361" y="1"/>
                    <a:pt x="2335" y="2"/>
                    <a:pt x="2310" y="5"/>
                  </a:cubicBezTo>
                  <a:cubicBezTo>
                    <a:pt x="2128" y="5"/>
                    <a:pt x="1946" y="36"/>
                    <a:pt x="1763" y="157"/>
                  </a:cubicBezTo>
                  <a:cubicBezTo>
                    <a:pt x="1733" y="188"/>
                    <a:pt x="1672" y="218"/>
                    <a:pt x="1642" y="279"/>
                  </a:cubicBezTo>
                  <a:cubicBezTo>
                    <a:pt x="1581" y="340"/>
                    <a:pt x="1490" y="401"/>
                    <a:pt x="1429" y="461"/>
                  </a:cubicBezTo>
                  <a:cubicBezTo>
                    <a:pt x="1398" y="461"/>
                    <a:pt x="1368" y="492"/>
                    <a:pt x="1338" y="522"/>
                  </a:cubicBezTo>
                  <a:cubicBezTo>
                    <a:pt x="1277" y="552"/>
                    <a:pt x="1186" y="613"/>
                    <a:pt x="1095" y="644"/>
                  </a:cubicBezTo>
                  <a:cubicBezTo>
                    <a:pt x="1034" y="674"/>
                    <a:pt x="973" y="674"/>
                    <a:pt x="882" y="704"/>
                  </a:cubicBezTo>
                  <a:cubicBezTo>
                    <a:pt x="304" y="856"/>
                    <a:pt x="0" y="1525"/>
                    <a:pt x="304" y="2042"/>
                  </a:cubicBezTo>
                  <a:cubicBezTo>
                    <a:pt x="335" y="2163"/>
                    <a:pt x="426" y="2255"/>
                    <a:pt x="517" y="2346"/>
                  </a:cubicBezTo>
                  <a:cubicBezTo>
                    <a:pt x="578" y="2376"/>
                    <a:pt x="608" y="2407"/>
                    <a:pt x="669" y="2437"/>
                  </a:cubicBezTo>
                  <a:cubicBezTo>
                    <a:pt x="821" y="2528"/>
                    <a:pt x="1003" y="2559"/>
                    <a:pt x="1186" y="2559"/>
                  </a:cubicBezTo>
                  <a:cubicBezTo>
                    <a:pt x="1277" y="2559"/>
                    <a:pt x="1338" y="2528"/>
                    <a:pt x="1398" y="2528"/>
                  </a:cubicBezTo>
                  <a:cubicBezTo>
                    <a:pt x="2006" y="2376"/>
                    <a:pt x="2554" y="2072"/>
                    <a:pt x="2979" y="1616"/>
                  </a:cubicBezTo>
                  <a:cubicBezTo>
                    <a:pt x="3192" y="1404"/>
                    <a:pt x="3283" y="1069"/>
                    <a:pt x="3222" y="765"/>
                  </a:cubicBezTo>
                  <a:cubicBezTo>
                    <a:pt x="3222" y="644"/>
                    <a:pt x="3161" y="522"/>
                    <a:pt x="3101" y="431"/>
                  </a:cubicBezTo>
                  <a:cubicBezTo>
                    <a:pt x="3070" y="370"/>
                    <a:pt x="3009" y="309"/>
                    <a:pt x="2979" y="279"/>
                  </a:cubicBezTo>
                  <a:cubicBezTo>
                    <a:pt x="2816" y="115"/>
                    <a:pt x="2603" y="1"/>
                    <a:pt x="2386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flipH="1">
              <a:off x="7462486" y="-50625"/>
              <a:ext cx="56696" cy="45507"/>
            </a:xfrm>
            <a:custGeom>
              <a:avLst/>
              <a:gdLst/>
              <a:ahLst/>
              <a:cxnLst/>
              <a:rect l="l" t="t" r="r" b="b"/>
              <a:pathLst>
                <a:path w="1885" h="1513" extrusionOk="0">
                  <a:moveTo>
                    <a:pt x="0" y="0"/>
                  </a:moveTo>
                  <a:lnTo>
                    <a:pt x="0" y="578"/>
                  </a:lnTo>
                  <a:cubicBezTo>
                    <a:pt x="0" y="1201"/>
                    <a:pt x="471" y="1513"/>
                    <a:pt x="942" y="1513"/>
                  </a:cubicBezTo>
                  <a:cubicBezTo>
                    <a:pt x="1414" y="1513"/>
                    <a:pt x="1885" y="1201"/>
                    <a:pt x="1885" y="578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flipH="1">
              <a:off x="7299739" y="-50625"/>
              <a:ext cx="78653" cy="19189"/>
            </a:xfrm>
            <a:custGeom>
              <a:avLst/>
              <a:gdLst/>
              <a:ahLst/>
              <a:cxnLst/>
              <a:rect l="l" t="t" r="r" b="b"/>
              <a:pathLst>
                <a:path w="2615" h="638" extrusionOk="0">
                  <a:moveTo>
                    <a:pt x="0" y="0"/>
                  </a:moveTo>
                  <a:cubicBezTo>
                    <a:pt x="456" y="304"/>
                    <a:pt x="942" y="517"/>
                    <a:pt x="1459" y="608"/>
                  </a:cubicBezTo>
                  <a:cubicBezTo>
                    <a:pt x="1537" y="628"/>
                    <a:pt x="1616" y="637"/>
                    <a:pt x="1694" y="637"/>
                  </a:cubicBezTo>
                  <a:cubicBezTo>
                    <a:pt x="2102" y="637"/>
                    <a:pt x="2487" y="383"/>
                    <a:pt x="2614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flipH="1">
              <a:off x="7191883" y="1528"/>
              <a:ext cx="119769" cy="65810"/>
            </a:xfrm>
            <a:custGeom>
              <a:avLst/>
              <a:gdLst/>
              <a:ahLst/>
              <a:cxnLst/>
              <a:rect l="l" t="t" r="r" b="b"/>
              <a:pathLst>
                <a:path w="3982" h="2188" extrusionOk="0">
                  <a:moveTo>
                    <a:pt x="1063" y="1"/>
                  </a:moveTo>
                  <a:cubicBezTo>
                    <a:pt x="636" y="1"/>
                    <a:pt x="250" y="263"/>
                    <a:pt x="122" y="698"/>
                  </a:cubicBezTo>
                  <a:cubicBezTo>
                    <a:pt x="0" y="1215"/>
                    <a:pt x="304" y="1731"/>
                    <a:pt x="790" y="1853"/>
                  </a:cubicBezTo>
                  <a:cubicBezTo>
                    <a:pt x="1398" y="2096"/>
                    <a:pt x="2067" y="2187"/>
                    <a:pt x="2705" y="2187"/>
                  </a:cubicBezTo>
                  <a:cubicBezTo>
                    <a:pt x="3982" y="2187"/>
                    <a:pt x="3982" y="303"/>
                    <a:pt x="2705" y="303"/>
                  </a:cubicBezTo>
                  <a:cubicBezTo>
                    <a:pt x="2219" y="303"/>
                    <a:pt x="1733" y="212"/>
                    <a:pt x="1307" y="29"/>
                  </a:cubicBezTo>
                  <a:cubicBezTo>
                    <a:pt x="1225" y="10"/>
                    <a:pt x="1143" y="1"/>
                    <a:pt x="106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flipH="1">
              <a:off x="7522820" y="102948"/>
              <a:ext cx="86864" cy="127108"/>
            </a:xfrm>
            <a:custGeom>
              <a:avLst/>
              <a:gdLst/>
              <a:ahLst/>
              <a:cxnLst/>
              <a:rect l="l" t="t" r="r" b="b"/>
              <a:pathLst>
                <a:path w="2888" h="4226" extrusionOk="0">
                  <a:moveTo>
                    <a:pt x="1064" y="1"/>
                  </a:moveTo>
                  <a:cubicBezTo>
                    <a:pt x="547" y="1"/>
                    <a:pt x="122" y="426"/>
                    <a:pt x="122" y="943"/>
                  </a:cubicBezTo>
                  <a:cubicBezTo>
                    <a:pt x="0" y="2068"/>
                    <a:pt x="243" y="3223"/>
                    <a:pt x="1185" y="3952"/>
                  </a:cubicBezTo>
                  <a:cubicBezTo>
                    <a:pt x="1368" y="4135"/>
                    <a:pt x="1603" y="4226"/>
                    <a:pt x="1843" y="4226"/>
                  </a:cubicBezTo>
                  <a:cubicBezTo>
                    <a:pt x="2082" y="4226"/>
                    <a:pt x="2325" y="4135"/>
                    <a:pt x="2523" y="3952"/>
                  </a:cubicBezTo>
                  <a:cubicBezTo>
                    <a:pt x="2888" y="3587"/>
                    <a:pt x="2888" y="2980"/>
                    <a:pt x="2523" y="2615"/>
                  </a:cubicBezTo>
                  <a:cubicBezTo>
                    <a:pt x="1945" y="2159"/>
                    <a:pt x="1945" y="1612"/>
                    <a:pt x="2006" y="943"/>
                  </a:cubicBezTo>
                  <a:cubicBezTo>
                    <a:pt x="2006" y="426"/>
                    <a:pt x="1581" y="1"/>
                    <a:pt x="1064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flipH="1">
              <a:off x="8463534" y="80751"/>
              <a:ext cx="138988" cy="74352"/>
            </a:xfrm>
            <a:custGeom>
              <a:avLst/>
              <a:gdLst/>
              <a:ahLst/>
              <a:cxnLst/>
              <a:rect l="l" t="t" r="r" b="b"/>
              <a:pathLst>
                <a:path w="4621" h="2472" extrusionOk="0">
                  <a:moveTo>
                    <a:pt x="1037" y="0"/>
                  </a:moveTo>
                  <a:cubicBezTo>
                    <a:pt x="620" y="0"/>
                    <a:pt x="247" y="277"/>
                    <a:pt x="122" y="678"/>
                  </a:cubicBezTo>
                  <a:cubicBezTo>
                    <a:pt x="0" y="1195"/>
                    <a:pt x="304" y="1711"/>
                    <a:pt x="791" y="1863"/>
                  </a:cubicBezTo>
                  <a:cubicBezTo>
                    <a:pt x="1611" y="2198"/>
                    <a:pt x="2493" y="2411"/>
                    <a:pt x="3405" y="2471"/>
                  </a:cubicBezTo>
                  <a:cubicBezTo>
                    <a:pt x="3414" y="2472"/>
                    <a:pt x="3424" y="2472"/>
                    <a:pt x="3434" y="2472"/>
                  </a:cubicBezTo>
                  <a:cubicBezTo>
                    <a:pt x="4620" y="2472"/>
                    <a:pt x="4611" y="617"/>
                    <a:pt x="3405" y="587"/>
                  </a:cubicBezTo>
                  <a:cubicBezTo>
                    <a:pt x="2675" y="526"/>
                    <a:pt x="1976" y="313"/>
                    <a:pt x="1307" y="40"/>
                  </a:cubicBezTo>
                  <a:cubicBezTo>
                    <a:pt x="1216" y="13"/>
                    <a:pt x="1125" y="0"/>
                    <a:pt x="1037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flipH="1">
              <a:off x="8351077" y="202472"/>
              <a:ext cx="126777" cy="141575"/>
            </a:xfrm>
            <a:custGeom>
              <a:avLst/>
              <a:gdLst/>
              <a:ahLst/>
              <a:cxnLst/>
              <a:rect l="l" t="t" r="r" b="b"/>
              <a:pathLst>
                <a:path w="4215" h="4707" extrusionOk="0">
                  <a:moveTo>
                    <a:pt x="3218" y="1"/>
                  </a:moveTo>
                  <a:cubicBezTo>
                    <a:pt x="2987" y="1"/>
                    <a:pt x="2762" y="97"/>
                    <a:pt x="2603" y="278"/>
                  </a:cubicBezTo>
                  <a:cubicBezTo>
                    <a:pt x="1722" y="1342"/>
                    <a:pt x="597" y="2163"/>
                    <a:pt x="202" y="3531"/>
                  </a:cubicBezTo>
                  <a:cubicBezTo>
                    <a:pt x="0" y="4245"/>
                    <a:pt x="583" y="4706"/>
                    <a:pt x="1151" y="4706"/>
                  </a:cubicBezTo>
                  <a:cubicBezTo>
                    <a:pt x="1525" y="4706"/>
                    <a:pt x="1893" y="4506"/>
                    <a:pt x="2026" y="4048"/>
                  </a:cubicBezTo>
                  <a:cubicBezTo>
                    <a:pt x="2086" y="3804"/>
                    <a:pt x="2208" y="3561"/>
                    <a:pt x="2360" y="3348"/>
                  </a:cubicBezTo>
                  <a:cubicBezTo>
                    <a:pt x="2786" y="2710"/>
                    <a:pt x="3454" y="2224"/>
                    <a:pt x="3941" y="1646"/>
                  </a:cubicBezTo>
                  <a:cubicBezTo>
                    <a:pt x="4093" y="1433"/>
                    <a:pt x="4184" y="1190"/>
                    <a:pt x="4214" y="947"/>
                  </a:cubicBezTo>
                  <a:cubicBezTo>
                    <a:pt x="4214" y="765"/>
                    <a:pt x="4153" y="582"/>
                    <a:pt x="4062" y="430"/>
                  </a:cubicBezTo>
                  <a:cubicBezTo>
                    <a:pt x="4032" y="400"/>
                    <a:pt x="3971" y="339"/>
                    <a:pt x="3941" y="278"/>
                  </a:cubicBezTo>
                  <a:cubicBezTo>
                    <a:pt x="3880" y="248"/>
                    <a:pt x="3849" y="218"/>
                    <a:pt x="3789" y="157"/>
                  </a:cubicBezTo>
                  <a:cubicBezTo>
                    <a:pt x="3697" y="96"/>
                    <a:pt x="3576" y="66"/>
                    <a:pt x="3454" y="35"/>
                  </a:cubicBezTo>
                  <a:cubicBezTo>
                    <a:pt x="3377" y="12"/>
                    <a:pt x="3297" y="1"/>
                    <a:pt x="3218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flipH="1">
              <a:off x="8334625" y="1528"/>
              <a:ext cx="119799" cy="65810"/>
            </a:xfrm>
            <a:custGeom>
              <a:avLst/>
              <a:gdLst/>
              <a:ahLst/>
              <a:cxnLst/>
              <a:rect l="l" t="t" r="r" b="b"/>
              <a:pathLst>
                <a:path w="3983" h="2188" extrusionOk="0">
                  <a:moveTo>
                    <a:pt x="1063" y="1"/>
                  </a:moveTo>
                  <a:cubicBezTo>
                    <a:pt x="637" y="1"/>
                    <a:pt x="255" y="263"/>
                    <a:pt x="152" y="698"/>
                  </a:cubicBezTo>
                  <a:cubicBezTo>
                    <a:pt x="0" y="1215"/>
                    <a:pt x="304" y="1731"/>
                    <a:pt x="791" y="1853"/>
                  </a:cubicBezTo>
                  <a:cubicBezTo>
                    <a:pt x="1399" y="2096"/>
                    <a:pt x="2067" y="2187"/>
                    <a:pt x="2706" y="2187"/>
                  </a:cubicBezTo>
                  <a:cubicBezTo>
                    <a:pt x="3982" y="2187"/>
                    <a:pt x="3982" y="303"/>
                    <a:pt x="2706" y="303"/>
                  </a:cubicBezTo>
                  <a:cubicBezTo>
                    <a:pt x="2219" y="303"/>
                    <a:pt x="1763" y="212"/>
                    <a:pt x="1307" y="29"/>
                  </a:cubicBezTo>
                  <a:cubicBezTo>
                    <a:pt x="1225" y="10"/>
                    <a:pt x="1143" y="1"/>
                    <a:pt x="106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flipH="1">
              <a:off x="8557706" y="229120"/>
              <a:ext cx="98775" cy="76818"/>
            </a:xfrm>
            <a:custGeom>
              <a:avLst/>
              <a:gdLst/>
              <a:ahLst/>
              <a:cxnLst/>
              <a:rect l="l" t="t" r="r" b="b"/>
              <a:pathLst>
                <a:path w="3284" h="2554" extrusionOk="0">
                  <a:moveTo>
                    <a:pt x="2311" y="0"/>
                  </a:moveTo>
                  <a:cubicBezTo>
                    <a:pt x="2129" y="0"/>
                    <a:pt x="1946" y="61"/>
                    <a:pt x="1794" y="152"/>
                  </a:cubicBezTo>
                  <a:cubicBezTo>
                    <a:pt x="1734" y="183"/>
                    <a:pt x="1673" y="213"/>
                    <a:pt x="1642" y="274"/>
                  </a:cubicBezTo>
                  <a:cubicBezTo>
                    <a:pt x="1582" y="335"/>
                    <a:pt x="1490" y="396"/>
                    <a:pt x="1430" y="456"/>
                  </a:cubicBezTo>
                  <a:cubicBezTo>
                    <a:pt x="1399" y="456"/>
                    <a:pt x="1369" y="487"/>
                    <a:pt x="1338" y="517"/>
                  </a:cubicBezTo>
                  <a:cubicBezTo>
                    <a:pt x="1278" y="547"/>
                    <a:pt x="1186" y="608"/>
                    <a:pt x="1126" y="639"/>
                  </a:cubicBezTo>
                  <a:cubicBezTo>
                    <a:pt x="1034" y="669"/>
                    <a:pt x="974" y="669"/>
                    <a:pt x="882" y="699"/>
                  </a:cubicBezTo>
                  <a:cubicBezTo>
                    <a:pt x="305" y="851"/>
                    <a:pt x="1" y="1520"/>
                    <a:pt x="305" y="2037"/>
                  </a:cubicBezTo>
                  <a:cubicBezTo>
                    <a:pt x="335" y="2158"/>
                    <a:pt x="427" y="2250"/>
                    <a:pt x="518" y="2341"/>
                  </a:cubicBezTo>
                  <a:cubicBezTo>
                    <a:pt x="578" y="2371"/>
                    <a:pt x="609" y="2402"/>
                    <a:pt x="670" y="2432"/>
                  </a:cubicBezTo>
                  <a:cubicBezTo>
                    <a:pt x="822" y="2523"/>
                    <a:pt x="1004" y="2554"/>
                    <a:pt x="1217" y="2554"/>
                  </a:cubicBezTo>
                  <a:cubicBezTo>
                    <a:pt x="1278" y="2554"/>
                    <a:pt x="1338" y="2523"/>
                    <a:pt x="1399" y="2523"/>
                  </a:cubicBezTo>
                  <a:cubicBezTo>
                    <a:pt x="2007" y="2371"/>
                    <a:pt x="2554" y="2067"/>
                    <a:pt x="2980" y="1611"/>
                  </a:cubicBezTo>
                  <a:cubicBezTo>
                    <a:pt x="3193" y="1399"/>
                    <a:pt x="3284" y="1064"/>
                    <a:pt x="3223" y="760"/>
                  </a:cubicBezTo>
                  <a:cubicBezTo>
                    <a:pt x="3223" y="639"/>
                    <a:pt x="3162" y="517"/>
                    <a:pt x="3101" y="426"/>
                  </a:cubicBezTo>
                  <a:cubicBezTo>
                    <a:pt x="3071" y="365"/>
                    <a:pt x="3010" y="304"/>
                    <a:pt x="2980" y="274"/>
                  </a:cubicBezTo>
                  <a:cubicBezTo>
                    <a:pt x="2797" y="92"/>
                    <a:pt x="2554" y="0"/>
                    <a:pt x="231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flipH="1">
              <a:off x="8202136" y="219586"/>
              <a:ext cx="114776" cy="60967"/>
            </a:xfrm>
            <a:custGeom>
              <a:avLst/>
              <a:gdLst/>
              <a:ahLst/>
              <a:cxnLst/>
              <a:rect l="l" t="t" r="r" b="b"/>
              <a:pathLst>
                <a:path w="3816" h="2027" extrusionOk="0">
                  <a:moveTo>
                    <a:pt x="2173" y="1"/>
                  </a:moveTo>
                  <a:cubicBezTo>
                    <a:pt x="1698" y="1"/>
                    <a:pt x="1223" y="62"/>
                    <a:pt x="748" y="165"/>
                  </a:cubicBezTo>
                  <a:cubicBezTo>
                    <a:pt x="353" y="257"/>
                    <a:pt x="109" y="591"/>
                    <a:pt x="79" y="986"/>
                  </a:cubicBezTo>
                  <a:cubicBezTo>
                    <a:pt x="0" y="1563"/>
                    <a:pt x="441" y="2026"/>
                    <a:pt x="973" y="2026"/>
                  </a:cubicBezTo>
                  <a:cubicBezTo>
                    <a:pt x="1059" y="2026"/>
                    <a:pt x="1146" y="2014"/>
                    <a:pt x="1234" y="1989"/>
                  </a:cubicBezTo>
                  <a:cubicBezTo>
                    <a:pt x="1587" y="1930"/>
                    <a:pt x="1941" y="1897"/>
                    <a:pt x="2286" y="1897"/>
                  </a:cubicBezTo>
                  <a:cubicBezTo>
                    <a:pt x="2475" y="1897"/>
                    <a:pt x="2662" y="1907"/>
                    <a:pt x="2845" y="1928"/>
                  </a:cubicBezTo>
                  <a:cubicBezTo>
                    <a:pt x="2862" y="1929"/>
                    <a:pt x="2879" y="1930"/>
                    <a:pt x="2897" y="1930"/>
                  </a:cubicBezTo>
                  <a:cubicBezTo>
                    <a:pt x="3419" y="1930"/>
                    <a:pt x="3816" y="1485"/>
                    <a:pt x="3757" y="956"/>
                  </a:cubicBezTo>
                  <a:cubicBezTo>
                    <a:pt x="3786" y="456"/>
                    <a:pt x="3390" y="42"/>
                    <a:pt x="2897" y="42"/>
                  </a:cubicBezTo>
                  <a:cubicBezTo>
                    <a:pt x="2880" y="42"/>
                    <a:pt x="2862" y="43"/>
                    <a:pt x="2845" y="44"/>
                  </a:cubicBezTo>
                  <a:cubicBezTo>
                    <a:pt x="2621" y="15"/>
                    <a:pt x="2397" y="1"/>
                    <a:pt x="217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flipH="1">
              <a:off x="8094191" y="102948"/>
              <a:ext cx="86894" cy="127108"/>
            </a:xfrm>
            <a:custGeom>
              <a:avLst/>
              <a:gdLst/>
              <a:ahLst/>
              <a:cxnLst/>
              <a:rect l="l" t="t" r="r" b="b"/>
              <a:pathLst>
                <a:path w="2889" h="4226" extrusionOk="0">
                  <a:moveTo>
                    <a:pt x="1065" y="1"/>
                  </a:moveTo>
                  <a:cubicBezTo>
                    <a:pt x="548" y="1"/>
                    <a:pt x="122" y="426"/>
                    <a:pt x="122" y="943"/>
                  </a:cubicBezTo>
                  <a:cubicBezTo>
                    <a:pt x="1" y="2068"/>
                    <a:pt x="244" y="3223"/>
                    <a:pt x="1186" y="3952"/>
                  </a:cubicBezTo>
                  <a:cubicBezTo>
                    <a:pt x="1369" y="4135"/>
                    <a:pt x="1604" y="4226"/>
                    <a:pt x="1843" y="4226"/>
                  </a:cubicBezTo>
                  <a:cubicBezTo>
                    <a:pt x="2083" y="4226"/>
                    <a:pt x="2326" y="4135"/>
                    <a:pt x="2524" y="3952"/>
                  </a:cubicBezTo>
                  <a:cubicBezTo>
                    <a:pt x="2888" y="3587"/>
                    <a:pt x="2888" y="2980"/>
                    <a:pt x="2524" y="2615"/>
                  </a:cubicBezTo>
                  <a:cubicBezTo>
                    <a:pt x="1946" y="2159"/>
                    <a:pt x="1946" y="1612"/>
                    <a:pt x="2007" y="943"/>
                  </a:cubicBezTo>
                  <a:cubicBezTo>
                    <a:pt x="2007" y="426"/>
                    <a:pt x="1581" y="1"/>
                    <a:pt x="106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flipH="1">
              <a:off x="7634345" y="-50625"/>
              <a:ext cx="49387" cy="14437"/>
            </a:xfrm>
            <a:custGeom>
              <a:avLst/>
              <a:gdLst/>
              <a:ahLst/>
              <a:cxnLst/>
              <a:rect l="l" t="t" r="r" b="b"/>
              <a:pathLst>
                <a:path w="1642" h="480" extrusionOk="0">
                  <a:moveTo>
                    <a:pt x="0" y="0"/>
                  </a:moveTo>
                  <a:cubicBezTo>
                    <a:pt x="176" y="302"/>
                    <a:pt x="499" y="480"/>
                    <a:pt x="846" y="480"/>
                  </a:cubicBezTo>
                  <a:cubicBezTo>
                    <a:pt x="918" y="480"/>
                    <a:pt x="991" y="472"/>
                    <a:pt x="1064" y="456"/>
                  </a:cubicBezTo>
                  <a:cubicBezTo>
                    <a:pt x="1307" y="365"/>
                    <a:pt x="1520" y="213"/>
                    <a:pt x="164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flipH="1">
              <a:off x="8033857" y="-50625"/>
              <a:ext cx="57628" cy="45507"/>
            </a:xfrm>
            <a:custGeom>
              <a:avLst/>
              <a:gdLst/>
              <a:ahLst/>
              <a:cxnLst/>
              <a:rect l="l" t="t" r="r" b="b"/>
              <a:pathLst>
                <a:path w="1916" h="1513" extrusionOk="0">
                  <a:moveTo>
                    <a:pt x="1" y="0"/>
                  </a:moveTo>
                  <a:lnTo>
                    <a:pt x="1" y="578"/>
                  </a:lnTo>
                  <a:cubicBezTo>
                    <a:pt x="1" y="1201"/>
                    <a:pt x="479" y="1513"/>
                    <a:pt x="958" y="1513"/>
                  </a:cubicBezTo>
                  <a:cubicBezTo>
                    <a:pt x="1437" y="1513"/>
                    <a:pt x="1915" y="1201"/>
                    <a:pt x="1915" y="578"/>
                  </a:cubicBezTo>
                  <a:lnTo>
                    <a:pt x="1915" y="0"/>
                  </a:ln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flipH="1">
              <a:off x="7631637" y="219586"/>
              <a:ext cx="113903" cy="60967"/>
            </a:xfrm>
            <a:custGeom>
              <a:avLst/>
              <a:gdLst/>
              <a:ahLst/>
              <a:cxnLst/>
              <a:rect l="l" t="t" r="r" b="b"/>
              <a:pathLst>
                <a:path w="3787" h="2027" extrusionOk="0">
                  <a:moveTo>
                    <a:pt x="2173" y="1"/>
                  </a:moveTo>
                  <a:cubicBezTo>
                    <a:pt x="1698" y="1"/>
                    <a:pt x="1223" y="62"/>
                    <a:pt x="748" y="165"/>
                  </a:cubicBezTo>
                  <a:cubicBezTo>
                    <a:pt x="353" y="257"/>
                    <a:pt x="110" y="591"/>
                    <a:pt x="79" y="986"/>
                  </a:cubicBezTo>
                  <a:cubicBezTo>
                    <a:pt x="1" y="1563"/>
                    <a:pt x="442" y="2026"/>
                    <a:pt x="974" y="2026"/>
                  </a:cubicBezTo>
                  <a:cubicBezTo>
                    <a:pt x="1059" y="2026"/>
                    <a:pt x="1146" y="2014"/>
                    <a:pt x="1234" y="1989"/>
                  </a:cubicBezTo>
                  <a:cubicBezTo>
                    <a:pt x="1588" y="1930"/>
                    <a:pt x="1941" y="1897"/>
                    <a:pt x="2286" y="1897"/>
                  </a:cubicBezTo>
                  <a:cubicBezTo>
                    <a:pt x="2475" y="1897"/>
                    <a:pt x="2662" y="1907"/>
                    <a:pt x="2845" y="1928"/>
                  </a:cubicBezTo>
                  <a:cubicBezTo>
                    <a:pt x="2862" y="1929"/>
                    <a:pt x="2878" y="1930"/>
                    <a:pt x="2894" y="1930"/>
                  </a:cubicBezTo>
                  <a:cubicBezTo>
                    <a:pt x="3389" y="1930"/>
                    <a:pt x="3787" y="1486"/>
                    <a:pt x="3757" y="986"/>
                  </a:cubicBezTo>
                  <a:cubicBezTo>
                    <a:pt x="3787" y="486"/>
                    <a:pt x="3389" y="42"/>
                    <a:pt x="2894" y="42"/>
                  </a:cubicBezTo>
                  <a:cubicBezTo>
                    <a:pt x="2878" y="42"/>
                    <a:pt x="2862" y="43"/>
                    <a:pt x="2845" y="44"/>
                  </a:cubicBezTo>
                  <a:cubicBezTo>
                    <a:pt x="2621" y="15"/>
                    <a:pt x="2397" y="1"/>
                    <a:pt x="217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flipH="1">
              <a:off x="8442511" y="-50625"/>
              <a:ext cx="78653" cy="19189"/>
            </a:xfrm>
            <a:custGeom>
              <a:avLst/>
              <a:gdLst/>
              <a:ahLst/>
              <a:cxnLst/>
              <a:rect l="l" t="t" r="r" b="b"/>
              <a:pathLst>
                <a:path w="2615" h="638" extrusionOk="0">
                  <a:moveTo>
                    <a:pt x="1" y="0"/>
                  </a:moveTo>
                  <a:cubicBezTo>
                    <a:pt x="456" y="304"/>
                    <a:pt x="943" y="517"/>
                    <a:pt x="1460" y="608"/>
                  </a:cubicBezTo>
                  <a:cubicBezTo>
                    <a:pt x="1538" y="628"/>
                    <a:pt x="1617" y="637"/>
                    <a:pt x="1695" y="637"/>
                  </a:cubicBezTo>
                  <a:cubicBezTo>
                    <a:pt x="2103" y="637"/>
                    <a:pt x="2487" y="383"/>
                    <a:pt x="261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flipH="1">
              <a:off x="9306741" y="914513"/>
              <a:ext cx="96639" cy="66411"/>
            </a:xfrm>
            <a:custGeom>
              <a:avLst/>
              <a:gdLst/>
              <a:ahLst/>
              <a:cxnLst/>
              <a:rect l="l" t="t" r="r" b="b"/>
              <a:pathLst>
                <a:path w="3213" h="2208" extrusionOk="0">
                  <a:moveTo>
                    <a:pt x="1039" y="0"/>
                  </a:moveTo>
                  <a:cubicBezTo>
                    <a:pt x="622" y="0"/>
                    <a:pt x="253" y="282"/>
                    <a:pt x="153" y="708"/>
                  </a:cubicBezTo>
                  <a:cubicBezTo>
                    <a:pt x="1" y="1194"/>
                    <a:pt x="305" y="1711"/>
                    <a:pt x="791" y="1863"/>
                  </a:cubicBezTo>
                  <a:cubicBezTo>
                    <a:pt x="1065" y="1954"/>
                    <a:pt x="1308" y="2076"/>
                    <a:pt x="1581" y="2167"/>
                  </a:cubicBezTo>
                  <a:cubicBezTo>
                    <a:pt x="1683" y="2195"/>
                    <a:pt x="1779" y="2208"/>
                    <a:pt x="1870" y="2208"/>
                  </a:cubicBezTo>
                  <a:cubicBezTo>
                    <a:pt x="2871" y="2208"/>
                    <a:pt x="3212" y="650"/>
                    <a:pt x="2098" y="343"/>
                  </a:cubicBezTo>
                  <a:cubicBezTo>
                    <a:pt x="1824" y="252"/>
                    <a:pt x="1581" y="131"/>
                    <a:pt x="1308" y="39"/>
                  </a:cubicBezTo>
                  <a:cubicBezTo>
                    <a:pt x="1217" y="13"/>
                    <a:pt x="1127" y="0"/>
                    <a:pt x="1039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flipH="1">
              <a:off x="9431440" y="380798"/>
              <a:ext cx="84969" cy="117272"/>
            </a:xfrm>
            <a:custGeom>
              <a:avLst/>
              <a:gdLst/>
              <a:ahLst/>
              <a:cxnLst/>
              <a:rect l="l" t="t" r="r" b="b"/>
              <a:pathLst>
                <a:path w="2825" h="3899" extrusionOk="0">
                  <a:moveTo>
                    <a:pt x="1659" y="0"/>
                  </a:moveTo>
                  <a:cubicBezTo>
                    <a:pt x="1283" y="0"/>
                    <a:pt x="912" y="203"/>
                    <a:pt x="780" y="672"/>
                  </a:cubicBezTo>
                  <a:cubicBezTo>
                    <a:pt x="598" y="1371"/>
                    <a:pt x="415" y="2040"/>
                    <a:pt x="202" y="2739"/>
                  </a:cubicBezTo>
                  <a:cubicBezTo>
                    <a:pt x="1" y="3434"/>
                    <a:pt x="583" y="3899"/>
                    <a:pt x="1150" y="3899"/>
                  </a:cubicBezTo>
                  <a:cubicBezTo>
                    <a:pt x="1525" y="3899"/>
                    <a:pt x="1893" y="3696"/>
                    <a:pt x="2026" y="3225"/>
                  </a:cubicBezTo>
                  <a:cubicBezTo>
                    <a:pt x="2239" y="2556"/>
                    <a:pt x="2421" y="1857"/>
                    <a:pt x="2604" y="1188"/>
                  </a:cubicBezTo>
                  <a:cubicBezTo>
                    <a:pt x="2824" y="472"/>
                    <a:pt x="2234" y="0"/>
                    <a:pt x="1659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flipH="1">
              <a:off x="9236963" y="674349"/>
              <a:ext cx="86864" cy="127108"/>
            </a:xfrm>
            <a:custGeom>
              <a:avLst/>
              <a:gdLst/>
              <a:ahLst/>
              <a:cxnLst/>
              <a:rect l="l" t="t" r="r" b="b"/>
              <a:pathLst>
                <a:path w="2888" h="4226" extrusionOk="0">
                  <a:moveTo>
                    <a:pt x="1064" y="0"/>
                  </a:moveTo>
                  <a:cubicBezTo>
                    <a:pt x="547" y="0"/>
                    <a:pt x="122" y="426"/>
                    <a:pt x="122" y="942"/>
                  </a:cubicBezTo>
                  <a:cubicBezTo>
                    <a:pt x="0" y="2067"/>
                    <a:pt x="274" y="3222"/>
                    <a:pt x="1186" y="3951"/>
                  </a:cubicBezTo>
                  <a:cubicBezTo>
                    <a:pt x="1368" y="4134"/>
                    <a:pt x="1603" y="4225"/>
                    <a:pt x="1843" y="4225"/>
                  </a:cubicBezTo>
                  <a:cubicBezTo>
                    <a:pt x="2082" y="4225"/>
                    <a:pt x="2325" y="4134"/>
                    <a:pt x="2523" y="3951"/>
                  </a:cubicBezTo>
                  <a:cubicBezTo>
                    <a:pt x="2888" y="3587"/>
                    <a:pt x="2888" y="2979"/>
                    <a:pt x="2523" y="2614"/>
                  </a:cubicBezTo>
                  <a:cubicBezTo>
                    <a:pt x="1945" y="2158"/>
                    <a:pt x="1945" y="1611"/>
                    <a:pt x="2006" y="942"/>
                  </a:cubicBezTo>
                  <a:cubicBezTo>
                    <a:pt x="2006" y="426"/>
                    <a:pt x="1581" y="0"/>
                    <a:pt x="1064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flipH="1">
              <a:off x="9236963" y="102948"/>
              <a:ext cx="86864" cy="127108"/>
            </a:xfrm>
            <a:custGeom>
              <a:avLst/>
              <a:gdLst/>
              <a:ahLst/>
              <a:cxnLst/>
              <a:rect l="l" t="t" r="r" b="b"/>
              <a:pathLst>
                <a:path w="2888" h="4226" extrusionOk="0">
                  <a:moveTo>
                    <a:pt x="1064" y="1"/>
                  </a:moveTo>
                  <a:cubicBezTo>
                    <a:pt x="547" y="1"/>
                    <a:pt x="122" y="426"/>
                    <a:pt x="122" y="943"/>
                  </a:cubicBezTo>
                  <a:cubicBezTo>
                    <a:pt x="0" y="2068"/>
                    <a:pt x="243" y="3223"/>
                    <a:pt x="1186" y="3952"/>
                  </a:cubicBezTo>
                  <a:cubicBezTo>
                    <a:pt x="1368" y="4135"/>
                    <a:pt x="1603" y="4226"/>
                    <a:pt x="1843" y="4226"/>
                  </a:cubicBezTo>
                  <a:cubicBezTo>
                    <a:pt x="2082" y="4226"/>
                    <a:pt x="2325" y="4135"/>
                    <a:pt x="2523" y="3952"/>
                  </a:cubicBezTo>
                  <a:cubicBezTo>
                    <a:pt x="2888" y="3587"/>
                    <a:pt x="2888" y="2980"/>
                    <a:pt x="2523" y="2615"/>
                  </a:cubicBezTo>
                  <a:cubicBezTo>
                    <a:pt x="1945" y="2159"/>
                    <a:pt x="1945" y="1612"/>
                    <a:pt x="2006" y="943"/>
                  </a:cubicBezTo>
                  <a:cubicBezTo>
                    <a:pt x="2006" y="426"/>
                    <a:pt x="1581" y="1"/>
                    <a:pt x="1064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9477397" y="572899"/>
              <a:ext cx="119799" cy="65810"/>
            </a:xfrm>
            <a:custGeom>
              <a:avLst/>
              <a:gdLst/>
              <a:ahLst/>
              <a:cxnLst/>
              <a:rect l="l" t="t" r="r" b="b"/>
              <a:pathLst>
                <a:path w="3983" h="2188" extrusionOk="0">
                  <a:moveTo>
                    <a:pt x="1063" y="1"/>
                  </a:moveTo>
                  <a:cubicBezTo>
                    <a:pt x="637" y="1"/>
                    <a:pt x="255" y="263"/>
                    <a:pt x="153" y="698"/>
                  </a:cubicBezTo>
                  <a:cubicBezTo>
                    <a:pt x="1" y="1215"/>
                    <a:pt x="305" y="1732"/>
                    <a:pt x="791" y="1853"/>
                  </a:cubicBezTo>
                  <a:cubicBezTo>
                    <a:pt x="1399" y="2096"/>
                    <a:pt x="2068" y="2188"/>
                    <a:pt x="2706" y="2188"/>
                  </a:cubicBezTo>
                  <a:cubicBezTo>
                    <a:pt x="3983" y="2188"/>
                    <a:pt x="3983" y="303"/>
                    <a:pt x="2706" y="303"/>
                  </a:cubicBezTo>
                  <a:cubicBezTo>
                    <a:pt x="2220" y="303"/>
                    <a:pt x="1764" y="212"/>
                    <a:pt x="1308" y="30"/>
                  </a:cubicBezTo>
                  <a:cubicBezTo>
                    <a:pt x="1226" y="10"/>
                    <a:pt x="1144" y="1"/>
                    <a:pt x="106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9348488" y="-50625"/>
              <a:ext cx="49387" cy="14437"/>
            </a:xfrm>
            <a:custGeom>
              <a:avLst/>
              <a:gdLst/>
              <a:ahLst/>
              <a:cxnLst/>
              <a:rect l="l" t="t" r="r" b="b"/>
              <a:pathLst>
                <a:path w="1642" h="480" extrusionOk="0">
                  <a:moveTo>
                    <a:pt x="0" y="0"/>
                  </a:moveTo>
                  <a:cubicBezTo>
                    <a:pt x="176" y="302"/>
                    <a:pt x="499" y="480"/>
                    <a:pt x="846" y="480"/>
                  </a:cubicBezTo>
                  <a:cubicBezTo>
                    <a:pt x="918" y="480"/>
                    <a:pt x="991" y="472"/>
                    <a:pt x="1064" y="456"/>
                  </a:cubicBezTo>
                  <a:cubicBezTo>
                    <a:pt x="1307" y="365"/>
                    <a:pt x="1520" y="213"/>
                    <a:pt x="164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9700447" y="800491"/>
              <a:ext cx="98775" cy="76818"/>
            </a:xfrm>
            <a:custGeom>
              <a:avLst/>
              <a:gdLst/>
              <a:ahLst/>
              <a:cxnLst/>
              <a:rect l="l" t="t" r="r" b="b"/>
              <a:pathLst>
                <a:path w="3284" h="2554" extrusionOk="0">
                  <a:moveTo>
                    <a:pt x="2310" y="1"/>
                  </a:moveTo>
                  <a:cubicBezTo>
                    <a:pt x="2128" y="1"/>
                    <a:pt x="1946" y="61"/>
                    <a:pt x="1763" y="153"/>
                  </a:cubicBezTo>
                  <a:cubicBezTo>
                    <a:pt x="1733" y="183"/>
                    <a:pt x="1672" y="213"/>
                    <a:pt x="1642" y="274"/>
                  </a:cubicBezTo>
                  <a:cubicBezTo>
                    <a:pt x="1551" y="335"/>
                    <a:pt x="1490" y="396"/>
                    <a:pt x="1429" y="457"/>
                  </a:cubicBezTo>
                  <a:cubicBezTo>
                    <a:pt x="1399" y="487"/>
                    <a:pt x="1368" y="487"/>
                    <a:pt x="1338" y="517"/>
                  </a:cubicBezTo>
                  <a:cubicBezTo>
                    <a:pt x="1277" y="548"/>
                    <a:pt x="1186" y="609"/>
                    <a:pt x="1095" y="639"/>
                  </a:cubicBezTo>
                  <a:cubicBezTo>
                    <a:pt x="1034" y="669"/>
                    <a:pt x="973" y="700"/>
                    <a:pt x="882" y="700"/>
                  </a:cubicBezTo>
                  <a:cubicBezTo>
                    <a:pt x="304" y="852"/>
                    <a:pt x="0" y="1520"/>
                    <a:pt x="304" y="2068"/>
                  </a:cubicBezTo>
                  <a:lnTo>
                    <a:pt x="274" y="2037"/>
                  </a:lnTo>
                  <a:lnTo>
                    <a:pt x="274" y="2037"/>
                  </a:lnTo>
                  <a:cubicBezTo>
                    <a:pt x="335" y="2159"/>
                    <a:pt x="426" y="2250"/>
                    <a:pt x="517" y="2341"/>
                  </a:cubicBezTo>
                  <a:cubicBezTo>
                    <a:pt x="547" y="2371"/>
                    <a:pt x="608" y="2402"/>
                    <a:pt x="669" y="2432"/>
                  </a:cubicBezTo>
                  <a:cubicBezTo>
                    <a:pt x="821" y="2523"/>
                    <a:pt x="1003" y="2554"/>
                    <a:pt x="1186" y="2554"/>
                  </a:cubicBezTo>
                  <a:cubicBezTo>
                    <a:pt x="1247" y="2554"/>
                    <a:pt x="1307" y="2554"/>
                    <a:pt x="1399" y="2523"/>
                  </a:cubicBezTo>
                  <a:cubicBezTo>
                    <a:pt x="1976" y="2371"/>
                    <a:pt x="2554" y="2068"/>
                    <a:pt x="2979" y="1612"/>
                  </a:cubicBezTo>
                  <a:cubicBezTo>
                    <a:pt x="3192" y="1399"/>
                    <a:pt x="3283" y="1064"/>
                    <a:pt x="3222" y="761"/>
                  </a:cubicBezTo>
                  <a:cubicBezTo>
                    <a:pt x="3222" y="639"/>
                    <a:pt x="3162" y="517"/>
                    <a:pt x="3101" y="426"/>
                  </a:cubicBezTo>
                  <a:cubicBezTo>
                    <a:pt x="3070" y="365"/>
                    <a:pt x="3010" y="305"/>
                    <a:pt x="2979" y="274"/>
                  </a:cubicBezTo>
                  <a:cubicBezTo>
                    <a:pt x="2797" y="92"/>
                    <a:pt x="2554" y="1"/>
                    <a:pt x="2310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9748000" y="465435"/>
              <a:ext cx="56726" cy="100820"/>
            </a:xfrm>
            <a:custGeom>
              <a:avLst/>
              <a:gdLst/>
              <a:ahLst/>
              <a:cxnLst/>
              <a:rect l="l" t="t" r="r" b="b"/>
              <a:pathLst>
                <a:path w="1886" h="3352" extrusionOk="0">
                  <a:moveTo>
                    <a:pt x="943" y="1"/>
                  </a:moveTo>
                  <a:cubicBezTo>
                    <a:pt x="472" y="1"/>
                    <a:pt x="1" y="320"/>
                    <a:pt x="1" y="958"/>
                  </a:cubicBezTo>
                  <a:lnTo>
                    <a:pt x="1" y="2417"/>
                  </a:lnTo>
                  <a:cubicBezTo>
                    <a:pt x="1" y="3040"/>
                    <a:pt x="472" y="3352"/>
                    <a:pt x="943" y="3352"/>
                  </a:cubicBezTo>
                  <a:cubicBezTo>
                    <a:pt x="1414" y="3352"/>
                    <a:pt x="1886" y="3040"/>
                    <a:pt x="1886" y="2417"/>
                  </a:cubicBezTo>
                  <a:lnTo>
                    <a:pt x="1886" y="958"/>
                  </a:lnTo>
                  <a:cubicBezTo>
                    <a:pt x="1886" y="320"/>
                    <a:pt x="1414" y="1"/>
                    <a:pt x="94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9493849" y="773843"/>
              <a:ext cx="127138" cy="141966"/>
            </a:xfrm>
            <a:custGeom>
              <a:avLst/>
              <a:gdLst/>
              <a:ahLst/>
              <a:cxnLst/>
              <a:rect l="l" t="t" r="r" b="b"/>
              <a:pathLst>
                <a:path w="4227" h="4720" extrusionOk="0">
                  <a:moveTo>
                    <a:pt x="3200" y="1"/>
                  </a:moveTo>
                  <a:cubicBezTo>
                    <a:pt x="2969" y="1"/>
                    <a:pt x="2744" y="98"/>
                    <a:pt x="2585" y="279"/>
                  </a:cubicBezTo>
                  <a:cubicBezTo>
                    <a:pt x="1734" y="1373"/>
                    <a:pt x="579" y="2163"/>
                    <a:pt x="184" y="3531"/>
                  </a:cubicBezTo>
                  <a:cubicBezTo>
                    <a:pt x="0" y="4247"/>
                    <a:pt x="593" y="4719"/>
                    <a:pt x="1165" y="4719"/>
                  </a:cubicBezTo>
                  <a:cubicBezTo>
                    <a:pt x="1540" y="4719"/>
                    <a:pt x="1906" y="4517"/>
                    <a:pt x="2038" y="4048"/>
                  </a:cubicBezTo>
                  <a:cubicBezTo>
                    <a:pt x="2099" y="3805"/>
                    <a:pt x="2220" y="3561"/>
                    <a:pt x="2372" y="3349"/>
                  </a:cubicBezTo>
                  <a:cubicBezTo>
                    <a:pt x="2798" y="2710"/>
                    <a:pt x="3467" y="2224"/>
                    <a:pt x="3953" y="1616"/>
                  </a:cubicBezTo>
                  <a:cubicBezTo>
                    <a:pt x="4105" y="1434"/>
                    <a:pt x="4196" y="1191"/>
                    <a:pt x="4227" y="947"/>
                  </a:cubicBezTo>
                  <a:cubicBezTo>
                    <a:pt x="4227" y="765"/>
                    <a:pt x="4166" y="583"/>
                    <a:pt x="4075" y="431"/>
                  </a:cubicBezTo>
                  <a:cubicBezTo>
                    <a:pt x="4014" y="400"/>
                    <a:pt x="3983" y="339"/>
                    <a:pt x="3923" y="279"/>
                  </a:cubicBezTo>
                  <a:cubicBezTo>
                    <a:pt x="3892" y="248"/>
                    <a:pt x="3831" y="218"/>
                    <a:pt x="3801" y="188"/>
                  </a:cubicBezTo>
                  <a:cubicBezTo>
                    <a:pt x="3679" y="96"/>
                    <a:pt x="3558" y="66"/>
                    <a:pt x="3436" y="36"/>
                  </a:cubicBezTo>
                  <a:cubicBezTo>
                    <a:pt x="3359" y="12"/>
                    <a:pt x="3279" y="1"/>
                    <a:pt x="3200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9748000" y="-50625"/>
              <a:ext cx="57628" cy="45507"/>
            </a:xfrm>
            <a:custGeom>
              <a:avLst/>
              <a:gdLst/>
              <a:ahLst/>
              <a:cxnLst/>
              <a:rect l="l" t="t" r="r" b="b"/>
              <a:pathLst>
                <a:path w="1916" h="1513" extrusionOk="0">
                  <a:moveTo>
                    <a:pt x="1" y="0"/>
                  </a:moveTo>
                  <a:lnTo>
                    <a:pt x="31" y="578"/>
                  </a:lnTo>
                  <a:cubicBezTo>
                    <a:pt x="16" y="1201"/>
                    <a:pt x="487" y="1513"/>
                    <a:pt x="962" y="1513"/>
                  </a:cubicBezTo>
                  <a:cubicBezTo>
                    <a:pt x="1437" y="1513"/>
                    <a:pt x="1916" y="1201"/>
                    <a:pt x="1916" y="578"/>
                  </a:cubicBezTo>
                  <a:lnTo>
                    <a:pt x="1916" y="0"/>
                  </a:ln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9607208" y="900467"/>
              <a:ext cx="139890" cy="70111"/>
            </a:xfrm>
            <a:custGeom>
              <a:avLst/>
              <a:gdLst/>
              <a:ahLst/>
              <a:cxnLst/>
              <a:rect l="l" t="t" r="r" b="b"/>
              <a:pathLst>
                <a:path w="4651" h="2331" extrusionOk="0">
                  <a:moveTo>
                    <a:pt x="1229" y="0"/>
                  </a:moveTo>
                  <a:cubicBezTo>
                    <a:pt x="447" y="0"/>
                    <a:pt x="1" y="563"/>
                    <a:pt x="456" y="1266"/>
                  </a:cubicBezTo>
                  <a:cubicBezTo>
                    <a:pt x="1125" y="2300"/>
                    <a:pt x="2280" y="2330"/>
                    <a:pt x="3404" y="2330"/>
                  </a:cubicBezTo>
                  <a:cubicBezTo>
                    <a:pt x="4650" y="2330"/>
                    <a:pt x="4650" y="415"/>
                    <a:pt x="3404" y="415"/>
                  </a:cubicBezTo>
                  <a:cubicBezTo>
                    <a:pt x="3202" y="415"/>
                    <a:pt x="2972" y="496"/>
                    <a:pt x="2769" y="496"/>
                  </a:cubicBezTo>
                  <a:cubicBezTo>
                    <a:pt x="2668" y="496"/>
                    <a:pt x="2573" y="476"/>
                    <a:pt x="2492" y="415"/>
                  </a:cubicBezTo>
                  <a:cubicBezTo>
                    <a:pt x="2036" y="124"/>
                    <a:pt x="1595" y="0"/>
                    <a:pt x="1229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9700447" y="229120"/>
              <a:ext cx="98775" cy="76818"/>
            </a:xfrm>
            <a:custGeom>
              <a:avLst/>
              <a:gdLst/>
              <a:ahLst/>
              <a:cxnLst/>
              <a:rect l="l" t="t" r="r" b="b"/>
              <a:pathLst>
                <a:path w="3284" h="2554" extrusionOk="0">
                  <a:moveTo>
                    <a:pt x="2310" y="0"/>
                  </a:moveTo>
                  <a:cubicBezTo>
                    <a:pt x="2128" y="0"/>
                    <a:pt x="1946" y="61"/>
                    <a:pt x="1763" y="152"/>
                  </a:cubicBezTo>
                  <a:cubicBezTo>
                    <a:pt x="1733" y="183"/>
                    <a:pt x="1672" y="213"/>
                    <a:pt x="1642" y="274"/>
                  </a:cubicBezTo>
                  <a:cubicBezTo>
                    <a:pt x="1581" y="335"/>
                    <a:pt x="1490" y="396"/>
                    <a:pt x="1429" y="456"/>
                  </a:cubicBezTo>
                  <a:cubicBezTo>
                    <a:pt x="1399" y="456"/>
                    <a:pt x="1368" y="487"/>
                    <a:pt x="1338" y="517"/>
                  </a:cubicBezTo>
                  <a:cubicBezTo>
                    <a:pt x="1277" y="547"/>
                    <a:pt x="1186" y="608"/>
                    <a:pt x="1125" y="639"/>
                  </a:cubicBezTo>
                  <a:cubicBezTo>
                    <a:pt x="1034" y="669"/>
                    <a:pt x="973" y="669"/>
                    <a:pt x="882" y="699"/>
                  </a:cubicBezTo>
                  <a:cubicBezTo>
                    <a:pt x="304" y="851"/>
                    <a:pt x="0" y="1520"/>
                    <a:pt x="304" y="2037"/>
                  </a:cubicBezTo>
                  <a:cubicBezTo>
                    <a:pt x="335" y="2158"/>
                    <a:pt x="426" y="2250"/>
                    <a:pt x="517" y="2341"/>
                  </a:cubicBezTo>
                  <a:cubicBezTo>
                    <a:pt x="578" y="2371"/>
                    <a:pt x="608" y="2402"/>
                    <a:pt x="669" y="2432"/>
                  </a:cubicBezTo>
                  <a:cubicBezTo>
                    <a:pt x="821" y="2523"/>
                    <a:pt x="1003" y="2554"/>
                    <a:pt x="1186" y="2554"/>
                  </a:cubicBezTo>
                  <a:cubicBezTo>
                    <a:pt x="1277" y="2554"/>
                    <a:pt x="1338" y="2523"/>
                    <a:pt x="1399" y="2523"/>
                  </a:cubicBezTo>
                  <a:cubicBezTo>
                    <a:pt x="2006" y="2371"/>
                    <a:pt x="2554" y="2067"/>
                    <a:pt x="2979" y="1611"/>
                  </a:cubicBezTo>
                  <a:cubicBezTo>
                    <a:pt x="3192" y="1399"/>
                    <a:pt x="3283" y="1064"/>
                    <a:pt x="3222" y="760"/>
                  </a:cubicBezTo>
                  <a:cubicBezTo>
                    <a:pt x="3222" y="639"/>
                    <a:pt x="3162" y="517"/>
                    <a:pt x="3101" y="426"/>
                  </a:cubicBezTo>
                  <a:cubicBezTo>
                    <a:pt x="3070" y="365"/>
                    <a:pt x="3010" y="304"/>
                    <a:pt x="2979" y="274"/>
                  </a:cubicBezTo>
                  <a:cubicBezTo>
                    <a:pt x="2797" y="92"/>
                    <a:pt x="2554" y="0"/>
                    <a:pt x="2310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9606306" y="652122"/>
              <a:ext cx="138988" cy="74352"/>
            </a:xfrm>
            <a:custGeom>
              <a:avLst/>
              <a:gdLst/>
              <a:ahLst/>
              <a:cxnLst/>
              <a:rect l="l" t="t" r="r" b="b"/>
              <a:pathLst>
                <a:path w="4621" h="2472" extrusionOk="0">
                  <a:moveTo>
                    <a:pt x="1037" y="1"/>
                  </a:moveTo>
                  <a:cubicBezTo>
                    <a:pt x="620" y="1"/>
                    <a:pt x="248" y="277"/>
                    <a:pt x="122" y="678"/>
                  </a:cubicBezTo>
                  <a:cubicBezTo>
                    <a:pt x="1" y="1195"/>
                    <a:pt x="305" y="1712"/>
                    <a:pt x="791" y="1864"/>
                  </a:cubicBezTo>
                  <a:cubicBezTo>
                    <a:pt x="1612" y="2198"/>
                    <a:pt x="2493" y="2411"/>
                    <a:pt x="3405" y="2472"/>
                  </a:cubicBezTo>
                  <a:cubicBezTo>
                    <a:pt x="3415" y="2472"/>
                    <a:pt x="3424" y="2472"/>
                    <a:pt x="3434" y="2472"/>
                  </a:cubicBezTo>
                  <a:cubicBezTo>
                    <a:pt x="4621" y="2472"/>
                    <a:pt x="4611" y="617"/>
                    <a:pt x="3405" y="587"/>
                  </a:cubicBezTo>
                  <a:cubicBezTo>
                    <a:pt x="2676" y="526"/>
                    <a:pt x="1976" y="313"/>
                    <a:pt x="1308" y="40"/>
                  </a:cubicBezTo>
                  <a:cubicBezTo>
                    <a:pt x="1217" y="13"/>
                    <a:pt x="1126" y="1"/>
                    <a:pt x="1037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8201145" y="343292"/>
              <a:ext cx="48485" cy="9264"/>
            </a:xfrm>
            <a:custGeom>
              <a:avLst/>
              <a:gdLst/>
              <a:ahLst/>
              <a:cxnLst/>
              <a:rect l="l" t="t" r="r" b="b"/>
              <a:pathLst>
                <a:path w="1612" h="308" extrusionOk="0">
                  <a:moveTo>
                    <a:pt x="688" y="0"/>
                  </a:moveTo>
                  <a:cubicBezTo>
                    <a:pt x="433" y="0"/>
                    <a:pt x="182" y="103"/>
                    <a:pt x="0" y="308"/>
                  </a:cubicBezTo>
                  <a:cubicBezTo>
                    <a:pt x="547" y="277"/>
                    <a:pt x="1064" y="277"/>
                    <a:pt x="1611" y="277"/>
                  </a:cubicBezTo>
                  <a:cubicBezTo>
                    <a:pt x="1398" y="186"/>
                    <a:pt x="1155" y="95"/>
                    <a:pt x="942" y="34"/>
                  </a:cubicBezTo>
                  <a:cubicBezTo>
                    <a:pt x="859" y="11"/>
                    <a:pt x="773" y="0"/>
                    <a:pt x="688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8711279" y="674349"/>
              <a:ext cx="38439" cy="43913"/>
            </a:xfrm>
            <a:custGeom>
              <a:avLst/>
              <a:gdLst/>
              <a:ahLst/>
              <a:cxnLst/>
              <a:rect l="l" t="t" r="r" b="b"/>
              <a:pathLst>
                <a:path w="1278" h="1460" extrusionOk="0">
                  <a:moveTo>
                    <a:pt x="973" y="0"/>
                  </a:moveTo>
                  <a:cubicBezTo>
                    <a:pt x="457" y="0"/>
                    <a:pt x="31" y="426"/>
                    <a:pt x="31" y="942"/>
                  </a:cubicBezTo>
                  <a:cubicBezTo>
                    <a:pt x="1" y="1125"/>
                    <a:pt x="1" y="1277"/>
                    <a:pt x="31" y="1459"/>
                  </a:cubicBezTo>
                  <a:cubicBezTo>
                    <a:pt x="213" y="1307"/>
                    <a:pt x="852" y="547"/>
                    <a:pt x="1277" y="61"/>
                  </a:cubicBezTo>
                  <a:cubicBezTo>
                    <a:pt x="1186" y="30"/>
                    <a:pt x="1095" y="0"/>
                    <a:pt x="973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8605228" y="465435"/>
              <a:ext cx="56726" cy="101060"/>
            </a:xfrm>
            <a:custGeom>
              <a:avLst/>
              <a:gdLst/>
              <a:ahLst/>
              <a:cxnLst/>
              <a:rect l="l" t="t" r="r" b="b"/>
              <a:pathLst>
                <a:path w="1886" h="3360" extrusionOk="0">
                  <a:moveTo>
                    <a:pt x="943" y="1"/>
                  </a:moveTo>
                  <a:cubicBezTo>
                    <a:pt x="472" y="1"/>
                    <a:pt x="1" y="320"/>
                    <a:pt x="1" y="958"/>
                  </a:cubicBezTo>
                  <a:lnTo>
                    <a:pt x="1" y="2417"/>
                  </a:lnTo>
                  <a:cubicBezTo>
                    <a:pt x="1" y="2934"/>
                    <a:pt x="426" y="3359"/>
                    <a:pt x="943" y="3359"/>
                  </a:cubicBezTo>
                  <a:cubicBezTo>
                    <a:pt x="1064" y="3359"/>
                    <a:pt x="1186" y="3329"/>
                    <a:pt x="1308" y="3268"/>
                  </a:cubicBezTo>
                  <a:cubicBezTo>
                    <a:pt x="1490" y="3055"/>
                    <a:pt x="1703" y="2812"/>
                    <a:pt x="1855" y="2539"/>
                  </a:cubicBezTo>
                  <a:cubicBezTo>
                    <a:pt x="1885" y="2508"/>
                    <a:pt x="1885" y="2447"/>
                    <a:pt x="1885" y="2417"/>
                  </a:cubicBezTo>
                  <a:lnTo>
                    <a:pt x="1885" y="958"/>
                  </a:lnTo>
                  <a:cubicBezTo>
                    <a:pt x="1885" y="320"/>
                    <a:pt x="1414" y="1"/>
                    <a:pt x="94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7611487" y="343142"/>
              <a:ext cx="75013" cy="32273"/>
            </a:xfrm>
            <a:custGeom>
              <a:avLst/>
              <a:gdLst/>
              <a:ahLst/>
              <a:cxnLst/>
              <a:rect l="l" t="t" r="r" b="b"/>
              <a:pathLst>
                <a:path w="2494" h="1073" extrusionOk="0">
                  <a:moveTo>
                    <a:pt x="948" y="0"/>
                  </a:moveTo>
                  <a:cubicBezTo>
                    <a:pt x="531" y="0"/>
                    <a:pt x="162" y="282"/>
                    <a:pt x="62" y="708"/>
                  </a:cubicBezTo>
                  <a:cubicBezTo>
                    <a:pt x="1" y="830"/>
                    <a:pt x="1" y="951"/>
                    <a:pt x="31" y="1073"/>
                  </a:cubicBezTo>
                  <a:cubicBezTo>
                    <a:pt x="852" y="1012"/>
                    <a:pt x="1673" y="890"/>
                    <a:pt x="2493" y="708"/>
                  </a:cubicBezTo>
                  <a:cubicBezTo>
                    <a:pt x="2372" y="526"/>
                    <a:pt x="2189" y="404"/>
                    <a:pt x="2007" y="343"/>
                  </a:cubicBezTo>
                  <a:cubicBezTo>
                    <a:pt x="1733" y="252"/>
                    <a:pt x="1490" y="130"/>
                    <a:pt x="1217" y="39"/>
                  </a:cubicBezTo>
                  <a:cubicBezTo>
                    <a:pt x="1126" y="13"/>
                    <a:pt x="1036" y="0"/>
                    <a:pt x="948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7898539" y="332254"/>
              <a:ext cx="136371" cy="44094"/>
            </a:xfrm>
            <a:custGeom>
              <a:avLst/>
              <a:gdLst/>
              <a:ahLst/>
              <a:cxnLst/>
              <a:rect l="l" t="t" r="r" b="b"/>
              <a:pathLst>
                <a:path w="4534" h="1466" extrusionOk="0">
                  <a:moveTo>
                    <a:pt x="1041" y="0"/>
                  </a:moveTo>
                  <a:cubicBezTo>
                    <a:pt x="289" y="0"/>
                    <a:pt x="1" y="371"/>
                    <a:pt x="460" y="1070"/>
                  </a:cubicBezTo>
                  <a:cubicBezTo>
                    <a:pt x="1767" y="1222"/>
                    <a:pt x="3074" y="1374"/>
                    <a:pt x="4381" y="1465"/>
                  </a:cubicBezTo>
                  <a:cubicBezTo>
                    <a:pt x="4533" y="888"/>
                    <a:pt x="4077" y="310"/>
                    <a:pt x="3469" y="310"/>
                  </a:cubicBezTo>
                  <a:cubicBezTo>
                    <a:pt x="3317" y="340"/>
                    <a:pt x="3165" y="356"/>
                    <a:pt x="3013" y="356"/>
                  </a:cubicBezTo>
                  <a:cubicBezTo>
                    <a:pt x="2861" y="356"/>
                    <a:pt x="2709" y="340"/>
                    <a:pt x="2557" y="310"/>
                  </a:cubicBezTo>
                  <a:cubicBezTo>
                    <a:pt x="1952" y="101"/>
                    <a:pt x="1433" y="0"/>
                    <a:pt x="104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9247941" y="989916"/>
              <a:ext cx="47553" cy="15400"/>
            </a:xfrm>
            <a:custGeom>
              <a:avLst/>
              <a:gdLst/>
              <a:ahLst/>
              <a:cxnLst/>
              <a:rect l="l" t="t" r="r" b="b"/>
              <a:pathLst>
                <a:path w="1581" h="512" extrusionOk="0">
                  <a:moveTo>
                    <a:pt x="871" y="0"/>
                  </a:moveTo>
                  <a:cubicBezTo>
                    <a:pt x="540" y="0"/>
                    <a:pt x="216" y="163"/>
                    <a:pt x="31" y="450"/>
                  </a:cubicBezTo>
                  <a:lnTo>
                    <a:pt x="0" y="511"/>
                  </a:lnTo>
                  <a:cubicBezTo>
                    <a:pt x="517" y="481"/>
                    <a:pt x="1064" y="420"/>
                    <a:pt x="1581" y="329"/>
                  </a:cubicBezTo>
                  <a:cubicBezTo>
                    <a:pt x="1490" y="238"/>
                    <a:pt x="1429" y="177"/>
                    <a:pt x="1338" y="116"/>
                  </a:cubicBezTo>
                  <a:cubicBezTo>
                    <a:pt x="1190" y="37"/>
                    <a:pt x="1030" y="0"/>
                    <a:pt x="87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9808335" y="751135"/>
              <a:ext cx="12843" cy="43913"/>
            </a:xfrm>
            <a:custGeom>
              <a:avLst/>
              <a:gdLst/>
              <a:ahLst/>
              <a:cxnLst/>
              <a:rect l="l" t="t" r="r" b="b"/>
              <a:pathLst>
                <a:path w="427" h="1460" extrusionOk="0">
                  <a:moveTo>
                    <a:pt x="1" y="0"/>
                  </a:moveTo>
                  <a:lnTo>
                    <a:pt x="1" y="1459"/>
                  </a:lnTo>
                  <a:cubicBezTo>
                    <a:pt x="1" y="1429"/>
                    <a:pt x="31" y="1429"/>
                    <a:pt x="62" y="1398"/>
                  </a:cubicBezTo>
                  <a:cubicBezTo>
                    <a:pt x="426" y="1034"/>
                    <a:pt x="426" y="426"/>
                    <a:pt x="62" y="61"/>
                  </a:cubicBezTo>
                  <a:cubicBezTo>
                    <a:pt x="31" y="61"/>
                    <a:pt x="31" y="31"/>
                    <a:pt x="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9808335" y="179764"/>
              <a:ext cx="12843" cy="43913"/>
            </a:xfrm>
            <a:custGeom>
              <a:avLst/>
              <a:gdLst/>
              <a:ahLst/>
              <a:cxnLst/>
              <a:rect l="l" t="t" r="r" b="b"/>
              <a:pathLst>
                <a:path w="427" h="1460" extrusionOk="0">
                  <a:moveTo>
                    <a:pt x="1" y="0"/>
                  </a:moveTo>
                  <a:lnTo>
                    <a:pt x="1" y="1459"/>
                  </a:lnTo>
                  <a:cubicBezTo>
                    <a:pt x="1" y="1429"/>
                    <a:pt x="31" y="1429"/>
                    <a:pt x="62" y="1398"/>
                  </a:cubicBezTo>
                  <a:cubicBezTo>
                    <a:pt x="426" y="1033"/>
                    <a:pt x="426" y="426"/>
                    <a:pt x="62" y="61"/>
                  </a:cubicBezTo>
                  <a:cubicBezTo>
                    <a:pt x="31" y="61"/>
                    <a:pt x="31" y="30"/>
                    <a:pt x="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flipH="1">
              <a:off x="9431440" y="952169"/>
              <a:ext cx="69750" cy="55072"/>
            </a:xfrm>
            <a:custGeom>
              <a:avLst/>
              <a:gdLst/>
              <a:ahLst/>
              <a:cxnLst/>
              <a:rect l="l" t="t" r="r" b="b"/>
              <a:pathLst>
                <a:path w="2319" h="1831" extrusionOk="0">
                  <a:moveTo>
                    <a:pt x="1153" y="0"/>
                  </a:moveTo>
                  <a:cubicBezTo>
                    <a:pt x="777" y="0"/>
                    <a:pt x="406" y="203"/>
                    <a:pt x="274" y="672"/>
                  </a:cubicBezTo>
                  <a:cubicBezTo>
                    <a:pt x="183" y="1006"/>
                    <a:pt x="92" y="1341"/>
                    <a:pt x="0" y="1675"/>
                  </a:cubicBezTo>
                  <a:cubicBezTo>
                    <a:pt x="0" y="1675"/>
                    <a:pt x="1632" y="1830"/>
                    <a:pt x="1883" y="1830"/>
                  </a:cubicBezTo>
                  <a:cubicBezTo>
                    <a:pt x="1904" y="1830"/>
                    <a:pt x="1915" y="1829"/>
                    <a:pt x="1915" y="1827"/>
                  </a:cubicBezTo>
                  <a:cubicBezTo>
                    <a:pt x="1976" y="1614"/>
                    <a:pt x="2037" y="1401"/>
                    <a:pt x="2098" y="1189"/>
                  </a:cubicBezTo>
                  <a:cubicBezTo>
                    <a:pt x="2318" y="472"/>
                    <a:pt x="1728" y="0"/>
                    <a:pt x="1153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9045011" y="896948"/>
              <a:ext cx="131048" cy="71795"/>
            </a:xfrm>
            <a:custGeom>
              <a:avLst/>
              <a:gdLst/>
              <a:ahLst/>
              <a:cxnLst/>
              <a:rect l="l" t="t" r="r" b="b"/>
              <a:pathLst>
                <a:path w="4357" h="2387" extrusionOk="0">
                  <a:moveTo>
                    <a:pt x="1328" y="0"/>
                  </a:moveTo>
                  <a:cubicBezTo>
                    <a:pt x="660" y="0"/>
                    <a:pt x="0" y="692"/>
                    <a:pt x="467" y="1414"/>
                  </a:cubicBezTo>
                  <a:cubicBezTo>
                    <a:pt x="802" y="1930"/>
                    <a:pt x="1379" y="2295"/>
                    <a:pt x="2017" y="2386"/>
                  </a:cubicBezTo>
                  <a:cubicBezTo>
                    <a:pt x="2808" y="2113"/>
                    <a:pt x="3598" y="1809"/>
                    <a:pt x="4327" y="1475"/>
                  </a:cubicBezTo>
                  <a:cubicBezTo>
                    <a:pt x="4357" y="975"/>
                    <a:pt x="3961" y="561"/>
                    <a:pt x="3468" y="561"/>
                  </a:cubicBezTo>
                  <a:cubicBezTo>
                    <a:pt x="3450" y="561"/>
                    <a:pt x="3433" y="562"/>
                    <a:pt x="3416" y="563"/>
                  </a:cubicBezTo>
                  <a:lnTo>
                    <a:pt x="2473" y="563"/>
                  </a:lnTo>
                  <a:cubicBezTo>
                    <a:pt x="2382" y="532"/>
                    <a:pt x="2291" y="532"/>
                    <a:pt x="2200" y="502"/>
                  </a:cubicBezTo>
                  <a:cubicBezTo>
                    <a:pt x="2114" y="480"/>
                    <a:pt x="2073" y="459"/>
                    <a:pt x="2079" y="459"/>
                  </a:cubicBezTo>
                  <a:cubicBezTo>
                    <a:pt x="2081" y="459"/>
                    <a:pt x="2091" y="463"/>
                    <a:pt x="2109" y="471"/>
                  </a:cubicBezTo>
                  <a:cubicBezTo>
                    <a:pt x="2177" y="471"/>
                    <a:pt x="2109" y="420"/>
                    <a:pt x="2096" y="420"/>
                  </a:cubicBezTo>
                  <a:cubicBezTo>
                    <a:pt x="2095" y="420"/>
                    <a:pt x="2095" y="420"/>
                    <a:pt x="2095" y="420"/>
                  </a:cubicBezTo>
                  <a:lnTo>
                    <a:pt x="2095" y="420"/>
                  </a:lnTo>
                  <a:cubicBezTo>
                    <a:pt x="1894" y="124"/>
                    <a:pt x="1610" y="0"/>
                    <a:pt x="1328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flipH="1">
              <a:off x="9810170" y="426575"/>
              <a:ext cx="11008" cy="43011"/>
            </a:xfrm>
            <a:custGeom>
              <a:avLst/>
              <a:gdLst/>
              <a:ahLst/>
              <a:cxnLst/>
              <a:rect l="l" t="t" r="r" b="b"/>
              <a:pathLst>
                <a:path w="366" h="1430" extrusionOk="0">
                  <a:moveTo>
                    <a:pt x="1" y="1"/>
                  </a:moveTo>
                  <a:lnTo>
                    <a:pt x="1" y="1429"/>
                  </a:lnTo>
                  <a:cubicBezTo>
                    <a:pt x="62" y="1338"/>
                    <a:pt x="92" y="1247"/>
                    <a:pt x="153" y="1156"/>
                  </a:cubicBezTo>
                  <a:cubicBezTo>
                    <a:pt x="366" y="761"/>
                    <a:pt x="305" y="305"/>
                    <a:pt x="1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flipH="1">
              <a:off x="8665562" y="102948"/>
              <a:ext cx="86894" cy="127108"/>
            </a:xfrm>
            <a:custGeom>
              <a:avLst/>
              <a:gdLst/>
              <a:ahLst/>
              <a:cxnLst/>
              <a:rect l="l" t="t" r="r" b="b"/>
              <a:pathLst>
                <a:path w="2889" h="4226" extrusionOk="0">
                  <a:moveTo>
                    <a:pt x="1064" y="1"/>
                  </a:moveTo>
                  <a:cubicBezTo>
                    <a:pt x="548" y="1"/>
                    <a:pt x="122" y="426"/>
                    <a:pt x="122" y="943"/>
                  </a:cubicBezTo>
                  <a:cubicBezTo>
                    <a:pt x="0" y="2068"/>
                    <a:pt x="244" y="3223"/>
                    <a:pt x="1186" y="3952"/>
                  </a:cubicBezTo>
                  <a:cubicBezTo>
                    <a:pt x="1368" y="4135"/>
                    <a:pt x="1604" y="4226"/>
                    <a:pt x="1843" y="4226"/>
                  </a:cubicBezTo>
                  <a:cubicBezTo>
                    <a:pt x="2083" y="4226"/>
                    <a:pt x="2326" y="4135"/>
                    <a:pt x="2523" y="3952"/>
                  </a:cubicBezTo>
                  <a:cubicBezTo>
                    <a:pt x="2888" y="3587"/>
                    <a:pt x="2888" y="2980"/>
                    <a:pt x="2523" y="2615"/>
                  </a:cubicBezTo>
                  <a:cubicBezTo>
                    <a:pt x="1946" y="2159"/>
                    <a:pt x="1946" y="1612"/>
                    <a:pt x="2007" y="943"/>
                  </a:cubicBezTo>
                  <a:cubicBezTo>
                    <a:pt x="2007" y="426"/>
                    <a:pt x="1581" y="1"/>
                    <a:pt x="1064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9345780" y="790987"/>
              <a:ext cx="113903" cy="60937"/>
            </a:xfrm>
            <a:custGeom>
              <a:avLst/>
              <a:gdLst/>
              <a:ahLst/>
              <a:cxnLst/>
              <a:rect l="l" t="t" r="r" b="b"/>
              <a:pathLst>
                <a:path w="3787" h="2026" extrusionOk="0">
                  <a:moveTo>
                    <a:pt x="2173" y="0"/>
                  </a:moveTo>
                  <a:cubicBezTo>
                    <a:pt x="1698" y="0"/>
                    <a:pt x="1223" y="61"/>
                    <a:pt x="748" y="165"/>
                  </a:cubicBezTo>
                  <a:cubicBezTo>
                    <a:pt x="353" y="256"/>
                    <a:pt x="110" y="590"/>
                    <a:pt x="79" y="985"/>
                  </a:cubicBezTo>
                  <a:cubicBezTo>
                    <a:pt x="1" y="1562"/>
                    <a:pt x="442" y="2025"/>
                    <a:pt x="974" y="2025"/>
                  </a:cubicBezTo>
                  <a:cubicBezTo>
                    <a:pt x="1059" y="2025"/>
                    <a:pt x="1146" y="2014"/>
                    <a:pt x="1234" y="1988"/>
                  </a:cubicBezTo>
                  <a:cubicBezTo>
                    <a:pt x="1588" y="1929"/>
                    <a:pt x="1941" y="1896"/>
                    <a:pt x="2286" y="1896"/>
                  </a:cubicBezTo>
                  <a:cubicBezTo>
                    <a:pt x="2475" y="1896"/>
                    <a:pt x="2662" y="1906"/>
                    <a:pt x="2845" y="1928"/>
                  </a:cubicBezTo>
                  <a:cubicBezTo>
                    <a:pt x="2862" y="1929"/>
                    <a:pt x="2878" y="1929"/>
                    <a:pt x="2894" y="1929"/>
                  </a:cubicBezTo>
                  <a:cubicBezTo>
                    <a:pt x="3389" y="1929"/>
                    <a:pt x="3787" y="1486"/>
                    <a:pt x="3757" y="985"/>
                  </a:cubicBezTo>
                  <a:cubicBezTo>
                    <a:pt x="3787" y="485"/>
                    <a:pt x="3389" y="42"/>
                    <a:pt x="2894" y="42"/>
                  </a:cubicBezTo>
                  <a:cubicBezTo>
                    <a:pt x="2878" y="42"/>
                    <a:pt x="2862" y="42"/>
                    <a:pt x="2845" y="43"/>
                  </a:cubicBezTo>
                  <a:cubicBezTo>
                    <a:pt x="2621" y="14"/>
                    <a:pt x="2397" y="0"/>
                    <a:pt x="2173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flipH="1">
              <a:off x="9176629" y="-50625"/>
              <a:ext cx="56696" cy="45507"/>
            </a:xfrm>
            <a:custGeom>
              <a:avLst/>
              <a:gdLst/>
              <a:ahLst/>
              <a:cxnLst/>
              <a:rect l="l" t="t" r="r" b="b"/>
              <a:pathLst>
                <a:path w="1885" h="1513" extrusionOk="0">
                  <a:moveTo>
                    <a:pt x="0" y="0"/>
                  </a:moveTo>
                  <a:lnTo>
                    <a:pt x="0" y="578"/>
                  </a:lnTo>
                  <a:cubicBezTo>
                    <a:pt x="0" y="1201"/>
                    <a:pt x="471" y="1513"/>
                    <a:pt x="943" y="1513"/>
                  </a:cubicBezTo>
                  <a:cubicBezTo>
                    <a:pt x="1414" y="1513"/>
                    <a:pt x="1885" y="1201"/>
                    <a:pt x="1885" y="578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flipH="1">
              <a:off x="8777118" y="-50625"/>
              <a:ext cx="49387" cy="14437"/>
            </a:xfrm>
            <a:custGeom>
              <a:avLst/>
              <a:gdLst/>
              <a:ahLst/>
              <a:cxnLst/>
              <a:rect l="l" t="t" r="r" b="b"/>
              <a:pathLst>
                <a:path w="1642" h="480" extrusionOk="0">
                  <a:moveTo>
                    <a:pt x="0" y="0"/>
                  </a:moveTo>
                  <a:cubicBezTo>
                    <a:pt x="177" y="302"/>
                    <a:pt x="499" y="480"/>
                    <a:pt x="846" y="480"/>
                  </a:cubicBezTo>
                  <a:cubicBezTo>
                    <a:pt x="918" y="480"/>
                    <a:pt x="991" y="472"/>
                    <a:pt x="1064" y="456"/>
                  </a:cubicBezTo>
                  <a:cubicBezTo>
                    <a:pt x="1307" y="365"/>
                    <a:pt x="1520" y="213"/>
                    <a:pt x="1642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flipH="1">
              <a:off x="8822834" y="790446"/>
              <a:ext cx="63103" cy="49387"/>
            </a:xfrm>
            <a:custGeom>
              <a:avLst/>
              <a:gdLst/>
              <a:ahLst/>
              <a:cxnLst/>
              <a:rect l="l" t="t" r="r" b="b"/>
              <a:pathLst>
                <a:path w="2098" h="1642" extrusionOk="0">
                  <a:moveTo>
                    <a:pt x="2098" y="0"/>
                  </a:moveTo>
                  <a:cubicBezTo>
                    <a:pt x="1612" y="0"/>
                    <a:pt x="1125" y="31"/>
                    <a:pt x="669" y="152"/>
                  </a:cubicBezTo>
                  <a:cubicBezTo>
                    <a:pt x="274" y="243"/>
                    <a:pt x="31" y="608"/>
                    <a:pt x="1" y="973"/>
                  </a:cubicBezTo>
                  <a:cubicBezTo>
                    <a:pt x="1" y="1216"/>
                    <a:pt x="61" y="1459"/>
                    <a:pt x="183" y="1642"/>
                  </a:cubicBezTo>
                  <a:cubicBezTo>
                    <a:pt x="852" y="1125"/>
                    <a:pt x="1490" y="578"/>
                    <a:pt x="2098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flipH="1">
              <a:off x="9477397" y="1528"/>
              <a:ext cx="119799" cy="65810"/>
            </a:xfrm>
            <a:custGeom>
              <a:avLst/>
              <a:gdLst/>
              <a:ahLst/>
              <a:cxnLst/>
              <a:rect l="l" t="t" r="r" b="b"/>
              <a:pathLst>
                <a:path w="3983" h="2188" extrusionOk="0">
                  <a:moveTo>
                    <a:pt x="1063" y="1"/>
                  </a:moveTo>
                  <a:cubicBezTo>
                    <a:pt x="637" y="1"/>
                    <a:pt x="255" y="263"/>
                    <a:pt x="153" y="698"/>
                  </a:cubicBezTo>
                  <a:cubicBezTo>
                    <a:pt x="1" y="1215"/>
                    <a:pt x="305" y="1731"/>
                    <a:pt x="791" y="1853"/>
                  </a:cubicBezTo>
                  <a:cubicBezTo>
                    <a:pt x="1399" y="2096"/>
                    <a:pt x="2068" y="2187"/>
                    <a:pt x="2706" y="2187"/>
                  </a:cubicBezTo>
                  <a:cubicBezTo>
                    <a:pt x="3983" y="2187"/>
                    <a:pt x="3983" y="303"/>
                    <a:pt x="2706" y="303"/>
                  </a:cubicBezTo>
                  <a:cubicBezTo>
                    <a:pt x="2220" y="303"/>
                    <a:pt x="1764" y="212"/>
                    <a:pt x="1308" y="29"/>
                  </a:cubicBezTo>
                  <a:cubicBezTo>
                    <a:pt x="1226" y="10"/>
                    <a:pt x="1144" y="1"/>
                    <a:pt x="106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flipH="1">
              <a:off x="9129076" y="229120"/>
              <a:ext cx="98775" cy="76818"/>
            </a:xfrm>
            <a:custGeom>
              <a:avLst/>
              <a:gdLst/>
              <a:ahLst/>
              <a:cxnLst/>
              <a:rect l="l" t="t" r="r" b="b"/>
              <a:pathLst>
                <a:path w="3284" h="2554" extrusionOk="0">
                  <a:moveTo>
                    <a:pt x="2311" y="0"/>
                  </a:moveTo>
                  <a:cubicBezTo>
                    <a:pt x="2128" y="0"/>
                    <a:pt x="1946" y="61"/>
                    <a:pt x="1794" y="152"/>
                  </a:cubicBezTo>
                  <a:cubicBezTo>
                    <a:pt x="1733" y="183"/>
                    <a:pt x="1672" y="213"/>
                    <a:pt x="1642" y="274"/>
                  </a:cubicBezTo>
                  <a:cubicBezTo>
                    <a:pt x="1581" y="335"/>
                    <a:pt x="1490" y="396"/>
                    <a:pt x="1429" y="456"/>
                  </a:cubicBezTo>
                  <a:cubicBezTo>
                    <a:pt x="1399" y="456"/>
                    <a:pt x="1368" y="487"/>
                    <a:pt x="1338" y="517"/>
                  </a:cubicBezTo>
                  <a:cubicBezTo>
                    <a:pt x="1277" y="547"/>
                    <a:pt x="1186" y="608"/>
                    <a:pt x="1125" y="639"/>
                  </a:cubicBezTo>
                  <a:cubicBezTo>
                    <a:pt x="1034" y="669"/>
                    <a:pt x="973" y="669"/>
                    <a:pt x="882" y="699"/>
                  </a:cubicBezTo>
                  <a:cubicBezTo>
                    <a:pt x="305" y="851"/>
                    <a:pt x="1" y="1520"/>
                    <a:pt x="305" y="2037"/>
                  </a:cubicBezTo>
                  <a:cubicBezTo>
                    <a:pt x="335" y="2158"/>
                    <a:pt x="426" y="2250"/>
                    <a:pt x="517" y="2341"/>
                  </a:cubicBezTo>
                  <a:cubicBezTo>
                    <a:pt x="578" y="2371"/>
                    <a:pt x="609" y="2402"/>
                    <a:pt x="669" y="2432"/>
                  </a:cubicBezTo>
                  <a:cubicBezTo>
                    <a:pt x="821" y="2523"/>
                    <a:pt x="1004" y="2554"/>
                    <a:pt x="1216" y="2554"/>
                  </a:cubicBezTo>
                  <a:cubicBezTo>
                    <a:pt x="1277" y="2554"/>
                    <a:pt x="1338" y="2523"/>
                    <a:pt x="1399" y="2523"/>
                  </a:cubicBezTo>
                  <a:cubicBezTo>
                    <a:pt x="2007" y="2371"/>
                    <a:pt x="2554" y="2067"/>
                    <a:pt x="2979" y="1611"/>
                  </a:cubicBezTo>
                  <a:cubicBezTo>
                    <a:pt x="3192" y="1399"/>
                    <a:pt x="3283" y="1064"/>
                    <a:pt x="3223" y="760"/>
                  </a:cubicBezTo>
                  <a:cubicBezTo>
                    <a:pt x="3223" y="639"/>
                    <a:pt x="3162" y="517"/>
                    <a:pt x="3101" y="426"/>
                  </a:cubicBezTo>
                  <a:cubicBezTo>
                    <a:pt x="3071" y="365"/>
                    <a:pt x="3010" y="304"/>
                    <a:pt x="2979" y="274"/>
                  </a:cubicBezTo>
                  <a:cubicBezTo>
                    <a:pt x="2797" y="92"/>
                    <a:pt x="2554" y="0"/>
                    <a:pt x="231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flipH="1">
              <a:off x="9176629" y="465435"/>
              <a:ext cx="56696" cy="100820"/>
            </a:xfrm>
            <a:custGeom>
              <a:avLst/>
              <a:gdLst/>
              <a:ahLst/>
              <a:cxnLst/>
              <a:rect l="l" t="t" r="r" b="b"/>
              <a:pathLst>
                <a:path w="1885" h="3352" extrusionOk="0">
                  <a:moveTo>
                    <a:pt x="943" y="1"/>
                  </a:moveTo>
                  <a:cubicBezTo>
                    <a:pt x="471" y="1"/>
                    <a:pt x="0" y="320"/>
                    <a:pt x="0" y="958"/>
                  </a:cubicBezTo>
                  <a:lnTo>
                    <a:pt x="0" y="2417"/>
                  </a:lnTo>
                  <a:cubicBezTo>
                    <a:pt x="0" y="3040"/>
                    <a:pt x="471" y="3352"/>
                    <a:pt x="943" y="3352"/>
                  </a:cubicBezTo>
                  <a:cubicBezTo>
                    <a:pt x="1414" y="3352"/>
                    <a:pt x="1885" y="3040"/>
                    <a:pt x="1885" y="2417"/>
                  </a:cubicBezTo>
                  <a:lnTo>
                    <a:pt x="1885" y="958"/>
                  </a:lnTo>
                  <a:cubicBezTo>
                    <a:pt x="1885" y="320"/>
                    <a:pt x="1414" y="1"/>
                    <a:pt x="94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flipH="1">
              <a:off x="8922478" y="773843"/>
              <a:ext cx="127138" cy="141966"/>
            </a:xfrm>
            <a:custGeom>
              <a:avLst/>
              <a:gdLst/>
              <a:ahLst/>
              <a:cxnLst/>
              <a:rect l="l" t="t" r="r" b="b"/>
              <a:pathLst>
                <a:path w="4227" h="4720" extrusionOk="0">
                  <a:moveTo>
                    <a:pt x="3200" y="1"/>
                  </a:moveTo>
                  <a:cubicBezTo>
                    <a:pt x="2970" y="1"/>
                    <a:pt x="2744" y="98"/>
                    <a:pt x="2585" y="279"/>
                  </a:cubicBezTo>
                  <a:cubicBezTo>
                    <a:pt x="1734" y="1373"/>
                    <a:pt x="579" y="2163"/>
                    <a:pt x="184" y="3531"/>
                  </a:cubicBezTo>
                  <a:cubicBezTo>
                    <a:pt x="1" y="4247"/>
                    <a:pt x="594" y="4719"/>
                    <a:pt x="1166" y="4719"/>
                  </a:cubicBezTo>
                  <a:cubicBezTo>
                    <a:pt x="1540" y="4719"/>
                    <a:pt x="1906" y="4517"/>
                    <a:pt x="2038" y="4048"/>
                  </a:cubicBezTo>
                  <a:cubicBezTo>
                    <a:pt x="2099" y="3805"/>
                    <a:pt x="2221" y="3561"/>
                    <a:pt x="2373" y="3349"/>
                  </a:cubicBezTo>
                  <a:cubicBezTo>
                    <a:pt x="2798" y="2710"/>
                    <a:pt x="3467" y="2224"/>
                    <a:pt x="3953" y="1616"/>
                  </a:cubicBezTo>
                  <a:cubicBezTo>
                    <a:pt x="4105" y="1434"/>
                    <a:pt x="4196" y="1191"/>
                    <a:pt x="4227" y="947"/>
                  </a:cubicBezTo>
                  <a:cubicBezTo>
                    <a:pt x="4227" y="765"/>
                    <a:pt x="4166" y="583"/>
                    <a:pt x="4075" y="431"/>
                  </a:cubicBezTo>
                  <a:cubicBezTo>
                    <a:pt x="4014" y="400"/>
                    <a:pt x="3984" y="339"/>
                    <a:pt x="3923" y="279"/>
                  </a:cubicBezTo>
                  <a:cubicBezTo>
                    <a:pt x="3892" y="248"/>
                    <a:pt x="3832" y="218"/>
                    <a:pt x="3801" y="188"/>
                  </a:cubicBezTo>
                  <a:cubicBezTo>
                    <a:pt x="3680" y="96"/>
                    <a:pt x="3558" y="66"/>
                    <a:pt x="3437" y="36"/>
                  </a:cubicBezTo>
                  <a:cubicBezTo>
                    <a:pt x="3359" y="12"/>
                    <a:pt x="3279" y="1"/>
                    <a:pt x="3200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flipH="1">
              <a:off x="9129076" y="800491"/>
              <a:ext cx="98775" cy="76818"/>
            </a:xfrm>
            <a:custGeom>
              <a:avLst/>
              <a:gdLst/>
              <a:ahLst/>
              <a:cxnLst/>
              <a:rect l="l" t="t" r="r" b="b"/>
              <a:pathLst>
                <a:path w="3284" h="2554" extrusionOk="0">
                  <a:moveTo>
                    <a:pt x="2311" y="1"/>
                  </a:moveTo>
                  <a:cubicBezTo>
                    <a:pt x="2128" y="1"/>
                    <a:pt x="1946" y="61"/>
                    <a:pt x="1794" y="153"/>
                  </a:cubicBezTo>
                  <a:cubicBezTo>
                    <a:pt x="1733" y="183"/>
                    <a:pt x="1672" y="213"/>
                    <a:pt x="1642" y="274"/>
                  </a:cubicBezTo>
                  <a:cubicBezTo>
                    <a:pt x="1581" y="335"/>
                    <a:pt x="1490" y="396"/>
                    <a:pt x="1429" y="457"/>
                  </a:cubicBezTo>
                  <a:cubicBezTo>
                    <a:pt x="1399" y="487"/>
                    <a:pt x="1368" y="487"/>
                    <a:pt x="1338" y="517"/>
                  </a:cubicBezTo>
                  <a:cubicBezTo>
                    <a:pt x="1277" y="548"/>
                    <a:pt x="1186" y="609"/>
                    <a:pt x="1125" y="639"/>
                  </a:cubicBezTo>
                  <a:cubicBezTo>
                    <a:pt x="1034" y="669"/>
                    <a:pt x="973" y="700"/>
                    <a:pt x="882" y="700"/>
                  </a:cubicBezTo>
                  <a:cubicBezTo>
                    <a:pt x="305" y="852"/>
                    <a:pt x="1" y="1520"/>
                    <a:pt x="305" y="2068"/>
                  </a:cubicBezTo>
                  <a:lnTo>
                    <a:pt x="274" y="2037"/>
                  </a:lnTo>
                  <a:lnTo>
                    <a:pt x="274" y="2037"/>
                  </a:lnTo>
                  <a:cubicBezTo>
                    <a:pt x="335" y="2159"/>
                    <a:pt x="426" y="2250"/>
                    <a:pt x="517" y="2341"/>
                  </a:cubicBezTo>
                  <a:cubicBezTo>
                    <a:pt x="548" y="2371"/>
                    <a:pt x="609" y="2402"/>
                    <a:pt x="669" y="2432"/>
                  </a:cubicBezTo>
                  <a:cubicBezTo>
                    <a:pt x="821" y="2523"/>
                    <a:pt x="1004" y="2554"/>
                    <a:pt x="1186" y="2554"/>
                  </a:cubicBezTo>
                  <a:cubicBezTo>
                    <a:pt x="1247" y="2554"/>
                    <a:pt x="1308" y="2554"/>
                    <a:pt x="1399" y="2523"/>
                  </a:cubicBezTo>
                  <a:cubicBezTo>
                    <a:pt x="1976" y="2371"/>
                    <a:pt x="2554" y="2068"/>
                    <a:pt x="2979" y="1612"/>
                  </a:cubicBezTo>
                  <a:cubicBezTo>
                    <a:pt x="3192" y="1399"/>
                    <a:pt x="3283" y="1064"/>
                    <a:pt x="3223" y="761"/>
                  </a:cubicBezTo>
                  <a:cubicBezTo>
                    <a:pt x="3223" y="639"/>
                    <a:pt x="3162" y="517"/>
                    <a:pt x="3101" y="426"/>
                  </a:cubicBezTo>
                  <a:cubicBezTo>
                    <a:pt x="3071" y="365"/>
                    <a:pt x="3010" y="305"/>
                    <a:pt x="2979" y="274"/>
                  </a:cubicBezTo>
                  <a:cubicBezTo>
                    <a:pt x="2797" y="92"/>
                    <a:pt x="2554" y="1"/>
                    <a:pt x="2311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flipH="1">
              <a:off x="9034905" y="652122"/>
              <a:ext cx="138988" cy="74352"/>
            </a:xfrm>
            <a:custGeom>
              <a:avLst/>
              <a:gdLst/>
              <a:ahLst/>
              <a:cxnLst/>
              <a:rect l="l" t="t" r="r" b="b"/>
              <a:pathLst>
                <a:path w="4621" h="2472" extrusionOk="0">
                  <a:moveTo>
                    <a:pt x="1036" y="1"/>
                  </a:moveTo>
                  <a:cubicBezTo>
                    <a:pt x="620" y="1"/>
                    <a:pt x="247" y="277"/>
                    <a:pt x="122" y="678"/>
                  </a:cubicBezTo>
                  <a:cubicBezTo>
                    <a:pt x="0" y="1195"/>
                    <a:pt x="304" y="1712"/>
                    <a:pt x="790" y="1864"/>
                  </a:cubicBezTo>
                  <a:cubicBezTo>
                    <a:pt x="1611" y="2198"/>
                    <a:pt x="2492" y="2411"/>
                    <a:pt x="3404" y="2472"/>
                  </a:cubicBezTo>
                  <a:cubicBezTo>
                    <a:pt x="3414" y="2472"/>
                    <a:pt x="3424" y="2472"/>
                    <a:pt x="3433" y="2472"/>
                  </a:cubicBezTo>
                  <a:cubicBezTo>
                    <a:pt x="4620" y="2472"/>
                    <a:pt x="4610" y="617"/>
                    <a:pt x="3404" y="587"/>
                  </a:cubicBezTo>
                  <a:cubicBezTo>
                    <a:pt x="2675" y="526"/>
                    <a:pt x="1976" y="313"/>
                    <a:pt x="1307" y="40"/>
                  </a:cubicBezTo>
                  <a:cubicBezTo>
                    <a:pt x="1216" y="13"/>
                    <a:pt x="1125" y="1"/>
                    <a:pt x="1036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flipH="1">
              <a:off x="8660569" y="417642"/>
              <a:ext cx="93721" cy="92909"/>
            </a:xfrm>
            <a:custGeom>
              <a:avLst/>
              <a:gdLst/>
              <a:ahLst/>
              <a:cxnLst/>
              <a:rect l="l" t="t" r="r" b="b"/>
              <a:pathLst>
                <a:path w="3116" h="3089" extrusionOk="0">
                  <a:moveTo>
                    <a:pt x="1819" y="0"/>
                  </a:moveTo>
                  <a:cubicBezTo>
                    <a:pt x="1526" y="0"/>
                    <a:pt x="1232" y="141"/>
                    <a:pt x="1034" y="480"/>
                  </a:cubicBezTo>
                  <a:cubicBezTo>
                    <a:pt x="791" y="906"/>
                    <a:pt x="548" y="1301"/>
                    <a:pt x="274" y="1666"/>
                  </a:cubicBezTo>
                  <a:cubicBezTo>
                    <a:pt x="1" y="2122"/>
                    <a:pt x="153" y="2699"/>
                    <a:pt x="609" y="2973"/>
                  </a:cubicBezTo>
                  <a:cubicBezTo>
                    <a:pt x="756" y="3051"/>
                    <a:pt x="917" y="3089"/>
                    <a:pt x="1075" y="3089"/>
                  </a:cubicBezTo>
                  <a:cubicBezTo>
                    <a:pt x="1407" y="3089"/>
                    <a:pt x="1731" y="2926"/>
                    <a:pt x="1916" y="2638"/>
                  </a:cubicBezTo>
                  <a:cubicBezTo>
                    <a:pt x="2189" y="2243"/>
                    <a:pt x="2432" y="1848"/>
                    <a:pt x="2675" y="1453"/>
                  </a:cubicBezTo>
                  <a:cubicBezTo>
                    <a:pt x="3116" y="698"/>
                    <a:pt x="2471" y="0"/>
                    <a:pt x="1819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flipH="1">
              <a:off x="9606306" y="80751"/>
              <a:ext cx="138988" cy="74352"/>
            </a:xfrm>
            <a:custGeom>
              <a:avLst/>
              <a:gdLst/>
              <a:ahLst/>
              <a:cxnLst/>
              <a:rect l="l" t="t" r="r" b="b"/>
              <a:pathLst>
                <a:path w="4621" h="2472" extrusionOk="0">
                  <a:moveTo>
                    <a:pt x="1037" y="0"/>
                  </a:moveTo>
                  <a:cubicBezTo>
                    <a:pt x="620" y="0"/>
                    <a:pt x="248" y="277"/>
                    <a:pt x="122" y="678"/>
                  </a:cubicBezTo>
                  <a:cubicBezTo>
                    <a:pt x="1" y="1195"/>
                    <a:pt x="305" y="1711"/>
                    <a:pt x="791" y="1863"/>
                  </a:cubicBezTo>
                  <a:cubicBezTo>
                    <a:pt x="1612" y="2198"/>
                    <a:pt x="2493" y="2411"/>
                    <a:pt x="3405" y="2471"/>
                  </a:cubicBezTo>
                  <a:cubicBezTo>
                    <a:pt x="3415" y="2472"/>
                    <a:pt x="3424" y="2472"/>
                    <a:pt x="3434" y="2472"/>
                  </a:cubicBezTo>
                  <a:cubicBezTo>
                    <a:pt x="4621" y="2472"/>
                    <a:pt x="4611" y="617"/>
                    <a:pt x="3405" y="587"/>
                  </a:cubicBezTo>
                  <a:cubicBezTo>
                    <a:pt x="2676" y="526"/>
                    <a:pt x="1976" y="313"/>
                    <a:pt x="1308" y="40"/>
                  </a:cubicBezTo>
                  <a:cubicBezTo>
                    <a:pt x="1217" y="13"/>
                    <a:pt x="1126" y="0"/>
                    <a:pt x="1037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flipH="1">
              <a:off x="9607208" y="332314"/>
              <a:ext cx="139951" cy="66862"/>
            </a:xfrm>
            <a:custGeom>
              <a:avLst/>
              <a:gdLst/>
              <a:ahLst/>
              <a:cxnLst/>
              <a:rect l="l" t="t" r="r" b="b"/>
              <a:pathLst>
                <a:path w="4653" h="2223" extrusionOk="0">
                  <a:moveTo>
                    <a:pt x="1247" y="1"/>
                  </a:moveTo>
                  <a:cubicBezTo>
                    <a:pt x="468" y="1"/>
                    <a:pt x="0" y="452"/>
                    <a:pt x="458" y="1159"/>
                  </a:cubicBezTo>
                  <a:cubicBezTo>
                    <a:pt x="1127" y="2223"/>
                    <a:pt x="2282" y="2223"/>
                    <a:pt x="3406" y="2223"/>
                  </a:cubicBezTo>
                  <a:cubicBezTo>
                    <a:pt x="4652" y="2223"/>
                    <a:pt x="4652" y="308"/>
                    <a:pt x="3406" y="308"/>
                  </a:cubicBezTo>
                  <a:cubicBezTo>
                    <a:pt x="3204" y="308"/>
                    <a:pt x="2987" y="376"/>
                    <a:pt x="2776" y="376"/>
                  </a:cubicBezTo>
                  <a:cubicBezTo>
                    <a:pt x="2670" y="376"/>
                    <a:pt x="2565" y="359"/>
                    <a:pt x="2464" y="308"/>
                  </a:cubicBezTo>
                  <a:cubicBezTo>
                    <a:pt x="2032" y="97"/>
                    <a:pt x="1606" y="1"/>
                    <a:pt x="1247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flipH="1">
              <a:off x="9091600" y="332314"/>
              <a:ext cx="139951" cy="66862"/>
            </a:xfrm>
            <a:custGeom>
              <a:avLst/>
              <a:gdLst/>
              <a:ahLst/>
              <a:cxnLst/>
              <a:rect l="l" t="t" r="r" b="b"/>
              <a:pathLst>
                <a:path w="4653" h="2223" extrusionOk="0">
                  <a:moveTo>
                    <a:pt x="1247" y="1"/>
                  </a:moveTo>
                  <a:cubicBezTo>
                    <a:pt x="468" y="1"/>
                    <a:pt x="0" y="452"/>
                    <a:pt x="458" y="1159"/>
                  </a:cubicBezTo>
                  <a:cubicBezTo>
                    <a:pt x="1127" y="2223"/>
                    <a:pt x="2282" y="2223"/>
                    <a:pt x="3406" y="2223"/>
                  </a:cubicBezTo>
                  <a:cubicBezTo>
                    <a:pt x="4622" y="2223"/>
                    <a:pt x="4653" y="308"/>
                    <a:pt x="3406" y="308"/>
                  </a:cubicBezTo>
                  <a:cubicBezTo>
                    <a:pt x="3204" y="308"/>
                    <a:pt x="2988" y="376"/>
                    <a:pt x="2776" y="376"/>
                  </a:cubicBezTo>
                  <a:cubicBezTo>
                    <a:pt x="2670" y="376"/>
                    <a:pt x="2565" y="359"/>
                    <a:pt x="2464" y="308"/>
                  </a:cubicBezTo>
                  <a:cubicBezTo>
                    <a:pt x="2032" y="97"/>
                    <a:pt x="1607" y="1"/>
                    <a:pt x="1247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flipH="1">
              <a:off x="8490964" y="332314"/>
              <a:ext cx="139951" cy="66862"/>
            </a:xfrm>
            <a:custGeom>
              <a:avLst/>
              <a:gdLst/>
              <a:ahLst/>
              <a:cxnLst/>
              <a:rect l="l" t="t" r="r" b="b"/>
              <a:pathLst>
                <a:path w="4653" h="2223" extrusionOk="0">
                  <a:moveTo>
                    <a:pt x="1247" y="1"/>
                  </a:moveTo>
                  <a:cubicBezTo>
                    <a:pt x="468" y="1"/>
                    <a:pt x="0" y="452"/>
                    <a:pt x="458" y="1159"/>
                  </a:cubicBezTo>
                  <a:cubicBezTo>
                    <a:pt x="1127" y="2223"/>
                    <a:pt x="2282" y="2223"/>
                    <a:pt x="3406" y="2223"/>
                  </a:cubicBezTo>
                  <a:cubicBezTo>
                    <a:pt x="4622" y="2223"/>
                    <a:pt x="4653" y="308"/>
                    <a:pt x="3406" y="308"/>
                  </a:cubicBezTo>
                  <a:cubicBezTo>
                    <a:pt x="3204" y="308"/>
                    <a:pt x="2988" y="376"/>
                    <a:pt x="2776" y="376"/>
                  </a:cubicBezTo>
                  <a:cubicBezTo>
                    <a:pt x="2670" y="376"/>
                    <a:pt x="2565" y="359"/>
                    <a:pt x="2464" y="308"/>
                  </a:cubicBezTo>
                  <a:cubicBezTo>
                    <a:pt x="2032" y="97"/>
                    <a:pt x="1607" y="1"/>
                    <a:pt x="1247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flipH="1">
              <a:off x="9493849" y="202472"/>
              <a:ext cx="127138" cy="141575"/>
            </a:xfrm>
            <a:custGeom>
              <a:avLst/>
              <a:gdLst/>
              <a:ahLst/>
              <a:cxnLst/>
              <a:rect l="l" t="t" r="r" b="b"/>
              <a:pathLst>
                <a:path w="4227" h="4707" extrusionOk="0">
                  <a:moveTo>
                    <a:pt x="3200" y="1"/>
                  </a:moveTo>
                  <a:cubicBezTo>
                    <a:pt x="2969" y="1"/>
                    <a:pt x="2744" y="97"/>
                    <a:pt x="2585" y="278"/>
                  </a:cubicBezTo>
                  <a:cubicBezTo>
                    <a:pt x="1734" y="1373"/>
                    <a:pt x="579" y="2163"/>
                    <a:pt x="184" y="3531"/>
                  </a:cubicBezTo>
                  <a:cubicBezTo>
                    <a:pt x="1" y="4245"/>
                    <a:pt x="591" y="4706"/>
                    <a:pt x="1162" y="4706"/>
                  </a:cubicBezTo>
                  <a:cubicBezTo>
                    <a:pt x="1538" y="4706"/>
                    <a:pt x="1905" y="4506"/>
                    <a:pt x="2038" y="4048"/>
                  </a:cubicBezTo>
                  <a:cubicBezTo>
                    <a:pt x="2099" y="3804"/>
                    <a:pt x="2220" y="3561"/>
                    <a:pt x="2372" y="3348"/>
                  </a:cubicBezTo>
                  <a:cubicBezTo>
                    <a:pt x="2798" y="2710"/>
                    <a:pt x="3467" y="2224"/>
                    <a:pt x="3953" y="1646"/>
                  </a:cubicBezTo>
                  <a:cubicBezTo>
                    <a:pt x="4105" y="1433"/>
                    <a:pt x="4196" y="1190"/>
                    <a:pt x="4227" y="947"/>
                  </a:cubicBezTo>
                  <a:cubicBezTo>
                    <a:pt x="4227" y="765"/>
                    <a:pt x="4166" y="582"/>
                    <a:pt x="4075" y="430"/>
                  </a:cubicBezTo>
                  <a:cubicBezTo>
                    <a:pt x="4014" y="400"/>
                    <a:pt x="3983" y="339"/>
                    <a:pt x="3923" y="278"/>
                  </a:cubicBezTo>
                  <a:cubicBezTo>
                    <a:pt x="3892" y="248"/>
                    <a:pt x="3831" y="218"/>
                    <a:pt x="3801" y="187"/>
                  </a:cubicBezTo>
                  <a:cubicBezTo>
                    <a:pt x="3679" y="96"/>
                    <a:pt x="3558" y="66"/>
                    <a:pt x="3436" y="35"/>
                  </a:cubicBezTo>
                  <a:cubicBezTo>
                    <a:pt x="3359" y="12"/>
                    <a:pt x="3279" y="1"/>
                    <a:pt x="3200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flipH="1">
              <a:off x="9570936" y="467811"/>
              <a:ext cx="117693" cy="72487"/>
            </a:xfrm>
            <a:custGeom>
              <a:avLst/>
              <a:gdLst/>
              <a:ahLst/>
              <a:cxnLst/>
              <a:rect l="l" t="t" r="r" b="b"/>
              <a:pathLst>
                <a:path w="3913" h="2410" extrusionOk="0">
                  <a:moveTo>
                    <a:pt x="1393" y="1"/>
                  </a:moveTo>
                  <a:cubicBezTo>
                    <a:pt x="644" y="1"/>
                    <a:pt x="0" y="969"/>
                    <a:pt x="700" y="1669"/>
                  </a:cubicBezTo>
                  <a:cubicBezTo>
                    <a:pt x="1156" y="2034"/>
                    <a:pt x="1703" y="2277"/>
                    <a:pt x="2281" y="2368"/>
                  </a:cubicBezTo>
                  <a:cubicBezTo>
                    <a:pt x="2385" y="2396"/>
                    <a:pt x="2483" y="2409"/>
                    <a:pt x="2576" y="2409"/>
                  </a:cubicBezTo>
                  <a:cubicBezTo>
                    <a:pt x="3596" y="2409"/>
                    <a:pt x="3912" y="851"/>
                    <a:pt x="2798" y="545"/>
                  </a:cubicBezTo>
                  <a:cubicBezTo>
                    <a:pt x="2615" y="484"/>
                    <a:pt x="2433" y="454"/>
                    <a:pt x="2281" y="393"/>
                  </a:cubicBezTo>
                  <a:lnTo>
                    <a:pt x="2129" y="332"/>
                  </a:lnTo>
                  <a:cubicBezTo>
                    <a:pt x="2099" y="332"/>
                    <a:pt x="2068" y="302"/>
                    <a:pt x="2068" y="302"/>
                  </a:cubicBezTo>
                  <a:cubicBezTo>
                    <a:pt x="1856" y="90"/>
                    <a:pt x="1620" y="1"/>
                    <a:pt x="139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flipH="1">
              <a:off x="9340006" y="457434"/>
              <a:ext cx="91676" cy="77540"/>
            </a:xfrm>
            <a:custGeom>
              <a:avLst/>
              <a:gdLst/>
              <a:ahLst/>
              <a:cxnLst/>
              <a:rect l="l" t="t" r="r" b="b"/>
              <a:pathLst>
                <a:path w="3048" h="2578" extrusionOk="0">
                  <a:moveTo>
                    <a:pt x="1331" y="0"/>
                  </a:moveTo>
                  <a:cubicBezTo>
                    <a:pt x="398" y="0"/>
                    <a:pt x="0" y="1357"/>
                    <a:pt x="972" y="1802"/>
                  </a:cubicBezTo>
                  <a:lnTo>
                    <a:pt x="1002" y="1832"/>
                  </a:lnTo>
                  <a:cubicBezTo>
                    <a:pt x="1002" y="1832"/>
                    <a:pt x="1002" y="1893"/>
                    <a:pt x="1033" y="1893"/>
                  </a:cubicBezTo>
                  <a:cubicBezTo>
                    <a:pt x="1165" y="2372"/>
                    <a:pt x="1528" y="2578"/>
                    <a:pt x="1898" y="2578"/>
                  </a:cubicBezTo>
                  <a:cubicBezTo>
                    <a:pt x="2465" y="2578"/>
                    <a:pt x="3047" y="2094"/>
                    <a:pt x="2826" y="1376"/>
                  </a:cubicBezTo>
                  <a:lnTo>
                    <a:pt x="2857" y="1376"/>
                  </a:lnTo>
                  <a:cubicBezTo>
                    <a:pt x="2674" y="768"/>
                    <a:pt x="2188" y="251"/>
                    <a:pt x="1610" y="39"/>
                  </a:cubicBezTo>
                  <a:cubicBezTo>
                    <a:pt x="1513" y="12"/>
                    <a:pt x="1420" y="0"/>
                    <a:pt x="133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flipH="1">
              <a:off x="8760966" y="457404"/>
              <a:ext cx="81991" cy="77570"/>
            </a:xfrm>
            <a:custGeom>
              <a:avLst/>
              <a:gdLst/>
              <a:ahLst/>
              <a:cxnLst/>
              <a:rect l="l" t="t" r="r" b="b"/>
              <a:pathLst>
                <a:path w="2726" h="2579" extrusionOk="0">
                  <a:moveTo>
                    <a:pt x="1008" y="0"/>
                  </a:moveTo>
                  <a:cubicBezTo>
                    <a:pt x="592" y="0"/>
                    <a:pt x="222" y="282"/>
                    <a:pt x="122" y="708"/>
                  </a:cubicBezTo>
                  <a:cubicBezTo>
                    <a:pt x="0" y="1134"/>
                    <a:pt x="213" y="1620"/>
                    <a:pt x="639" y="1803"/>
                  </a:cubicBezTo>
                  <a:cubicBezTo>
                    <a:pt x="639" y="1803"/>
                    <a:pt x="669" y="1833"/>
                    <a:pt x="669" y="1833"/>
                  </a:cubicBezTo>
                  <a:lnTo>
                    <a:pt x="699" y="1894"/>
                  </a:lnTo>
                  <a:cubicBezTo>
                    <a:pt x="843" y="2373"/>
                    <a:pt x="1209" y="2579"/>
                    <a:pt x="1580" y="2579"/>
                  </a:cubicBezTo>
                  <a:cubicBezTo>
                    <a:pt x="2148" y="2579"/>
                    <a:pt x="2726" y="2095"/>
                    <a:pt x="2523" y="1377"/>
                  </a:cubicBezTo>
                  <a:cubicBezTo>
                    <a:pt x="2341" y="769"/>
                    <a:pt x="1885" y="252"/>
                    <a:pt x="1277" y="40"/>
                  </a:cubicBezTo>
                  <a:cubicBezTo>
                    <a:pt x="1187" y="13"/>
                    <a:pt x="1096" y="0"/>
                    <a:pt x="1008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flipH="1">
              <a:off x="9231940" y="417642"/>
              <a:ext cx="93721" cy="92909"/>
            </a:xfrm>
            <a:custGeom>
              <a:avLst/>
              <a:gdLst/>
              <a:ahLst/>
              <a:cxnLst/>
              <a:rect l="l" t="t" r="r" b="b"/>
              <a:pathLst>
                <a:path w="3116" h="3089" extrusionOk="0">
                  <a:moveTo>
                    <a:pt x="1819" y="0"/>
                  </a:moveTo>
                  <a:cubicBezTo>
                    <a:pt x="1526" y="0"/>
                    <a:pt x="1232" y="141"/>
                    <a:pt x="1034" y="480"/>
                  </a:cubicBezTo>
                  <a:cubicBezTo>
                    <a:pt x="821" y="906"/>
                    <a:pt x="578" y="1301"/>
                    <a:pt x="274" y="1666"/>
                  </a:cubicBezTo>
                  <a:cubicBezTo>
                    <a:pt x="0" y="2122"/>
                    <a:pt x="152" y="2699"/>
                    <a:pt x="608" y="2973"/>
                  </a:cubicBezTo>
                  <a:cubicBezTo>
                    <a:pt x="756" y="3051"/>
                    <a:pt x="916" y="3089"/>
                    <a:pt x="1075" y="3089"/>
                  </a:cubicBezTo>
                  <a:cubicBezTo>
                    <a:pt x="1406" y="3089"/>
                    <a:pt x="1730" y="2926"/>
                    <a:pt x="1915" y="2638"/>
                  </a:cubicBezTo>
                  <a:cubicBezTo>
                    <a:pt x="2189" y="2243"/>
                    <a:pt x="2462" y="1878"/>
                    <a:pt x="2675" y="1453"/>
                  </a:cubicBezTo>
                  <a:cubicBezTo>
                    <a:pt x="3116" y="698"/>
                    <a:pt x="2470" y="0"/>
                    <a:pt x="1819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flipH="1">
              <a:off x="9306741" y="343142"/>
              <a:ext cx="96639" cy="66411"/>
            </a:xfrm>
            <a:custGeom>
              <a:avLst/>
              <a:gdLst/>
              <a:ahLst/>
              <a:cxnLst/>
              <a:rect l="l" t="t" r="r" b="b"/>
              <a:pathLst>
                <a:path w="3213" h="2208" extrusionOk="0">
                  <a:moveTo>
                    <a:pt x="1039" y="0"/>
                  </a:moveTo>
                  <a:cubicBezTo>
                    <a:pt x="622" y="0"/>
                    <a:pt x="253" y="282"/>
                    <a:pt x="153" y="708"/>
                  </a:cubicBezTo>
                  <a:cubicBezTo>
                    <a:pt x="1" y="1194"/>
                    <a:pt x="305" y="1711"/>
                    <a:pt x="791" y="1863"/>
                  </a:cubicBezTo>
                  <a:cubicBezTo>
                    <a:pt x="1065" y="1954"/>
                    <a:pt x="1308" y="2076"/>
                    <a:pt x="1581" y="2167"/>
                  </a:cubicBezTo>
                  <a:cubicBezTo>
                    <a:pt x="1683" y="2195"/>
                    <a:pt x="1779" y="2208"/>
                    <a:pt x="1870" y="2208"/>
                  </a:cubicBezTo>
                  <a:cubicBezTo>
                    <a:pt x="2871" y="2208"/>
                    <a:pt x="3212" y="650"/>
                    <a:pt x="2098" y="343"/>
                  </a:cubicBezTo>
                  <a:cubicBezTo>
                    <a:pt x="1824" y="252"/>
                    <a:pt x="1581" y="130"/>
                    <a:pt x="1308" y="39"/>
                  </a:cubicBezTo>
                  <a:cubicBezTo>
                    <a:pt x="1217" y="13"/>
                    <a:pt x="1127" y="0"/>
                    <a:pt x="1039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flipH="1">
              <a:off x="9345780" y="219586"/>
              <a:ext cx="113903" cy="60967"/>
            </a:xfrm>
            <a:custGeom>
              <a:avLst/>
              <a:gdLst/>
              <a:ahLst/>
              <a:cxnLst/>
              <a:rect l="l" t="t" r="r" b="b"/>
              <a:pathLst>
                <a:path w="3787" h="2027" extrusionOk="0">
                  <a:moveTo>
                    <a:pt x="2173" y="1"/>
                  </a:moveTo>
                  <a:cubicBezTo>
                    <a:pt x="1698" y="1"/>
                    <a:pt x="1223" y="62"/>
                    <a:pt x="748" y="165"/>
                  </a:cubicBezTo>
                  <a:cubicBezTo>
                    <a:pt x="353" y="257"/>
                    <a:pt x="110" y="591"/>
                    <a:pt x="79" y="986"/>
                  </a:cubicBezTo>
                  <a:cubicBezTo>
                    <a:pt x="1" y="1563"/>
                    <a:pt x="442" y="2026"/>
                    <a:pt x="974" y="2026"/>
                  </a:cubicBezTo>
                  <a:cubicBezTo>
                    <a:pt x="1059" y="2026"/>
                    <a:pt x="1146" y="2014"/>
                    <a:pt x="1234" y="1989"/>
                  </a:cubicBezTo>
                  <a:cubicBezTo>
                    <a:pt x="1588" y="1930"/>
                    <a:pt x="1941" y="1897"/>
                    <a:pt x="2286" y="1897"/>
                  </a:cubicBezTo>
                  <a:cubicBezTo>
                    <a:pt x="2475" y="1897"/>
                    <a:pt x="2662" y="1907"/>
                    <a:pt x="2845" y="1928"/>
                  </a:cubicBezTo>
                  <a:cubicBezTo>
                    <a:pt x="2862" y="1929"/>
                    <a:pt x="2878" y="1930"/>
                    <a:pt x="2894" y="1930"/>
                  </a:cubicBezTo>
                  <a:cubicBezTo>
                    <a:pt x="3389" y="1930"/>
                    <a:pt x="3787" y="1486"/>
                    <a:pt x="3757" y="986"/>
                  </a:cubicBezTo>
                  <a:cubicBezTo>
                    <a:pt x="3787" y="486"/>
                    <a:pt x="3389" y="42"/>
                    <a:pt x="2894" y="42"/>
                  </a:cubicBezTo>
                  <a:cubicBezTo>
                    <a:pt x="2878" y="42"/>
                    <a:pt x="2862" y="43"/>
                    <a:pt x="2845" y="44"/>
                  </a:cubicBezTo>
                  <a:cubicBezTo>
                    <a:pt x="2621" y="15"/>
                    <a:pt x="2397" y="1"/>
                    <a:pt x="217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flipH="1">
              <a:off x="9585283" y="-50625"/>
              <a:ext cx="78653" cy="19189"/>
            </a:xfrm>
            <a:custGeom>
              <a:avLst/>
              <a:gdLst/>
              <a:ahLst/>
              <a:cxnLst/>
              <a:rect l="l" t="t" r="r" b="b"/>
              <a:pathLst>
                <a:path w="2615" h="638" extrusionOk="0">
                  <a:moveTo>
                    <a:pt x="1" y="0"/>
                  </a:moveTo>
                  <a:cubicBezTo>
                    <a:pt x="457" y="304"/>
                    <a:pt x="943" y="517"/>
                    <a:pt x="1460" y="608"/>
                  </a:cubicBezTo>
                  <a:cubicBezTo>
                    <a:pt x="1538" y="628"/>
                    <a:pt x="1617" y="637"/>
                    <a:pt x="1695" y="637"/>
                  </a:cubicBezTo>
                  <a:cubicBezTo>
                    <a:pt x="2103" y="637"/>
                    <a:pt x="2487" y="383"/>
                    <a:pt x="261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2"/>
          <p:cNvSpPr txBox="1">
            <a:spLocks noGrp="1"/>
          </p:cNvSpPr>
          <p:nvPr>
            <p:ph type="ctrTitle"/>
          </p:nvPr>
        </p:nvSpPr>
        <p:spPr>
          <a:xfrm>
            <a:off x="2075550" y="1348100"/>
            <a:ext cx="4992900" cy="11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subTitle" idx="1"/>
          </p:nvPr>
        </p:nvSpPr>
        <p:spPr>
          <a:xfrm>
            <a:off x="2075550" y="4131171"/>
            <a:ext cx="4992900" cy="4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subTitle" idx="2"/>
          </p:nvPr>
        </p:nvSpPr>
        <p:spPr>
          <a:xfrm>
            <a:off x="2075550" y="2513834"/>
            <a:ext cx="4992900" cy="8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accen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subTitle" idx="3"/>
          </p:nvPr>
        </p:nvSpPr>
        <p:spPr>
          <a:xfrm>
            <a:off x="7440010" y="675857"/>
            <a:ext cx="954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01" name="Google Shape;101;p2"/>
          <p:cNvGrpSpPr/>
          <p:nvPr/>
        </p:nvGrpSpPr>
        <p:grpSpPr>
          <a:xfrm rot="-5400000">
            <a:off x="109625" y="-1178975"/>
            <a:ext cx="1669500" cy="4027425"/>
            <a:chOff x="5692625" y="470675"/>
            <a:chExt cx="1669500" cy="4027425"/>
          </a:xfrm>
        </p:grpSpPr>
        <p:sp>
          <p:nvSpPr>
            <p:cNvPr id="102" name="Google Shape;102;p2"/>
            <p:cNvSpPr/>
            <p:nvPr/>
          </p:nvSpPr>
          <p:spPr>
            <a:xfrm>
              <a:off x="5692625" y="470675"/>
              <a:ext cx="1669500" cy="4027425"/>
            </a:xfrm>
            <a:custGeom>
              <a:avLst/>
              <a:gdLst/>
              <a:ahLst/>
              <a:cxnLst/>
              <a:rect l="l" t="t" r="r" b="b"/>
              <a:pathLst>
                <a:path w="66780" h="161097" extrusionOk="0">
                  <a:moveTo>
                    <a:pt x="21521" y="0"/>
                  </a:moveTo>
                  <a:lnTo>
                    <a:pt x="0" y="60913"/>
                  </a:lnTo>
                  <a:lnTo>
                    <a:pt x="66780" y="161097"/>
                  </a:lnTo>
                  <a:lnTo>
                    <a:pt x="667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256450" y="1021575"/>
              <a:ext cx="85150" cy="72975"/>
            </a:xfrm>
            <a:custGeom>
              <a:avLst/>
              <a:gdLst/>
              <a:ahLst/>
              <a:cxnLst/>
              <a:rect l="l" t="t" r="r" b="b"/>
              <a:pathLst>
                <a:path w="3406" h="2919" extrusionOk="0">
                  <a:moveTo>
                    <a:pt x="1946" y="1"/>
                  </a:moveTo>
                  <a:cubicBezTo>
                    <a:pt x="1" y="1"/>
                    <a:pt x="1" y="2919"/>
                    <a:pt x="1946" y="2919"/>
                  </a:cubicBezTo>
                  <a:cubicBezTo>
                    <a:pt x="2129" y="2919"/>
                    <a:pt x="2311" y="2888"/>
                    <a:pt x="2493" y="2797"/>
                  </a:cubicBezTo>
                  <a:cubicBezTo>
                    <a:pt x="2858" y="2676"/>
                    <a:pt x="3132" y="2402"/>
                    <a:pt x="3253" y="2037"/>
                  </a:cubicBezTo>
                  <a:cubicBezTo>
                    <a:pt x="3405" y="1673"/>
                    <a:pt x="3405" y="1277"/>
                    <a:pt x="3253" y="913"/>
                  </a:cubicBezTo>
                  <a:lnTo>
                    <a:pt x="3253" y="882"/>
                  </a:lnTo>
                  <a:cubicBezTo>
                    <a:pt x="3132" y="548"/>
                    <a:pt x="2858" y="274"/>
                    <a:pt x="2493" y="122"/>
                  </a:cubicBezTo>
                  <a:cubicBezTo>
                    <a:pt x="2311" y="62"/>
                    <a:pt x="2129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759500" y="2950950"/>
              <a:ext cx="85150" cy="73025"/>
            </a:xfrm>
            <a:custGeom>
              <a:avLst/>
              <a:gdLst/>
              <a:ahLst/>
              <a:cxnLst/>
              <a:rect l="l" t="t" r="r" b="b"/>
              <a:pathLst>
                <a:path w="3406" h="2921" extrusionOk="0">
                  <a:moveTo>
                    <a:pt x="1946" y="0"/>
                  </a:moveTo>
                  <a:cubicBezTo>
                    <a:pt x="639" y="0"/>
                    <a:pt x="1" y="1581"/>
                    <a:pt x="913" y="2493"/>
                  </a:cubicBezTo>
                  <a:cubicBezTo>
                    <a:pt x="1208" y="2788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59"/>
                  </a:cubicBezTo>
                  <a:cubicBezTo>
                    <a:pt x="3405" y="638"/>
                    <a:pt x="2737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256450" y="518525"/>
              <a:ext cx="85150" cy="72975"/>
            </a:xfrm>
            <a:custGeom>
              <a:avLst/>
              <a:gdLst/>
              <a:ahLst/>
              <a:cxnLst/>
              <a:rect l="l" t="t" r="r" b="b"/>
              <a:pathLst>
                <a:path w="3406" h="2919" extrusionOk="0">
                  <a:moveTo>
                    <a:pt x="1946" y="1"/>
                  </a:moveTo>
                  <a:cubicBezTo>
                    <a:pt x="1" y="1"/>
                    <a:pt x="1" y="2919"/>
                    <a:pt x="1946" y="2919"/>
                  </a:cubicBezTo>
                  <a:cubicBezTo>
                    <a:pt x="2129" y="2919"/>
                    <a:pt x="2311" y="2889"/>
                    <a:pt x="2493" y="2797"/>
                  </a:cubicBezTo>
                  <a:cubicBezTo>
                    <a:pt x="2858" y="2645"/>
                    <a:pt x="3132" y="2372"/>
                    <a:pt x="3253" y="2037"/>
                  </a:cubicBezTo>
                  <a:cubicBezTo>
                    <a:pt x="3405" y="1673"/>
                    <a:pt x="3405" y="1247"/>
                    <a:pt x="3253" y="882"/>
                  </a:cubicBezTo>
                  <a:cubicBezTo>
                    <a:pt x="3132" y="548"/>
                    <a:pt x="2858" y="274"/>
                    <a:pt x="2493" y="123"/>
                  </a:cubicBezTo>
                  <a:cubicBezTo>
                    <a:pt x="2311" y="31"/>
                    <a:pt x="2129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262550" y="685700"/>
              <a:ext cx="79050" cy="72975"/>
            </a:xfrm>
            <a:custGeom>
              <a:avLst/>
              <a:gdLst/>
              <a:ahLst/>
              <a:cxnLst/>
              <a:rect l="l" t="t" r="r" b="b"/>
              <a:pathLst>
                <a:path w="3162" h="2919" extrusionOk="0">
                  <a:moveTo>
                    <a:pt x="1672" y="1"/>
                  </a:moveTo>
                  <a:cubicBezTo>
                    <a:pt x="1398" y="1"/>
                    <a:pt x="1094" y="92"/>
                    <a:pt x="882" y="275"/>
                  </a:cubicBezTo>
                  <a:cubicBezTo>
                    <a:pt x="0" y="822"/>
                    <a:pt x="0" y="2098"/>
                    <a:pt x="882" y="2676"/>
                  </a:cubicBezTo>
                  <a:cubicBezTo>
                    <a:pt x="1094" y="2828"/>
                    <a:pt x="1398" y="2919"/>
                    <a:pt x="1672" y="2919"/>
                  </a:cubicBezTo>
                  <a:cubicBezTo>
                    <a:pt x="2249" y="2919"/>
                    <a:pt x="2797" y="2585"/>
                    <a:pt x="3009" y="2037"/>
                  </a:cubicBezTo>
                  <a:cubicBezTo>
                    <a:pt x="3161" y="1673"/>
                    <a:pt x="3161" y="1247"/>
                    <a:pt x="3009" y="913"/>
                  </a:cubicBezTo>
                  <a:cubicBezTo>
                    <a:pt x="2797" y="366"/>
                    <a:pt x="2280" y="1"/>
                    <a:pt x="1672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256450" y="854400"/>
              <a:ext cx="85150" cy="72225"/>
            </a:xfrm>
            <a:custGeom>
              <a:avLst/>
              <a:gdLst/>
              <a:ahLst/>
              <a:cxnLst/>
              <a:rect l="l" t="t" r="r" b="b"/>
              <a:pathLst>
                <a:path w="3406" h="2889" extrusionOk="0">
                  <a:moveTo>
                    <a:pt x="1946" y="1"/>
                  </a:moveTo>
                  <a:cubicBezTo>
                    <a:pt x="1" y="1"/>
                    <a:pt x="1" y="2888"/>
                    <a:pt x="1946" y="2888"/>
                  </a:cubicBezTo>
                  <a:cubicBezTo>
                    <a:pt x="2129" y="2888"/>
                    <a:pt x="2311" y="2858"/>
                    <a:pt x="2493" y="2797"/>
                  </a:cubicBezTo>
                  <a:cubicBezTo>
                    <a:pt x="2858" y="2645"/>
                    <a:pt x="3132" y="2372"/>
                    <a:pt x="3253" y="2037"/>
                  </a:cubicBezTo>
                  <a:cubicBezTo>
                    <a:pt x="3405" y="1673"/>
                    <a:pt x="3405" y="1247"/>
                    <a:pt x="3253" y="882"/>
                  </a:cubicBezTo>
                  <a:lnTo>
                    <a:pt x="3253" y="852"/>
                  </a:lnTo>
                  <a:cubicBezTo>
                    <a:pt x="3132" y="517"/>
                    <a:pt x="2858" y="244"/>
                    <a:pt x="2493" y="92"/>
                  </a:cubicBezTo>
                  <a:cubicBezTo>
                    <a:pt x="2311" y="31"/>
                    <a:pt x="2129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448725" y="3118375"/>
              <a:ext cx="60050" cy="68925"/>
            </a:xfrm>
            <a:custGeom>
              <a:avLst/>
              <a:gdLst/>
              <a:ahLst/>
              <a:cxnLst/>
              <a:rect l="l" t="t" r="r" b="b"/>
              <a:pathLst>
                <a:path w="2402" h="2757" extrusionOk="0">
                  <a:moveTo>
                    <a:pt x="930" y="0"/>
                  </a:moveTo>
                  <a:cubicBezTo>
                    <a:pt x="609" y="0"/>
                    <a:pt x="281" y="110"/>
                    <a:pt x="0" y="355"/>
                  </a:cubicBezTo>
                  <a:lnTo>
                    <a:pt x="1611" y="2756"/>
                  </a:lnTo>
                  <a:cubicBezTo>
                    <a:pt x="1672" y="2726"/>
                    <a:pt x="1702" y="2695"/>
                    <a:pt x="1763" y="2665"/>
                  </a:cubicBezTo>
                  <a:cubicBezTo>
                    <a:pt x="2158" y="2422"/>
                    <a:pt x="2401" y="1966"/>
                    <a:pt x="2401" y="1480"/>
                  </a:cubicBezTo>
                  <a:cubicBezTo>
                    <a:pt x="2401" y="605"/>
                    <a:pt x="1683" y="0"/>
                    <a:pt x="930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758000" y="3118875"/>
              <a:ext cx="86650" cy="72650"/>
            </a:xfrm>
            <a:custGeom>
              <a:avLst/>
              <a:gdLst/>
              <a:ahLst/>
              <a:cxnLst/>
              <a:rect l="l" t="t" r="r" b="b"/>
              <a:pathLst>
                <a:path w="3466" h="2906" extrusionOk="0">
                  <a:moveTo>
                    <a:pt x="2006" y="1"/>
                  </a:moveTo>
                  <a:cubicBezTo>
                    <a:pt x="578" y="1"/>
                    <a:pt x="0" y="1855"/>
                    <a:pt x="1186" y="2645"/>
                  </a:cubicBezTo>
                  <a:cubicBezTo>
                    <a:pt x="1447" y="2825"/>
                    <a:pt x="1732" y="2905"/>
                    <a:pt x="2010" y="2905"/>
                  </a:cubicBezTo>
                  <a:cubicBezTo>
                    <a:pt x="2766" y="2905"/>
                    <a:pt x="3465" y="2305"/>
                    <a:pt x="3465" y="1460"/>
                  </a:cubicBezTo>
                  <a:cubicBezTo>
                    <a:pt x="3465" y="639"/>
                    <a:pt x="2797" y="1"/>
                    <a:pt x="200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770150" y="3454000"/>
              <a:ext cx="75250" cy="75250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0"/>
                  </a:moveTo>
                  <a:cubicBezTo>
                    <a:pt x="700" y="0"/>
                    <a:pt x="61" y="669"/>
                    <a:pt x="61" y="1459"/>
                  </a:cubicBezTo>
                  <a:cubicBezTo>
                    <a:pt x="0" y="2310"/>
                    <a:pt x="669" y="3009"/>
                    <a:pt x="1520" y="3009"/>
                  </a:cubicBezTo>
                  <a:cubicBezTo>
                    <a:pt x="2341" y="3009"/>
                    <a:pt x="3010" y="2310"/>
                    <a:pt x="2979" y="1459"/>
                  </a:cubicBezTo>
                  <a:cubicBezTo>
                    <a:pt x="2979" y="669"/>
                    <a:pt x="2311" y="0"/>
                    <a:pt x="1520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281550" y="2867350"/>
              <a:ext cx="60050" cy="68425"/>
            </a:xfrm>
            <a:custGeom>
              <a:avLst/>
              <a:gdLst/>
              <a:ahLst/>
              <a:cxnLst/>
              <a:rect l="l" t="t" r="r" b="b"/>
              <a:pathLst>
                <a:path w="2402" h="2737" extrusionOk="0">
                  <a:moveTo>
                    <a:pt x="942" y="1"/>
                  </a:moveTo>
                  <a:cubicBezTo>
                    <a:pt x="638" y="1"/>
                    <a:pt x="365" y="92"/>
                    <a:pt x="122" y="244"/>
                  </a:cubicBezTo>
                  <a:cubicBezTo>
                    <a:pt x="91" y="274"/>
                    <a:pt x="30" y="305"/>
                    <a:pt x="0" y="335"/>
                  </a:cubicBezTo>
                  <a:lnTo>
                    <a:pt x="1581" y="2736"/>
                  </a:lnTo>
                  <a:cubicBezTo>
                    <a:pt x="1885" y="2584"/>
                    <a:pt x="2128" y="2311"/>
                    <a:pt x="2249" y="2007"/>
                  </a:cubicBezTo>
                  <a:cubicBezTo>
                    <a:pt x="2401" y="1642"/>
                    <a:pt x="2401" y="1247"/>
                    <a:pt x="2249" y="882"/>
                  </a:cubicBezTo>
                  <a:cubicBezTo>
                    <a:pt x="2128" y="517"/>
                    <a:pt x="1854" y="244"/>
                    <a:pt x="1489" y="122"/>
                  </a:cubicBezTo>
                  <a:cubicBezTo>
                    <a:pt x="1307" y="31"/>
                    <a:pt x="1125" y="1"/>
                    <a:pt x="942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6759500" y="3286825"/>
              <a:ext cx="85150" cy="72600"/>
            </a:xfrm>
            <a:custGeom>
              <a:avLst/>
              <a:gdLst/>
              <a:ahLst/>
              <a:cxnLst/>
              <a:rect l="l" t="t" r="r" b="b"/>
              <a:pathLst>
                <a:path w="3406" h="2904" extrusionOk="0">
                  <a:moveTo>
                    <a:pt x="1946" y="0"/>
                  </a:moveTo>
                  <a:cubicBezTo>
                    <a:pt x="639" y="0"/>
                    <a:pt x="1" y="1550"/>
                    <a:pt x="913" y="2462"/>
                  </a:cubicBezTo>
                  <a:cubicBezTo>
                    <a:pt x="1208" y="2768"/>
                    <a:pt x="1574" y="2904"/>
                    <a:pt x="1934" y="2904"/>
                  </a:cubicBezTo>
                  <a:cubicBezTo>
                    <a:pt x="2683" y="2904"/>
                    <a:pt x="3405" y="2312"/>
                    <a:pt x="3405" y="1429"/>
                  </a:cubicBezTo>
                  <a:cubicBezTo>
                    <a:pt x="3405" y="638"/>
                    <a:pt x="2737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254950" y="2700175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1976" y="1"/>
                  </a:moveTo>
                  <a:cubicBezTo>
                    <a:pt x="547" y="1"/>
                    <a:pt x="0" y="1855"/>
                    <a:pt x="1186" y="2645"/>
                  </a:cubicBezTo>
                  <a:cubicBezTo>
                    <a:pt x="1398" y="2797"/>
                    <a:pt x="1702" y="2888"/>
                    <a:pt x="1976" y="2888"/>
                  </a:cubicBezTo>
                  <a:cubicBezTo>
                    <a:pt x="2189" y="2888"/>
                    <a:pt x="2371" y="2827"/>
                    <a:pt x="2553" y="2767"/>
                  </a:cubicBezTo>
                  <a:cubicBezTo>
                    <a:pt x="2888" y="2615"/>
                    <a:pt x="3161" y="2341"/>
                    <a:pt x="3313" y="2007"/>
                  </a:cubicBezTo>
                  <a:cubicBezTo>
                    <a:pt x="3465" y="1642"/>
                    <a:pt x="3465" y="1216"/>
                    <a:pt x="3313" y="852"/>
                  </a:cubicBezTo>
                  <a:cubicBezTo>
                    <a:pt x="3161" y="517"/>
                    <a:pt x="2888" y="244"/>
                    <a:pt x="2553" y="92"/>
                  </a:cubicBezTo>
                  <a:cubicBezTo>
                    <a:pt x="2371" y="31"/>
                    <a:pt x="2189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254950" y="2531475"/>
              <a:ext cx="86650" cy="72975"/>
            </a:xfrm>
            <a:custGeom>
              <a:avLst/>
              <a:gdLst/>
              <a:ahLst/>
              <a:cxnLst/>
              <a:rect l="l" t="t" r="r" b="b"/>
              <a:pathLst>
                <a:path w="3466" h="2919" extrusionOk="0">
                  <a:moveTo>
                    <a:pt x="1976" y="1"/>
                  </a:moveTo>
                  <a:cubicBezTo>
                    <a:pt x="1702" y="1"/>
                    <a:pt x="1398" y="92"/>
                    <a:pt x="1186" y="244"/>
                  </a:cubicBezTo>
                  <a:cubicBezTo>
                    <a:pt x="0" y="1065"/>
                    <a:pt x="547" y="2888"/>
                    <a:pt x="1976" y="2919"/>
                  </a:cubicBezTo>
                  <a:cubicBezTo>
                    <a:pt x="2189" y="2919"/>
                    <a:pt x="2371" y="2858"/>
                    <a:pt x="2553" y="2797"/>
                  </a:cubicBezTo>
                  <a:cubicBezTo>
                    <a:pt x="2888" y="2645"/>
                    <a:pt x="3161" y="2372"/>
                    <a:pt x="3313" y="2037"/>
                  </a:cubicBezTo>
                  <a:cubicBezTo>
                    <a:pt x="3465" y="1673"/>
                    <a:pt x="3465" y="1247"/>
                    <a:pt x="3313" y="882"/>
                  </a:cubicBezTo>
                  <a:cubicBezTo>
                    <a:pt x="3161" y="548"/>
                    <a:pt x="2888" y="274"/>
                    <a:pt x="2553" y="122"/>
                  </a:cubicBezTo>
                  <a:cubicBezTo>
                    <a:pt x="2371" y="31"/>
                    <a:pt x="2189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254950" y="2028425"/>
              <a:ext cx="85875" cy="72975"/>
            </a:xfrm>
            <a:custGeom>
              <a:avLst/>
              <a:gdLst/>
              <a:ahLst/>
              <a:cxnLst/>
              <a:rect l="l" t="t" r="r" b="b"/>
              <a:pathLst>
                <a:path w="3435" h="2919" extrusionOk="0">
                  <a:moveTo>
                    <a:pt x="2006" y="1"/>
                  </a:moveTo>
                  <a:cubicBezTo>
                    <a:pt x="1702" y="1"/>
                    <a:pt x="1429" y="92"/>
                    <a:pt x="1186" y="244"/>
                  </a:cubicBezTo>
                  <a:cubicBezTo>
                    <a:pt x="0" y="1065"/>
                    <a:pt x="578" y="2889"/>
                    <a:pt x="2006" y="2919"/>
                  </a:cubicBezTo>
                  <a:cubicBezTo>
                    <a:pt x="2189" y="2919"/>
                    <a:pt x="2401" y="2889"/>
                    <a:pt x="2553" y="2797"/>
                  </a:cubicBezTo>
                  <a:cubicBezTo>
                    <a:pt x="2918" y="2645"/>
                    <a:pt x="3192" y="2372"/>
                    <a:pt x="3313" y="2037"/>
                  </a:cubicBezTo>
                  <a:cubicBezTo>
                    <a:pt x="3404" y="1855"/>
                    <a:pt x="3435" y="1673"/>
                    <a:pt x="3435" y="1460"/>
                  </a:cubicBezTo>
                  <a:cubicBezTo>
                    <a:pt x="3435" y="1278"/>
                    <a:pt x="3404" y="1065"/>
                    <a:pt x="3313" y="882"/>
                  </a:cubicBezTo>
                  <a:cubicBezTo>
                    <a:pt x="3192" y="548"/>
                    <a:pt x="2918" y="274"/>
                    <a:pt x="2553" y="123"/>
                  </a:cubicBezTo>
                  <a:cubicBezTo>
                    <a:pt x="2371" y="31"/>
                    <a:pt x="2189" y="1"/>
                    <a:pt x="200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254950" y="2196375"/>
              <a:ext cx="86650" cy="72975"/>
            </a:xfrm>
            <a:custGeom>
              <a:avLst/>
              <a:gdLst/>
              <a:ahLst/>
              <a:cxnLst/>
              <a:rect l="l" t="t" r="r" b="b"/>
              <a:pathLst>
                <a:path w="3466" h="2919" extrusionOk="0">
                  <a:moveTo>
                    <a:pt x="2006" y="0"/>
                  </a:moveTo>
                  <a:cubicBezTo>
                    <a:pt x="578" y="0"/>
                    <a:pt x="0" y="1854"/>
                    <a:pt x="1186" y="2675"/>
                  </a:cubicBezTo>
                  <a:cubicBezTo>
                    <a:pt x="1429" y="2827"/>
                    <a:pt x="1702" y="2918"/>
                    <a:pt x="2006" y="2918"/>
                  </a:cubicBezTo>
                  <a:cubicBezTo>
                    <a:pt x="2189" y="2918"/>
                    <a:pt x="2371" y="2888"/>
                    <a:pt x="2553" y="2797"/>
                  </a:cubicBezTo>
                  <a:cubicBezTo>
                    <a:pt x="2918" y="2645"/>
                    <a:pt x="3192" y="2371"/>
                    <a:pt x="3313" y="2037"/>
                  </a:cubicBezTo>
                  <a:cubicBezTo>
                    <a:pt x="3465" y="1672"/>
                    <a:pt x="3465" y="1277"/>
                    <a:pt x="3313" y="912"/>
                  </a:cubicBezTo>
                  <a:lnTo>
                    <a:pt x="3313" y="882"/>
                  </a:lnTo>
                  <a:cubicBezTo>
                    <a:pt x="3192" y="547"/>
                    <a:pt x="2918" y="274"/>
                    <a:pt x="2553" y="122"/>
                  </a:cubicBezTo>
                  <a:cubicBezTo>
                    <a:pt x="2401" y="31"/>
                    <a:pt x="2189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256450" y="2364300"/>
              <a:ext cx="85150" cy="72425"/>
            </a:xfrm>
            <a:custGeom>
              <a:avLst/>
              <a:gdLst/>
              <a:ahLst/>
              <a:cxnLst/>
              <a:rect l="l" t="t" r="r" b="b"/>
              <a:pathLst>
                <a:path w="3406" h="2897" extrusionOk="0">
                  <a:moveTo>
                    <a:pt x="1946" y="1"/>
                  </a:moveTo>
                  <a:cubicBezTo>
                    <a:pt x="1" y="1"/>
                    <a:pt x="1" y="2888"/>
                    <a:pt x="1946" y="2888"/>
                  </a:cubicBezTo>
                  <a:cubicBezTo>
                    <a:pt x="1980" y="2894"/>
                    <a:pt x="2013" y="2896"/>
                    <a:pt x="2047" y="2896"/>
                  </a:cubicBezTo>
                  <a:cubicBezTo>
                    <a:pt x="2196" y="2896"/>
                    <a:pt x="2345" y="2847"/>
                    <a:pt x="2493" y="2797"/>
                  </a:cubicBezTo>
                  <a:cubicBezTo>
                    <a:pt x="2858" y="2645"/>
                    <a:pt x="3132" y="2372"/>
                    <a:pt x="3253" y="2037"/>
                  </a:cubicBezTo>
                  <a:cubicBezTo>
                    <a:pt x="3405" y="1673"/>
                    <a:pt x="3405" y="1247"/>
                    <a:pt x="3253" y="882"/>
                  </a:cubicBezTo>
                  <a:cubicBezTo>
                    <a:pt x="3132" y="518"/>
                    <a:pt x="2858" y="244"/>
                    <a:pt x="2493" y="122"/>
                  </a:cubicBezTo>
                  <a:cubicBezTo>
                    <a:pt x="2311" y="31"/>
                    <a:pt x="2129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256450" y="1860500"/>
              <a:ext cx="85150" cy="72975"/>
            </a:xfrm>
            <a:custGeom>
              <a:avLst/>
              <a:gdLst/>
              <a:ahLst/>
              <a:cxnLst/>
              <a:rect l="l" t="t" r="r" b="b"/>
              <a:pathLst>
                <a:path w="3406" h="2919" extrusionOk="0">
                  <a:moveTo>
                    <a:pt x="1946" y="1"/>
                  </a:moveTo>
                  <a:cubicBezTo>
                    <a:pt x="1" y="1"/>
                    <a:pt x="1" y="2918"/>
                    <a:pt x="1946" y="2918"/>
                  </a:cubicBezTo>
                  <a:cubicBezTo>
                    <a:pt x="2129" y="2918"/>
                    <a:pt x="2311" y="2888"/>
                    <a:pt x="2493" y="2797"/>
                  </a:cubicBezTo>
                  <a:cubicBezTo>
                    <a:pt x="2858" y="2675"/>
                    <a:pt x="3132" y="2402"/>
                    <a:pt x="3253" y="2037"/>
                  </a:cubicBezTo>
                  <a:cubicBezTo>
                    <a:pt x="3405" y="1672"/>
                    <a:pt x="3405" y="1277"/>
                    <a:pt x="3253" y="912"/>
                  </a:cubicBezTo>
                  <a:lnTo>
                    <a:pt x="3253" y="882"/>
                  </a:lnTo>
                  <a:cubicBezTo>
                    <a:pt x="3132" y="548"/>
                    <a:pt x="2858" y="274"/>
                    <a:pt x="2493" y="122"/>
                  </a:cubicBezTo>
                  <a:cubicBezTo>
                    <a:pt x="2311" y="61"/>
                    <a:pt x="2129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256450" y="1357450"/>
              <a:ext cx="85150" cy="72975"/>
            </a:xfrm>
            <a:custGeom>
              <a:avLst/>
              <a:gdLst/>
              <a:ahLst/>
              <a:cxnLst/>
              <a:rect l="l" t="t" r="r" b="b"/>
              <a:pathLst>
                <a:path w="3406" h="2919" extrusionOk="0">
                  <a:moveTo>
                    <a:pt x="1946" y="1"/>
                  </a:moveTo>
                  <a:cubicBezTo>
                    <a:pt x="1" y="1"/>
                    <a:pt x="1" y="2919"/>
                    <a:pt x="1946" y="2919"/>
                  </a:cubicBezTo>
                  <a:cubicBezTo>
                    <a:pt x="2129" y="2919"/>
                    <a:pt x="2311" y="2858"/>
                    <a:pt x="2493" y="2797"/>
                  </a:cubicBezTo>
                  <a:cubicBezTo>
                    <a:pt x="2858" y="2645"/>
                    <a:pt x="3132" y="2371"/>
                    <a:pt x="3253" y="2037"/>
                  </a:cubicBezTo>
                  <a:cubicBezTo>
                    <a:pt x="3405" y="1672"/>
                    <a:pt x="3405" y="1247"/>
                    <a:pt x="3253" y="913"/>
                  </a:cubicBezTo>
                  <a:lnTo>
                    <a:pt x="3253" y="882"/>
                  </a:lnTo>
                  <a:cubicBezTo>
                    <a:pt x="3132" y="548"/>
                    <a:pt x="2858" y="274"/>
                    <a:pt x="2493" y="122"/>
                  </a:cubicBezTo>
                  <a:cubicBezTo>
                    <a:pt x="2311" y="31"/>
                    <a:pt x="2129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6254950" y="1525400"/>
              <a:ext cx="86650" cy="72975"/>
            </a:xfrm>
            <a:custGeom>
              <a:avLst/>
              <a:gdLst/>
              <a:ahLst/>
              <a:cxnLst/>
              <a:rect l="l" t="t" r="r" b="b"/>
              <a:pathLst>
                <a:path w="3466" h="2919" extrusionOk="0">
                  <a:moveTo>
                    <a:pt x="2006" y="0"/>
                  </a:moveTo>
                  <a:cubicBezTo>
                    <a:pt x="1702" y="0"/>
                    <a:pt x="1429" y="91"/>
                    <a:pt x="1186" y="243"/>
                  </a:cubicBezTo>
                  <a:cubicBezTo>
                    <a:pt x="0" y="1034"/>
                    <a:pt x="578" y="2888"/>
                    <a:pt x="2006" y="2918"/>
                  </a:cubicBezTo>
                  <a:cubicBezTo>
                    <a:pt x="2189" y="2918"/>
                    <a:pt x="2371" y="2857"/>
                    <a:pt x="2553" y="2796"/>
                  </a:cubicBezTo>
                  <a:cubicBezTo>
                    <a:pt x="2918" y="2644"/>
                    <a:pt x="3192" y="2371"/>
                    <a:pt x="3313" y="2037"/>
                  </a:cubicBezTo>
                  <a:cubicBezTo>
                    <a:pt x="3465" y="1672"/>
                    <a:pt x="3465" y="1246"/>
                    <a:pt x="3313" y="882"/>
                  </a:cubicBezTo>
                  <a:cubicBezTo>
                    <a:pt x="3192" y="517"/>
                    <a:pt x="2918" y="243"/>
                    <a:pt x="2553" y="122"/>
                  </a:cubicBezTo>
                  <a:cubicBezTo>
                    <a:pt x="2371" y="30"/>
                    <a:pt x="2189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6262550" y="1189525"/>
              <a:ext cx="78275" cy="72975"/>
            </a:xfrm>
            <a:custGeom>
              <a:avLst/>
              <a:gdLst/>
              <a:ahLst/>
              <a:cxnLst/>
              <a:rect l="l" t="t" r="r" b="b"/>
              <a:pathLst>
                <a:path w="3131" h="2919" extrusionOk="0">
                  <a:moveTo>
                    <a:pt x="1672" y="0"/>
                  </a:moveTo>
                  <a:cubicBezTo>
                    <a:pt x="1398" y="0"/>
                    <a:pt x="1094" y="91"/>
                    <a:pt x="882" y="243"/>
                  </a:cubicBezTo>
                  <a:cubicBezTo>
                    <a:pt x="0" y="821"/>
                    <a:pt x="0" y="2067"/>
                    <a:pt x="882" y="2645"/>
                  </a:cubicBezTo>
                  <a:cubicBezTo>
                    <a:pt x="1094" y="2827"/>
                    <a:pt x="1398" y="2918"/>
                    <a:pt x="1672" y="2918"/>
                  </a:cubicBezTo>
                  <a:cubicBezTo>
                    <a:pt x="2249" y="2918"/>
                    <a:pt x="2797" y="2553"/>
                    <a:pt x="3009" y="2037"/>
                  </a:cubicBezTo>
                  <a:cubicBezTo>
                    <a:pt x="3100" y="1854"/>
                    <a:pt x="3131" y="1642"/>
                    <a:pt x="3131" y="1459"/>
                  </a:cubicBezTo>
                  <a:cubicBezTo>
                    <a:pt x="3131" y="1246"/>
                    <a:pt x="3100" y="1064"/>
                    <a:pt x="3009" y="882"/>
                  </a:cubicBezTo>
                  <a:cubicBezTo>
                    <a:pt x="2797" y="335"/>
                    <a:pt x="2280" y="0"/>
                    <a:pt x="167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254950" y="1693325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2006" y="0"/>
                  </a:moveTo>
                  <a:cubicBezTo>
                    <a:pt x="578" y="0"/>
                    <a:pt x="0" y="1855"/>
                    <a:pt x="1186" y="2645"/>
                  </a:cubicBezTo>
                  <a:cubicBezTo>
                    <a:pt x="1429" y="2827"/>
                    <a:pt x="1702" y="2888"/>
                    <a:pt x="2006" y="2888"/>
                  </a:cubicBezTo>
                  <a:cubicBezTo>
                    <a:pt x="2584" y="2888"/>
                    <a:pt x="3101" y="2554"/>
                    <a:pt x="3344" y="2007"/>
                  </a:cubicBezTo>
                  <a:cubicBezTo>
                    <a:pt x="3404" y="1824"/>
                    <a:pt x="3465" y="1642"/>
                    <a:pt x="3465" y="1429"/>
                  </a:cubicBezTo>
                  <a:cubicBezTo>
                    <a:pt x="3465" y="1247"/>
                    <a:pt x="3404" y="1034"/>
                    <a:pt x="3313" y="882"/>
                  </a:cubicBezTo>
                  <a:cubicBezTo>
                    <a:pt x="3192" y="517"/>
                    <a:pt x="2918" y="244"/>
                    <a:pt x="2553" y="122"/>
                  </a:cubicBezTo>
                  <a:cubicBezTo>
                    <a:pt x="2401" y="31"/>
                    <a:pt x="2189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771675" y="144275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59" y="1"/>
                  </a:moveTo>
                  <a:cubicBezTo>
                    <a:pt x="753" y="1"/>
                    <a:pt x="46" y="464"/>
                    <a:pt x="0" y="1391"/>
                  </a:cubicBezTo>
                  <a:cubicBezTo>
                    <a:pt x="46" y="2318"/>
                    <a:pt x="753" y="2782"/>
                    <a:pt x="1459" y="2782"/>
                  </a:cubicBezTo>
                  <a:cubicBezTo>
                    <a:pt x="2166" y="2782"/>
                    <a:pt x="2873" y="2318"/>
                    <a:pt x="2918" y="1391"/>
                  </a:cubicBezTo>
                  <a:cubicBezTo>
                    <a:pt x="2873" y="464"/>
                    <a:pt x="2166" y="1"/>
                    <a:pt x="1459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6759500" y="602125"/>
              <a:ext cx="85150" cy="72875"/>
            </a:xfrm>
            <a:custGeom>
              <a:avLst/>
              <a:gdLst/>
              <a:ahLst/>
              <a:cxnLst/>
              <a:rect l="l" t="t" r="r" b="b"/>
              <a:pathLst>
                <a:path w="3406" h="2915" extrusionOk="0">
                  <a:moveTo>
                    <a:pt x="1946" y="0"/>
                  </a:moveTo>
                  <a:cubicBezTo>
                    <a:pt x="639" y="0"/>
                    <a:pt x="1" y="1551"/>
                    <a:pt x="913" y="2493"/>
                  </a:cubicBezTo>
                  <a:cubicBezTo>
                    <a:pt x="1205" y="2785"/>
                    <a:pt x="1565" y="2915"/>
                    <a:pt x="1920" y="2915"/>
                  </a:cubicBezTo>
                  <a:cubicBezTo>
                    <a:pt x="2674" y="2915"/>
                    <a:pt x="3405" y="2328"/>
                    <a:pt x="3405" y="1459"/>
                  </a:cubicBezTo>
                  <a:cubicBezTo>
                    <a:pt x="3405" y="639"/>
                    <a:pt x="2737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591575" y="2867350"/>
              <a:ext cx="97300" cy="72225"/>
            </a:xfrm>
            <a:custGeom>
              <a:avLst/>
              <a:gdLst/>
              <a:ahLst/>
              <a:cxnLst/>
              <a:rect l="l" t="t" r="r" b="b"/>
              <a:pathLst>
                <a:path w="3892" h="2889" extrusionOk="0">
                  <a:moveTo>
                    <a:pt x="1946" y="1"/>
                  </a:moveTo>
                  <a:cubicBezTo>
                    <a:pt x="0" y="1"/>
                    <a:pt x="0" y="2888"/>
                    <a:pt x="1946" y="2888"/>
                  </a:cubicBezTo>
                  <a:cubicBezTo>
                    <a:pt x="3891" y="2888"/>
                    <a:pt x="389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771675" y="769875"/>
              <a:ext cx="72975" cy="73150"/>
            </a:xfrm>
            <a:custGeom>
              <a:avLst/>
              <a:gdLst/>
              <a:ahLst/>
              <a:cxnLst/>
              <a:rect l="l" t="t" r="r" b="b"/>
              <a:pathLst>
                <a:path w="2919" h="2926" extrusionOk="0">
                  <a:moveTo>
                    <a:pt x="1448" y="0"/>
                  </a:moveTo>
                  <a:cubicBezTo>
                    <a:pt x="905" y="0"/>
                    <a:pt x="365" y="297"/>
                    <a:pt x="122" y="889"/>
                  </a:cubicBezTo>
                  <a:cubicBezTo>
                    <a:pt x="31" y="1072"/>
                    <a:pt x="0" y="1254"/>
                    <a:pt x="0" y="1467"/>
                  </a:cubicBezTo>
                  <a:cubicBezTo>
                    <a:pt x="0" y="1558"/>
                    <a:pt x="0" y="1649"/>
                    <a:pt x="31" y="1740"/>
                  </a:cubicBezTo>
                  <a:cubicBezTo>
                    <a:pt x="183" y="2531"/>
                    <a:pt x="813" y="2926"/>
                    <a:pt x="1448" y="2926"/>
                  </a:cubicBezTo>
                  <a:cubicBezTo>
                    <a:pt x="2082" y="2926"/>
                    <a:pt x="2721" y="2531"/>
                    <a:pt x="2888" y="1740"/>
                  </a:cubicBezTo>
                  <a:cubicBezTo>
                    <a:pt x="2888" y="1649"/>
                    <a:pt x="2918" y="1558"/>
                    <a:pt x="2918" y="1467"/>
                  </a:cubicBezTo>
                  <a:cubicBezTo>
                    <a:pt x="2918" y="1254"/>
                    <a:pt x="2857" y="1072"/>
                    <a:pt x="2797" y="889"/>
                  </a:cubicBezTo>
                  <a:cubicBezTo>
                    <a:pt x="2538" y="297"/>
                    <a:pt x="1991" y="0"/>
                    <a:pt x="1448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759500" y="937975"/>
              <a:ext cx="85150" cy="72325"/>
            </a:xfrm>
            <a:custGeom>
              <a:avLst/>
              <a:gdLst/>
              <a:ahLst/>
              <a:cxnLst/>
              <a:rect l="l" t="t" r="r" b="b"/>
              <a:pathLst>
                <a:path w="3406" h="2893" extrusionOk="0">
                  <a:moveTo>
                    <a:pt x="1998" y="0"/>
                  </a:moveTo>
                  <a:cubicBezTo>
                    <a:pt x="1981" y="0"/>
                    <a:pt x="1964" y="1"/>
                    <a:pt x="1946" y="1"/>
                  </a:cubicBezTo>
                  <a:cubicBezTo>
                    <a:pt x="639" y="1"/>
                    <a:pt x="1" y="1551"/>
                    <a:pt x="913" y="2463"/>
                  </a:cubicBezTo>
                  <a:cubicBezTo>
                    <a:pt x="1209" y="2760"/>
                    <a:pt x="1577" y="2892"/>
                    <a:pt x="1937" y="2892"/>
                  </a:cubicBezTo>
                  <a:cubicBezTo>
                    <a:pt x="2686" y="2892"/>
                    <a:pt x="3405" y="2322"/>
                    <a:pt x="3405" y="1460"/>
                  </a:cubicBezTo>
                  <a:cubicBezTo>
                    <a:pt x="3405" y="658"/>
                    <a:pt x="2766" y="0"/>
                    <a:pt x="1998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759500" y="1105175"/>
              <a:ext cx="85150" cy="73025"/>
            </a:xfrm>
            <a:custGeom>
              <a:avLst/>
              <a:gdLst/>
              <a:ahLst/>
              <a:cxnLst/>
              <a:rect l="l" t="t" r="r" b="b"/>
              <a:pathLst>
                <a:path w="3406" h="2921" extrusionOk="0">
                  <a:moveTo>
                    <a:pt x="1946" y="0"/>
                  </a:moveTo>
                  <a:cubicBezTo>
                    <a:pt x="639" y="0"/>
                    <a:pt x="1" y="1581"/>
                    <a:pt x="913" y="2493"/>
                  </a:cubicBezTo>
                  <a:cubicBezTo>
                    <a:pt x="1208" y="2788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59"/>
                  </a:cubicBezTo>
                  <a:cubicBezTo>
                    <a:pt x="3405" y="669"/>
                    <a:pt x="2737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591575" y="2363550"/>
              <a:ext cx="97300" cy="72975"/>
            </a:xfrm>
            <a:custGeom>
              <a:avLst/>
              <a:gdLst/>
              <a:ahLst/>
              <a:cxnLst/>
              <a:rect l="l" t="t" r="r" b="b"/>
              <a:pathLst>
                <a:path w="3892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91" y="2918"/>
                    <a:pt x="3891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590825" y="2531475"/>
              <a:ext cx="95750" cy="72975"/>
            </a:xfrm>
            <a:custGeom>
              <a:avLst/>
              <a:gdLst/>
              <a:ahLst/>
              <a:cxnLst/>
              <a:rect l="l" t="t" r="r" b="b"/>
              <a:pathLst>
                <a:path w="3830" h="2919" extrusionOk="0">
                  <a:moveTo>
                    <a:pt x="1976" y="1"/>
                  </a:moveTo>
                  <a:lnTo>
                    <a:pt x="1976" y="31"/>
                  </a:lnTo>
                  <a:cubicBezTo>
                    <a:pt x="1937" y="27"/>
                    <a:pt x="1899" y="25"/>
                    <a:pt x="1861" y="25"/>
                  </a:cubicBezTo>
                  <a:cubicBezTo>
                    <a:pt x="1603" y="25"/>
                    <a:pt x="1367" y="115"/>
                    <a:pt x="1155" y="274"/>
                  </a:cubicBezTo>
                  <a:cubicBezTo>
                    <a:pt x="0" y="1065"/>
                    <a:pt x="547" y="2919"/>
                    <a:pt x="1976" y="2919"/>
                  </a:cubicBezTo>
                  <a:cubicBezTo>
                    <a:pt x="3830" y="2828"/>
                    <a:pt x="3830" y="92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591575" y="2699425"/>
              <a:ext cx="97300" cy="72975"/>
            </a:xfrm>
            <a:custGeom>
              <a:avLst/>
              <a:gdLst/>
              <a:ahLst/>
              <a:cxnLst/>
              <a:rect l="l" t="t" r="r" b="b"/>
              <a:pathLst>
                <a:path w="3892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91" y="2918"/>
                    <a:pt x="3891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598425" y="3035300"/>
              <a:ext cx="88150" cy="72975"/>
            </a:xfrm>
            <a:custGeom>
              <a:avLst/>
              <a:gdLst/>
              <a:ahLst/>
              <a:cxnLst/>
              <a:rect l="l" t="t" r="r" b="b"/>
              <a:pathLst>
                <a:path w="3526" h="2919" extrusionOk="0">
                  <a:moveTo>
                    <a:pt x="1672" y="0"/>
                  </a:moveTo>
                  <a:cubicBezTo>
                    <a:pt x="1368" y="0"/>
                    <a:pt x="1094" y="91"/>
                    <a:pt x="851" y="243"/>
                  </a:cubicBezTo>
                  <a:cubicBezTo>
                    <a:pt x="0" y="821"/>
                    <a:pt x="0" y="2097"/>
                    <a:pt x="851" y="2675"/>
                  </a:cubicBezTo>
                  <a:cubicBezTo>
                    <a:pt x="1094" y="2827"/>
                    <a:pt x="1368" y="2918"/>
                    <a:pt x="1672" y="2918"/>
                  </a:cubicBezTo>
                  <a:cubicBezTo>
                    <a:pt x="3526" y="2827"/>
                    <a:pt x="3526" y="91"/>
                    <a:pt x="167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759500" y="1944100"/>
              <a:ext cx="85150" cy="73025"/>
            </a:xfrm>
            <a:custGeom>
              <a:avLst/>
              <a:gdLst/>
              <a:ahLst/>
              <a:cxnLst/>
              <a:rect l="l" t="t" r="r" b="b"/>
              <a:pathLst>
                <a:path w="3406" h="2921" extrusionOk="0">
                  <a:moveTo>
                    <a:pt x="1946" y="0"/>
                  </a:moveTo>
                  <a:cubicBezTo>
                    <a:pt x="639" y="0"/>
                    <a:pt x="1" y="1581"/>
                    <a:pt x="913" y="2492"/>
                  </a:cubicBezTo>
                  <a:cubicBezTo>
                    <a:pt x="1208" y="2788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59"/>
                  </a:cubicBezTo>
                  <a:cubicBezTo>
                    <a:pt x="3405" y="669"/>
                    <a:pt x="2737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771675" y="244960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59" y="1"/>
                  </a:moveTo>
                  <a:cubicBezTo>
                    <a:pt x="753" y="1"/>
                    <a:pt x="46" y="464"/>
                    <a:pt x="0" y="1391"/>
                  </a:cubicBezTo>
                  <a:cubicBezTo>
                    <a:pt x="46" y="2318"/>
                    <a:pt x="753" y="2782"/>
                    <a:pt x="1459" y="2782"/>
                  </a:cubicBezTo>
                  <a:cubicBezTo>
                    <a:pt x="2166" y="2782"/>
                    <a:pt x="2873" y="2318"/>
                    <a:pt x="2918" y="1391"/>
                  </a:cubicBezTo>
                  <a:cubicBezTo>
                    <a:pt x="2873" y="464"/>
                    <a:pt x="2166" y="1"/>
                    <a:pt x="1459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758000" y="2112025"/>
              <a:ext cx="86650" cy="72950"/>
            </a:xfrm>
            <a:custGeom>
              <a:avLst/>
              <a:gdLst/>
              <a:ahLst/>
              <a:cxnLst/>
              <a:rect l="l" t="t" r="r" b="b"/>
              <a:pathLst>
                <a:path w="3466" h="2918" extrusionOk="0">
                  <a:moveTo>
                    <a:pt x="2006" y="0"/>
                  </a:moveTo>
                  <a:cubicBezTo>
                    <a:pt x="578" y="0"/>
                    <a:pt x="0" y="1855"/>
                    <a:pt x="1186" y="2675"/>
                  </a:cubicBezTo>
                  <a:cubicBezTo>
                    <a:pt x="1440" y="2842"/>
                    <a:pt x="1716" y="2917"/>
                    <a:pt x="1987" y="2917"/>
                  </a:cubicBezTo>
                  <a:cubicBezTo>
                    <a:pt x="2752" y="2917"/>
                    <a:pt x="3465" y="2313"/>
                    <a:pt x="3465" y="1459"/>
                  </a:cubicBezTo>
                  <a:cubicBezTo>
                    <a:pt x="3465" y="639"/>
                    <a:pt x="2797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6759500" y="2279950"/>
              <a:ext cx="85150" cy="72900"/>
            </a:xfrm>
            <a:custGeom>
              <a:avLst/>
              <a:gdLst/>
              <a:ahLst/>
              <a:cxnLst/>
              <a:rect l="l" t="t" r="r" b="b"/>
              <a:pathLst>
                <a:path w="3406" h="2916" extrusionOk="0">
                  <a:moveTo>
                    <a:pt x="1946" y="1"/>
                  </a:moveTo>
                  <a:cubicBezTo>
                    <a:pt x="639" y="1"/>
                    <a:pt x="1" y="1551"/>
                    <a:pt x="913" y="2493"/>
                  </a:cubicBezTo>
                  <a:cubicBezTo>
                    <a:pt x="1205" y="2785"/>
                    <a:pt x="1565" y="2915"/>
                    <a:pt x="1920" y="2915"/>
                  </a:cubicBezTo>
                  <a:cubicBezTo>
                    <a:pt x="2674" y="2915"/>
                    <a:pt x="3405" y="2328"/>
                    <a:pt x="3405" y="1460"/>
                  </a:cubicBezTo>
                  <a:cubicBezTo>
                    <a:pt x="3405" y="639"/>
                    <a:pt x="2737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758750" y="2615075"/>
              <a:ext cx="85900" cy="73375"/>
            </a:xfrm>
            <a:custGeom>
              <a:avLst/>
              <a:gdLst/>
              <a:ahLst/>
              <a:cxnLst/>
              <a:rect l="l" t="t" r="r" b="b"/>
              <a:pathLst>
                <a:path w="3436" h="2935" extrusionOk="0">
                  <a:moveTo>
                    <a:pt x="1976" y="0"/>
                  </a:moveTo>
                  <a:cubicBezTo>
                    <a:pt x="669" y="0"/>
                    <a:pt x="1" y="1581"/>
                    <a:pt x="943" y="2493"/>
                  </a:cubicBezTo>
                  <a:cubicBezTo>
                    <a:pt x="1238" y="2798"/>
                    <a:pt x="1604" y="2934"/>
                    <a:pt x="1964" y="2934"/>
                  </a:cubicBezTo>
                  <a:cubicBezTo>
                    <a:pt x="2713" y="2934"/>
                    <a:pt x="3435" y="2343"/>
                    <a:pt x="3435" y="1459"/>
                  </a:cubicBezTo>
                  <a:cubicBezTo>
                    <a:pt x="3435" y="669"/>
                    <a:pt x="2767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759500" y="1273100"/>
              <a:ext cx="85150" cy="73050"/>
            </a:xfrm>
            <a:custGeom>
              <a:avLst/>
              <a:gdLst/>
              <a:ahLst/>
              <a:cxnLst/>
              <a:rect l="l" t="t" r="r" b="b"/>
              <a:pathLst>
                <a:path w="3406" h="2922" extrusionOk="0">
                  <a:moveTo>
                    <a:pt x="1946" y="1"/>
                  </a:moveTo>
                  <a:cubicBezTo>
                    <a:pt x="639" y="1"/>
                    <a:pt x="1" y="1581"/>
                    <a:pt x="913" y="2493"/>
                  </a:cubicBezTo>
                  <a:cubicBezTo>
                    <a:pt x="1208" y="2789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60"/>
                  </a:cubicBezTo>
                  <a:cubicBezTo>
                    <a:pt x="3405" y="669"/>
                    <a:pt x="2737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759500" y="2783000"/>
              <a:ext cx="85150" cy="73050"/>
            </a:xfrm>
            <a:custGeom>
              <a:avLst/>
              <a:gdLst/>
              <a:ahLst/>
              <a:cxnLst/>
              <a:rect l="l" t="t" r="r" b="b"/>
              <a:pathLst>
                <a:path w="3406" h="2922" extrusionOk="0">
                  <a:moveTo>
                    <a:pt x="1946" y="1"/>
                  </a:moveTo>
                  <a:cubicBezTo>
                    <a:pt x="639" y="1"/>
                    <a:pt x="1" y="1581"/>
                    <a:pt x="913" y="2493"/>
                  </a:cubicBezTo>
                  <a:cubicBezTo>
                    <a:pt x="1208" y="2789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60"/>
                  </a:cubicBezTo>
                  <a:cubicBezTo>
                    <a:pt x="3405" y="669"/>
                    <a:pt x="2737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758750" y="1608975"/>
              <a:ext cx="85900" cy="72875"/>
            </a:xfrm>
            <a:custGeom>
              <a:avLst/>
              <a:gdLst/>
              <a:ahLst/>
              <a:cxnLst/>
              <a:rect l="l" t="t" r="r" b="b"/>
              <a:pathLst>
                <a:path w="3436" h="2915" extrusionOk="0">
                  <a:moveTo>
                    <a:pt x="1976" y="1"/>
                  </a:moveTo>
                  <a:cubicBezTo>
                    <a:pt x="669" y="1"/>
                    <a:pt x="1" y="1551"/>
                    <a:pt x="943" y="2493"/>
                  </a:cubicBezTo>
                  <a:cubicBezTo>
                    <a:pt x="1235" y="2785"/>
                    <a:pt x="1595" y="2915"/>
                    <a:pt x="1950" y="2915"/>
                  </a:cubicBezTo>
                  <a:cubicBezTo>
                    <a:pt x="2704" y="2915"/>
                    <a:pt x="3435" y="2328"/>
                    <a:pt x="3435" y="1460"/>
                  </a:cubicBezTo>
                  <a:cubicBezTo>
                    <a:pt x="3435" y="639"/>
                    <a:pt x="2767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590050" y="2195600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2007" y="1"/>
                  </a:moveTo>
                  <a:cubicBezTo>
                    <a:pt x="578" y="1"/>
                    <a:pt x="1" y="1855"/>
                    <a:pt x="1186" y="2676"/>
                  </a:cubicBezTo>
                  <a:cubicBezTo>
                    <a:pt x="1429" y="2828"/>
                    <a:pt x="1703" y="2919"/>
                    <a:pt x="2007" y="2919"/>
                  </a:cubicBezTo>
                  <a:cubicBezTo>
                    <a:pt x="3861" y="2828"/>
                    <a:pt x="3861" y="92"/>
                    <a:pt x="200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759500" y="1776150"/>
              <a:ext cx="85150" cy="73050"/>
            </a:xfrm>
            <a:custGeom>
              <a:avLst/>
              <a:gdLst/>
              <a:ahLst/>
              <a:cxnLst/>
              <a:rect l="l" t="t" r="r" b="b"/>
              <a:pathLst>
                <a:path w="3406" h="2922" extrusionOk="0">
                  <a:moveTo>
                    <a:pt x="1946" y="1"/>
                  </a:moveTo>
                  <a:cubicBezTo>
                    <a:pt x="639" y="31"/>
                    <a:pt x="1" y="1581"/>
                    <a:pt x="913" y="2493"/>
                  </a:cubicBezTo>
                  <a:cubicBezTo>
                    <a:pt x="1208" y="2788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60"/>
                  </a:cubicBezTo>
                  <a:cubicBezTo>
                    <a:pt x="3405" y="669"/>
                    <a:pt x="2737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423650" y="602125"/>
              <a:ext cx="85125" cy="72875"/>
            </a:xfrm>
            <a:custGeom>
              <a:avLst/>
              <a:gdLst/>
              <a:ahLst/>
              <a:cxnLst/>
              <a:rect l="l" t="t" r="r" b="b"/>
              <a:pathLst>
                <a:path w="3405" h="2915" extrusionOk="0">
                  <a:moveTo>
                    <a:pt x="1945" y="0"/>
                  </a:moveTo>
                  <a:cubicBezTo>
                    <a:pt x="638" y="0"/>
                    <a:pt x="0" y="1551"/>
                    <a:pt x="912" y="2493"/>
                  </a:cubicBezTo>
                  <a:cubicBezTo>
                    <a:pt x="1204" y="2785"/>
                    <a:pt x="1564" y="2915"/>
                    <a:pt x="1919" y="2915"/>
                  </a:cubicBezTo>
                  <a:cubicBezTo>
                    <a:pt x="2673" y="2915"/>
                    <a:pt x="3404" y="2328"/>
                    <a:pt x="3404" y="1459"/>
                  </a:cubicBezTo>
                  <a:cubicBezTo>
                    <a:pt x="3404" y="639"/>
                    <a:pt x="2766" y="0"/>
                    <a:pt x="194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088525" y="937975"/>
              <a:ext cx="84375" cy="72325"/>
            </a:xfrm>
            <a:custGeom>
              <a:avLst/>
              <a:gdLst/>
              <a:ahLst/>
              <a:cxnLst/>
              <a:rect l="l" t="t" r="r" b="b"/>
              <a:pathLst>
                <a:path w="3375" h="2893" extrusionOk="0">
                  <a:moveTo>
                    <a:pt x="1998" y="0"/>
                  </a:moveTo>
                  <a:cubicBezTo>
                    <a:pt x="1980" y="0"/>
                    <a:pt x="1963" y="1"/>
                    <a:pt x="1946" y="1"/>
                  </a:cubicBezTo>
                  <a:cubicBezTo>
                    <a:pt x="639" y="1"/>
                    <a:pt x="1" y="1551"/>
                    <a:pt x="912" y="2463"/>
                  </a:cubicBezTo>
                  <a:cubicBezTo>
                    <a:pt x="1209" y="2760"/>
                    <a:pt x="1573" y="2892"/>
                    <a:pt x="1929" y="2892"/>
                  </a:cubicBezTo>
                  <a:cubicBezTo>
                    <a:pt x="2669" y="2892"/>
                    <a:pt x="3374" y="2322"/>
                    <a:pt x="3374" y="1460"/>
                  </a:cubicBezTo>
                  <a:cubicBezTo>
                    <a:pt x="3374" y="658"/>
                    <a:pt x="2764" y="0"/>
                    <a:pt x="1998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952500" y="1191050"/>
              <a:ext cx="52450" cy="71450"/>
            </a:xfrm>
            <a:custGeom>
              <a:avLst/>
              <a:gdLst/>
              <a:ahLst/>
              <a:cxnLst/>
              <a:rect l="l" t="t" r="r" b="b"/>
              <a:pathLst>
                <a:path w="2098" h="2858" extrusionOk="0">
                  <a:moveTo>
                    <a:pt x="973" y="0"/>
                  </a:moveTo>
                  <a:lnTo>
                    <a:pt x="1" y="2705"/>
                  </a:lnTo>
                  <a:cubicBezTo>
                    <a:pt x="213" y="2796"/>
                    <a:pt x="426" y="2857"/>
                    <a:pt x="669" y="2857"/>
                  </a:cubicBezTo>
                  <a:cubicBezTo>
                    <a:pt x="852" y="2857"/>
                    <a:pt x="1034" y="2796"/>
                    <a:pt x="1217" y="2736"/>
                  </a:cubicBezTo>
                  <a:cubicBezTo>
                    <a:pt x="1551" y="2584"/>
                    <a:pt x="1824" y="2310"/>
                    <a:pt x="1976" y="1976"/>
                  </a:cubicBezTo>
                  <a:cubicBezTo>
                    <a:pt x="2068" y="1793"/>
                    <a:pt x="2098" y="1581"/>
                    <a:pt x="2098" y="1398"/>
                  </a:cubicBezTo>
                  <a:cubicBezTo>
                    <a:pt x="2098" y="1185"/>
                    <a:pt x="2068" y="1003"/>
                    <a:pt x="1976" y="821"/>
                  </a:cubicBezTo>
                  <a:cubicBezTo>
                    <a:pt x="1824" y="486"/>
                    <a:pt x="1551" y="213"/>
                    <a:pt x="1217" y="61"/>
                  </a:cubicBezTo>
                  <a:cubicBezTo>
                    <a:pt x="1125" y="30"/>
                    <a:pt x="1034" y="0"/>
                    <a:pt x="97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087775" y="127310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2" y="2493"/>
                  </a:cubicBezTo>
                  <a:cubicBezTo>
                    <a:pt x="1238" y="2789"/>
                    <a:pt x="1600" y="2921"/>
                    <a:pt x="1955" y="2921"/>
                  </a:cubicBezTo>
                  <a:cubicBezTo>
                    <a:pt x="2696" y="2921"/>
                    <a:pt x="3404" y="2343"/>
                    <a:pt x="3404" y="1460"/>
                  </a:cubicBezTo>
                  <a:cubicBezTo>
                    <a:pt x="3404" y="66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100675" y="1442750"/>
              <a:ext cx="72225" cy="69550"/>
            </a:xfrm>
            <a:custGeom>
              <a:avLst/>
              <a:gdLst/>
              <a:ahLst/>
              <a:cxnLst/>
              <a:rect l="l" t="t" r="r" b="b"/>
              <a:pathLst>
                <a:path w="2889" h="2782" extrusionOk="0">
                  <a:moveTo>
                    <a:pt x="1445" y="1"/>
                  </a:moveTo>
                  <a:cubicBezTo>
                    <a:pt x="746" y="1"/>
                    <a:pt x="46" y="464"/>
                    <a:pt x="1" y="1391"/>
                  </a:cubicBezTo>
                  <a:cubicBezTo>
                    <a:pt x="46" y="2318"/>
                    <a:pt x="746" y="2782"/>
                    <a:pt x="1445" y="2782"/>
                  </a:cubicBezTo>
                  <a:cubicBezTo>
                    <a:pt x="2144" y="2782"/>
                    <a:pt x="2843" y="2318"/>
                    <a:pt x="2888" y="1391"/>
                  </a:cubicBezTo>
                  <a:cubicBezTo>
                    <a:pt x="2843" y="464"/>
                    <a:pt x="2144" y="1"/>
                    <a:pt x="14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922875" y="2028425"/>
              <a:ext cx="82850" cy="72975"/>
            </a:xfrm>
            <a:custGeom>
              <a:avLst/>
              <a:gdLst/>
              <a:ahLst/>
              <a:cxnLst/>
              <a:rect l="l" t="t" r="r" b="b"/>
              <a:pathLst>
                <a:path w="3314" h="2919" extrusionOk="0">
                  <a:moveTo>
                    <a:pt x="1854" y="1"/>
                  </a:moveTo>
                  <a:cubicBezTo>
                    <a:pt x="0" y="92"/>
                    <a:pt x="0" y="2828"/>
                    <a:pt x="1854" y="2919"/>
                  </a:cubicBezTo>
                  <a:cubicBezTo>
                    <a:pt x="2067" y="2919"/>
                    <a:pt x="2250" y="2889"/>
                    <a:pt x="2432" y="2797"/>
                  </a:cubicBezTo>
                  <a:cubicBezTo>
                    <a:pt x="2766" y="2645"/>
                    <a:pt x="3040" y="2372"/>
                    <a:pt x="3192" y="2037"/>
                  </a:cubicBezTo>
                  <a:cubicBezTo>
                    <a:pt x="3253" y="1855"/>
                    <a:pt x="3313" y="1673"/>
                    <a:pt x="3313" y="1460"/>
                  </a:cubicBezTo>
                  <a:cubicBezTo>
                    <a:pt x="3313" y="1278"/>
                    <a:pt x="3253" y="1065"/>
                    <a:pt x="3192" y="882"/>
                  </a:cubicBezTo>
                  <a:cubicBezTo>
                    <a:pt x="3040" y="548"/>
                    <a:pt x="2766" y="274"/>
                    <a:pt x="2432" y="123"/>
                  </a:cubicBezTo>
                  <a:cubicBezTo>
                    <a:pt x="2250" y="31"/>
                    <a:pt x="2067" y="1"/>
                    <a:pt x="1854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087775" y="1105175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2" y="2493"/>
                  </a:cubicBezTo>
                  <a:cubicBezTo>
                    <a:pt x="1238" y="2788"/>
                    <a:pt x="1600" y="2921"/>
                    <a:pt x="1955" y="2921"/>
                  </a:cubicBezTo>
                  <a:cubicBezTo>
                    <a:pt x="2696" y="2921"/>
                    <a:pt x="3404" y="2343"/>
                    <a:pt x="3404" y="1459"/>
                  </a:cubicBezTo>
                  <a:cubicBezTo>
                    <a:pt x="3404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922875" y="1693325"/>
              <a:ext cx="82850" cy="72250"/>
            </a:xfrm>
            <a:custGeom>
              <a:avLst/>
              <a:gdLst/>
              <a:ahLst/>
              <a:cxnLst/>
              <a:rect l="l" t="t" r="r" b="b"/>
              <a:pathLst>
                <a:path w="3314" h="2890" extrusionOk="0">
                  <a:moveTo>
                    <a:pt x="1854" y="0"/>
                  </a:moveTo>
                  <a:cubicBezTo>
                    <a:pt x="0" y="92"/>
                    <a:pt x="0" y="2797"/>
                    <a:pt x="1854" y="2888"/>
                  </a:cubicBezTo>
                  <a:cubicBezTo>
                    <a:pt x="1877" y="2889"/>
                    <a:pt x="1899" y="2890"/>
                    <a:pt x="1922" y="2890"/>
                  </a:cubicBezTo>
                  <a:cubicBezTo>
                    <a:pt x="2474" y="2890"/>
                    <a:pt x="2987" y="2532"/>
                    <a:pt x="3192" y="2007"/>
                  </a:cubicBezTo>
                  <a:cubicBezTo>
                    <a:pt x="3283" y="1824"/>
                    <a:pt x="3313" y="1642"/>
                    <a:pt x="3313" y="1459"/>
                  </a:cubicBezTo>
                  <a:cubicBezTo>
                    <a:pt x="3313" y="1247"/>
                    <a:pt x="3253" y="1064"/>
                    <a:pt x="3192" y="882"/>
                  </a:cubicBezTo>
                  <a:cubicBezTo>
                    <a:pt x="3040" y="517"/>
                    <a:pt x="2766" y="244"/>
                    <a:pt x="2432" y="122"/>
                  </a:cubicBezTo>
                  <a:cubicBezTo>
                    <a:pt x="2250" y="31"/>
                    <a:pt x="2067" y="0"/>
                    <a:pt x="1854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5922875" y="2195600"/>
              <a:ext cx="82850" cy="72975"/>
            </a:xfrm>
            <a:custGeom>
              <a:avLst/>
              <a:gdLst/>
              <a:ahLst/>
              <a:cxnLst/>
              <a:rect l="l" t="t" r="r" b="b"/>
              <a:pathLst>
                <a:path w="3314" h="2919" extrusionOk="0">
                  <a:moveTo>
                    <a:pt x="1854" y="1"/>
                  </a:moveTo>
                  <a:cubicBezTo>
                    <a:pt x="0" y="92"/>
                    <a:pt x="0" y="2828"/>
                    <a:pt x="1854" y="2919"/>
                  </a:cubicBezTo>
                  <a:cubicBezTo>
                    <a:pt x="2037" y="2919"/>
                    <a:pt x="2219" y="2889"/>
                    <a:pt x="2402" y="2797"/>
                  </a:cubicBezTo>
                  <a:cubicBezTo>
                    <a:pt x="2736" y="2676"/>
                    <a:pt x="3009" y="2402"/>
                    <a:pt x="3161" y="2037"/>
                  </a:cubicBezTo>
                  <a:cubicBezTo>
                    <a:pt x="3313" y="1703"/>
                    <a:pt x="3313" y="1278"/>
                    <a:pt x="3161" y="913"/>
                  </a:cubicBezTo>
                  <a:cubicBezTo>
                    <a:pt x="3040" y="548"/>
                    <a:pt x="2766" y="275"/>
                    <a:pt x="2402" y="123"/>
                  </a:cubicBezTo>
                  <a:cubicBezTo>
                    <a:pt x="2219" y="62"/>
                    <a:pt x="2037" y="1"/>
                    <a:pt x="1854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5920600" y="1525400"/>
              <a:ext cx="85875" cy="72975"/>
            </a:xfrm>
            <a:custGeom>
              <a:avLst/>
              <a:gdLst/>
              <a:ahLst/>
              <a:cxnLst/>
              <a:rect l="l" t="t" r="r" b="b"/>
              <a:pathLst>
                <a:path w="3435" h="2919" extrusionOk="0">
                  <a:moveTo>
                    <a:pt x="1945" y="0"/>
                  </a:moveTo>
                  <a:cubicBezTo>
                    <a:pt x="0" y="0"/>
                    <a:pt x="0" y="2918"/>
                    <a:pt x="1945" y="2918"/>
                  </a:cubicBezTo>
                  <a:cubicBezTo>
                    <a:pt x="2158" y="2918"/>
                    <a:pt x="2341" y="2857"/>
                    <a:pt x="2523" y="2796"/>
                  </a:cubicBezTo>
                  <a:cubicBezTo>
                    <a:pt x="2857" y="2644"/>
                    <a:pt x="3131" y="2371"/>
                    <a:pt x="3283" y="2037"/>
                  </a:cubicBezTo>
                  <a:cubicBezTo>
                    <a:pt x="3435" y="1672"/>
                    <a:pt x="3435" y="1246"/>
                    <a:pt x="3283" y="882"/>
                  </a:cubicBezTo>
                  <a:cubicBezTo>
                    <a:pt x="3131" y="517"/>
                    <a:pt x="2857" y="243"/>
                    <a:pt x="2523" y="122"/>
                  </a:cubicBezTo>
                  <a:cubicBezTo>
                    <a:pt x="2341" y="30"/>
                    <a:pt x="2158" y="0"/>
                    <a:pt x="194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5920600" y="1860500"/>
              <a:ext cx="85875" cy="72975"/>
            </a:xfrm>
            <a:custGeom>
              <a:avLst/>
              <a:gdLst/>
              <a:ahLst/>
              <a:cxnLst/>
              <a:rect l="l" t="t" r="r" b="b"/>
              <a:pathLst>
                <a:path w="3435" h="2919" extrusionOk="0">
                  <a:moveTo>
                    <a:pt x="1945" y="1"/>
                  </a:moveTo>
                  <a:cubicBezTo>
                    <a:pt x="0" y="1"/>
                    <a:pt x="0" y="2918"/>
                    <a:pt x="1945" y="2918"/>
                  </a:cubicBezTo>
                  <a:cubicBezTo>
                    <a:pt x="2158" y="2918"/>
                    <a:pt x="2341" y="2888"/>
                    <a:pt x="2523" y="2797"/>
                  </a:cubicBezTo>
                  <a:cubicBezTo>
                    <a:pt x="2857" y="2675"/>
                    <a:pt x="3131" y="2402"/>
                    <a:pt x="3283" y="2037"/>
                  </a:cubicBezTo>
                  <a:cubicBezTo>
                    <a:pt x="3435" y="1672"/>
                    <a:pt x="3435" y="1277"/>
                    <a:pt x="3283" y="912"/>
                  </a:cubicBezTo>
                  <a:lnTo>
                    <a:pt x="3283" y="882"/>
                  </a:lnTo>
                  <a:cubicBezTo>
                    <a:pt x="3131" y="548"/>
                    <a:pt x="2857" y="274"/>
                    <a:pt x="2523" y="122"/>
                  </a:cubicBezTo>
                  <a:cubicBezTo>
                    <a:pt x="2341" y="61"/>
                    <a:pt x="2158" y="1"/>
                    <a:pt x="19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087775" y="194410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2" y="2492"/>
                  </a:cubicBezTo>
                  <a:cubicBezTo>
                    <a:pt x="1238" y="2788"/>
                    <a:pt x="1600" y="2921"/>
                    <a:pt x="1955" y="2921"/>
                  </a:cubicBezTo>
                  <a:cubicBezTo>
                    <a:pt x="2696" y="2921"/>
                    <a:pt x="3404" y="2343"/>
                    <a:pt x="3404" y="1459"/>
                  </a:cubicBezTo>
                  <a:cubicBezTo>
                    <a:pt x="3404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435800" y="769875"/>
              <a:ext cx="72975" cy="73150"/>
            </a:xfrm>
            <a:custGeom>
              <a:avLst/>
              <a:gdLst/>
              <a:ahLst/>
              <a:cxnLst/>
              <a:rect l="l" t="t" r="r" b="b"/>
              <a:pathLst>
                <a:path w="2919" h="2926" extrusionOk="0">
                  <a:moveTo>
                    <a:pt x="1459" y="0"/>
                  </a:moveTo>
                  <a:cubicBezTo>
                    <a:pt x="912" y="0"/>
                    <a:pt x="365" y="297"/>
                    <a:pt x="122" y="889"/>
                  </a:cubicBezTo>
                  <a:cubicBezTo>
                    <a:pt x="31" y="1072"/>
                    <a:pt x="0" y="1254"/>
                    <a:pt x="0" y="1467"/>
                  </a:cubicBezTo>
                  <a:cubicBezTo>
                    <a:pt x="0" y="1558"/>
                    <a:pt x="0" y="1649"/>
                    <a:pt x="31" y="1740"/>
                  </a:cubicBezTo>
                  <a:cubicBezTo>
                    <a:pt x="183" y="2531"/>
                    <a:pt x="821" y="2926"/>
                    <a:pt x="1459" y="2926"/>
                  </a:cubicBezTo>
                  <a:cubicBezTo>
                    <a:pt x="2098" y="2926"/>
                    <a:pt x="2736" y="2531"/>
                    <a:pt x="2888" y="1740"/>
                  </a:cubicBezTo>
                  <a:cubicBezTo>
                    <a:pt x="2918" y="1649"/>
                    <a:pt x="2918" y="1558"/>
                    <a:pt x="2918" y="1467"/>
                  </a:cubicBezTo>
                  <a:cubicBezTo>
                    <a:pt x="2918" y="1254"/>
                    <a:pt x="2888" y="1072"/>
                    <a:pt x="2797" y="889"/>
                  </a:cubicBezTo>
                  <a:cubicBezTo>
                    <a:pt x="2554" y="297"/>
                    <a:pt x="2006" y="0"/>
                    <a:pt x="1459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087775" y="1608975"/>
              <a:ext cx="85125" cy="72875"/>
            </a:xfrm>
            <a:custGeom>
              <a:avLst/>
              <a:gdLst/>
              <a:ahLst/>
              <a:cxnLst/>
              <a:rect l="l" t="t" r="r" b="b"/>
              <a:pathLst>
                <a:path w="3405" h="2915" extrusionOk="0">
                  <a:moveTo>
                    <a:pt x="1976" y="1"/>
                  </a:moveTo>
                  <a:cubicBezTo>
                    <a:pt x="669" y="1"/>
                    <a:pt x="0" y="1551"/>
                    <a:pt x="912" y="2493"/>
                  </a:cubicBezTo>
                  <a:cubicBezTo>
                    <a:pt x="1213" y="2785"/>
                    <a:pt x="1577" y="2915"/>
                    <a:pt x="1932" y="2915"/>
                  </a:cubicBezTo>
                  <a:cubicBezTo>
                    <a:pt x="2688" y="2915"/>
                    <a:pt x="3404" y="2328"/>
                    <a:pt x="3404" y="1460"/>
                  </a:cubicBezTo>
                  <a:cubicBezTo>
                    <a:pt x="3404" y="63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162225" y="634050"/>
              <a:ext cx="10675" cy="30400"/>
            </a:xfrm>
            <a:custGeom>
              <a:avLst/>
              <a:gdLst/>
              <a:ahLst/>
              <a:cxnLst/>
              <a:rect l="l" t="t" r="r" b="b"/>
              <a:pathLst>
                <a:path w="427" h="1216" extrusionOk="0">
                  <a:moveTo>
                    <a:pt x="426" y="0"/>
                  </a:moveTo>
                  <a:lnTo>
                    <a:pt x="1" y="1216"/>
                  </a:lnTo>
                  <a:cubicBezTo>
                    <a:pt x="274" y="942"/>
                    <a:pt x="426" y="578"/>
                    <a:pt x="426" y="182"/>
                  </a:cubicBezTo>
                  <a:cubicBezTo>
                    <a:pt x="426" y="122"/>
                    <a:pt x="426" y="61"/>
                    <a:pt x="42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106775" y="470675"/>
              <a:ext cx="72975" cy="36475"/>
            </a:xfrm>
            <a:custGeom>
              <a:avLst/>
              <a:gdLst/>
              <a:ahLst/>
              <a:cxnLst/>
              <a:rect l="l" t="t" r="r" b="b"/>
              <a:pathLst>
                <a:path w="2919" h="1459" extrusionOk="0">
                  <a:moveTo>
                    <a:pt x="1" y="0"/>
                  </a:moveTo>
                  <a:cubicBezTo>
                    <a:pt x="1" y="821"/>
                    <a:pt x="669" y="1459"/>
                    <a:pt x="1490" y="1459"/>
                  </a:cubicBezTo>
                  <a:cubicBezTo>
                    <a:pt x="2280" y="1459"/>
                    <a:pt x="2919" y="790"/>
                    <a:pt x="2919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087775" y="2279950"/>
              <a:ext cx="85125" cy="72900"/>
            </a:xfrm>
            <a:custGeom>
              <a:avLst/>
              <a:gdLst/>
              <a:ahLst/>
              <a:cxnLst/>
              <a:rect l="l" t="t" r="r" b="b"/>
              <a:pathLst>
                <a:path w="3405" h="2916" extrusionOk="0">
                  <a:moveTo>
                    <a:pt x="1976" y="1"/>
                  </a:moveTo>
                  <a:cubicBezTo>
                    <a:pt x="669" y="1"/>
                    <a:pt x="0" y="1551"/>
                    <a:pt x="942" y="2493"/>
                  </a:cubicBezTo>
                  <a:cubicBezTo>
                    <a:pt x="1234" y="2785"/>
                    <a:pt x="1591" y="2915"/>
                    <a:pt x="1942" y="2915"/>
                  </a:cubicBezTo>
                  <a:cubicBezTo>
                    <a:pt x="2688" y="2915"/>
                    <a:pt x="3404" y="2328"/>
                    <a:pt x="3404" y="1460"/>
                  </a:cubicBezTo>
                  <a:cubicBezTo>
                    <a:pt x="3404" y="63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100675" y="2447900"/>
              <a:ext cx="72225" cy="70700"/>
            </a:xfrm>
            <a:custGeom>
              <a:avLst/>
              <a:gdLst/>
              <a:ahLst/>
              <a:cxnLst/>
              <a:rect l="l" t="t" r="r" b="b"/>
              <a:pathLst>
                <a:path w="2889" h="2828" extrusionOk="0">
                  <a:moveTo>
                    <a:pt x="1460" y="0"/>
                  </a:moveTo>
                  <a:cubicBezTo>
                    <a:pt x="639" y="0"/>
                    <a:pt x="1" y="639"/>
                    <a:pt x="1" y="1459"/>
                  </a:cubicBezTo>
                  <a:cubicBezTo>
                    <a:pt x="46" y="2371"/>
                    <a:pt x="746" y="2827"/>
                    <a:pt x="1445" y="2827"/>
                  </a:cubicBezTo>
                  <a:cubicBezTo>
                    <a:pt x="2144" y="2827"/>
                    <a:pt x="2843" y="2371"/>
                    <a:pt x="2888" y="1459"/>
                  </a:cubicBezTo>
                  <a:cubicBezTo>
                    <a:pt x="2888" y="639"/>
                    <a:pt x="2250" y="0"/>
                    <a:pt x="1460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5920600" y="1357450"/>
              <a:ext cx="85875" cy="72975"/>
            </a:xfrm>
            <a:custGeom>
              <a:avLst/>
              <a:gdLst/>
              <a:ahLst/>
              <a:cxnLst/>
              <a:rect l="l" t="t" r="r" b="b"/>
              <a:pathLst>
                <a:path w="3435" h="2919" extrusionOk="0">
                  <a:moveTo>
                    <a:pt x="1945" y="1"/>
                  </a:moveTo>
                  <a:cubicBezTo>
                    <a:pt x="0" y="1"/>
                    <a:pt x="0" y="2919"/>
                    <a:pt x="1945" y="2919"/>
                  </a:cubicBezTo>
                  <a:cubicBezTo>
                    <a:pt x="2158" y="2919"/>
                    <a:pt x="2341" y="2858"/>
                    <a:pt x="2523" y="2797"/>
                  </a:cubicBezTo>
                  <a:cubicBezTo>
                    <a:pt x="2857" y="2645"/>
                    <a:pt x="3131" y="2371"/>
                    <a:pt x="3283" y="2037"/>
                  </a:cubicBezTo>
                  <a:cubicBezTo>
                    <a:pt x="3435" y="1672"/>
                    <a:pt x="3435" y="1247"/>
                    <a:pt x="3283" y="913"/>
                  </a:cubicBezTo>
                  <a:lnTo>
                    <a:pt x="3283" y="882"/>
                  </a:lnTo>
                  <a:cubicBezTo>
                    <a:pt x="3131" y="548"/>
                    <a:pt x="2857" y="274"/>
                    <a:pt x="2523" y="122"/>
                  </a:cubicBezTo>
                  <a:cubicBezTo>
                    <a:pt x="2341" y="31"/>
                    <a:pt x="2158" y="1"/>
                    <a:pt x="19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087775" y="177615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2" y="2493"/>
                  </a:cubicBezTo>
                  <a:cubicBezTo>
                    <a:pt x="1238" y="2788"/>
                    <a:pt x="1600" y="2921"/>
                    <a:pt x="1955" y="2921"/>
                  </a:cubicBezTo>
                  <a:cubicBezTo>
                    <a:pt x="2696" y="2921"/>
                    <a:pt x="3404" y="2343"/>
                    <a:pt x="3404" y="1460"/>
                  </a:cubicBezTo>
                  <a:cubicBezTo>
                    <a:pt x="3404" y="66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087000" y="2112025"/>
              <a:ext cx="86650" cy="72950"/>
            </a:xfrm>
            <a:custGeom>
              <a:avLst/>
              <a:gdLst/>
              <a:ahLst/>
              <a:cxnLst/>
              <a:rect l="l" t="t" r="r" b="b"/>
              <a:pathLst>
                <a:path w="3466" h="2918" extrusionOk="0">
                  <a:moveTo>
                    <a:pt x="2007" y="0"/>
                  </a:moveTo>
                  <a:cubicBezTo>
                    <a:pt x="548" y="0"/>
                    <a:pt x="1" y="1855"/>
                    <a:pt x="1186" y="2675"/>
                  </a:cubicBezTo>
                  <a:cubicBezTo>
                    <a:pt x="1432" y="2842"/>
                    <a:pt x="1705" y="2917"/>
                    <a:pt x="1974" y="2917"/>
                  </a:cubicBezTo>
                  <a:cubicBezTo>
                    <a:pt x="2736" y="2917"/>
                    <a:pt x="3466" y="2313"/>
                    <a:pt x="3466" y="1459"/>
                  </a:cubicBezTo>
                  <a:cubicBezTo>
                    <a:pt x="3466" y="639"/>
                    <a:pt x="2797" y="0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105250" y="770050"/>
              <a:ext cx="67650" cy="72225"/>
            </a:xfrm>
            <a:custGeom>
              <a:avLst/>
              <a:gdLst/>
              <a:ahLst/>
              <a:cxnLst/>
              <a:rect l="l" t="t" r="r" b="b"/>
              <a:pathLst>
                <a:path w="2706" h="2889" extrusionOk="0">
                  <a:moveTo>
                    <a:pt x="1277" y="1"/>
                  </a:moveTo>
                  <a:cubicBezTo>
                    <a:pt x="1094" y="1"/>
                    <a:pt x="912" y="31"/>
                    <a:pt x="760" y="92"/>
                  </a:cubicBezTo>
                  <a:lnTo>
                    <a:pt x="0" y="2189"/>
                  </a:lnTo>
                  <a:cubicBezTo>
                    <a:pt x="274" y="2645"/>
                    <a:pt x="760" y="2888"/>
                    <a:pt x="1277" y="2888"/>
                  </a:cubicBezTo>
                  <a:cubicBezTo>
                    <a:pt x="1946" y="2888"/>
                    <a:pt x="2553" y="2402"/>
                    <a:pt x="2675" y="1733"/>
                  </a:cubicBezTo>
                  <a:cubicBezTo>
                    <a:pt x="2705" y="1642"/>
                    <a:pt x="2705" y="1551"/>
                    <a:pt x="2705" y="1460"/>
                  </a:cubicBezTo>
                  <a:cubicBezTo>
                    <a:pt x="2705" y="639"/>
                    <a:pt x="2067" y="1"/>
                    <a:pt x="127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423650" y="194410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45" y="0"/>
                  </a:moveTo>
                  <a:cubicBezTo>
                    <a:pt x="638" y="0"/>
                    <a:pt x="0" y="1581"/>
                    <a:pt x="912" y="2492"/>
                  </a:cubicBezTo>
                  <a:cubicBezTo>
                    <a:pt x="1207" y="2788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59"/>
                  </a:cubicBezTo>
                  <a:cubicBezTo>
                    <a:pt x="3404" y="669"/>
                    <a:pt x="2766" y="0"/>
                    <a:pt x="194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6423650" y="2279950"/>
              <a:ext cx="85125" cy="72900"/>
            </a:xfrm>
            <a:custGeom>
              <a:avLst/>
              <a:gdLst/>
              <a:ahLst/>
              <a:cxnLst/>
              <a:rect l="l" t="t" r="r" b="b"/>
              <a:pathLst>
                <a:path w="3405" h="2916" extrusionOk="0">
                  <a:moveTo>
                    <a:pt x="1945" y="1"/>
                  </a:moveTo>
                  <a:cubicBezTo>
                    <a:pt x="638" y="1"/>
                    <a:pt x="0" y="1551"/>
                    <a:pt x="912" y="2493"/>
                  </a:cubicBezTo>
                  <a:cubicBezTo>
                    <a:pt x="1204" y="2785"/>
                    <a:pt x="1564" y="2915"/>
                    <a:pt x="1919" y="2915"/>
                  </a:cubicBezTo>
                  <a:cubicBezTo>
                    <a:pt x="2673" y="2915"/>
                    <a:pt x="3404" y="2328"/>
                    <a:pt x="3404" y="1460"/>
                  </a:cubicBezTo>
                  <a:cubicBezTo>
                    <a:pt x="3404" y="639"/>
                    <a:pt x="2766" y="1"/>
                    <a:pt x="19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422125" y="2112025"/>
              <a:ext cx="86650" cy="72950"/>
            </a:xfrm>
            <a:custGeom>
              <a:avLst/>
              <a:gdLst/>
              <a:ahLst/>
              <a:cxnLst/>
              <a:rect l="l" t="t" r="r" b="b"/>
              <a:pathLst>
                <a:path w="3466" h="2918" extrusionOk="0">
                  <a:moveTo>
                    <a:pt x="2006" y="0"/>
                  </a:moveTo>
                  <a:cubicBezTo>
                    <a:pt x="578" y="0"/>
                    <a:pt x="0" y="1855"/>
                    <a:pt x="1186" y="2675"/>
                  </a:cubicBezTo>
                  <a:cubicBezTo>
                    <a:pt x="1440" y="2842"/>
                    <a:pt x="1716" y="2917"/>
                    <a:pt x="1987" y="2917"/>
                  </a:cubicBezTo>
                  <a:cubicBezTo>
                    <a:pt x="2752" y="2917"/>
                    <a:pt x="3465" y="2313"/>
                    <a:pt x="3465" y="1459"/>
                  </a:cubicBezTo>
                  <a:cubicBezTo>
                    <a:pt x="3465" y="639"/>
                    <a:pt x="2827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423650" y="1608975"/>
              <a:ext cx="85125" cy="72875"/>
            </a:xfrm>
            <a:custGeom>
              <a:avLst/>
              <a:gdLst/>
              <a:ahLst/>
              <a:cxnLst/>
              <a:rect l="l" t="t" r="r" b="b"/>
              <a:pathLst>
                <a:path w="3405" h="2915" extrusionOk="0">
                  <a:moveTo>
                    <a:pt x="1945" y="1"/>
                  </a:moveTo>
                  <a:cubicBezTo>
                    <a:pt x="638" y="1"/>
                    <a:pt x="0" y="1551"/>
                    <a:pt x="912" y="2493"/>
                  </a:cubicBezTo>
                  <a:cubicBezTo>
                    <a:pt x="1204" y="2785"/>
                    <a:pt x="1564" y="2915"/>
                    <a:pt x="1919" y="2915"/>
                  </a:cubicBezTo>
                  <a:cubicBezTo>
                    <a:pt x="2673" y="2915"/>
                    <a:pt x="3404" y="2328"/>
                    <a:pt x="3404" y="1460"/>
                  </a:cubicBezTo>
                  <a:cubicBezTo>
                    <a:pt x="3404" y="639"/>
                    <a:pt x="2766" y="1"/>
                    <a:pt x="19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423650" y="177615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45" y="1"/>
                  </a:moveTo>
                  <a:cubicBezTo>
                    <a:pt x="638" y="31"/>
                    <a:pt x="0" y="1581"/>
                    <a:pt x="912" y="2493"/>
                  </a:cubicBezTo>
                  <a:cubicBezTo>
                    <a:pt x="1207" y="2788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60"/>
                  </a:cubicBezTo>
                  <a:cubicBezTo>
                    <a:pt x="3404" y="669"/>
                    <a:pt x="2766" y="1"/>
                    <a:pt x="19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435800" y="144275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59" y="1"/>
                  </a:moveTo>
                  <a:cubicBezTo>
                    <a:pt x="753" y="1"/>
                    <a:pt x="46" y="464"/>
                    <a:pt x="0" y="1391"/>
                  </a:cubicBezTo>
                  <a:cubicBezTo>
                    <a:pt x="46" y="2318"/>
                    <a:pt x="753" y="2782"/>
                    <a:pt x="1459" y="2782"/>
                  </a:cubicBezTo>
                  <a:cubicBezTo>
                    <a:pt x="2166" y="2782"/>
                    <a:pt x="2873" y="2318"/>
                    <a:pt x="2918" y="1391"/>
                  </a:cubicBezTo>
                  <a:cubicBezTo>
                    <a:pt x="2873" y="464"/>
                    <a:pt x="2166" y="1"/>
                    <a:pt x="1459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423650" y="1105175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45" y="0"/>
                  </a:moveTo>
                  <a:cubicBezTo>
                    <a:pt x="638" y="0"/>
                    <a:pt x="0" y="1581"/>
                    <a:pt x="912" y="2493"/>
                  </a:cubicBezTo>
                  <a:cubicBezTo>
                    <a:pt x="1207" y="2788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59"/>
                  </a:cubicBezTo>
                  <a:cubicBezTo>
                    <a:pt x="3404" y="669"/>
                    <a:pt x="2766" y="0"/>
                    <a:pt x="194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802800" y="1618100"/>
              <a:ext cx="34975" cy="63100"/>
            </a:xfrm>
            <a:custGeom>
              <a:avLst/>
              <a:gdLst/>
              <a:ahLst/>
              <a:cxnLst/>
              <a:rect l="l" t="t" r="r" b="b"/>
              <a:pathLst>
                <a:path w="1399" h="2524" extrusionOk="0">
                  <a:moveTo>
                    <a:pt x="913" y="0"/>
                  </a:moveTo>
                  <a:lnTo>
                    <a:pt x="1" y="2523"/>
                  </a:lnTo>
                  <a:cubicBezTo>
                    <a:pt x="791" y="2493"/>
                    <a:pt x="1399" y="1854"/>
                    <a:pt x="1399" y="1095"/>
                  </a:cubicBezTo>
                  <a:cubicBezTo>
                    <a:pt x="1399" y="669"/>
                    <a:pt x="1217" y="274"/>
                    <a:pt x="91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6423650" y="127310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45" y="1"/>
                  </a:moveTo>
                  <a:cubicBezTo>
                    <a:pt x="638" y="1"/>
                    <a:pt x="0" y="1581"/>
                    <a:pt x="912" y="2493"/>
                  </a:cubicBezTo>
                  <a:cubicBezTo>
                    <a:pt x="1207" y="2789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60"/>
                  </a:cubicBezTo>
                  <a:cubicBezTo>
                    <a:pt x="3404" y="669"/>
                    <a:pt x="2766" y="1"/>
                    <a:pt x="19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423650" y="937975"/>
              <a:ext cx="85125" cy="72325"/>
            </a:xfrm>
            <a:custGeom>
              <a:avLst/>
              <a:gdLst/>
              <a:ahLst/>
              <a:cxnLst/>
              <a:rect l="l" t="t" r="r" b="b"/>
              <a:pathLst>
                <a:path w="3405" h="2893" extrusionOk="0">
                  <a:moveTo>
                    <a:pt x="1999" y="0"/>
                  </a:moveTo>
                  <a:cubicBezTo>
                    <a:pt x="1981" y="0"/>
                    <a:pt x="1963" y="1"/>
                    <a:pt x="1945" y="1"/>
                  </a:cubicBezTo>
                  <a:cubicBezTo>
                    <a:pt x="669" y="1"/>
                    <a:pt x="0" y="1551"/>
                    <a:pt x="912" y="2463"/>
                  </a:cubicBezTo>
                  <a:cubicBezTo>
                    <a:pt x="1208" y="2760"/>
                    <a:pt x="1576" y="2892"/>
                    <a:pt x="1936" y="2892"/>
                  </a:cubicBezTo>
                  <a:cubicBezTo>
                    <a:pt x="2685" y="2892"/>
                    <a:pt x="3404" y="2322"/>
                    <a:pt x="3404" y="1460"/>
                  </a:cubicBezTo>
                  <a:cubicBezTo>
                    <a:pt x="3404" y="658"/>
                    <a:pt x="2794" y="0"/>
                    <a:pt x="1999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5764800" y="1944175"/>
              <a:ext cx="85150" cy="72875"/>
            </a:xfrm>
            <a:custGeom>
              <a:avLst/>
              <a:gdLst/>
              <a:ahLst/>
              <a:cxnLst/>
              <a:rect l="l" t="t" r="r" b="b"/>
              <a:pathLst>
                <a:path w="3406" h="2915" extrusionOk="0">
                  <a:moveTo>
                    <a:pt x="1473" y="1"/>
                  </a:moveTo>
                  <a:cubicBezTo>
                    <a:pt x="718" y="1"/>
                    <a:pt x="1" y="588"/>
                    <a:pt x="1" y="1456"/>
                  </a:cubicBezTo>
                  <a:cubicBezTo>
                    <a:pt x="1" y="2277"/>
                    <a:pt x="639" y="2915"/>
                    <a:pt x="1460" y="2915"/>
                  </a:cubicBezTo>
                  <a:cubicBezTo>
                    <a:pt x="2737" y="2915"/>
                    <a:pt x="3405" y="1334"/>
                    <a:pt x="2493" y="423"/>
                  </a:cubicBezTo>
                  <a:cubicBezTo>
                    <a:pt x="2192" y="131"/>
                    <a:pt x="1828" y="1"/>
                    <a:pt x="1473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5777725" y="2112025"/>
              <a:ext cx="60050" cy="68425"/>
            </a:xfrm>
            <a:custGeom>
              <a:avLst/>
              <a:gdLst/>
              <a:ahLst/>
              <a:cxnLst/>
              <a:rect l="l" t="t" r="r" b="b"/>
              <a:pathLst>
                <a:path w="2402" h="2737" extrusionOk="0">
                  <a:moveTo>
                    <a:pt x="943" y="0"/>
                  </a:moveTo>
                  <a:cubicBezTo>
                    <a:pt x="609" y="0"/>
                    <a:pt x="274" y="122"/>
                    <a:pt x="1" y="335"/>
                  </a:cubicBezTo>
                  <a:lnTo>
                    <a:pt x="1612" y="2736"/>
                  </a:lnTo>
                  <a:cubicBezTo>
                    <a:pt x="1642" y="2736"/>
                    <a:pt x="1703" y="2706"/>
                    <a:pt x="1764" y="2675"/>
                  </a:cubicBezTo>
                  <a:cubicBezTo>
                    <a:pt x="2159" y="2402"/>
                    <a:pt x="2402" y="1946"/>
                    <a:pt x="2402" y="1459"/>
                  </a:cubicBezTo>
                  <a:cubicBezTo>
                    <a:pt x="2402" y="669"/>
                    <a:pt x="1733" y="0"/>
                    <a:pt x="94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5945675" y="2364300"/>
              <a:ext cx="60800" cy="68425"/>
            </a:xfrm>
            <a:custGeom>
              <a:avLst/>
              <a:gdLst/>
              <a:ahLst/>
              <a:cxnLst/>
              <a:rect l="l" t="t" r="r" b="b"/>
              <a:pathLst>
                <a:path w="2432" h="2737" extrusionOk="0">
                  <a:moveTo>
                    <a:pt x="942" y="1"/>
                  </a:moveTo>
                  <a:cubicBezTo>
                    <a:pt x="608" y="1"/>
                    <a:pt x="274" y="122"/>
                    <a:pt x="0" y="335"/>
                  </a:cubicBezTo>
                  <a:lnTo>
                    <a:pt x="1611" y="2736"/>
                  </a:lnTo>
                  <a:cubicBezTo>
                    <a:pt x="1915" y="2584"/>
                    <a:pt x="2158" y="2311"/>
                    <a:pt x="2280" y="2007"/>
                  </a:cubicBezTo>
                  <a:cubicBezTo>
                    <a:pt x="2432" y="1642"/>
                    <a:pt x="2432" y="1217"/>
                    <a:pt x="2280" y="852"/>
                  </a:cubicBezTo>
                  <a:cubicBezTo>
                    <a:pt x="2128" y="518"/>
                    <a:pt x="1854" y="244"/>
                    <a:pt x="1520" y="92"/>
                  </a:cubicBezTo>
                  <a:cubicBezTo>
                    <a:pt x="1338" y="31"/>
                    <a:pt x="1155" y="1"/>
                    <a:pt x="942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5752650" y="177615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46" y="1"/>
                  </a:moveTo>
                  <a:cubicBezTo>
                    <a:pt x="639" y="31"/>
                    <a:pt x="1" y="1581"/>
                    <a:pt x="912" y="2493"/>
                  </a:cubicBezTo>
                  <a:cubicBezTo>
                    <a:pt x="1208" y="2788"/>
                    <a:pt x="1573" y="2921"/>
                    <a:pt x="1933" y="2921"/>
                  </a:cubicBezTo>
                  <a:cubicBezTo>
                    <a:pt x="2683" y="2921"/>
                    <a:pt x="3405" y="2343"/>
                    <a:pt x="3405" y="1460"/>
                  </a:cubicBezTo>
                  <a:cubicBezTo>
                    <a:pt x="3405" y="669"/>
                    <a:pt x="2736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423650" y="2615075"/>
              <a:ext cx="85125" cy="73375"/>
            </a:xfrm>
            <a:custGeom>
              <a:avLst/>
              <a:gdLst/>
              <a:ahLst/>
              <a:cxnLst/>
              <a:rect l="l" t="t" r="r" b="b"/>
              <a:pathLst>
                <a:path w="3405" h="2935" extrusionOk="0">
                  <a:moveTo>
                    <a:pt x="1945" y="0"/>
                  </a:moveTo>
                  <a:cubicBezTo>
                    <a:pt x="638" y="0"/>
                    <a:pt x="0" y="1581"/>
                    <a:pt x="912" y="2493"/>
                  </a:cubicBezTo>
                  <a:cubicBezTo>
                    <a:pt x="1208" y="2798"/>
                    <a:pt x="1573" y="2934"/>
                    <a:pt x="1933" y="2934"/>
                  </a:cubicBezTo>
                  <a:cubicBezTo>
                    <a:pt x="2682" y="2934"/>
                    <a:pt x="3404" y="2343"/>
                    <a:pt x="3404" y="1459"/>
                  </a:cubicBezTo>
                  <a:cubicBezTo>
                    <a:pt x="3404" y="669"/>
                    <a:pt x="2766" y="0"/>
                    <a:pt x="194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423650" y="295095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45" y="0"/>
                  </a:moveTo>
                  <a:cubicBezTo>
                    <a:pt x="638" y="0"/>
                    <a:pt x="0" y="1581"/>
                    <a:pt x="912" y="2493"/>
                  </a:cubicBezTo>
                  <a:cubicBezTo>
                    <a:pt x="1207" y="2788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59"/>
                  </a:cubicBezTo>
                  <a:cubicBezTo>
                    <a:pt x="3404" y="638"/>
                    <a:pt x="2766" y="0"/>
                    <a:pt x="194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113600" y="2615075"/>
              <a:ext cx="59300" cy="69175"/>
            </a:xfrm>
            <a:custGeom>
              <a:avLst/>
              <a:gdLst/>
              <a:ahLst/>
              <a:cxnLst/>
              <a:rect l="l" t="t" r="r" b="b"/>
              <a:pathLst>
                <a:path w="2372" h="2767" extrusionOk="0">
                  <a:moveTo>
                    <a:pt x="943" y="0"/>
                  </a:moveTo>
                  <a:cubicBezTo>
                    <a:pt x="578" y="0"/>
                    <a:pt x="244" y="152"/>
                    <a:pt x="1" y="365"/>
                  </a:cubicBezTo>
                  <a:lnTo>
                    <a:pt x="1581" y="2766"/>
                  </a:lnTo>
                  <a:cubicBezTo>
                    <a:pt x="2067" y="2523"/>
                    <a:pt x="2371" y="2006"/>
                    <a:pt x="2371" y="1459"/>
                  </a:cubicBezTo>
                  <a:cubicBezTo>
                    <a:pt x="2371" y="669"/>
                    <a:pt x="1733" y="0"/>
                    <a:pt x="94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6435800" y="244960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59" y="1"/>
                  </a:moveTo>
                  <a:cubicBezTo>
                    <a:pt x="753" y="1"/>
                    <a:pt x="46" y="464"/>
                    <a:pt x="0" y="1391"/>
                  </a:cubicBezTo>
                  <a:cubicBezTo>
                    <a:pt x="46" y="2318"/>
                    <a:pt x="753" y="2782"/>
                    <a:pt x="1459" y="2782"/>
                  </a:cubicBezTo>
                  <a:cubicBezTo>
                    <a:pt x="2166" y="2782"/>
                    <a:pt x="2873" y="2318"/>
                    <a:pt x="2918" y="1391"/>
                  </a:cubicBezTo>
                  <a:cubicBezTo>
                    <a:pt x="2873" y="464"/>
                    <a:pt x="2166" y="1"/>
                    <a:pt x="1459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6423650" y="278300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45" y="1"/>
                  </a:moveTo>
                  <a:cubicBezTo>
                    <a:pt x="638" y="1"/>
                    <a:pt x="0" y="1581"/>
                    <a:pt x="912" y="2493"/>
                  </a:cubicBezTo>
                  <a:cubicBezTo>
                    <a:pt x="1207" y="2789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60"/>
                  </a:cubicBezTo>
                  <a:cubicBezTo>
                    <a:pt x="3404" y="669"/>
                    <a:pt x="2766" y="1"/>
                    <a:pt x="19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7261800" y="4042150"/>
              <a:ext cx="85900" cy="72200"/>
            </a:xfrm>
            <a:custGeom>
              <a:avLst/>
              <a:gdLst/>
              <a:ahLst/>
              <a:cxnLst/>
              <a:rect l="l" t="t" r="r" b="b"/>
              <a:pathLst>
                <a:path w="3436" h="2888" extrusionOk="0">
                  <a:moveTo>
                    <a:pt x="2007" y="0"/>
                  </a:moveTo>
                  <a:cubicBezTo>
                    <a:pt x="578" y="0"/>
                    <a:pt x="0" y="1854"/>
                    <a:pt x="1186" y="2645"/>
                  </a:cubicBezTo>
                  <a:lnTo>
                    <a:pt x="1156" y="2645"/>
                  </a:lnTo>
                  <a:cubicBezTo>
                    <a:pt x="1399" y="2797"/>
                    <a:pt x="1703" y="2888"/>
                    <a:pt x="1976" y="2888"/>
                  </a:cubicBezTo>
                  <a:cubicBezTo>
                    <a:pt x="2463" y="2888"/>
                    <a:pt x="2918" y="2645"/>
                    <a:pt x="3192" y="2249"/>
                  </a:cubicBezTo>
                  <a:cubicBezTo>
                    <a:pt x="3283" y="2098"/>
                    <a:pt x="3374" y="1915"/>
                    <a:pt x="3405" y="1733"/>
                  </a:cubicBezTo>
                  <a:cubicBezTo>
                    <a:pt x="3435" y="1520"/>
                    <a:pt x="3435" y="1338"/>
                    <a:pt x="3405" y="1125"/>
                  </a:cubicBezTo>
                  <a:cubicBezTo>
                    <a:pt x="3374" y="942"/>
                    <a:pt x="3283" y="760"/>
                    <a:pt x="3192" y="608"/>
                  </a:cubicBezTo>
                  <a:cubicBezTo>
                    <a:pt x="3101" y="456"/>
                    <a:pt x="2949" y="335"/>
                    <a:pt x="2797" y="243"/>
                  </a:cubicBezTo>
                  <a:cubicBezTo>
                    <a:pt x="2554" y="61"/>
                    <a:pt x="2280" y="0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7119700" y="4125500"/>
              <a:ext cx="60050" cy="68650"/>
            </a:xfrm>
            <a:custGeom>
              <a:avLst/>
              <a:gdLst/>
              <a:ahLst/>
              <a:cxnLst/>
              <a:rect l="l" t="t" r="r" b="b"/>
              <a:pathLst>
                <a:path w="2402" h="2746" extrusionOk="0">
                  <a:moveTo>
                    <a:pt x="948" y="1"/>
                  </a:moveTo>
                  <a:cubicBezTo>
                    <a:pt x="611" y="1"/>
                    <a:pt x="272" y="115"/>
                    <a:pt x="0" y="344"/>
                  </a:cubicBezTo>
                  <a:lnTo>
                    <a:pt x="1611" y="2745"/>
                  </a:lnTo>
                  <a:cubicBezTo>
                    <a:pt x="1672" y="2715"/>
                    <a:pt x="1703" y="2685"/>
                    <a:pt x="1763" y="2654"/>
                  </a:cubicBezTo>
                  <a:cubicBezTo>
                    <a:pt x="2159" y="2381"/>
                    <a:pt x="2402" y="1925"/>
                    <a:pt x="2402" y="1469"/>
                  </a:cubicBezTo>
                  <a:cubicBezTo>
                    <a:pt x="2402" y="1347"/>
                    <a:pt x="2402" y="1256"/>
                    <a:pt x="2371" y="1165"/>
                  </a:cubicBezTo>
                  <a:cubicBezTo>
                    <a:pt x="2341" y="982"/>
                    <a:pt x="2280" y="800"/>
                    <a:pt x="2159" y="648"/>
                  </a:cubicBezTo>
                  <a:cubicBezTo>
                    <a:pt x="2098" y="557"/>
                    <a:pt x="2037" y="496"/>
                    <a:pt x="1976" y="435"/>
                  </a:cubicBezTo>
                  <a:cubicBezTo>
                    <a:pt x="1703" y="146"/>
                    <a:pt x="1327" y="1"/>
                    <a:pt x="948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6951775" y="3873450"/>
              <a:ext cx="60050" cy="69175"/>
            </a:xfrm>
            <a:custGeom>
              <a:avLst/>
              <a:gdLst/>
              <a:ahLst/>
              <a:cxnLst/>
              <a:rect l="l" t="t" r="r" b="b"/>
              <a:pathLst>
                <a:path w="2402" h="2767" extrusionOk="0">
                  <a:moveTo>
                    <a:pt x="973" y="0"/>
                  </a:moveTo>
                  <a:cubicBezTo>
                    <a:pt x="669" y="0"/>
                    <a:pt x="395" y="92"/>
                    <a:pt x="152" y="274"/>
                  </a:cubicBezTo>
                  <a:lnTo>
                    <a:pt x="0" y="365"/>
                  </a:lnTo>
                  <a:lnTo>
                    <a:pt x="1611" y="2766"/>
                  </a:lnTo>
                  <a:cubicBezTo>
                    <a:pt x="2097" y="2523"/>
                    <a:pt x="2401" y="2006"/>
                    <a:pt x="2401" y="1459"/>
                  </a:cubicBezTo>
                  <a:cubicBezTo>
                    <a:pt x="2401" y="669"/>
                    <a:pt x="1763" y="0"/>
                    <a:pt x="97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7261050" y="853650"/>
              <a:ext cx="86650" cy="72975"/>
            </a:xfrm>
            <a:custGeom>
              <a:avLst/>
              <a:gdLst/>
              <a:ahLst/>
              <a:cxnLst/>
              <a:rect l="l" t="t" r="r" b="b"/>
              <a:pathLst>
                <a:path w="3466" h="2919" extrusionOk="0">
                  <a:moveTo>
                    <a:pt x="2006" y="0"/>
                  </a:moveTo>
                  <a:cubicBezTo>
                    <a:pt x="578" y="0"/>
                    <a:pt x="0" y="1855"/>
                    <a:pt x="1186" y="2675"/>
                  </a:cubicBezTo>
                  <a:cubicBezTo>
                    <a:pt x="1429" y="2827"/>
                    <a:pt x="1733" y="2918"/>
                    <a:pt x="2006" y="2918"/>
                  </a:cubicBezTo>
                  <a:cubicBezTo>
                    <a:pt x="2310" y="2918"/>
                    <a:pt x="2584" y="2827"/>
                    <a:pt x="2827" y="2675"/>
                  </a:cubicBezTo>
                  <a:cubicBezTo>
                    <a:pt x="2979" y="2554"/>
                    <a:pt x="3100" y="2432"/>
                    <a:pt x="3192" y="2280"/>
                  </a:cubicBezTo>
                  <a:cubicBezTo>
                    <a:pt x="3313" y="2128"/>
                    <a:pt x="3374" y="1946"/>
                    <a:pt x="3435" y="1763"/>
                  </a:cubicBezTo>
                  <a:cubicBezTo>
                    <a:pt x="3435" y="1672"/>
                    <a:pt x="3465" y="1581"/>
                    <a:pt x="3465" y="1490"/>
                  </a:cubicBezTo>
                  <a:cubicBezTo>
                    <a:pt x="3465" y="1368"/>
                    <a:pt x="3435" y="1277"/>
                    <a:pt x="3435" y="1186"/>
                  </a:cubicBezTo>
                  <a:cubicBezTo>
                    <a:pt x="3344" y="821"/>
                    <a:pt x="3131" y="487"/>
                    <a:pt x="2827" y="274"/>
                  </a:cubicBezTo>
                  <a:cubicBezTo>
                    <a:pt x="2584" y="92"/>
                    <a:pt x="2310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927450" y="518525"/>
              <a:ext cx="96525" cy="72225"/>
            </a:xfrm>
            <a:custGeom>
              <a:avLst/>
              <a:gdLst/>
              <a:ahLst/>
              <a:cxnLst/>
              <a:rect l="l" t="t" r="r" b="b"/>
              <a:pathLst>
                <a:path w="3861" h="2889" extrusionOk="0">
                  <a:moveTo>
                    <a:pt x="1946" y="1"/>
                  </a:moveTo>
                  <a:cubicBezTo>
                    <a:pt x="0" y="1"/>
                    <a:pt x="0" y="2889"/>
                    <a:pt x="1946" y="2889"/>
                  </a:cubicBezTo>
                  <a:cubicBezTo>
                    <a:pt x="3861" y="2889"/>
                    <a:pt x="386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6925925" y="3706275"/>
              <a:ext cx="98050" cy="72200"/>
            </a:xfrm>
            <a:custGeom>
              <a:avLst/>
              <a:gdLst/>
              <a:ahLst/>
              <a:cxnLst/>
              <a:rect l="l" t="t" r="r" b="b"/>
              <a:pathLst>
                <a:path w="3922" h="2888" extrusionOk="0">
                  <a:moveTo>
                    <a:pt x="2007" y="0"/>
                  </a:moveTo>
                  <a:cubicBezTo>
                    <a:pt x="548" y="0"/>
                    <a:pt x="1" y="1854"/>
                    <a:pt x="1186" y="2645"/>
                  </a:cubicBezTo>
                  <a:cubicBezTo>
                    <a:pt x="1429" y="2827"/>
                    <a:pt x="1703" y="2888"/>
                    <a:pt x="2007" y="2888"/>
                  </a:cubicBezTo>
                  <a:cubicBezTo>
                    <a:pt x="3922" y="2888"/>
                    <a:pt x="3922" y="0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7269400" y="686475"/>
              <a:ext cx="78300" cy="72200"/>
            </a:xfrm>
            <a:custGeom>
              <a:avLst/>
              <a:gdLst/>
              <a:ahLst/>
              <a:cxnLst/>
              <a:rect l="l" t="t" r="r" b="b"/>
              <a:pathLst>
                <a:path w="3132" h="2888" extrusionOk="0">
                  <a:moveTo>
                    <a:pt x="1672" y="0"/>
                  </a:moveTo>
                  <a:cubicBezTo>
                    <a:pt x="1368" y="0"/>
                    <a:pt x="1095" y="61"/>
                    <a:pt x="852" y="244"/>
                  </a:cubicBezTo>
                  <a:cubicBezTo>
                    <a:pt x="0" y="821"/>
                    <a:pt x="0" y="2067"/>
                    <a:pt x="852" y="2645"/>
                  </a:cubicBezTo>
                  <a:cubicBezTo>
                    <a:pt x="1095" y="2797"/>
                    <a:pt x="1399" y="2888"/>
                    <a:pt x="1672" y="2888"/>
                  </a:cubicBezTo>
                  <a:cubicBezTo>
                    <a:pt x="1976" y="2888"/>
                    <a:pt x="2250" y="2797"/>
                    <a:pt x="2493" y="2645"/>
                  </a:cubicBezTo>
                  <a:cubicBezTo>
                    <a:pt x="2645" y="2554"/>
                    <a:pt x="2766" y="2402"/>
                    <a:pt x="2858" y="2250"/>
                  </a:cubicBezTo>
                  <a:cubicBezTo>
                    <a:pt x="2979" y="2098"/>
                    <a:pt x="3040" y="1915"/>
                    <a:pt x="3101" y="1733"/>
                  </a:cubicBezTo>
                  <a:cubicBezTo>
                    <a:pt x="3131" y="1551"/>
                    <a:pt x="3131" y="1338"/>
                    <a:pt x="3101" y="1155"/>
                  </a:cubicBezTo>
                  <a:cubicBezTo>
                    <a:pt x="3040" y="973"/>
                    <a:pt x="2979" y="791"/>
                    <a:pt x="2858" y="639"/>
                  </a:cubicBezTo>
                  <a:cubicBezTo>
                    <a:pt x="2584" y="244"/>
                    <a:pt x="2159" y="0"/>
                    <a:pt x="167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6934275" y="685700"/>
              <a:ext cx="87425" cy="72975"/>
            </a:xfrm>
            <a:custGeom>
              <a:avLst/>
              <a:gdLst/>
              <a:ahLst/>
              <a:cxnLst/>
              <a:rect l="l" t="t" r="r" b="b"/>
              <a:pathLst>
                <a:path w="3497" h="2919" extrusionOk="0">
                  <a:moveTo>
                    <a:pt x="1673" y="1"/>
                  </a:moveTo>
                  <a:cubicBezTo>
                    <a:pt x="1369" y="1"/>
                    <a:pt x="1095" y="92"/>
                    <a:pt x="852" y="275"/>
                  </a:cubicBezTo>
                  <a:cubicBezTo>
                    <a:pt x="1" y="822"/>
                    <a:pt x="1" y="2098"/>
                    <a:pt x="852" y="2676"/>
                  </a:cubicBezTo>
                  <a:cubicBezTo>
                    <a:pt x="1095" y="2828"/>
                    <a:pt x="1369" y="2919"/>
                    <a:pt x="1673" y="2919"/>
                  </a:cubicBezTo>
                  <a:cubicBezTo>
                    <a:pt x="3496" y="2828"/>
                    <a:pt x="3496" y="92"/>
                    <a:pt x="1673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7270150" y="1189525"/>
              <a:ext cx="77550" cy="72975"/>
            </a:xfrm>
            <a:custGeom>
              <a:avLst/>
              <a:gdLst/>
              <a:ahLst/>
              <a:cxnLst/>
              <a:rect l="l" t="t" r="r" b="b"/>
              <a:pathLst>
                <a:path w="3102" h="2919" extrusionOk="0">
                  <a:moveTo>
                    <a:pt x="1673" y="0"/>
                  </a:moveTo>
                  <a:cubicBezTo>
                    <a:pt x="1369" y="0"/>
                    <a:pt x="1095" y="91"/>
                    <a:pt x="852" y="243"/>
                  </a:cubicBezTo>
                  <a:cubicBezTo>
                    <a:pt x="1" y="821"/>
                    <a:pt x="1" y="2098"/>
                    <a:pt x="852" y="2675"/>
                  </a:cubicBezTo>
                  <a:lnTo>
                    <a:pt x="822" y="2645"/>
                  </a:lnTo>
                  <a:lnTo>
                    <a:pt x="822" y="2645"/>
                  </a:lnTo>
                  <a:cubicBezTo>
                    <a:pt x="1065" y="2827"/>
                    <a:pt x="1369" y="2918"/>
                    <a:pt x="1642" y="2918"/>
                  </a:cubicBezTo>
                  <a:cubicBezTo>
                    <a:pt x="2129" y="2888"/>
                    <a:pt x="2584" y="2645"/>
                    <a:pt x="2858" y="2249"/>
                  </a:cubicBezTo>
                  <a:cubicBezTo>
                    <a:pt x="2949" y="2098"/>
                    <a:pt x="3040" y="1915"/>
                    <a:pt x="3071" y="1733"/>
                  </a:cubicBezTo>
                  <a:cubicBezTo>
                    <a:pt x="3101" y="1550"/>
                    <a:pt x="3101" y="1338"/>
                    <a:pt x="3071" y="1155"/>
                  </a:cubicBezTo>
                  <a:cubicBezTo>
                    <a:pt x="3040" y="973"/>
                    <a:pt x="2949" y="791"/>
                    <a:pt x="2858" y="639"/>
                  </a:cubicBezTo>
                  <a:cubicBezTo>
                    <a:pt x="2767" y="487"/>
                    <a:pt x="2615" y="365"/>
                    <a:pt x="2463" y="243"/>
                  </a:cubicBezTo>
                  <a:cubicBezTo>
                    <a:pt x="2250" y="91"/>
                    <a:pt x="1946" y="0"/>
                    <a:pt x="167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7261050" y="1357450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2006" y="1"/>
                  </a:moveTo>
                  <a:cubicBezTo>
                    <a:pt x="578" y="1"/>
                    <a:pt x="0" y="1855"/>
                    <a:pt x="1186" y="2645"/>
                  </a:cubicBezTo>
                  <a:cubicBezTo>
                    <a:pt x="1429" y="2797"/>
                    <a:pt x="1733" y="2888"/>
                    <a:pt x="2006" y="2888"/>
                  </a:cubicBezTo>
                  <a:cubicBezTo>
                    <a:pt x="2310" y="2888"/>
                    <a:pt x="2584" y="2797"/>
                    <a:pt x="2827" y="2645"/>
                  </a:cubicBezTo>
                  <a:cubicBezTo>
                    <a:pt x="2979" y="2554"/>
                    <a:pt x="3100" y="2432"/>
                    <a:pt x="3192" y="2280"/>
                  </a:cubicBezTo>
                  <a:cubicBezTo>
                    <a:pt x="3313" y="2098"/>
                    <a:pt x="3374" y="1946"/>
                    <a:pt x="3435" y="1764"/>
                  </a:cubicBezTo>
                  <a:cubicBezTo>
                    <a:pt x="3465" y="1551"/>
                    <a:pt x="3465" y="1368"/>
                    <a:pt x="3435" y="1156"/>
                  </a:cubicBezTo>
                  <a:cubicBezTo>
                    <a:pt x="3344" y="791"/>
                    <a:pt x="3131" y="457"/>
                    <a:pt x="2827" y="244"/>
                  </a:cubicBezTo>
                  <a:cubicBezTo>
                    <a:pt x="2584" y="92"/>
                    <a:pt x="2310" y="1"/>
                    <a:pt x="200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7261800" y="1021575"/>
              <a:ext cx="85900" cy="72975"/>
            </a:xfrm>
            <a:custGeom>
              <a:avLst/>
              <a:gdLst/>
              <a:ahLst/>
              <a:cxnLst/>
              <a:rect l="l" t="t" r="r" b="b"/>
              <a:pathLst>
                <a:path w="3436" h="2919" extrusionOk="0">
                  <a:moveTo>
                    <a:pt x="2007" y="1"/>
                  </a:moveTo>
                  <a:cubicBezTo>
                    <a:pt x="578" y="1"/>
                    <a:pt x="0" y="1855"/>
                    <a:pt x="1186" y="2676"/>
                  </a:cubicBezTo>
                  <a:lnTo>
                    <a:pt x="1156" y="2676"/>
                  </a:lnTo>
                  <a:cubicBezTo>
                    <a:pt x="1399" y="2828"/>
                    <a:pt x="1703" y="2919"/>
                    <a:pt x="1976" y="2919"/>
                  </a:cubicBezTo>
                  <a:cubicBezTo>
                    <a:pt x="2280" y="2919"/>
                    <a:pt x="2554" y="2828"/>
                    <a:pt x="2797" y="2676"/>
                  </a:cubicBezTo>
                  <a:cubicBezTo>
                    <a:pt x="3101" y="2432"/>
                    <a:pt x="3344" y="2128"/>
                    <a:pt x="3405" y="1733"/>
                  </a:cubicBezTo>
                  <a:cubicBezTo>
                    <a:pt x="3435" y="1642"/>
                    <a:pt x="3435" y="1551"/>
                    <a:pt x="3435" y="1460"/>
                  </a:cubicBezTo>
                  <a:cubicBezTo>
                    <a:pt x="3435" y="1369"/>
                    <a:pt x="3435" y="1247"/>
                    <a:pt x="3405" y="1156"/>
                  </a:cubicBezTo>
                  <a:cubicBezTo>
                    <a:pt x="3374" y="973"/>
                    <a:pt x="3283" y="791"/>
                    <a:pt x="3192" y="639"/>
                  </a:cubicBezTo>
                  <a:cubicBezTo>
                    <a:pt x="3070" y="487"/>
                    <a:pt x="2949" y="366"/>
                    <a:pt x="2797" y="274"/>
                  </a:cubicBezTo>
                  <a:cubicBezTo>
                    <a:pt x="2554" y="92"/>
                    <a:pt x="2280" y="1"/>
                    <a:pt x="200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6927450" y="1021575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1"/>
                  </a:moveTo>
                  <a:cubicBezTo>
                    <a:pt x="0" y="1"/>
                    <a:pt x="0" y="2919"/>
                    <a:pt x="1946" y="2919"/>
                  </a:cubicBezTo>
                  <a:cubicBezTo>
                    <a:pt x="3861" y="2919"/>
                    <a:pt x="386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6925925" y="2028425"/>
              <a:ext cx="95775" cy="72975"/>
            </a:xfrm>
            <a:custGeom>
              <a:avLst/>
              <a:gdLst/>
              <a:ahLst/>
              <a:cxnLst/>
              <a:rect l="l" t="t" r="r" b="b"/>
              <a:pathLst>
                <a:path w="3831" h="2919" extrusionOk="0">
                  <a:moveTo>
                    <a:pt x="2007" y="1"/>
                  </a:moveTo>
                  <a:cubicBezTo>
                    <a:pt x="1703" y="1"/>
                    <a:pt x="1429" y="92"/>
                    <a:pt x="1186" y="244"/>
                  </a:cubicBezTo>
                  <a:cubicBezTo>
                    <a:pt x="1" y="1065"/>
                    <a:pt x="578" y="2889"/>
                    <a:pt x="2007" y="2919"/>
                  </a:cubicBezTo>
                  <a:cubicBezTo>
                    <a:pt x="3830" y="2828"/>
                    <a:pt x="3830" y="92"/>
                    <a:pt x="200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6925925" y="1692575"/>
              <a:ext cx="95775" cy="72975"/>
            </a:xfrm>
            <a:custGeom>
              <a:avLst/>
              <a:gdLst/>
              <a:ahLst/>
              <a:cxnLst/>
              <a:rect l="l" t="t" r="r" b="b"/>
              <a:pathLst>
                <a:path w="3831" h="2919" extrusionOk="0">
                  <a:moveTo>
                    <a:pt x="2007" y="0"/>
                  </a:moveTo>
                  <a:cubicBezTo>
                    <a:pt x="548" y="0"/>
                    <a:pt x="1" y="1854"/>
                    <a:pt x="1186" y="2645"/>
                  </a:cubicBezTo>
                  <a:cubicBezTo>
                    <a:pt x="1429" y="2827"/>
                    <a:pt x="1703" y="2918"/>
                    <a:pt x="2007" y="2918"/>
                  </a:cubicBezTo>
                  <a:cubicBezTo>
                    <a:pt x="3830" y="2827"/>
                    <a:pt x="3830" y="91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6927450" y="1860500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1"/>
                  </a:moveTo>
                  <a:cubicBezTo>
                    <a:pt x="0" y="1"/>
                    <a:pt x="0" y="2918"/>
                    <a:pt x="1946" y="2918"/>
                  </a:cubicBezTo>
                  <a:cubicBezTo>
                    <a:pt x="3861" y="2918"/>
                    <a:pt x="386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6925925" y="2195600"/>
              <a:ext cx="95775" cy="72975"/>
            </a:xfrm>
            <a:custGeom>
              <a:avLst/>
              <a:gdLst/>
              <a:ahLst/>
              <a:cxnLst/>
              <a:rect l="l" t="t" r="r" b="b"/>
              <a:pathLst>
                <a:path w="3831" h="2919" extrusionOk="0">
                  <a:moveTo>
                    <a:pt x="2007" y="1"/>
                  </a:moveTo>
                  <a:cubicBezTo>
                    <a:pt x="548" y="1"/>
                    <a:pt x="1" y="1855"/>
                    <a:pt x="1186" y="2676"/>
                  </a:cubicBezTo>
                  <a:cubicBezTo>
                    <a:pt x="1429" y="2828"/>
                    <a:pt x="1703" y="2919"/>
                    <a:pt x="2007" y="2919"/>
                  </a:cubicBezTo>
                  <a:cubicBezTo>
                    <a:pt x="3830" y="2828"/>
                    <a:pt x="3830" y="92"/>
                    <a:pt x="200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6925925" y="1525250"/>
              <a:ext cx="98050" cy="72350"/>
            </a:xfrm>
            <a:custGeom>
              <a:avLst/>
              <a:gdLst/>
              <a:ahLst/>
              <a:cxnLst/>
              <a:rect l="l" t="t" r="r" b="b"/>
              <a:pathLst>
                <a:path w="3922" h="2894" extrusionOk="0">
                  <a:moveTo>
                    <a:pt x="1892" y="0"/>
                  </a:moveTo>
                  <a:cubicBezTo>
                    <a:pt x="1634" y="0"/>
                    <a:pt x="1398" y="90"/>
                    <a:pt x="1186" y="249"/>
                  </a:cubicBezTo>
                  <a:cubicBezTo>
                    <a:pt x="1" y="1040"/>
                    <a:pt x="548" y="2894"/>
                    <a:pt x="2007" y="2894"/>
                  </a:cubicBezTo>
                  <a:cubicBezTo>
                    <a:pt x="3912" y="2894"/>
                    <a:pt x="3922" y="6"/>
                    <a:pt x="2036" y="6"/>
                  </a:cubicBezTo>
                  <a:cubicBezTo>
                    <a:pt x="2027" y="6"/>
                    <a:pt x="2017" y="6"/>
                    <a:pt x="2007" y="6"/>
                  </a:cubicBezTo>
                  <a:cubicBezTo>
                    <a:pt x="1968" y="2"/>
                    <a:pt x="1930" y="0"/>
                    <a:pt x="189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7269400" y="1525400"/>
              <a:ext cx="78300" cy="72200"/>
            </a:xfrm>
            <a:custGeom>
              <a:avLst/>
              <a:gdLst/>
              <a:ahLst/>
              <a:cxnLst/>
              <a:rect l="l" t="t" r="r" b="b"/>
              <a:pathLst>
                <a:path w="3132" h="2888" extrusionOk="0">
                  <a:moveTo>
                    <a:pt x="1672" y="0"/>
                  </a:moveTo>
                  <a:cubicBezTo>
                    <a:pt x="1368" y="0"/>
                    <a:pt x="1095" y="91"/>
                    <a:pt x="852" y="243"/>
                  </a:cubicBezTo>
                  <a:cubicBezTo>
                    <a:pt x="0" y="821"/>
                    <a:pt x="0" y="2067"/>
                    <a:pt x="852" y="2644"/>
                  </a:cubicBezTo>
                  <a:cubicBezTo>
                    <a:pt x="1095" y="2796"/>
                    <a:pt x="1399" y="2888"/>
                    <a:pt x="1672" y="2888"/>
                  </a:cubicBezTo>
                  <a:cubicBezTo>
                    <a:pt x="1976" y="2888"/>
                    <a:pt x="2250" y="2796"/>
                    <a:pt x="2493" y="2644"/>
                  </a:cubicBezTo>
                  <a:cubicBezTo>
                    <a:pt x="2645" y="2553"/>
                    <a:pt x="2766" y="2401"/>
                    <a:pt x="2858" y="2280"/>
                  </a:cubicBezTo>
                  <a:cubicBezTo>
                    <a:pt x="2979" y="2097"/>
                    <a:pt x="3040" y="1915"/>
                    <a:pt x="3101" y="1733"/>
                  </a:cubicBezTo>
                  <a:cubicBezTo>
                    <a:pt x="3131" y="1550"/>
                    <a:pt x="3131" y="1337"/>
                    <a:pt x="3101" y="1155"/>
                  </a:cubicBezTo>
                  <a:cubicBezTo>
                    <a:pt x="3040" y="973"/>
                    <a:pt x="2979" y="790"/>
                    <a:pt x="2858" y="638"/>
                  </a:cubicBezTo>
                  <a:cubicBezTo>
                    <a:pt x="2584" y="243"/>
                    <a:pt x="2159" y="0"/>
                    <a:pt x="167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6927450" y="853650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61" y="2918"/>
                    <a:pt x="3861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6934275" y="1189525"/>
              <a:ext cx="87425" cy="72975"/>
            </a:xfrm>
            <a:custGeom>
              <a:avLst/>
              <a:gdLst/>
              <a:ahLst/>
              <a:cxnLst/>
              <a:rect l="l" t="t" r="r" b="b"/>
              <a:pathLst>
                <a:path w="3497" h="2919" extrusionOk="0">
                  <a:moveTo>
                    <a:pt x="1673" y="0"/>
                  </a:moveTo>
                  <a:cubicBezTo>
                    <a:pt x="1369" y="0"/>
                    <a:pt x="1095" y="61"/>
                    <a:pt x="852" y="243"/>
                  </a:cubicBezTo>
                  <a:cubicBezTo>
                    <a:pt x="1" y="821"/>
                    <a:pt x="1" y="2067"/>
                    <a:pt x="852" y="2645"/>
                  </a:cubicBezTo>
                  <a:cubicBezTo>
                    <a:pt x="1095" y="2827"/>
                    <a:pt x="1369" y="2918"/>
                    <a:pt x="1673" y="2918"/>
                  </a:cubicBezTo>
                  <a:cubicBezTo>
                    <a:pt x="3496" y="2797"/>
                    <a:pt x="3496" y="91"/>
                    <a:pt x="167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6927450" y="1357450"/>
              <a:ext cx="96525" cy="72225"/>
            </a:xfrm>
            <a:custGeom>
              <a:avLst/>
              <a:gdLst/>
              <a:ahLst/>
              <a:cxnLst/>
              <a:rect l="l" t="t" r="r" b="b"/>
              <a:pathLst>
                <a:path w="3861" h="2889" extrusionOk="0">
                  <a:moveTo>
                    <a:pt x="1916" y="0"/>
                  </a:moveTo>
                  <a:cubicBezTo>
                    <a:pt x="0" y="0"/>
                    <a:pt x="10" y="2888"/>
                    <a:pt x="1946" y="2888"/>
                  </a:cubicBezTo>
                  <a:cubicBezTo>
                    <a:pt x="3851" y="2888"/>
                    <a:pt x="3861" y="0"/>
                    <a:pt x="1975" y="0"/>
                  </a:cubicBezTo>
                  <a:cubicBezTo>
                    <a:pt x="1966" y="0"/>
                    <a:pt x="1956" y="0"/>
                    <a:pt x="1946" y="1"/>
                  </a:cubicBezTo>
                  <a:cubicBezTo>
                    <a:pt x="1936" y="0"/>
                    <a:pt x="1926" y="0"/>
                    <a:pt x="191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7261800" y="1692575"/>
              <a:ext cx="85900" cy="72975"/>
            </a:xfrm>
            <a:custGeom>
              <a:avLst/>
              <a:gdLst/>
              <a:ahLst/>
              <a:cxnLst/>
              <a:rect l="l" t="t" r="r" b="b"/>
              <a:pathLst>
                <a:path w="3436" h="2919" extrusionOk="0">
                  <a:moveTo>
                    <a:pt x="2007" y="0"/>
                  </a:moveTo>
                  <a:cubicBezTo>
                    <a:pt x="578" y="0"/>
                    <a:pt x="0" y="1854"/>
                    <a:pt x="1186" y="2675"/>
                  </a:cubicBezTo>
                  <a:lnTo>
                    <a:pt x="1156" y="2675"/>
                  </a:lnTo>
                  <a:cubicBezTo>
                    <a:pt x="1399" y="2827"/>
                    <a:pt x="1703" y="2918"/>
                    <a:pt x="1976" y="2918"/>
                  </a:cubicBezTo>
                  <a:cubicBezTo>
                    <a:pt x="2463" y="2918"/>
                    <a:pt x="2918" y="2675"/>
                    <a:pt x="3192" y="2280"/>
                  </a:cubicBezTo>
                  <a:cubicBezTo>
                    <a:pt x="3283" y="2128"/>
                    <a:pt x="3374" y="1945"/>
                    <a:pt x="3405" y="1763"/>
                  </a:cubicBezTo>
                  <a:cubicBezTo>
                    <a:pt x="3435" y="1550"/>
                    <a:pt x="3435" y="1368"/>
                    <a:pt x="3405" y="1155"/>
                  </a:cubicBezTo>
                  <a:cubicBezTo>
                    <a:pt x="3374" y="973"/>
                    <a:pt x="3283" y="790"/>
                    <a:pt x="3192" y="638"/>
                  </a:cubicBezTo>
                  <a:cubicBezTo>
                    <a:pt x="3101" y="486"/>
                    <a:pt x="2949" y="365"/>
                    <a:pt x="2797" y="274"/>
                  </a:cubicBezTo>
                  <a:cubicBezTo>
                    <a:pt x="2554" y="91"/>
                    <a:pt x="2280" y="0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7269400" y="3874200"/>
              <a:ext cx="78300" cy="72225"/>
            </a:xfrm>
            <a:custGeom>
              <a:avLst/>
              <a:gdLst/>
              <a:ahLst/>
              <a:cxnLst/>
              <a:rect l="l" t="t" r="r" b="b"/>
              <a:pathLst>
                <a:path w="3132" h="2889" extrusionOk="0">
                  <a:moveTo>
                    <a:pt x="1672" y="1"/>
                  </a:moveTo>
                  <a:cubicBezTo>
                    <a:pt x="1368" y="1"/>
                    <a:pt x="1095" y="92"/>
                    <a:pt x="852" y="244"/>
                  </a:cubicBezTo>
                  <a:cubicBezTo>
                    <a:pt x="0" y="821"/>
                    <a:pt x="0" y="2068"/>
                    <a:pt x="852" y="2645"/>
                  </a:cubicBezTo>
                  <a:cubicBezTo>
                    <a:pt x="1095" y="2797"/>
                    <a:pt x="1399" y="2888"/>
                    <a:pt x="1672" y="2888"/>
                  </a:cubicBezTo>
                  <a:cubicBezTo>
                    <a:pt x="1976" y="2888"/>
                    <a:pt x="2250" y="2797"/>
                    <a:pt x="2493" y="2645"/>
                  </a:cubicBezTo>
                  <a:cubicBezTo>
                    <a:pt x="2645" y="2554"/>
                    <a:pt x="2766" y="2402"/>
                    <a:pt x="2858" y="2280"/>
                  </a:cubicBezTo>
                  <a:cubicBezTo>
                    <a:pt x="2979" y="2098"/>
                    <a:pt x="3040" y="1916"/>
                    <a:pt x="3101" y="1733"/>
                  </a:cubicBezTo>
                  <a:cubicBezTo>
                    <a:pt x="3131" y="1551"/>
                    <a:pt x="3131" y="1338"/>
                    <a:pt x="3101" y="1156"/>
                  </a:cubicBezTo>
                  <a:cubicBezTo>
                    <a:pt x="3040" y="973"/>
                    <a:pt x="2979" y="791"/>
                    <a:pt x="2858" y="639"/>
                  </a:cubicBezTo>
                  <a:cubicBezTo>
                    <a:pt x="2584" y="244"/>
                    <a:pt x="2159" y="1"/>
                    <a:pt x="1672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7261050" y="4210075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2006" y="1"/>
                  </a:moveTo>
                  <a:cubicBezTo>
                    <a:pt x="578" y="1"/>
                    <a:pt x="0" y="1855"/>
                    <a:pt x="1186" y="2675"/>
                  </a:cubicBezTo>
                  <a:lnTo>
                    <a:pt x="1186" y="2645"/>
                  </a:lnTo>
                  <a:cubicBezTo>
                    <a:pt x="1429" y="2797"/>
                    <a:pt x="1733" y="2888"/>
                    <a:pt x="2006" y="2888"/>
                  </a:cubicBezTo>
                  <a:cubicBezTo>
                    <a:pt x="2310" y="2888"/>
                    <a:pt x="2584" y="2797"/>
                    <a:pt x="2827" y="2645"/>
                  </a:cubicBezTo>
                  <a:cubicBezTo>
                    <a:pt x="2979" y="2523"/>
                    <a:pt x="3100" y="2402"/>
                    <a:pt x="3192" y="2250"/>
                  </a:cubicBezTo>
                  <a:cubicBezTo>
                    <a:pt x="3313" y="2098"/>
                    <a:pt x="3374" y="1916"/>
                    <a:pt x="3435" y="1733"/>
                  </a:cubicBezTo>
                  <a:cubicBezTo>
                    <a:pt x="3435" y="1642"/>
                    <a:pt x="3465" y="1551"/>
                    <a:pt x="3465" y="1429"/>
                  </a:cubicBezTo>
                  <a:cubicBezTo>
                    <a:pt x="3465" y="1338"/>
                    <a:pt x="3435" y="1247"/>
                    <a:pt x="3435" y="1156"/>
                  </a:cubicBezTo>
                  <a:cubicBezTo>
                    <a:pt x="3374" y="973"/>
                    <a:pt x="3313" y="791"/>
                    <a:pt x="3192" y="639"/>
                  </a:cubicBezTo>
                  <a:cubicBezTo>
                    <a:pt x="3100" y="487"/>
                    <a:pt x="2979" y="365"/>
                    <a:pt x="2827" y="244"/>
                  </a:cubicBezTo>
                  <a:cubicBezTo>
                    <a:pt x="2584" y="92"/>
                    <a:pt x="2310" y="1"/>
                    <a:pt x="200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7261050" y="3706275"/>
              <a:ext cx="86650" cy="72200"/>
            </a:xfrm>
            <a:custGeom>
              <a:avLst/>
              <a:gdLst/>
              <a:ahLst/>
              <a:cxnLst/>
              <a:rect l="l" t="t" r="r" b="b"/>
              <a:pathLst>
                <a:path w="3466" h="2888" extrusionOk="0">
                  <a:moveTo>
                    <a:pt x="2006" y="0"/>
                  </a:moveTo>
                  <a:cubicBezTo>
                    <a:pt x="578" y="0"/>
                    <a:pt x="0" y="1854"/>
                    <a:pt x="1186" y="2675"/>
                  </a:cubicBezTo>
                  <a:lnTo>
                    <a:pt x="1186" y="2645"/>
                  </a:lnTo>
                  <a:cubicBezTo>
                    <a:pt x="1429" y="2827"/>
                    <a:pt x="1733" y="2888"/>
                    <a:pt x="2006" y="2888"/>
                  </a:cubicBezTo>
                  <a:cubicBezTo>
                    <a:pt x="2310" y="2888"/>
                    <a:pt x="2584" y="2827"/>
                    <a:pt x="2827" y="2645"/>
                  </a:cubicBezTo>
                  <a:cubicBezTo>
                    <a:pt x="2979" y="2554"/>
                    <a:pt x="3100" y="2432"/>
                    <a:pt x="3192" y="2280"/>
                  </a:cubicBezTo>
                  <a:cubicBezTo>
                    <a:pt x="3313" y="2128"/>
                    <a:pt x="3374" y="1946"/>
                    <a:pt x="3435" y="1763"/>
                  </a:cubicBezTo>
                  <a:cubicBezTo>
                    <a:pt x="3465" y="1551"/>
                    <a:pt x="3465" y="1368"/>
                    <a:pt x="3435" y="1155"/>
                  </a:cubicBezTo>
                  <a:cubicBezTo>
                    <a:pt x="3344" y="791"/>
                    <a:pt x="3131" y="456"/>
                    <a:pt x="2797" y="244"/>
                  </a:cubicBezTo>
                  <a:cubicBezTo>
                    <a:pt x="2553" y="92"/>
                    <a:pt x="2280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7261800" y="3371025"/>
              <a:ext cx="85900" cy="72350"/>
            </a:xfrm>
            <a:custGeom>
              <a:avLst/>
              <a:gdLst/>
              <a:ahLst/>
              <a:cxnLst/>
              <a:rect l="l" t="t" r="r" b="b"/>
              <a:pathLst>
                <a:path w="3436" h="2894" extrusionOk="0">
                  <a:moveTo>
                    <a:pt x="2111" y="0"/>
                  </a:moveTo>
                  <a:cubicBezTo>
                    <a:pt x="2076" y="0"/>
                    <a:pt x="2041" y="2"/>
                    <a:pt x="2007" y="6"/>
                  </a:cubicBezTo>
                  <a:cubicBezTo>
                    <a:pt x="578" y="6"/>
                    <a:pt x="0" y="1860"/>
                    <a:pt x="1186" y="2650"/>
                  </a:cubicBezTo>
                  <a:lnTo>
                    <a:pt x="1156" y="2650"/>
                  </a:lnTo>
                  <a:cubicBezTo>
                    <a:pt x="1399" y="2802"/>
                    <a:pt x="1703" y="2893"/>
                    <a:pt x="1976" y="2893"/>
                  </a:cubicBezTo>
                  <a:cubicBezTo>
                    <a:pt x="2280" y="2893"/>
                    <a:pt x="2554" y="2802"/>
                    <a:pt x="2797" y="2650"/>
                  </a:cubicBezTo>
                  <a:cubicBezTo>
                    <a:pt x="3101" y="2438"/>
                    <a:pt x="3344" y="2103"/>
                    <a:pt x="3405" y="1738"/>
                  </a:cubicBezTo>
                  <a:cubicBezTo>
                    <a:pt x="3435" y="1617"/>
                    <a:pt x="3435" y="1526"/>
                    <a:pt x="3435" y="1435"/>
                  </a:cubicBezTo>
                  <a:cubicBezTo>
                    <a:pt x="3435" y="1343"/>
                    <a:pt x="3435" y="1222"/>
                    <a:pt x="3405" y="1131"/>
                  </a:cubicBezTo>
                  <a:cubicBezTo>
                    <a:pt x="3374" y="948"/>
                    <a:pt x="3283" y="766"/>
                    <a:pt x="3192" y="614"/>
                  </a:cubicBezTo>
                  <a:cubicBezTo>
                    <a:pt x="3070" y="462"/>
                    <a:pt x="2949" y="340"/>
                    <a:pt x="2797" y="249"/>
                  </a:cubicBezTo>
                  <a:cubicBezTo>
                    <a:pt x="2585" y="90"/>
                    <a:pt x="2349" y="0"/>
                    <a:pt x="2111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7270150" y="3539100"/>
              <a:ext cx="77550" cy="72200"/>
            </a:xfrm>
            <a:custGeom>
              <a:avLst/>
              <a:gdLst/>
              <a:ahLst/>
              <a:cxnLst/>
              <a:rect l="l" t="t" r="r" b="b"/>
              <a:pathLst>
                <a:path w="3102" h="2888" extrusionOk="0">
                  <a:moveTo>
                    <a:pt x="1673" y="0"/>
                  </a:moveTo>
                  <a:cubicBezTo>
                    <a:pt x="1369" y="0"/>
                    <a:pt x="1095" y="92"/>
                    <a:pt x="852" y="244"/>
                  </a:cubicBezTo>
                  <a:cubicBezTo>
                    <a:pt x="1" y="821"/>
                    <a:pt x="1" y="2067"/>
                    <a:pt x="852" y="2645"/>
                  </a:cubicBezTo>
                  <a:lnTo>
                    <a:pt x="822" y="2645"/>
                  </a:lnTo>
                  <a:cubicBezTo>
                    <a:pt x="1065" y="2797"/>
                    <a:pt x="1369" y="2888"/>
                    <a:pt x="1642" y="2888"/>
                  </a:cubicBezTo>
                  <a:cubicBezTo>
                    <a:pt x="2129" y="2888"/>
                    <a:pt x="2584" y="2645"/>
                    <a:pt x="2858" y="2250"/>
                  </a:cubicBezTo>
                  <a:cubicBezTo>
                    <a:pt x="2949" y="2098"/>
                    <a:pt x="3040" y="1915"/>
                    <a:pt x="3071" y="1733"/>
                  </a:cubicBezTo>
                  <a:cubicBezTo>
                    <a:pt x="3101" y="1551"/>
                    <a:pt x="3101" y="1338"/>
                    <a:pt x="3071" y="1155"/>
                  </a:cubicBezTo>
                  <a:cubicBezTo>
                    <a:pt x="3040" y="973"/>
                    <a:pt x="2949" y="791"/>
                    <a:pt x="2858" y="639"/>
                  </a:cubicBezTo>
                  <a:cubicBezTo>
                    <a:pt x="2767" y="487"/>
                    <a:pt x="2615" y="335"/>
                    <a:pt x="2463" y="244"/>
                  </a:cubicBezTo>
                  <a:cubicBezTo>
                    <a:pt x="2250" y="92"/>
                    <a:pt x="1946" y="0"/>
                    <a:pt x="167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6771675" y="470675"/>
              <a:ext cx="72975" cy="36475"/>
            </a:xfrm>
            <a:custGeom>
              <a:avLst/>
              <a:gdLst/>
              <a:ahLst/>
              <a:cxnLst/>
              <a:rect l="l" t="t" r="r" b="b"/>
              <a:pathLst>
                <a:path w="2919" h="1459" extrusionOk="0">
                  <a:moveTo>
                    <a:pt x="0" y="0"/>
                  </a:moveTo>
                  <a:cubicBezTo>
                    <a:pt x="0" y="790"/>
                    <a:pt x="639" y="1459"/>
                    <a:pt x="1459" y="1459"/>
                  </a:cubicBezTo>
                  <a:cubicBezTo>
                    <a:pt x="2250" y="1459"/>
                    <a:pt x="2918" y="790"/>
                    <a:pt x="2918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6435800" y="470675"/>
              <a:ext cx="72975" cy="36475"/>
            </a:xfrm>
            <a:custGeom>
              <a:avLst/>
              <a:gdLst/>
              <a:ahLst/>
              <a:cxnLst/>
              <a:rect l="l" t="t" r="r" b="b"/>
              <a:pathLst>
                <a:path w="2919" h="1459" extrusionOk="0">
                  <a:moveTo>
                    <a:pt x="0" y="0"/>
                  </a:moveTo>
                  <a:cubicBezTo>
                    <a:pt x="0" y="790"/>
                    <a:pt x="669" y="1459"/>
                    <a:pt x="1459" y="1459"/>
                  </a:cubicBezTo>
                  <a:cubicBezTo>
                    <a:pt x="2280" y="1459"/>
                    <a:pt x="2918" y="790"/>
                    <a:pt x="2918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7287625" y="4377250"/>
              <a:ext cx="60075" cy="69175"/>
            </a:xfrm>
            <a:custGeom>
              <a:avLst/>
              <a:gdLst/>
              <a:ahLst/>
              <a:cxnLst/>
              <a:rect l="l" t="t" r="r" b="b"/>
              <a:pathLst>
                <a:path w="2403" h="2767" extrusionOk="0">
                  <a:moveTo>
                    <a:pt x="943" y="1"/>
                  </a:moveTo>
                  <a:cubicBezTo>
                    <a:pt x="670" y="1"/>
                    <a:pt x="366" y="92"/>
                    <a:pt x="123" y="244"/>
                  </a:cubicBezTo>
                  <a:cubicBezTo>
                    <a:pt x="92" y="274"/>
                    <a:pt x="31" y="305"/>
                    <a:pt x="1" y="335"/>
                  </a:cubicBezTo>
                  <a:lnTo>
                    <a:pt x="1612" y="2767"/>
                  </a:lnTo>
                  <a:cubicBezTo>
                    <a:pt x="1642" y="2736"/>
                    <a:pt x="1703" y="2675"/>
                    <a:pt x="1764" y="2645"/>
                  </a:cubicBezTo>
                  <a:cubicBezTo>
                    <a:pt x="1916" y="2554"/>
                    <a:pt x="2037" y="2432"/>
                    <a:pt x="2159" y="2280"/>
                  </a:cubicBezTo>
                  <a:cubicBezTo>
                    <a:pt x="2250" y="2098"/>
                    <a:pt x="2341" y="1916"/>
                    <a:pt x="2372" y="1733"/>
                  </a:cubicBezTo>
                  <a:cubicBezTo>
                    <a:pt x="2402" y="1551"/>
                    <a:pt x="2402" y="1338"/>
                    <a:pt x="2372" y="1156"/>
                  </a:cubicBezTo>
                  <a:cubicBezTo>
                    <a:pt x="2341" y="973"/>
                    <a:pt x="2250" y="791"/>
                    <a:pt x="2159" y="639"/>
                  </a:cubicBezTo>
                  <a:cubicBezTo>
                    <a:pt x="1885" y="244"/>
                    <a:pt x="1430" y="1"/>
                    <a:pt x="943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7262550" y="518525"/>
              <a:ext cx="85150" cy="72225"/>
            </a:xfrm>
            <a:custGeom>
              <a:avLst/>
              <a:gdLst/>
              <a:ahLst/>
              <a:cxnLst/>
              <a:rect l="l" t="t" r="r" b="b"/>
              <a:pathLst>
                <a:path w="3406" h="2889" extrusionOk="0">
                  <a:moveTo>
                    <a:pt x="1946" y="1"/>
                  </a:moveTo>
                  <a:cubicBezTo>
                    <a:pt x="1" y="1"/>
                    <a:pt x="1" y="2889"/>
                    <a:pt x="1946" y="2889"/>
                  </a:cubicBezTo>
                  <a:cubicBezTo>
                    <a:pt x="2250" y="2889"/>
                    <a:pt x="2524" y="2797"/>
                    <a:pt x="2767" y="2645"/>
                  </a:cubicBezTo>
                  <a:cubicBezTo>
                    <a:pt x="3071" y="2433"/>
                    <a:pt x="3314" y="2098"/>
                    <a:pt x="3375" y="1733"/>
                  </a:cubicBezTo>
                  <a:cubicBezTo>
                    <a:pt x="3405" y="1642"/>
                    <a:pt x="3405" y="1551"/>
                    <a:pt x="3405" y="1430"/>
                  </a:cubicBezTo>
                  <a:cubicBezTo>
                    <a:pt x="3405" y="1338"/>
                    <a:pt x="3405" y="1247"/>
                    <a:pt x="3375" y="1156"/>
                  </a:cubicBezTo>
                  <a:cubicBezTo>
                    <a:pt x="3344" y="974"/>
                    <a:pt x="3253" y="791"/>
                    <a:pt x="3162" y="639"/>
                  </a:cubicBezTo>
                  <a:cubicBezTo>
                    <a:pt x="3040" y="487"/>
                    <a:pt x="2919" y="366"/>
                    <a:pt x="2767" y="244"/>
                  </a:cubicBezTo>
                  <a:cubicBezTo>
                    <a:pt x="2524" y="92"/>
                    <a:pt x="2250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6927450" y="2363550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61" y="2918"/>
                    <a:pt x="3861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7269400" y="2028425"/>
              <a:ext cx="78300" cy="72975"/>
            </a:xfrm>
            <a:custGeom>
              <a:avLst/>
              <a:gdLst/>
              <a:ahLst/>
              <a:cxnLst/>
              <a:rect l="l" t="t" r="r" b="b"/>
              <a:pathLst>
                <a:path w="3132" h="2919" extrusionOk="0">
                  <a:moveTo>
                    <a:pt x="1672" y="1"/>
                  </a:moveTo>
                  <a:cubicBezTo>
                    <a:pt x="1368" y="1"/>
                    <a:pt x="1095" y="92"/>
                    <a:pt x="852" y="244"/>
                  </a:cubicBezTo>
                  <a:cubicBezTo>
                    <a:pt x="0" y="822"/>
                    <a:pt x="0" y="2098"/>
                    <a:pt x="852" y="2676"/>
                  </a:cubicBezTo>
                  <a:cubicBezTo>
                    <a:pt x="1095" y="2828"/>
                    <a:pt x="1399" y="2919"/>
                    <a:pt x="1672" y="2919"/>
                  </a:cubicBezTo>
                  <a:cubicBezTo>
                    <a:pt x="1976" y="2919"/>
                    <a:pt x="2250" y="2828"/>
                    <a:pt x="2493" y="2676"/>
                  </a:cubicBezTo>
                  <a:cubicBezTo>
                    <a:pt x="2645" y="2554"/>
                    <a:pt x="2766" y="2433"/>
                    <a:pt x="2858" y="2281"/>
                  </a:cubicBezTo>
                  <a:cubicBezTo>
                    <a:pt x="2979" y="2129"/>
                    <a:pt x="3040" y="1946"/>
                    <a:pt x="3101" y="1764"/>
                  </a:cubicBezTo>
                  <a:cubicBezTo>
                    <a:pt x="3131" y="1551"/>
                    <a:pt x="3131" y="1369"/>
                    <a:pt x="3101" y="1186"/>
                  </a:cubicBezTo>
                  <a:cubicBezTo>
                    <a:pt x="3040" y="974"/>
                    <a:pt x="2979" y="822"/>
                    <a:pt x="2858" y="639"/>
                  </a:cubicBezTo>
                  <a:cubicBezTo>
                    <a:pt x="2584" y="244"/>
                    <a:pt x="2159" y="1"/>
                    <a:pt x="1672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7261800" y="2364300"/>
              <a:ext cx="85900" cy="72225"/>
            </a:xfrm>
            <a:custGeom>
              <a:avLst/>
              <a:gdLst/>
              <a:ahLst/>
              <a:cxnLst/>
              <a:rect l="l" t="t" r="r" b="b"/>
              <a:pathLst>
                <a:path w="3436" h="2889" extrusionOk="0">
                  <a:moveTo>
                    <a:pt x="2007" y="1"/>
                  </a:moveTo>
                  <a:cubicBezTo>
                    <a:pt x="578" y="1"/>
                    <a:pt x="0" y="1855"/>
                    <a:pt x="1186" y="2645"/>
                  </a:cubicBezTo>
                  <a:lnTo>
                    <a:pt x="1156" y="2645"/>
                  </a:lnTo>
                  <a:cubicBezTo>
                    <a:pt x="1399" y="2797"/>
                    <a:pt x="1703" y="2888"/>
                    <a:pt x="1976" y="2888"/>
                  </a:cubicBezTo>
                  <a:cubicBezTo>
                    <a:pt x="2280" y="2888"/>
                    <a:pt x="2554" y="2797"/>
                    <a:pt x="2797" y="2645"/>
                  </a:cubicBezTo>
                  <a:cubicBezTo>
                    <a:pt x="3101" y="2432"/>
                    <a:pt x="3344" y="2098"/>
                    <a:pt x="3405" y="1733"/>
                  </a:cubicBezTo>
                  <a:cubicBezTo>
                    <a:pt x="3435" y="1642"/>
                    <a:pt x="3435" y="1521"/>
                    <a:pt x="3435" y="1429"/>
                  </a:cubicBezTo>
                  <a:cubicBezTo>
                    <a:pt x="3435" y="1338"/>
                    <a:pt x="3435" y="1247"/>
                    <a:pt x="3405" y="1156"/>
                  </a:cubicBezTo>
                  <a:cubicBezTo>
                    <a:pt x="3374" y="943"/>
                    <a:pt x="3283" y="791"/>
                    <a:pt x="3192" y="609"/>
                  </a:cubicBezTo>
                  <a:cubicBezTo>
                    <a:pt x="3070" y="457"/>
                    <a:pt x="2949" y="335"/>
                    <a:pt x="2797" y="244"/>
                  </a:cubicBezTo>
                  <a:cubicBezTo>
                    <a:pt x="2554" y="92"/>
                    <a:pt x="2280" y="1"/>
                    <a:pt x="200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7261800" y="2196375"/>
              <a:ext cx="85900" cy="72200"/>
            </a:xfrm>
            <a:custGeom>
              <a:avLst/>
              <a:gdLst/>
              <a:ahLst/>
              <a:cxnLst/>
              <a:rect l="l" t="t" r="r" b="b"/>
              <a:pathLst>
                <a:path w="3436" h="2888" extrusionOk="0">
                  <a:moveTo>
                    <a:pt x="2007" y="0"/>
                  </a:moveTo>
                  <a:cubicBezTo>
                    <a:pt x="578" y="0"/>
                    <a:pt x="0" y="1854"/>
                    <a:pt x="1186" y="2645"/>
                  </a:cubicBezTo>
                  <a:lnTo>
                    <a:pt x="1156" y="2645"/>
                  </a:lnTo>
                  <a:cubicBezTo>
                    <a:pt x="1399" y="2797"/>
                    <a:pt x="1703" y="2888"/>
                    <a:pt x="1976" y="2888"/>
                  </a:cubicBezTo>
                  <a:cubicBezTo>
                    <a:pt x="2463" y="2888"/>
                    <a:pt x="2918" y="2645"/>
                    <a:pt x="3192" y="2250"/>
                  </a:cubicBezTo>
                  <a:cubicBezTo>
                    <a:pt x="3283" y="2098"/>
                    <a:pt x="3374" y="1915"/>
                    <a:pt x="3405" y="1733"/>
                  </a:cubicBezTo>
                  <a:cubicBezTo>
                    <a:pt x="3435" y="1642"/>
                    <a:pt x="3435" y="1551"/>
                    <a:pt x="3435" y="1429"/>
                  </a:cubicBezTo>
                  <a:cubicBezTo>
                    <a:pt x="3435" y="1338"/>
                    <a:pt x="3435" y="1247"/>
                    <a:pt x="3405" y="1155"/>
                  </a:cubicBezTo>
                  <a:cubicBezTo>
                    <a:pt x="3374" y="973"/>
                    <a:pt x="3283" y="791"/>
                    <a:pt x="3192" y="608"/>
                  </a:cubicBezTo>
                  <a:cubicBezTo>
                    <a:pt x="3101" y="487"/>
                    <a:pt x="2949" y="335"/>
                    <a:pt x="2797" y="244"/>
                  </a:cubicBezTo>
                  <a:cubicBezTo>
                    <a:pt x="2554" y="92"/>
                    <a:pt x="2280" y="0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7261050" y="1861250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2006" y="1"/>
                  </a:moveTo>
                  <a:cubicBezTo>
                    <a:pt x="578" y="1"/>
                    <a:pt x="0" y="1855"/>
                    <a:pt x="1186" y="2645"/>
                  </a:cubicBezTo>
                  <a:cubicBezTo>
                    <a:pt x="1429" y="2797"/>
                    <a:pt x="1733" y="2888"/>
                    <a:pt x="2006" y="2888"/>
                  </a:cubicBezTo>
                  <a:cubicBezTo>
                    <a:pt x="2310" y="2888"/>
                    <a:pt x="2584" y="2797"/>
                    <a:pt x="2827" y="2645"/>
                  </a:cubicBezTo>
                  <a:cubicBezTo>
                    <a:pt x="2979" y="2524"/>
                    <a:pt x="3100" y="2402"/>
                    <a:pt x="3192" y="2250"/>
                  </a:cubicBezTo>
                  <a:cubicBezTo>
                    <a:pt x="3313" y="2098"/>
                    <a:pt x="3374" y="1916"/>
                    <a:pt x="3435" y="1733"/>
                  </a:cubicBezTo>
                  <a:cubicBezTo>
                    <a:pt x="3435" y="1642"/>
                    <a:pt x="3465" y="1521"/>
                    <a:pt x="3465" y="1429"/>
                  </a:cubicBezTo>
                  <a:cubicBezTo>
                    <a:pt x="3465" y="1338"/>
                    <a:pt x="3435" y="1247"/>
                    <a:pt x="3435" y="1156"/>
                  </a:cubicBezTo>
                  <a:cubicBezTo>
                    <a:pt x="3374" y="974"/>
                    <a:pt x="3313" y="791"/>
                    <a:pt x="3192" y="609"/>
                  </a:cubicBezTo>
                  <a:cubicBezTo>
                    <a:pt x="3100" y="487"/>
                    <a:pt x="2979" y="335"/>
                    <a:pt x="2827" y="244"/>
                  </a:cubicBezTo>
                  <a:cubicBezTo>
                    <a:pt x="2584" y="92"/>
                    <a:pt x="2310" y="1"/>
                    <a:pt x="200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7261050" y="2699425"/>
              <a:ext cx="86650" cy="72975"/>
            </a:xfrm>
            <a:custGeom>
              <a:avLst/>
              <a:gdLst/>
              <a:ahLst/>
              <a:cxnLst/>
              <a:rect l="l" t="t" r="r" b="b"/>
              <a:pathLst>
                <a:path w="3466" h="2919" extrusionOk="0">
                  <a:moveTo>
                    <a:pt x="2006" y="0"/>
                  </a:moveTo>
                  <a:cubicBezTo>
                    <a:pt x="578" y="0"/>
                    <a:pt x="0" y="1854"/>
                    <a:pt x="1186" y="2675"/>
                  </a:cubicBezTo>
                  <a:cubicBezTo>
                    <a:pt x="1429" y="2827"/>
                    <a:pt x="1733" y="2918"/>
                    <a:pt x="2006" y="2918"/>
                  </a:cubicBezTo>
                  <a:cubicBezTo>
                    <a:pt x="2310" y="2918"/>
                    <a:pt x="2584" y="2827"/>
                    <a:pt x="2827" y="2675"/>
                  </a:cubicBezTo>
                  <a:cubicBezTo>
                    <a:pt x="2979" y="2553"/>
                    <a:pt x="3100" y="2432"/>
                    <a:pt x="3192" y="2280"/>
                  </a:cubicBezTo>
                  <a:cubicBezTo>
                    <a:pt x="3313" y="2128"/>
                    <a:pt x="3374" y="1946"/>
                    <a:pt x="3435" y="1763"/>
                  </a:cubicBezTo>
                  <a:cubicBezTo>
                    <a:pt x="3435" y="1672"/>
                    <a:pt x="3465" y="1550"/>
                    <a:pt x="3465" y="1459"/>
                  </a:cubicBezTo>
                  <a:cubicBezTo>
                    <a:pt x="3465" y="1368"/>
                    <a:pt x="3435" y="1277"/>
                    <a:pt x="3435" y="1186"/>
                  </a:cubicBezTo>
                  <a:cubicBezTo>
                    <a:pt x="3344" y="791"/>
                    <a:pt x="3131" y="487"/>
                    <a:pt x="2797" y="243"/>
                  </a:cubicBezTo>
                  <a:cubicBezTo>
                    <a:pt x="2553" y="91"/>
                    <a:pt x="2280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7269400" y="3035300"/>
              <a:ext cx="78300" cy="72975"/>
            </a:xfrm>
            <a:custGeom>
              <a:avLst/>
              <a:gdLst/>
              <a:ahLst/>
              <a:cxnLst/>
              <a:rect l="l" t="t" r="r" b="b"/>
              <a:pathLst>
                <a:path w="3132" h="2919" extrusionOk="0">
                  <a:moveTo>
                    <a:pt x="1672" y="0"/>
                  </a:moveTo>
                  <a:cubicBezTo>
                    <a:pt x="1399" y="0"/>
                    <a:pt x="1095" y="91"/>
                    <a:pt x="852" y="243"/>
                  </a:cubicBezTo>
                  <a:cubicBezTo>
                    <a:pt x="0" y="821"/>
                    <a:pt x="0" y="2097"/>
                    <a:pt x="852" y="2675"/>
                  </a:cubicBezTo>
                  <a:cubicBezTo>
                    <a:pt x="1095" y="2827"/>
                    <a:pt x="1399" y="2918"/>
                    <a:pt x="1672" y="2918"/>
                  </a:cubicBezTo>
                  <a:cubicBezTo>
                    <a:pt x="2159" y="2918"/>
                    <a:pt x="2614" y="2675"/>
                    <a:pt x="2888" y="2280"/>
                  </a:cubicBezTo>
                  <a:cubicBezTo>
                    <a:pt x="2979" y="2097"/>
                    <a:pt x="3070" y="1945"/>
                    <a:pt x="3101" y="1763"/>
                  </a:cubicBezTo>
                  <a:cubicBezTo>
                    <a:pt x="3131" y="1550"/>
                    <a:pt x="3131" y="1368"/>
                    <a:pt x="3101" y="1155"/>
                  </a:cubicBezTo>
                  <a:cubicBezTo>
                    <a:pt x="3070" y="973"/>
                    <a:pt x="2979" y="790"/>
                    <a:pt x="2888" y="638"/>
                  </a:cubicBezTo>
                  <a:cubicBezTo>
                    <a:pt x="2614" y="243"/>
                    <a:pt x="2159" y="0"/>
                    <a:pt x="167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7269400" y="2532250"/>
              <a:ext cx="78300" cy="72200"/>
            </a:xfrm>
            <a:custGeom>
              <a:avLst/>
              <a:gdLst/>
              <a:ahLst/>
              <a:cxnLst/>
              <a:rect l="l" t="t" r="r" b="b"/>
              <a:pathLst>
                <a:path w="3132" h="2888" extrusionOk="0">
                  <a:moveTo>
                    <a:pt x="1672" y="0"/>
                  </a:moveTo>
                  <a:cubicBezTo>
                    <a:pt x="1368" y="0"/>
                    <a:pt x="1095" y="91"/>
                    <a:pt x="852" y="243"/>
                  </a:cubicBezTo>
                  <a:cubicBezTo>
                    <a:pt x="0" y="821"/>
                    <a:pt x="0" y="2067"/>
                    <a:pt x="852" y="2645"/>
                  </a:cubicBezTo>
                  <a:cubicBezTo>
                    <a:pt x="1095" y="2797"/>
                    <a:pt x="1399" y="2888"/>
                    <a:pt x="1672" y="2888"/>
                  </a:cubicBezTo>
                  <a:cubicBezTo>
                    <a:pt x="1976" y="2888"/>
                    <a:pt x="2250" y="2797"/>
                    <a:pt x="2493" y="2645"/>
                  </a:cubicBezTo>
                  <a:cubicBezTo>
                    <a:pt x="2645" y="2553"/>
                    <a:pt x="2766" y="2401"/>
                    <a:pt x="2858" y="2280"/>
                  </a:cubicBezTo>
                  <a:cubicBezTo>
                    <a:pt x="2979" y="2097"/>
                    <a:pt x="3040" y="1915"/>
                    <a:pt x="3101" y="1733"/>
                  </a:cubicBezTo>
                  <a:cubicBezTo>
                    <a:pt x="3131" y="1550"/>
                    <a:pt x="3131" y="1338"/>
                    <a:pt x="3101" y="1155"/>
                  </a:cubicBezTo>
                  <a:cubicBezTo>
                    <a:pt x="3040" y="973"/>
                    <a:pt x="2979" y="790"/>
                    <a:pt x="2858" y="639"/>
                  </a:cubicBezTo>
                  <a:cubicBezTo>
                    <a:pt x="2584" y="243"/>
                    <a:pt x="2159" y="0"/>
                    <a:pt x="167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7261800" y="2867350"/>
              <a:ext cx="85900" cy="72225"/>
            </a:xfrm>
            <a:custGeom>
              <a:avLst/>
              <a:gdLst/>
              <a:ahLst/>
              <a:cxnLst/>
              <a:rect l="l" t="t" r="r" b="b"/>
              <a:pathLst>
                <a:path w="3436" h="2889" extrusionOk="0">
                  <a:moveTo>
                    <a:pt x="2007" y="1"/>
                  </a:moveTo>
                  <a:cubicBezTo>
                    <a:pt x="578" y="1"/>
                    <a:pt x="0" y="1855"/>
                    <a:pt x="1186" y="2675"/>
                  </a:cubicBezTo>
                  <a:lnTo>
                    <a:pt x="1156" y="2645"/>
                  </a:lnTo>
                  <a:lnTo>
                    <a:pt x="1156" y="2645"/>
                  </a:lnTo>
                  <a:cubicBezTo>
                    <a:pt x="1399" y="2827"/>
                    <a:pt x="1703" y="2888"/>
                    <a:pt x="1976" y="2888"/>
                  </a:cubicBezTo>
                  <a:cubicBezTo>
                    <a:pt x="2280" y="2888"/>
                    <a:pt x="2554" y="2827"/>
                    <a:pt x="2797" y="2645"/>
                  </a:cubicBezTo>
                  <a:cubicBezTo>
                    <a:pt x="3101" y="2432"/>
                    <a:pt x="3344" y="2098"/>
                    <a:pt x="3405" y="1733"/>
                  </a:cubicBezTo>
                  <a:cubicBezTo>
                    <a:pt x="3435" y="1642"/>
                    <a:pt x="3435" y="1551"/>
                    <a:pt x="3435" y="1460"/>
                  </a:cubicBezTo>
                  <a:cubicBezTo>
                    <a:pt x="3435" y="1338"/>
                    <a:pt x="3435" y="1247"/>
                    <a:pt x="3405" y="1156"/>
                  </a:cubicBezTo>
                  <a:cubicBezTo>
                    <a:pt x="3374" y="973"/>
                    <a:pt x="3283" y="791"/>
                    <a:pt x="3192" y="639"/>
                  </a:cubicBezTo>
                  <a:cubicBezTo>
                    <a:pt x="3070" y="487"/>
                    <a:pt x="2949" y="365"/>
                    <a:pt x="2797" y="244"/>
                  </a:cubicBezTo>
                  <a:cubicBezTo>
                    <a:pt x="2554" y="92"/>
                    <a:pt x="2280" y="1"/>
                    <a:pt x="200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7261050" y="3203225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2006" y="0"/>
                  </a:moveTo>
                  <a:cubicBezTo>
                    <a:pt x="578" y="0"/>
                    <a:pt x="0" y="1855"/>
                    <a:pt x="1186" y="2645"/>
                  </a:cubicBezTo>
                  <a:cubicBezTo>
                    <a:pt x="1429" y="2797"/>
                    <a:pt x="1733" y="2888"/>
                    <a:pt x="2006" y="2888"/>
                  </a:cubicBezTo>
                  <a:cubicBezTo>
                    <a:pt x="2310" y="2888"/>
                    <a:pt x="2584" y="2797"/>
                    <a:pt x="2827" y="2645"/>
                  </a:cubicBezTo>
                  <a:cubicBezTo>
                    <a:pt x="2979" y="2523"/>
                    <a:pt x="3100" y="2402"/>
                    <a:pt x="3192" y="2250"/>
                  </a:cubicBezTo>
                  <a:cubicBezTo>
                    <a:pt x="3313" y="2098"/>
                    <a:pt x="3374" y="1915"/>
                    <a:pt x="3435" y="1733"/>
                  </a:cubicBezTo>
                  <a:cubicBezTo>
                    <a:pt x="3435" y="1642"/>
                    <a:pt x="3465" y="1551"/>
                    <a:pt x="3465" y="1459"/>
                  </a:cubicBezTo>
                  <a:cubicBezTo>
                    <a:pt x="3465" y="1338"/>
                    <a:pt x="3435" y="1247"/>
                    <a:pt x="3435" y="1156"/>
                  </a:cubicBezTo>
                  <a:cubicBezTo>
                    <a:pt x="3344" y="791"/>
                    <a:pt x="3131" y="456"/>
                    <a:pt x="2797" y="244"/>
                  </a:cubicBezTo>
                  <a:cubicBezTo>
                    <a:pt x="2553" y="92"/>
                    <a:pt x="2280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6927450" y="2867350"/>
              <a:ext cx="96525" cy="72225"/>
            </a:xfrm>
            <a:custGeom>
              <a:avLst/>
              <a:gdLst/>
              <a:ahLst/>
              <a:cxnLst/>
              <a:rect l="l" t="t" r="r" b="b"/>
              <a:pathLst>
                <a:path w="3861" h="2889" extrusionOk="0">
                  <a:moveTo>
                    <a:pt x="1946" y="1"/>
                  </a:moveTo>
                  <a:cubicBezTo>
                    <a:pt x="0" y="1"/>
                    <a:pt x="0" y="2888"/>
                    <a:pt x="1946" y="2888"/>
                  </a:cubicBezTo>
                  <a:cubicBezTo>
                    <a:pt x="3861" y="2888"/>
                    <a:pt x="386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7094625" y="3621925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3" y="2493"/>
                  </a:cubicBezTo>
                  <a:cubicBezTo>
                    <a:pt x="1238" y="2788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59"/>
                  </a:cubicBezTo>
                  <a:cubicBezTo>
                    <a:pt x="3405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7094625" y="378985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3" y="2493"/>
                  </a:cubicBezTo>
                  <a:cubicBezTo>
                    <a:pt x="1238" y="2789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60"/>
                  </a:cubicBezTo>
                  <a:cubicBezTo>
                    <a:pt x="3405" y="63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7094625" y="395780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50"/>
                    <a:pt x="912" y="2493"/>
                  </a:cubicBezTo>
                  <a:cubicBezTo>
                    <a:pt x="1218" y="2788"/>
                    <a:pt x="1587" y="2921"/>
                    <a:pt x="1946" y="2921"/>
                  </a:cubicBezTo>
                  <a:cubicBezTo>
                    <a:pt x="2696" y="2921"/>
                    <a:pt x="3405" y="2343"/>
                    <a:pt x="3405" y="1459"/>
                  </a:cubicBezTo>
                  <a:cubicBezTo>
                    <a:pt x="3405" y="63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6616650" y="3370400"/>
              <a:ext cx="60050" cy="69175"/>
            </a:xfrm>
            <a:custGeom>
              <a:avLst/>
              <a:gdLst/>
              <a:ahLst/>
              <a:cxnLst/>
              <a:rect l="l" t="t" r="r" b="b"/>
              <a:pathLst>
                <a:path w="2402" h="2767" extrusionOk="0">
                  <a:moveTo>
                    <a:pt x="943" y="1"/>
                  </a:moveTo>
                  <a:cubicBezTo>
                    <a:pt x="639" y="1"/>
                    <a:pt x="365" y="92"/>
                    <a:pt x="122" y="244"/>
                  </a:cubicBezTo>
                  <a:cubicBezTo>
                    <a:pt x="92" y="274"/>
                    <a:pt x="31" y="304"/>
                    <a:pt x="1" y="365"/>
                  </a:cubicBezTo>
                  <a:lnTo>
                    <a:pt x="1612" y="2767"/>
                  </a:lnTo>
                  <a:cubicBezTo>
                    <a:pt x="2098" y="2493"/>
                    <a:pt x="2402" y="2007"/>
                    <a:pt x="2402" y="1460"/>
                  </a:cubicBezTo>
                  <a:cubicBezTo>
                    <a:pt x="2402" y="639"/>
                    <a:pt x="1733" y="1"/>
                    <a:pt x="943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6784575" y="3622025"/>
              <a:ext cx="60075" cy="69075"/>
            </a:xfrm>
            <a:custGeom>
              <a:avLst/>
              <a:gdLst/>
              <a:ahLst/>
              <a:cxnLst/>
              <a:rect l="l" t="t" r="r" b="b"/>
              <a:pathLst>
                <a:path w="2403" h="2763" extrusionOk="0">
                  <a:moveTo>
                    <a:pt x="947" y="0"/>
                  </a:moveTo>
                  <a:cubicBezTo>
                    <a:pt x="621" y="0"/>
                    <a:pt x="287" y="112"/>
                    <a:pt x="1" y="361"/>
                  </a:cubicBezTo>
                  <a:lnTo>
                    <a:pt x="1582" y="2762"/>
                  </a:lnTo>
                  <a:cubicBezTo>
                    <a:pt x="2068" y="2519"/>
                    <a:pt x="2402" y="2003"/>
                    <a:pt x="2402" y="1455"/>
                  </a:cubicBezTo>
                  <a:cubicBezTo>
                    <a:pt x="2402" y="588"/>
                    <a:pt x="1695" y="0"/>
                    <a:pt x="94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6590050" y="3202475"/>
              <a:ext cx="98825" cy="72975"/>
            </a:xfrm>
            <a:custGeom>
              <a:avLst/>
              <a:gdLst/>
              <a:ahLst/>
              <a:cxnLst/>
              <a:rect l="l" t="t" r="r" b="b"/>
              <a:pathLst>
                <a:path w="3953" h="2919" extrusionOk="0">
                  <a:moveTo>
                    <a:pt x="2007" y="0"/>
                  </a:moveTo>
                  <a:cubicBezTo>
                    <a:pt x="578" y="0"/>
                    <a:pt x="1" y="1854"/>
                    <a:pt x="1186" y="2675"/>
                  </a:cubicBezTo>
                  <a:cubicBezTo>
                    <a:pt x="1429" y="2827"/>
                    <a:pt x="1703" y="2918"/>
                    <a:pt x="2007" y="2918"/>
                  </a:cubicBezTo>
                  <a:cubicBezTo>
                    <a:pt x="3952" y="2918"/>
                    <a:pt x="3952" y="0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7094625" y="278300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3" y="2493"/>
                  </a:cubicBezTo>
                  <a:cubicBezTo>
                    <a:pt x="1238" y="2789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60"/>
                  </a:cubicBezTo>
                  <a:cubicBezTo>
                    <a:pt x="3405" y="66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7094625" y="295095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3" y="2493"/>
                  </a:cubicBezTo>
                  <a:cubicBezTo>
                    <a:pt x="1238" y="2788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59"/>
                  </a:cubicBezTo>
                  <a:cubicBezTo>
                    <a:pt x="3405" y="638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7094625" y="3286825"/>
              <a:ext cx="85125" cy="72600"/>
            </a:xfrm>
            <a:custGeom>
              <a:avLst/>
              <a:gdLst/>
              <a:ahLst/>
              <a:cxnLst/>
              <a:rect l="l" t="t" r="r" b="b"/>
              <a:pathLst>
                <a:path w="3405" h="2904" extrusionOk="0">
                  <a:moveTo>
                    <a:pt x="1976" y="0"/>
                  </a:moveTo>
                  <a:cubicBezTo>
                    <a:pt x="669" y="0"/>
                    <a:pt x="0" y="1550"/>
                    <a:pt x="943" y="2462"/>
                  </a:cubicBezTo>
                  <a:cubicBezTo>
                    <a:pt x="1238" y="2768"/>
                    <a:pt x="1601" y="2904"/>
                    <a:pt x="1956" y="2904"/>
                  </a:cubicBezTo>
                  <a:cubicBezTo>
                    <a:pt x="2697" y="2904"/>
                    <a:pt x="3405" y="2312"/>
                    <a:pt x="3405" y="1429"/>
                  </a:cubicBezTo>
                  <a:cubicBezTo>
                    <a:pt x="3405" y="638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7106025" y="3456275"/>
              <a:ext cx="75250" cy="72975"/>
            </a:xfrm>
            <a:custGeom>
              <a:avLst/>
              <a:gdLst/>
              <a:ahLst/>
              <a:cxnLst/>
              <a:rect l="l" t="t" r="r" b="b"/>
              <a:pathLst>
                <a:path w="3010" h="2919" extrusionOk="0">
                  <a:moveTo>
                    <a:pt x="1490" y="0"/>
                  </a:moveTo>
                  <a:cubicBezTo>
                    <a:pt x="783" y="0"/>
                    <a:pt x="76" y="456"/>
                    <a:pt x="31" y="1368"/>
                  </a:cubicBezTo>
                  <a:cubicBezTo>
                    <a:pt x="0" y="2219"/>
                    <a:pt x="669" y="2918"/>
                    <a:pt x="1490" y="2918"/>
                  </a:cubicBezTo>
                  <a:cubicBezTo>
                    <a:pt x="2341" y="2918"/>
                    <a:pt x="3010" y="2219"/>
                    <a:pt x="2949" y="1368"/>
                  </a:cubicBezTo>
                  <a:cubicBezTo>
                    <a:pt x="2903" y="456"/>
                    <a:pt x="2196" y="0"/>
                    <a:pt x="1490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7093875" y="3118875"/>
              <a:ext cx="86650" cy="72650"/>
            </a:xfrm>
            <a:custGeom>
              <a:avLst/>
              <a:gdLst/>
              <a:ahLst/>
              <a:cxnLst/>
              <a:rect l="l" t="t" r="r" b="b"/>
              <a:pathLst>
                <a:path w="3466" h="2906" extrusionOk="0">
                  <a:moveTo>
                    <a:pt x="2006" y="1"/>
                  </a:moveTo>
                  <a:cubicBezTo>
                    <a:pt x="547" y="1"/>
                    <a:pt x="0" y="1855"/>
                    <a:pt x="1185" y="2645"/>
                  </a:cubicBezTo>
                  <a:cubicBezTo>
                    <a:pt x="1438" y="2825"/>
                    <a:pt x="1720" y="2905"/>
                    <a:pt x="1996" y="2905"/>
                  </a:cubicBezTo>
                  <a:cubicBezTo>
                    <a:pt x="2749" y="2905"/>
                    <a:pt x="3465" y="2305"/>
                    <a:pt x="3465" y="1460"/>
                  </a:cubicBezTo>
                  <a:cubicBezTo>
                    <a:pt x="3465" y="639"/>
                    <a:pt x="2796" y="1"/>
                    <a:pt x="200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6590050" y="1525250"/>
              <a:ext cx="98825" cy="72350"/>
            </a:xfrm>
            <a:custGeom>
              <a:avLst/>
              <a:gdLst/>
              <a:ahLst/>
              <a:cxnLst/>
              <a:rect l="l" t="t" r="r" b="b"/>
              <a:pathLst>
                <a:path w="3953" h="2894" extrusionOk="0">
                  <a:moveTo>
                    <a:pt x="1892" y="0"/>
                  </a:moveTo>
                  <a:cubicBezTo>
                    <a:pt x="1634" y="0"/>
                    <a:pt x="1398" y="90"/>
                    <a:pt x="1186" y="249"/>
                  </a:cubicBezTo>
                  <a:cubicBezTo>
                    <a:pt x="1" y="1040"/>
                    <a:pt x="578" y="2894"/>
                    <a:pt x="2007" y="2894"/>
                  </a:cubicBezTo>
                  <a:cubicBezTo>
                    <a:pt x="3952" y="2894"/>
                    <a:pt x="3952" y="6"/>
                    <a:pt x="2007" y="6"/>
                  </a:cubicBezTo>
                  <a:cubicBezTo>
                    <a:pt x="1968" y="2"/>
                    <a:pt x="1930" y="0"/>
                    <a:pt x="189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6590050" y="1692575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2007" y="0"/>
                  </a:moveTo>
                  <a:cubicBezTo>
                    <a:pt x="578" y="0"/>
                    <a:pt x="1" y="1854"/>
                    <a:pt x="1186" y="2645"/>
                  </a:cubicBezTo>
                  <a:cubicBezTo>
                    <a:pt x="1429" y="2827"/>
                    <a:pt x="1703" y="2918"/>
                    <a:pt x="2007" y="2918"/>
                  </a:cubicBezTo>
                  <a:cubicBezTo>
                    <a:pt x="3861" y="2827"/>
                    <a:pt x="3861" y="91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6591575" y="1357450"/>
              <a:ext cx="97300" cy="72225"/>
            </a:xfrm>
            <a:custGeom>
              <a:avLst/>
              <a:gdLst/>
              <a:ahLst/>
              <a:cxnLst/>
              <a:rect l="l" t="t" r="r" b="b"/>
              <a:pathLst>
                <a:path w="3892" h="2889" extrusionOk="0">
                  <a:moveTo>
                    <a:pt x="1916" y="0"/>
                  </a:moveTo>
                  <a:cubicBezTo>
                    <a:pt x="1" y="0"/>
                    <a:pt x="11" y="2888"/>
                    <a:pt x="1946" y="2888"/>
                  </a:cubicBezTo>
                  <a:cubicBezTo>
                    <a:pt x="3891" y="2888"/>
                    <a:pt x="3891" y="1"/>
                    <a:pt x="1946" y="1"/>
                  </a:cubicBezTo>
                  <a:cubicBezTo>
                    <a:pt x="1936" y="0"/>
                    <a:pt x="1926" y="0"/>
                    <a:pt x="191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6591575" y="1860500"/>
              <a:ext cx="97300" cy="72975"/>
            </a:xfrm>
            <a:custGeom>
              <a:avLst/>
              <a:gdLst/>
              <a:ahLst/>
              <a:cxnLst/>
              <a:rect l="l" t="t" r="r" b="b"/>
              <a:pathLst>
                <a:path w="3892" h="2919" extrusionOk="0">
                  <a:moveTo>
                    <a:pt x="1946" y="1"/>
                  </a:moveTo>
                  <a:cubicBezTo>
                    <a:pt x="0" y="1"/>
                    <a:pt x="0" y="2918"/>
                    <a:pt x="1946" y="2918"/>
                  </a:cubicBezTo>
                  <a:cubicBezTo>
                    <a:pt x="3891" y="2918"/>
                    <a:pt x="389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6598425" y="1189525"/>
              <a:ext cx="88150" cy="72975"/>
            </a:xfrm>
            <a:custGeom>
              <a:avLst/>
              <a:gdLst/>
              <a:ahLst/>
              <a:cxnLst/>
              <a:rect l="l" t="t" r="r" b="b"/>
              <a:pathLst>
                <a:path w="3526" h="2919" extrusionOk="0">
                  <a:moveTo>
                    <a:pt x="1672" y="0"/>
                  </a:moveTo>
                  <a:cubicBezTo>
                    <a:pt x="1368" y="0"/>
                    <a:pt x="1094" y="61"/>
                    <a:pt x="851" y="243"/>
                  </a:cubicBezTo>
                  <a:cubicBezTo>
                    <a:pt x="0" y="821"/>
                    <a:pt x="0" y="2067"/>
                    <a:pt x="851" y="2645"/>
                  </a:cubicBezTo>
                  <a:cubicBezTo>
                    <a:pt x="1094" y="2827"/>
                    <a:pt x="1368" y="2918"/>
                    <a:pt x="1672" y="2918"/>
                  </a:cubicBezTo>
                  <a:cubicBezTo>
                    <a:pt x="3526" y="2797"/>
                    <a:pt x="3526" y="91"/>
                    <a:pt x="167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6591575" y="853650"/>
              <a:ext cx="97300" cy="72975"/>
            </a:xfrm>
            <a:custGeom>
              <a:avLst/>
              <a:gdLst/>
              <a:ahLst/>
              <a:cxnLst/>
              <a:rect l="l" t="t" r="r" b="b"/>
              <a:pathLst>
                <a:path w="3892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91" y="2918"/>
                    <a:pt x="3891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6591575" y="518525"/>
              <a:ext cx="97300" cy="72225"/>
            </a:xfrm>
            <a:custGeom>
              <a:avLst/>
              <a:gdLst/>
              <a:ahLst/>
              <a:cxnLst/>
              <a:rect l="l" t="t" r="r" b="b"/>
              <a:pathLst>
                <a:path w="3892" h="2889" extrusionOk="0">
                  <a:moveTo>
                    <a:pt x="1946" y="1"/>
                  </a:moveTo>
                  <a:cubicBezTo>
                    <a:pt x="0" y="1"/>
                    <a:pt x="0" y="2889"/>
                    <a:pt x="1946" y="2889"/>
                  </a:cubicBezTo>
                  <a:cubicBezTo>
                    <a:pt x="3891" y="2889"/>
                    <a:pt x="389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6598425" y="685700"/>
              <a:ext cx="88150" cy="72975"/>
            </a:xfrm>
            <a:custGeom>
              <a:avLst/>
              <a:gdLst/>
              <a:ahLst/>
              <a:cxnLst/>
              <a:rect l="l" t="t" r="r" b="b"/>
              <a:pathLst>
                <a:path w="3526" h="2919" extrusionOk="0">
                  <a:moveTo>
                    <a:pt x="1672" y="1"/>
                  </a:moveTo>
                  <a:cubicBezTo>
                    <a:pt x="1368" y="1"/>
                    <a:pt x="1094" y="92"/>
                    <a:pt x="851" y="275"/>
                  </a:cubicBezTo>
                  <a:cubicBezTo>
                    <a:pt x="0" y="822"/>
                    <a:pt x="0" y="2098"/>
                    <a:pt x="851" y="2676"/>
                  </a:cubicBezTo>
                  <a:cubicBezTo>
                    <a:pt x="1094" y="2828"/>
                    <a:pt x="1368" y="2919"/>
                    <a:pt x="1672" y="2919"/>
                  </a:cubicBezTo>
                  <a:cubicBezTo>
                    <a:pt x="3526" y="2828"/>
                    <a:pt x="3526" y="92"/>
                    <a:pt x="1672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6591575" y="1021575"/>
              <a:ext cx="97300" cy="72975"/>
            </a:xfrm>
            <a:custGeom>
              <a:avLst/>
              <a:gdLst/>
              <a:ahLst/>
              <a:cxnLst/>
              <a:rect l="l" t="t" r="r" b="b"/>
              <a:pathLst>
                <a:path w="3892" h="2919" extrusionOk="0">
                  <a:moveTo>
                    <a:pt x="1946" y="1"/>
                  </a:moveTo>
                  <a:cubicBezTo>
                    <a:pt x="0" y="1"/>
                    <a:pt x="0" y="2919"/>
                    <a:pt x="1946" y="2919"/>
                  </a:cubicBezTo>
                  <a:cubicBezTo>
                    <a:pt x="3891" y="2919"/>
                    <a:pt x="389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7106775" y="244960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60" y="1"/>
                  </a:moveTo>
                  <a:cubicBezTo>
                    <a:pt x="753" y="1"/>
                    <a:pt x="46" y="464"/>
                    <a:pt x="1" y="1391"/>
                  </a:cubicBezTo>
                  <a:cubicBezTo>
                    <a:pt x="46" y="2318"/>
                    <a:pt x="753" y="2782"/>
                    <a:pt x="1460" y="2782"/>
                  </a:cubicBezTo>
                  <a:cubicBezTo>
                    <a:pt x="2166" y="2782"/>
                    <a:pt x="2873" y="2318"/>
                    <a:pt x="2919" y="1391"/>
                  </a:cubicBezTo>
                  <a:cubicBezTo>
                    <a:pt x="2873" y="464"/>
                    <a:pt x="2166" y="1"/>
                    <a:pt x="1460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6934275" y="3538325"/>
              <a:ext cx="87425" cy="72975"/>
            </a:xfrm>
            <a:custGeom>
              <a:avLst/>
              <a:gdLst/>
              <a:ahLst/>
              <a:cxnLst/>
              <a:rect l="l" t="t" r="r" b="b"/>
              <a:pathLst>
                <a:path w="3497" h="2919" extrusionOk="0">
                  <a:moveTo>
                    <a:pt x="1673" y="1"/>
                  </a:moveTo>
                  <a:cubicBezTo>
                    <a:pt x="1369" y="1"/>
                    <a:pt x="1095" y="92"/>
                    <a:pt x="852" y="244"/>
                  </a:cubicBezTo>
                  <a:cubicBezTo>
                    <a:pt x="1" y="822"/>
                    <a:pt x="1" y="2068"/>
                    <a:pt x="852" y="2645"/>
                  </a:cubicBezTo>
                  <a:cubicBezTo>
                    <a:pt x="1095" y="2828"/>
                    <a:pt x="1369" y="2919"/>
                    <a:pt x="1673" y="2919"/>
                  </a:cubicBezTo>
                  <a:cubicBezTo>
                    <a:pt x="3496" y="2828"/>
                    <a:pt x="3496" y="92"/>
                    <a:pt x="1673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7094850" y="937975"/>
              <a:ext cx="84900" cy="72325"/>
            </a:xfrm>
            <a:custGeom>
              <a:avLst/>
              <a:gdLst/>
              <a:ahLst/>
              <a:cxnLst/>
              <a:rect l="l" t="t" r="r" b="b"/>
              <a:pathLst>
                <a:path w="3396" h="2893" extrusionOk="0">
                  <a:moveTo>
                    <a:pt x="1930" y="1"/>
                  </a:moveTo>
                  <a:cubicBezTo>
                    <a:pt x="648" y="1"/>
                    <a:pt x="0" y="1560"/>
                    <a:pt x="903" y="2463"/>
                  </a:cubicBezTo>
                  <a:cubicBezTo>
                    <a:pt x="1210" y="2760"/>
                    <a:pt x="1581" y="2892"/>
                    <a:pt x="1941" y="2892"/>
                  </a:cubicBezTo>
                  <a:cubicBezTo>
                    <a:pt x="2690" y="2892"/>
                    <a:pt x="3396" y="2322"/>
                    <a:pt x="3396" y="1460"/>
                  </a:cubicBezTo>
                  <a:cubicBezTo>
                    <a:pt x="3396" y="640"/>
                    <a:pt x="2757" y="1"/>
                    <a:pt x="1967" y="1"/>
                  </a:cubicBezTo>
                  <a:cubicBezTo>
                    <a:pt x="1955" y="1"/>
                    <a:pt x="1942" y="1"/>
                    <a:pt x="1930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6927450" y="3370400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1"/>
                  </a:moveTo>
                  <a:cubicBezTo>
                    <a:pt x="0" y="1"/>
                    <a:pt x="0" y="2918"/>
                    <a:pt x="1946" y="2918"/>
                  </a:cubicBezTo>
                  <a:cubicBezTo>
                    <a:pt x="3861" y="2918"/>
                    <a:pt x="386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7106775" y="769875"/>
              <a:ext cx="72975" cy="73150"/>
            </a:xfrm>
            <a:custGeom>
              <a:avLst/>
              <a:gdLst/>
              <a:ahLst/>
              <a:cxnLst/>
              <a:rect l="l" t="t" r="r" b="b"/>
              <a:pathLst>
                <a:path w="2919" h="2926" extrusionOk="0">
                  <a:moveTo>
                    <a:pt x="1475" y="0"/>
                  </a:moveTo>
                  <a:cubicBezTo>
                    <a:pt x="928" y="0"/>
                    <a:pt x="381" y="297"/>
                    <a:pt x="122" y="889"/>
                  </a:cubicBezTo>
                  <a:cubicBezTo>
                    <a:pt x="62" y="1072"/>
                    <a:pt x="1" y="1254"/>
                    <a:pt x="1" y="1467"/>
                  </a:cubicBezTo>
                  <a:cubicBezTo>
                    <a:pt x="1" y="1558"/>
                    <a:pt x="31" y="1649"/>
                    <a:pt x="31" y="1740"/>
                  </a:cubicBezTo>
                  <a:cubicBezTo>
                    <a:pt x="198" y="2531"/>
                    <a:pt x="837" y="2926"/>
                    <a:pt x="1471" y="2926"/>
                  </a:cubicBezTo>
                  <a:cubicBezTo>
                    <a:pt x="2106" y="2926"/>
                    <a:pt x="2736" y="2531"/>
                    <a:pt x="2888" y="1740"/>
                  </a:cubicBezTo>
                  <a:cubicBezTo>
                    <a:pt x="2919" y="1649"/>
                    <a:pt x="2919" y="1558"/>
                    <a:pt x="2919" y="1467"/>
                  </a:cubicBezTo>
                  <a:cubicBezTo>
                    <a:pt x="2919" y="1254"/>
                    <a:pt x="2888" y="1072"/>
                    <a:pt x="2828" y="889"/>
                  </a:cubicBezTo>
                  <a:cubicBezTo>
                    <a:pt x="2569" y="297"/>
                    <a:pt x="2022" y="0"/>
                    <a:pt x="147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7094625" y="602125"/>
              <a:ext cx="85125" cy="72875"/>
            </a:xfrm>
            <a:custGeom>
              <a:avLst/>
              <a:gdLst/>
              <a:ahLst/>
              <a:cxnLst/>
              <a:rect l="l" t="t" r="r" b="b"/>
              <a:pathLst>
                <a:path w="3405" h="2915" extrusionOk="0">
                  <a:moveTo>
                    <a:pt x="1976" y="0"/>
                  </a:moveTo>
                  <a:cubicBezTo>
                    <a:pt x="669" y="0"/>
                    <a:pt x="0" y="1551"/>
                    <a:pt x="943" y="2493"/>
                  </a:cubicBezTo>
                  <a:cubicBezTo>
                    <a:pt x="1234" y="2785"/>
                    <a:pt x="1592" y="2915"/>
                    <a:pt x="1942" y="2915"/>
                  </a:cubicBezTo>
                  <a:cubicBezTo>
                    <a:pt x="2688" y="2915"/>
                    <a:pt x="3405" y="2328"/>
                    <a:pt x="3405" y="1459"/>
                  </a:cubicBezTo>
                  <a:cubicBezTo>
                    <a:pt x="3405" y="63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6927450" y="3202475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61" y="2918"/>
                    <a:pt x="3861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6590825" y="2028425"/>
              <a:ext cx="95750" cy="72975"/>
            </a:xfrm>
            <a:custGeom>
              <a:avLst/>
              <a:gdLst/>
              <a:ahLst/>
              <a:cxnLst/>
              <a:rect l="l" t="t" r="r" b="b"/>
              <a:pathLst>
                <a:path w="3830" h="2919" extrusionOk="0">
                  <a:moveTo>
                    <a:pt x="1976" y="1"/>
                  </a:moveTo>
                  <a:cubicBezTo>
                    <a:pt x="1672" y="1"/>
                    <a:pt x="1398" y="92"/>
                    <a:pt x="1155" y="244"/>
                  </a:cubicBezTo>
                  <a:cubicBezTo>
                    <a:pt x="0" y="1065"/>
                    <a:pt x="547" y="2889"/>
                    <a:pt x="1976" y="2919"/>
                  </a:cubicBezTo>
                  <a:cubicBezTo>
                    <a:pt x="3830" y="2828"/>
                    <a:pt x="3830" y="92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6927450" y="2699425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61" y="2918"/>
                    <a:pt x="3861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6934275" y="3035300"/>
              <a:ext cx="87425" cy="72975"/>
            </a:xfrm>
            <a:custGeom>
              <a:avLst/>
              <a:gdLst/>
              <a:ahLst/>
              <a:cxnLst/>
              <a:rect l="l" t="t" r="r" b="b"/>
              <a:pathLst>
                <a:path w="3497" h="2919" extrusionOk="0">
                  <a:moveTo>
                    <a:pt x="1673" y="0"/>
                  </a:moveTo>
                  <a:cubicBezTo>
                    <a:pt x="1369" y="0"/>
                    <a:pt x="1095" y="91"/>
                    <a:pt x="852" y="243"/>
                  </a:cubicBezTo>
                  <a:cubicBezTo>
                    <a:pt x="1" y="821"/>
                    <a:pt x="1" y="2097"/>
                    <a:pt x="852" y="2675"/>
                  </a:cubicBezTo>
                  <a:cubicBezTo>
                    <a:pt x="1095" y="2827"/>
                    <a:pt x="1369" y="2918"/>
                    <a:pt x="1673" y="2918"/>
                  </a:cubicBezTo>
                  <a:cubicBezTo>
                    <a:pt x="3496" y="2827"/>
                    <a:pt x="3496" y="91"/>
                    <a:pt x="167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7094625" y="194410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3" y="2492"/>
                  </a:cubicBezTo>
                  <a:cubicBezTo>
                    <a:pt x="1238" y="2788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59"/>
                  </a:cubicBezTo>
                  <a:cubicBezTo>
                    <a:pt x="3405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7094625" y="2615075"/>
              <a:ext cx="85125" cy="73375"/>
            </a:xfrm>
            <a:custGeom>
              <a:avLst/>
              <a:gdLst/>
              <a:ahLst/>
              <a:cxnLst/>
              <a:rect l="l" t="t" r="r" b="b"/>
              <a:pathLst>
                <a:path w="3405" h="2935" extrusionOk="0">
                  <a:moveTo>
                    <a:pt x="1976" y="0"/>
                  </a:moveTo>
                  <a:cubicBezTo>
                    <a:pt x="669" y="0"/>
                    <a:pt x="0" y="1581"/>
                    <a:pt x="912" y="2493"/>
                  </a:cubicBezTo>
                  <a:cubicBezTo>
                    <a:pt x="1218" y="2798"/>
                    <a:pt x="1587" y="2934"/>
                    <a:pt x="1947" y="2934"/>
                  </a:cubicBezTo>
                  <a:cubicBezTo>
                    <a:pt x="2697" y="2934"/>
                    <a:pt x="3405" y="2343"/>
                    <a:pt x="3405" y="1459"/>
                  </a:cubicBezTo>
                  <a:cubicBezTo>
                    <a:pt x="3405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7094625" y="2279950"/>
              <a:ext cx="85125" cy="72900"/>
            </a:xfrm>
            <a:custGeom>
              <a:avLst/>
              <a:gdLst/>
              <a:ahLst/>
              <a:cxnLst/>
              <a:rect l="l" t="t" r="r" b="b"/>
              <a:pathLst>
                <a:path w="3405" h="2916" extrusionOk="0">
                  <a:moveTo>
                    <a:pt x="1976" y="1"/>
                  </a:moveTo>
                  <a:cubicBezTo>
                    <a:pt x="669" y="1"/>
                    <a:pt x="0" y="1551"/>
                    <a:pt x="943" y="2493"/>
                  </a:cubicBezTo>
                  <a:cubicBezTo>
                    <a:pt x="1234" y="2785"/>
                    <a:pt x="1592" y="2915"/>
                    <a:pt x="1942" y="2915"/>
                  </a:cubicBezTo>
                  <a:cubicBezTo>
                    <a:pt x="2688" y="2915"/>
                    <a:pt x="3405" y="2328"/>
                    <a:pt x="3405" y="1460"/>
                  </a:cubicBezTo>
                  <a:cubicBezTo>
                    <a:pt x="3405" y="63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7093875" y="2112025"/>
              <a:ext cx="86650" cy="72950"/>
            </a:xfrm>
            <a:custGeom>
              <a:avLst/>
              <a:gdLst/>
              <a:ahLst/>
              <a:cxnLst/>
              <a:rect l="l" t="t" r="r" b="b"/>
              <a:pathLst>
                <a:path w="3466" h="2918" extrusionOk="0">
                  <a:moveTo>
                    <a:pt x="2006" y="0"/>
                  </a:moveTo>
                  <a:cubicBezTo>
                    <a:pt x="547" y="0"/>
                    <a:pt x="0" y="1855"/>
                    <a:pt x="1185" y="2675"/>
                  </a:cubicBezTo>
                  <a:cubicBezTo>
                    <a:pt x="1432" y="2842"/>
                    <a:pt x="1704" y="2917"/>
                    <a:pt x="1974" y="2917"/>
                  </a:cubicBezTo>
                  <a:cubicBezTo>
                    <a:pt x="2735" y="2917"/>
                    <a:pt x="3465" y="2313"/>
                    <a:pt x="3465" y="1459"/>
                  </a:cubicBezTo>
                  <a:cubicBezTo>
                    <a:pt x="3465" y="639"/>
                    <a:pt x="2796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6925925" y="2531475"/>
              <a:ext cx="95775" cy="72975"/>
            </a:xfrm>
            <a:custGeom>
              <a:avLst/>
              <a:gdLst/>
              <a:ahLst/>
              <a:cxnLst/>
              <a:rect l="l" t="t" r="r" b="b"/>
              <a:pathLst>
                <a:path w="3831" h="2919" extrusionOk="0">
                  <a:moveTo>
                    <a:pt x="2007" y="1"/>
                  </a:moveTo>
                  <a:lnTo>
                    <a:pt x="2007" y="31"/>
                  </a:lnTo>
                  <a:cubicBezTo>
                    <a:pt x="1968" y="27"/>
                    <a:pt x="1930" y="25"/>
                    <a:pt x="1892" y="25"/>
                  </a:cubicBezTo>
                  <a:cubicBezTo>
                    <a:pt x="1634" y="25"/>
                    <a:pt x="1398" y="115"/>
                    <a:pt x="1186" y="274"/>
                  </a:cubicBezTo>
                  <a:cubicBezTo>
                    <a:pt x="1" y="1065"/>
                    <a:pt x="578" y="2919"/>
                    <a:pt x="2007" y="2919"/>
                  </a:cubicBezTo>
                  <a:cubicBezTo>
                    <a:pt x="3830" y="2828"/>
                    <a:pt x="3830" y="92"/>
                    <a:pt x="200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7094625" y="177615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3" y="2493"/>
                  </a:cubicBezTo>
                  <a:cubicBezTo>
                    <a:pt x="1238" y="2788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60"/>
                  </a:cubicBezTo>
                  <a:cubicBezTo>
                    <a:pt x="3405" y="66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7094625" y="127310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3" y="2493"/>
                  </a:cubicBezTo>
                  <a:cubicBezTo>
                    <a:pt x="1238" y="2789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60"/>
                  </a:cubicBezTo>
                  <a:cubicBezTo>
                    <a:pt x="3405" y="66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7106775" y="144275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60" y="1"/>
                  </a:moveTo>
                  <a:cubicBezTo>
                    <a:pt x="753" y="1"/>
                    <a:pt x="46" y="464"/>
                    <a:pt x="1" y="1391"/>
                  </a:cubicBezTo>
                  <a:cubicBezTo>
                    <a:pt x="46" y="2318"/>
                    <a:pt x="753" y="2782"/>
                    <a:pt x="1460" y="2782"/>
                  </a:cubicBezTo>
                  <a:cubicBezTo>
                    <a:pt x="2166" y="2782"/>
                    <a:pt x="2873" y="2318"/>
                    <a:pt x="2919" y="1391"/>
                  </a:cubicBezTo>
                  <a:cubicBezTo>
                    <a:pt x="2873" y="464"/>
                    <a:pt x="2166" y="1"/>
                    <a:pt x="1460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7094625" y="1105175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3" y="2493"/>
                  </a:cubicBezTo>
                  <a:cubicBezTo>
                    <a:pt x="1238" y="2788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59"/>
                  </a:cubicBezTo>
                  <a:cubicBezTo>
                    <a:pt x="3405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7094625" y="1608975"/>
              <a:ext cx="85125" cy="72875"/>
            </a:xfrm>
            <a:custGeom>
              <a:avLst/>
              <a:gdLst/>
              <a:ahLst/>
              <a:cxnLst/>
              <a:rect l="l" t="t" r="r" b="b"/>
              <a:pathLst>
                <a:path w="3405" h="2915" extrusionOk="0">
                  <a:moveTo>
                    <a:pt x="1976" y="1"/>
                  </a:moveTo>
                  <a:cubicBezTo>
                    <a:pt x="669" y="1"/>
                    <a:pt x="0" y="1551"/>
                    <a:pt x="912" y="2493"/>
                  </a:cubicBezTo>
                  <a:cubicBezTo>
                    <a:pt x="1214" y="2785"/>
                    <a:pt x="1578" y="2915"/>
                    <a:pt x="1933" y="2915"/>
                  </a:cubicBezTo>
                  <a:cubicBezTo>
                    <a:pt x="2688" y="2915"/>
                    <a:pt x="3405" y="2328"/>
                    <a:pt x="3405" y="1460"/>
                  </a:cubicBezTo>
                  <a:cubicBezTo>
                    <a:pt x="3405" y="63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2"/>
          <p:cNvGrpSpPr/>
          <p:nvPr/>
        </p:nvGrpSpPr>
        <p:grpSpPr>
          <a:xfrm rot="5400000">
            <a:off x="6935561" y="2954467"/>
            <a:ext cx="1597269" cy="2972024"/>
            <a:chOff x="7133475" y="-152400"/>
            <a:chExt cx="2090119" cy="3889065"/>
          </a:xfrm>
        </p:grpSpPr>
        <p:sp>
          <p:nvSpPr>
            <p:cNvPr id="267" name="Google Shape;267;p2"/>
            <p:cNvSpPr/>
            <p:nvPr/>
          </p:nvSpPr>
          <p:spPr>
            <a:xfrm>
              <a:off x="7133475" y="-152400"/>
              <a:ext cx="2090118" cy="3889065"/>
            </a:xfrm>
            <a:custGeom>
              <a:avLst/>
              <a:gdLst/>
              <a:ahLst/>
              <a:cxnLst/>
              <a:rect l="l" t="t" r="r" b="b"/>
              <a:pathLst>
                <a:path w="49961" h="92962" extrusionOk="0">
                  <a:moveTo>
                    <a:pt x="16101" y="0"/>
                  </a:moveTo>
                  <a:lnTo>
                    <a:pt x="1" y="45571"/>
                  </a:lnTo>
                  <a:lnTo>
                    <a:pt x="49961" y="92961"/>
                  </a:lnTo>
                  <a:lnTo>
                    <a:pt x="49961" y="0"/>
                  </a:lnTo>
                  <a:close/>
                </a:path>
              </a:pathLst>
            </a:custGeom>
            <a:solidFill>
              <a:srgbClr val="FCE6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7151548" y="-152400"/>
              <a:ext cx="2072046" cy="3887141"/>
            </a:xfrm>
            <a:custGeom>
              <a:avLst/>
              <a:gdLst/>
              <a:ahLst/>
              <a:cxnLst/>
              <a:rect l="l" t="t" r="r" b="b"/>
              <a:pathLst>
                <a:path w="49529" h="92916" extrusionOk="0">
                  <a:moveTo>
                    <a:pt x="26834" y="1274"/>
                  </a:moveTo>
                  <a:lnTo>
                    <a:pt x="26834" y="7323"/>
                  </a:lnTo>
                  <a:lnTo>
                    <a:pt x="20785" y="7323"/>
                  </a:lnTo>
                  <a:lnTo>
                    <a:pt x="20785" y="1274"/>
                  </a:lnTo>
                  <a:close/>
                  <a:moveTo>
                    <a:pt x="34020" y="1274"/>
                  </a:moveTo>
                  <a:lnTo>
                    <a:pt x="34020" y="7323"/>
                  </a:lnTo>
                  <a:lnTo>
                    <a:pt x="27971" y="7323"/>
                  </a:lnTo>
                  <a:lnTo>
                    <a:pt x="27971" y="1274"/>
                  </a:lnTo>
                  <a:close/>
                  <a:moveTo>
                    <a:pt x="41206" y="1274"/>
                  </a:moveTo>
                  <a:lnTo>
                    <a:pt x="41206" y="7323"/>
                  </a:lnTo>
                  <a:lnTo>
                    <a:pt x="35157" y="7323"/>
                  </a:lnTo>
                  <a:lnTo>
                    <a:pt x="35157" y="1274"/>
                  </a:lnTo>
                  <a:close/>
                  <a:moveTo>
                    <a:pt x="48392" y="1274"/>
                  </a:moveTo>
                  <a:lnTo>
                    <a:pt x="48392" y="7323"/>
                  </a:lnTo>
                  <a:lnTo>
                    <a:pt x="42365" y="7323"/>
                  </a:lnTo>
                  <a:lnTo>
                    <a:pt x="42365" y="1274"/>
                  </a:lnTo>
                  <a:close/>
                  <a:moveTo>
                    <a:pt x="19648" y="8460"/>
                  </a:moveTo>
                  <a:lnTo>
                    <a:pt x="19648" y="14486"/>
                  </a:lnTo>
                  <a:lnTo>
                    <a:pt x="13599" y="14486"/>
                  </a:lnTo>
                  <a:lnTo>
                    <a:pt x="13599" y="8460"/>
                  </a:lnTo>
                  <a:close/>
                  <a:moveTo>
                    <a:pt x="26834" y="8460"/>
                  </a:moveTo>
                  <a:lnTo>
                    <a:pt x="26834" y="14486"/>
                  </a:lnTo>
                  <a:lnTo>
                    <a:pt x="20785" y="14486"/>
                  </a:lnTo>
                  <a:lnTo>
                    <a:pt x="20785" y="8460"/>
                  </a:lnTo>
                  <a:close/>
                  <a:moveTo>
                    <a:pt x="34020" y="8460"/>
                  </a:moveTo>
                  <a:lnTo>
                    <a:pt x="34020" y="14486"/>
                  </a:lnTo>
                  <a:lnTo>
                    <a:pt x="27971" y="14486"/>
                  </a:lnTo>
                  <a:lnTo>
                    <a:pt x="27971" y="8460"/>
                  </a:lnTo>
                  <a:close/>
                  <a:moveTo>
                    <a:pt x="41206" y="8460"/>
                  </a:moveTo>
                  <a:lnTo>
                    <a:pt x="41206" y="14486"/>
                  </a:lnTo>
                  <a:lnTo>
                    <a:pt x="35157" y="14486"/>
                  </a:lnTo>
                  <a:lnTo>
                    <a:pt x="35157" y="8460"/>
                  </a:lnTo>
                  <a:close/>
                  <a:moveTo>
                    <a:pt x="48392" y="8460"/>
                  </a:moveTo>
                  <a:lnTo>
                    <a:pt x="48392" y="14486"/>
                  </a:lnTo>
                  <a:lnTo>
                    <a:pt x="42365" y="14486"/>
                  </a:lnTo>
                  <a:lnTo>
                    <a:pt x="42365" y="8460"/>
                  </a:lnTo>
                  <a:close/>
                  <a:moveTo>
                    <a:pt x="19648" y="15645"/>
                  </a:moveTo>
                  <a:lnTo>
                    <a:pt x="19648" y="21671"/>
                  </a:lnTo>
                  <a:lnTo>
                    <a:pt x="13599" y="21671"/>
                  </a:lnTo>
                  <a:lnTo>
                    <a:pt x="13599" y="15645"/>
                  </a:lnTo>
                  <a:close/>
                  <a:moveTo>
                    <a:pt x="26834" y="15645"/>
                  </a:moveTo>
                  <a:lnTo>
                    <a:pt x="26834" y="21671"/>
                  </a:lnTo>
                  <a:lnTo>
                    <a:pt x="20785" y="21671"/>
                  </a:lnTo>
                  <a:lnTo>
                    <a:pt x="20785" y="15645"/>
                  </a:lnTo>
                  <a:close/>
                  <a:moveTo>
                    <a:pt x="34020" y="15645"/>
                  </a:moveTo>
                  <a:lnTo>
                    <a:pt x="34020" y="21671"/>
                  </a:lnTo>
                  <a:lnTo>
                    <a:pt x="27971" y="21671"/>
                  </a:lnTo>
                  <a:lnTo>
                    <a:pt x="27971" y="15645"/>
                  </a:lnTo>
                  <a:close/>
                  <a:moveTo>
                    <a:pt x="41206" y="15645"/>
                  </a:moveTo>
                  <a:lnTo>
                    <a:pt x="41206" y="21671"/>
                  </a:lnTo>
                  <a:lnTo>
                    <a:pt x="35157" y="21671"/>
                  </a:lnTo>
                  <a:lnTo>
                    <a:pt x="35157" y="15645"/>
                  </a:lnTo>
                  <a:close/>
                  <a:moveTo>
                    <a:pt x="48392" y="15645"/>
                  </a:moveTo>
                  <a:lnTo>
                    <a:pt x="48392" y="21671"/>
                  </a:lnTo>
                  <a:lnTo>
                    <a:pt x="42365" y="21671"/>
                  </a:lnTo>
                  <a:lnTo>
                    <a:pt x="42365" y="15645"/>
                  </a:lnTo>
                  <a:close/>
                  <a:moveTo>
                    <a:pt x="19648" y="22808"/>
                  </a:moveTo>
                  <a:lnTo>
                    <a:pt x="19648" y="28835"/>
                  </a:lnTo>
                  <a:lnTo>
                    <a:pt x="13599" y="28835"/>
                  </a:lnTo>
                  <a:lnTo>
                    <a:pt x="13599" y="22808"/>
                  </a:lnTo>
                  <a:close/>
                  <a:moveTo>
                    <a:pt x="26834" y="22808"/>
                  </a:moveTo>
                  <a:lnTo>
                    <a:pt x="26834" y="28835"/>
                  </a:lnTo>
                  <a:lnTo>
                    <a:pt x="20785" y="28835"/>
                  </a:lnTo>
                  <a:lnTo>
                    <a:pt x="20785" y="22808"/>
                  </a:lnTo>
                  <a:close/>
                  <a:moveTo>
                    <a:pt x="34020" y="22808"/>
                  </a:moveTo>
                  <a:lnTo>
                    <a:pt x="34020" y="28835"/>
                  </a:lnTo>
                  <a:lnTo>
                    <a:pt x="27971" y="28835"/>
                  </a:lnTo>
                  <a:lnTo>
                    <a:pt x="27971" y="22808"/>
                  </a:lnTo>
                  <a:close/>
                  <a:moveTo>
                    <a:pt x="41206" y="22808"/>
                  </a:moveTo>
                  <a:lnTo>
                    <a:pt x="41206" y="28835"/>
                  </a:lnTo>
                  <a:lnTo>
                    <a:pt x="35157" y="28835"/>
                  </a:lnTo>
                  <a:lnTo>
                    <a:pt x="35157" y="22808"/>
                  </a:lnTo>
                  <a:close/>
                  <a:moveTo>
                    <a:pt x="48392" y="22808"/>
                  </a:moveTo>
                  <a:lnTo>
                    <a:pt x="48392" y="28835"/>
                  </a:lnTo>
                  <a:lnTo>
                    <a:pt x="42365" y="28835"/>
                  </a:lnTo>
                  <a:lnTo>
                    <a:pt x="42365" y="22808"/>
                  </a:lnTo>
                  <a:close/>
                  <a:moveTo>
                    <a:pt x="12462" y="29994"/>
                  </a:moveTo>
                  <a:lnTo>
                    <a:pt x="12462" y="36020"/>
                  </a:lnTo>
                  <a:lnTo>
                    <a:pt x="6414" y="36020"/>
                  </a:lnTo>
                  <a:lnTo>
                    <a:pt x="6414" y="29994"/>
                  </a:lnTo>
                  <a:close/>
                  <a:moveTo>
                    <a:pt x="19648" y="29994"/>
                  </a:moveTo>
                  <a:lnTo>
                    <a:pt x="19648" y="36020"/>
                  </a:lnTo>
                  <a:lnTo>
                    <a:pt x="13599" y="36020"/>
                  </a:lnTo>
                  <a:lnTo>
                    <a:pt x="13599" y="29994"/>
                  </a:lnTo>
                  <a:close/>
                  <a:moveTo>
                    <a:pt x="26834" y="29994"/>
                  </a:moveTo>
                  <a:lnTo>
                    <a:pt x="26834" y="36020"/>
                  </a:lnTo>
                  <a:lnTo>
                    <a:pt x="20785" y="36020"/>
                  </a:lnTo>
                  <a:lnTo>
                    <a:pt x="20785" y="29994"/>
                  </a:lnTo>
                  <a:close/>
                  <a:moveTo>
                    <a:pt x="34020" y="29994"/>
                  </a:moveTo>
                  <a:lnTo>
                    <a:pt x="34020" y="36020"/>
                  </a:lnTo>
                  <a:lnTo>
                    <a:pt x="27971" y="36020"/>
                  </a:lnTo>
                  <a:lnTo>
                    <a:pt x="27971" y="29994"/>
                  </a:lnTo>
                  <a:close/>
                  <a:moveTo>
                    <a:pt x="41206" y="29994"/>
                  </a:moveTo>
                  <a:lnTo>
                    <a:pt x="41206" y="36020"/>
                  </a:lnTo>
                  <a:lnTo>
                    <a:pt x="35157" y="36020"/>
                  </a:lnTo>
                  <a:lnTo>
                    <a:pt x="35157" y="29994"/>
                  </a:lnTo>
                  <a:close/>
                  <a:moveTo>
                    <a:pt x="48392" y="29994"/>
                  </a:moveTo>
                  <a:lnTo>
                    <a:pt x="48392" y="36020"/>
                  </a:lnTo>
                  <a:lnTo>
                    <a:pt x="42365" y="36020"/>
                  </a:lnTo>
                  <a:lnTo>
                    <a:pt x="42365" y="29994"/>
                  </a:lnTo>
                  <a:close/>
                  <a:moveTo>
                    <a:pt x="12462" y="37157"/>
                  </a:moveTo>
                  <a:lnTo>
                    <a:pt x="12462" y="43183"/>
                  </a:lnTo>
                  <a:lnTo>
                    <a:pt x="6414" y="43183"/>
                  </a:lnTo>
                  <a:lnTo>
                    <a:pt x="6414" y="37157"/>
                  </a:lnTo>
                  <a:close/>
                  <a:moveTo>
                    <a:pt x="19648" y="37157"/>
                  </a:moveTo>
                  <a:lnTo>
                    <a:pt x="19648" y="43183"/>
                  </a:lnTo>
                  <a:lnTo>
                    <a:pt x="13599" y="43183"/>
                  </a:lnTo>
                  <a:lnTo>
                    <a:pt x="13599" y="37157"/>
                  </a:lnTo>
                  <a:close/>
                  <a:moveTo>
                    <a:pt x="26834" y="37157"/>
                  </a:moveTo>
                  <a:lnTo>
                    <a:pt x="26834" y="43183"/>
                  </a:lnTo>
                  <a:lnTo>
                    <a:pt x="20785" y="43183"/>
                  </a:lnTo>
                  <a:lnTo>
                    <a:pt x="20785" y="37157"/>
                  </a:lnTo>
                  <a:close/>
                  <a:moveTo>
                    <a:pt x="34020" y="37157"/>
                  </a:moveTo>
                  <a:lnTo>
                    <a:pt x="34020" y="43183"/>
                  </a:lnTo>
                  <a:lnTo>
                    <a:pt x="27971" y="43183"/>
                  </a:lnTo>
                  <a:lnTo>
                    <a:pt x="27971" y="37157"/>
                  </a:lnTo>
                  <a:close/>
                  <a:moveTo>
                    <a:pt x="41206" y="37157"/>
                  </a:moveTo>
                  <a:lnTo>
                    <a:pt x="41206" y="43183"/>
                  </a:lnTo>
                  <a:lnTo>
                    <a:pt x="35157" y="43183"/>
                  </a:lnTo>
                  <a:lnTo>
                    <a:pt x="35157" y="37157"/>
                  </a:lnTo>
                  <a:close/>
                  <a:moveTo>
                    <a:pt x="48392" y="37157"/>
                  </a:moveTo>
                  <a:lnTo>
                    <a:pt x="48392" y="43183"/>
                  </a:lnTo>
                  <a:lnTo>
                    <a:pt x="42365" y="43183"/>
                  </a:lnTo>
                  <a:lnTo>
                    <a:pt x="42365" y="37157"/>
                  </a:lnTo>
                  <a:close/>
                  <a:moveTo>
                    <a:pt x="12462" y="44343"/>
                  </a:moveTo>
                  <a:lnTo>
                    <a:pt x="12462" y="50369"/>
                  </a:lnTo>
                  <a:lnTo>
                    <a:pt x="6414" y="50369"/>
                  </a:lnTo>
                  <a:lnTo>
                    <a:pt x="6414" y="44343"/>
                  </a:lnTo>
                  <a:close/>
                  <a:moveTo>
                    <a:pt x="19648" y="44343"/>
                  </a:moveTo>
                  <a:lnTo>
                    <a:pt x="19648" y="50369"/>
                  </a:lnTo>
                  <a:lnTo>
                    <a:pt x="13599" y="50369"/>
                  </a:lnTo>
                  <a:lnTo>
                    <a:pt x="13599" y="44343"/>
                  </a:lnTo>
                  <a:close/>
                  <a:moveTo>
                    <a:pt x="26834" y="44343"/>
                  </a:moveTo>
                  <a:lnTo>
                    <a:pt x="26834" y="50369"/>
                  </a:lnTo>
                  <a:lnTo>
                    <a:pt x="20785" y="50369"/>
                  </a:lnTo>
                  <a:lnTo>
                    <a:pt x="20785" y="44343"/>
                  </a:lnTo>
                  <a:close/>
                  <a:moveTo>
                    <a:pt x="34020" y="44343"/>
                  </a:moveTo>
                  <a:lnTo>
                    <a:pt x="34020" y="50369"/>
                  </a:lnTo>
                  <a:lnTo>
                    <a:pt x="27971" y="50369"/>
                  </a:lnTo>
                  <a:lnTo>
                    <a:pt x="27971" y="44343"/>
                  </a:lnTo>
                  <a:close/>
                  <a:moveTo>
                    <a:pt x="41206" y="44343"/>
                  </a:moveTo>
                  <a:lnTo>
                    <a:pt x="41206" y="50369"/>
                  </a:lnTo>
                  <a:lnTo>
                    <a:pt x="35157" y="50369"/>
                  </a:lnTo>
                  <a:lnTo>
                    <a:pt x="35157" y="44343"/>
                  </a:lnTo>
                  <a:close/>
                  <a:moveTo>
                    <a:pt x="48392" y="44343"/>
                  </a:moveTo>
                  <a:lnTo>
                    <a:pt x="48392" y="50369"/>
                  </a:lnTo>
                  <a:lnTo>
                    <a:pt x="42365" y="50369"/>
                  </a:lnTo>
                  <a:lnTo>
                    <a:pt x="42365" y="44343"/>
                  </a:lnTo>
                  <a:close/>
                  <a:moveTo>
                    <a:pt x="19648" y="51506"/>
                  </a:moveTo>
                  <a:lnTo>
                    <a:pt x="19648" y="57532"/>
                  </a:lnTo>
                  <a:lnTo>
                    <a:pt x="13599" y="57532"/>
                  </a:lnTo>
                  <a:lnTo>
                    <a:pt x="13599" y="51506"/>
                  </a:lnTo>
                  <a:close/>
                  <a:moveTo>
                    <a:pt x="26834" y="51506"/>
                  </a:moveTo>
                  <a:lnTo>
                    <a:pt x="26834" y="57532"/>
                  </a:lnTo>
                  <a:lnTo>
                    <a:pt x="20785" y="57532"/>
                  </a:lnTo>
                  <a:lnTo>
                    <a:pt x="20785" y="51506"/>
                  </a:lnTo>
                  <a:close/>
                  <a:moveTo>
                    <a:pt x="34020" y="51506"/>
                  </a:moveTo>
                  <a:lnTo>
                    <a:pt x="34020" y="57532"/>
                  </a:lnTo>
                  <a:lnTo>
                    <a:pt x="27971" y="57532"/>
                  </a:lnTo>
                  <a:lnTo>
                    <a:pt x="27971" y="51506"/>
                  </a:lnTo>
                  <a:close/>
                  <a:moveTo>
                    <a:pt x="41206" y="51506"/>
                  </a:moveTo>
                  <a:lnTo>
                    <a:pt x="41206" y="57532"/>
                  </a:lnTo>
                  <a:lnTo>
                    <a:pt x="35157" y="57532"/>
                  </a:lnTo>
                  <a:lnTo>
                    <a:pt x="35157" y="51506"/>
                  </a:lnTo>
                  <a:close/>
                  <a:moveTo>
                    <a:pt x="48392" y="51506"/>
                  </a:moveTo>
                  <a:lnTo>
                    <a:pt x="48392" y="57532"/>
                  </a:lnTo>
                  <a:lnTo>
                    <a:pt x="42365" y="57532"/>
                  </a:lnTo>
                  <a:lnTo>
                    <a:pt x="42365" y="51506"/>
                  </a:lnTo>
                  <a:close/>
                  <a:moveTo>
                    <a:pt x="26834" y="58692"/>
                  </a:moveTo>
                  <a:lnTo>
                    <a:pt x="26834" y="64718"/>
                  </a:lnTo>
                  <a:lnTo>
                    <a:pt x="20785" y="64718"/>
                  </a:lnTo>
                  <a:lnTo>
                    <a:pt x="20785" y="58692"/>
                  </a:lnTo>
                  <a:close/>
                  <a:moveTo>
                    <a:pt x="34020" y="58692"/>
                  </a:moveTo>
                  <a:lnTo>
                    <a:pt x="34020" y="64718"/>
                  </a:lnTo>
                  <a:lnTo>
                    <a:pt x="27971" y="64718"/>
                  </a:lnTo>
                  <a:lnTo>
                    <a:pt x="27971" y="58692"/>
                  </a:lnTo>
                  <a:close/>
                  <a:moveTo>
                    <a:pt x="41206" y="58692"/>
                  </a:moveTo>
                  <a:lnTo>
                    <a:pt x="41206" y="64718"/>
                  </a:lnTo>
                  <a:lnTo>
                    <a:pt x="35157" y="64718"/>
                  </a:lnTo>
                  <a:lnTo>
                    <a:pt x="35157" y="58692"/>
                  </a:lnTo>
                  <a:close/>
                  <a:moveTo>
                    <a:pt x="48392" y="58692"/>
                  </a:moveTo>
                  <a:lnTo>
                    <a:pt x="48392" y="64718"/>
                  </a:lnTo>
                  <a:lnTo>
                    <a:pt x="42365" y="64718"/>
                  </a:lnTo>
                  <a:lnTo>
                    <a:pt x="42365" y="58692"/>
                  </a:lnTo>
                  <a:close/>
                  <a:moveTo>
                    <a:pt x="34020" y="65855"/>
                  </a:moveTo>
                  <a:lnTo>
                    <a:pt x="34020" y="71881"/>
                  </a:lnTo>
                  <a:lnTo>
                    <a:pt x="27971" y="71881"/>
                  </a:lnTo>
                  <a:lnTo>
                    <a:pt x="27971" y="65855"/>
                  </a:lnTo>
                  <a:close/>
                  <a:moveTo>
                    <a:pt x="41206" y="65855"/>
                  </a:moveTo>
                  <a:lnTo>
                    <a:pt x="41206" y="71881"/>
                  </a:lnTo>
                  <a:lnTo>
                    <a:pt x="35157" y="71881"/>
                  </a:lnTo>
                  <a:lnTo>
                    <a:pt x="35157" y="65855"/>
                  </a:lnTo>
                  <a:close/>
                  <a:moveTo>
                    <a:pt x="48392" y="65855"/>
                  </a:moveTo>
                  <a:lnTo>
                    <a:pt x="48392" y="71881"/>
                  </a:lnTo>
                  <a:lnTo>
                    <a:pt x="42365" y="71881"/>
                  </a:lnTo>
                  <a:lnTo>
                    <a:pt x="42365" y="65855"/>
                  </a:lnTo>
                  <a:close/>
                  <a:moveTo>
                    <a:pt x="41206" y="73041"/>
                  </a:moveTo>
                  <a:lnTo>
                    <a:pt x="41206" y="79067"/>
                  </a:lnTo>
                  <a:lnTo>
                    <a:pt x="35157" y="79067"/>
                  </a:lnTo>
                  <a:lnTo>
                    <a:pt x="35157" y="73041"/>
                  </a:lnTo>
                  <a:close/>
                  <a:moveTo>
                    <a:pt x="48392" y="73041"/>
                  </a:moveTo>
                  <a:lnTo>
                    <a:pt x="48392" y="79067"/>
                  </a:lnTo>
                  <a:lnTo>
                    <a:pt x="42365" y="79067"/>
                  </a:lnTo>
                  <a:lnTo>
                    <a:pt x="42365" y="73041"/>
                  </a:lnTo>
                  <a:close/>
                  <a:moveTo>
                    <a:pt x="19648" y="0"/>
                  </a:moveTo>
                  <a:lnTo>
                    <a:pt x="19648" y="137"/>
                  </a:lnTo>
                  <a:lnTo>
                    <a:pt x="15623" y="137"/>
                  </a:lnTo>
                  <a:lnTo>
                    <a:pt x="15214" y="1274"/>
                  </a:lnTo>
                  <a:lnTo>
                    <a:pt x="19648" y="1274"/>
                  </a:lnTo>
                  <a:lnTo>
                    <a:pt x="19648" y="7300"/>
                  </a:lnTo>
                  <a:lnTo>
                    <a:pt x="13599" y="7300"/>
                  </a:lnTo>
                  <a:lnTo>
                    <a:pt x="13599" y="5822"/>
                  </a:lnTo>
                  <a:lnTo>
                    <a:pt x="12462" y="9074"/>
                  </a:lnTo>
                  <a:lnTo>
                    <a:pt x="12462" y="14463"/>
                  </a:lnTo>
                  <a:lnTo>
                    <a:pt x="10552" y="14463"/>
                  </a:lnTo>
                  <a:lnTo>
                    <a:pt x="10143" y="15600"/>
                  </a:lnTo>
                  <a:lnTo>
                    <a:pt x="12462" y="15600"/>
                  </a:lnTo>
                  <a:lnTo>
                    <a:pt x="12462" y="21649"/>
                  </a:lnTo>
                  <a:lnTo>
                    <a:pt x="8005" y="21649"/>
                  </a:lnTo>
                  <a:lnTo>
                    <a:pt x="7619" y="22786"/>
                  </a:lnTo>
                  <a:lnTo>
                    <a:pt x="12440" y="22786"/>
                  </a:lnTo>
                  <a:lnTo>
                    <a:pt x="12440" y="28812"/>
                  </a:lnTo>
                  <a:lnTo>
                    <a:pt x="6414" y="28812"/>
                  </a:lnTo>
                  <a:lnTo>
                    <a:pt x="6414" y="26151"/>
                  </a:lnTo>
                  <a:lnTo>
                    <a:pt x="5072" y="29949"/>
                  </a:lnTo>
                  <a:lnTo>
                    <a:pt x="5254" y="29949"/>
                  </a:lnTo>
                  <a:lnTo>
                    <a:pt x="5254" y="36020"/>
                  </a:lnTo>
                  <a:lnTo>
                    <a:pt x="2934" y="36020"/>
                  </a:lnTo>
                  <a:lnTo>
                    <a:pt x="2548" y="37157"/>
                  </a:lnTo>
                  <a:lnTo>
                    <a:pt x="5277" y="37157"/>
                  </a:lnTo>
                  <a:lnTo>
                    <a:pt x="5277" y="43183"/>
                  </a:lnTo>
                  <a:lnTo>
                    <a:pt x="410" y="43183"/>
                  </a:lnTo>
                  <a:lnTo>
                    <a:pt x="1" y="44320"/>
                  </a:lnTo>
                  <a:lnTo>
                    <a:pt x="5277" y="44320"/>
                  </a:lnTo>
                  <a:lnTo>
                    <a:pt x="5277" y="50369"/>
                  </a:lnTo>
                  <a:lnTo>
                    <a:pt x="4617" y="50369"/>
                  </a:lnTo>
                  <a:lnTo>
                    <a:pt x="6414" y="52075"/>
                  </a:lnTo>
                  <a:lnTo>
                    <a:pt x="6414" y="51529"/>
                  </a:lnTo>
                  <a:lnTo>
                    <a:pt x="12462" y="51529"/>
                  </a:lnTo>
                  <a:lnTo>
                    <a:pt x="12462" y="57555"/>
                  </a:lnTo>
                  <a:lnTo>
                    <a:pt x="12190" y="57555"/>
                  </a:lnTo>
                  <a:lnTo>
                    <a:pt x="13622" y="58874"/>
                  </a:lnTo>
                  <a:lnTo>
                    <a:pt x="13622" y="58692"/>
                  </a:lnTo>
                  <a:lnTo>
                    <a:pt x="19648" y="58692"/>
                  </a:lnTo>
                  <a:lnTo>
                    <a:pt x="19648" y="64604"/>
                  </a:lnTo>
                  <a:lnTo>
                    <a:pt x="20967" y="65855"/>
                  </a:lnTo>
                  <a:lnTo>
                    <a:pt x="26834" y="65855"/>
                  </a:lnTo>
                  <a:lnTo>
                    <a:pt x="26834" y="71426"/>
                  </a:lnTo>
                  <a:lnTo>
                    <a:pt x="28540" y="73041"/>
                  </a:lnTo>
                  <a:lnTo>
                    <a:pt x="34020" y="73041"/>
                  </a:lnTo>
                  <a:lnTo>
                    <a:pt x="34020" y="78248"/>
                  </a:lnTo>
                  <a:lnTo>
                    <a:pt x="36112" y="80204"/>
                  </a:lnTo>
                  <a:lnTo>
                    <a:pt x="41228" y="80204"/>
                  </a:lnTo>
                  <a:lnTo>
                    <a:pt x="41228" y="85048"/>
                  </a:lnTo>
                  <a:lnTo>
                    <a:pt x="42365" y="86139"/>
                  </a:lnTo>
                  <a:lnTo>
                    <a:pt x="42365" y="80204"/>
                  </a:lnTo>
                  <a:lnTo>
                    <a:pt x="48392" y="80204"/>
                  </a:lnTo>
                  <a:lnTo>
                    <a:pt x="48392" y="86253"/>
                  </a:lnTo>
                  <a:lnTo>
                    <a:pt x="42456" y="86253"/>
                  </a:lnTo>
                  <a:lnTo>
                    <a:pt x="43662" y="87390"/>
                  </a:lnTo>
                  <a:lnTo>
                    <a:pt x="48392" y="87390"/>
                  </a:lnTo>
                  <a:lnTo>
                    <a:pt x="48392" y="91870"/>
                  </a:lnTo>
                  <a:lnTo>
                    <a:pt x="49483" y="92916"/>
                  </a:lnTo>
                  <a:lnTo>
                    <a:pt x="49529" y="92916"/>
                  </a:lnTo>
                  <a:lnTo>
                    <a:pt x="49529" y="0"/>
                  </a:lnTo>
                  <a:lnTo>
                    <a:pt x="48392" y="0"/>
                  </a:lnTo>
                  <a:lnTo>
                    <a:pt x="48392" y="137"/>
                  </a:lnTo>
                  <a:lnTo>
                    <a:pt x="42365" y="137"/>
                  </a:lnTo>
                  <a:lnTo>
                    <a:pt x="42365" y="0"/>
                  </a:lnTo>
                  <a:lnTo>
                    <a:pt x="41228" y="0"/>
                  </a:lnTo>
                  <a:lnTo>
                    <a:pt x="41228" y="137"/>
                  </a:lnTo>
                  <a:lnTo>
                    <a:pt x="35157" y="137"/>
                  </a:lnTo>
                  <a:lnTo>
                    <a:pt x="35157" y="0"/>
                  </a:lnTo>
                  <a:lnTo>
                    <a:pt x="34020" y="0"/>
                  </a:lnTo>
                  <a:lnTo>
                    <a:pt x="34020" y="137"/>
                  </a:lnTo>
                  <a:lnTo>
                    <a:pt x="27971" y="137"/>
                  </a:lnTo>
                  <a:lnTo>
                    <a:pt x="27971" y="0"/>
                  </a:lnTo>
                  <a:lnTo>
                    <a:pt x="26834" y="0"/>
                  </a:lnTo>
                  <a:lnTo>
                    <a:pt x="26834" y="137"/>
                  </a:lnTo>
                  <a:lnTo>
                    <a:pt x="20785" y="137"/>
                  </a:lnTo>
                  <a:lnTo>
                    <a:pt x="20785" y="0"/>
                  </a:ln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Google Shape;269;p2"/>
          <p:cNvGrpSpPr/>
          <p:nvPr/>
        </p:nvGrpSpPr>
        <p:grpSpPr>
          <a:xfrm>
            <a:off x="7897583" y="3765801"/>
            <a:ext cx="1520246" cy="1597436"/>
            <a:chOff x="6159290" y="2741424"/>
            <a:chExt cx="1622808" cy="1705205"/>
          </a:xfrm>
        </p:grpSpPr>
        <p:sp>
          <p:nvSpPr>
            <p:cNvPr id="270" name="Google Shape;270;p2"/>
            <p:cNvSpPr/>
            <p:nvPr/>
          </p:nvSpPr>
          <p:spPr>
            <a:xfrm flipH="1">
              <a:off x="6159290" y="2871878"/>
              <a:ext cx="1600129" cy="1574750"/>
            </a:xfrm>
            <a:custGeom>
              <a:avLst/>
              <a:gdLst/>
              <a:ahLst/>
              <a:cxnLst/>
              <a:rect l="l" t="t" r="r" b="b"/>
              <a:pathLst>
                <a:path w="45017" h="44303" extrusionOk="0">
                  <a:moveTo>
                    <a:pt x="41046" y="1"/>
                  </a:moveTo>
                  <a:cubicBezTo>
                    <a:pt x="40123" y="1"/>
                    <a:pt x="39196" y="350"/>
                    <a:pt x="38481" y="1049"/>
                  </a:cubicBezTo>
                  <a:lnTo>
                    <a:pt x="1429" y="38132"/>
                  </a:lnTo>
                  <a:cubicBezTo>
                    <a:pt x="1" y="39530"/>
                    <a:pt x="1" y="41810"/>
                    <a:pt x="1429" y="43238"/>
                  </a:cubicBezTo>
                  <a:cubicBezTo>
                    <a:pt x="2098" y="43907"/>
                    <a:pt x="3010" y="44302"/>
                    <a:pt x="3982" y="44302"/>
                  </a:cubicBezTo>
                  <a:cubicBezTo>
                    <a:pt x="4925" y="44302"/>
                    <a:pt x="5836" y="43907"/>
                    <a:pt x="6505" y="43238"/>
                  </a:cubicBezTo>
                  <a:lnTo>
                    <a:pt x="43588" y="6156"/>
                  </a:lnTo>
                  <a:cubicBezTo>
                    <a:pt x="45017" y="4757"/>
                    <a:pt x="45017" y="2478"/>
                    <a:pt x="43588" y="1049"/>
                  </a:cubicBezTo>
                  <a:cubicBezTo>
                    <a:pt x="42889" y="350"/>
                    <a:pt x="41969" y="1"/>
                    <a:pt x="41046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 flipH="1">
              <a:off x="6212217" y="2767906"/>
              <a:ext cx="1539632" cy="1520686"/>
            </a:xfrm>
            <a:custGeom>
              <a:avLst/>
              <a:gdLst/>
              <a:ahLst/>
              <a:cxnLst/>
              <a:rect l="l" t="t" r="r" b="b"/>
              <a:pathLst>
                <a:path w="43315" h="42782" extrusionOk="0">
                  <a:moveTo>
                    <a:pt x="40199" y="0"/>
                  </a:moveTo>
                  <a:cubicBezTo>
                    <a:pt x="39469" y="0"/>
                    <a:pt x="38740" y="281"/>
                    <a:pt x="38177" y="843"/>
                  </a:cubicBezTo>
                  <a:lnTo>
                    <a:pt x="1095" y="37926"/>
                  </a:lnTo>
                  <a:cubicBezTo>
                    <a:pt x="0" y="39020"/>
                    <a:pt x="0" y="40844"/>
                    <a:pt x="1095" y="41938"/>
                  </a:cubicBezTo>
                  <a:cubicBezTo>
                    <a:pt x="1657" y="42501"/>
                    <a:pt x="2386" y="42782"/>
                    <a:pt x="3116" y="42782"/>
                  </a:cubicBezTo>
                  <a:cubicBezTo>
                    <a:pt x="3845" y="42782"/>
                    <a:pt x="4575" y="42501"/>
                    <a:pt x="5137" y="41938"/>
                  </a:cubicBezTo>
                  <a:lnTo>
                    <a:pt x="42220" y="4886"/>
                  </a:lnTo>
                  <a:cubicBezTo>
                    <a:pt x="43314" y="3761"/>
                    <a:pt x="43314" y="1968"/>
                    <a:pt x="42220" y="843"/>
                  </a:cubicBezTo>
                  <a:cubicBezTo>
                    <a:pt x="41658" y="281"/>
                    <a:pt x="40928" y="0"/>
                    <a:pt x="40199" y="0"/>
                  </a:cubicBezTo>
                  <a:close/>
                </a:path>
              </a:pathLst>
            </a:custGeom>
            <a:solidFill>
              <a:srgbClr val="F26F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 flipH="1">
              <a:off x="6181969" y="2741424"/>
              <a:ext cx="1600129" cy="1574466"/>
            </a:xfrm>
            <a:custGeom>
              <a:avLst/>
              <a:gdLst/>
              <a:ahLst/>
              <a:cxnLst/>
              <a:rect l="l" t="t" r="r" b="b"/>
              <a:pathLst>
                <a:path w="45017" h="44295" extrusionOk="0">
                  <a:moveTo>
                    <a:pt x="41034" y="1528"/>
                  </a:moveTo>
                  <a:cubicBezTo>
                    <a:pt x="42919" y="1528"/>
                    <a:pt x="43831" y="3777"/>
                    <a:pt x="42524" y="5084"/>
                  </a:cubicBezTo>
                  <a:lnTo>
                    <a:pt x="5441" y="42167"/>
                  </a:lnTo>
                  <a:cubicBezTo>
                    <a:pt x="5031" y="42562"/>
                    <a:pt x="4499" y="42759"/>
                    <a:pt x="3967" y="42759"/>
                  </a:cubicBezTo>
                  <a:cubicBezTo>
                    <a:pt x="3435" y="42759"/>
                    <a:pt x="2903" y="42562"/>
                    <a:pt x="2493" y="42167"/>
                  </a:cubicBezTo>
                  <a:cubicBezTo>
                    <a:pt x="1672" y="41346"/>
                    <a:pt x="1672" y="40008"/>
                    <a:pt x="2493" y="39218"/>
                  </a:cubicBezTo>
                  <a:lnTo>
                    <a:pt x="39575" y="2136"/>
                  </a:lnTo>
                  <a:cubicBezTo>
                    <a:pt x="39971" y="1740"/>
                    <a:pt x="40487" y="1528"/>
                    <a:pt x="41034" y="1528"/>
                  </a:cubicBezTo>
                  <a:close/>
                  <a:moveTo>
                    <a:pt x="41046" y="0"/>
                  </a:moveTo>
                  <a:cubicBezTo>
                    <a:pt x="40123" y="0"/>
                    <a:pt x="39195" y="357"/>
                    <a:pt x="38481" y="1072"/>
                  </a:cubicBezTo>
                  <a:lnTo>
                    <a:pt x="1429" y="38124"/>
                  </a:lnTo>
                  <a:cubicBezTo>
                    <a:pt x="0" y="39522"/>
                    <a:pt x="0" y="41832"/>
                    <a:pt x="1429" y="43230"/>
                  </a:cubicBezTo>
                  <a:cubicBezTo>
                    <a:pt x="2098" y="43899"/>
                    <a:pt x="3009" y="44294"/>
                    <a:pt x="3982" y="44294"/>
                  </a:cubicBezTo>
                  <a:cubicBezTo>
                    <a:pt x="4924" y="44294"/>
                    <a:pt x="5836" y="43899"/>
                    <a:pt x="6535" y="43230"/>
                  </a:cubicBezTo>
                  <a:lnTo>
                    <a:pt x="43588" y="6178"/>
                  </a:lnTo>
                  <a:cubicBezTo>
                    <a:pt x="45016" y="4750"/>
                    <a:pt x="45016" y="2470"/>
                    <a:pt x="43588" y="1072"/>
                  </a:cubicBezTo>
                  <a:cubicBezTo>
                    <a:pt x="42889" y="357"/>
                    <a:pt x="41969" y="0"/>
                    <a:pt x="41046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 flipH="1">
              <a:off x="6227323" y="2771922"/>
              <a:ext cx="180462" cy="181564"/>
            </a:xfrm>
            <a:custGeom>
              <a:avLst/>
              <a:gdLst/>
              <a:ahLst/>
              <a:cxnLst/>
              <a:rect l="l" t="t" r="r" b="b"/>
              <a:pathLst>
                <a:path w="5077" h="5108" extrusionOk="0">
                  <a:moveTo>
                    <a:pt x="2523" y="1"/>
                  </a:moveTo>
                  <a:cubicBezTo>
                    <a:pt x="1125" y="1"/>
                    <a:pt x="1" y="1156"/>
                    <a:pt x="1" y="2554"/>
                  </a:cubicBezTo>
                  <a:cubicBezTo>
                    <a:pt x="1" y="3952"/>
                    <a:pt x="1125" y="5107"/>
                    <a:pt x="2523" y="5107"/>
                  </a:cubicBezTo>
                  <a:cubicBezTo>
                    <a:pt x="3952" y="5107"/>
                    <a:pt x="5077" y="3952"/>
                    <a:pt x="5077" y="2554"/>
                  </a:cubicBezTo>
                  <a:cubicBezTo>
                    <a:pt x="5077" y="1156"/>
                    <a:pt x="3952" y="1"/>
                    <a:pt x="2523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 flipH="1">
              <a:off x="6200311" y="2745085"/>
              <a:ext cx="274443" cy="235415"/>
            </a:xfrm>
            <a:custGeom>
              <a:avLst/>
              <a:gdLst/>
              <a:ahLst/>
              <a:cxnLst/>
              <a:rect l="l" t="t" r="r" b="b"/>
              <a:pathLst>
                <a:path w="7721" h="6623" extrusionOk="0">
                  <a:moveTo>
                    <a:pt x="4407" y="1516"/>
                  </a:moveTo>
                  <a:cubicBezTo>
                    <a:pt x="5410" y="1516"/>
                    <a:pt x="6201" y="2306"/>
                    <a:pt x="6201" y="3309"/>
                  </a:cubicBezTo>
                  <a:cubicBezTo>
                    <a:pt x="6201" y="4377"/>
                    <a:pt x="5327" y="5084"/>
                    <a:pt x="4414" y="5084"/>
                  </a:cubicBezTo>
                  <a:cubicBezTo>
                    <a:pt x="3975" y="5084"/>
                    <a:pt x="3526" y="4920"/>
                    <a:pt x="3161" y="4555"/>
                  </a:cubicBezTo>
                  <a:cubicBezTo>
                    <a:pt x="2037" y="3431"/>
                    <a:pt x="2827" y="1516"/>
                    <a:pt x="4407" y="1516"/>
                  </a:cubicBezTo>
                  <a:close/>
                  <a:moveTo>
                    <a:pt x="4398" y="1"/>
                  </a:moveTo>
                  <a:cubicBezTo>
                    <a:pt x="3589" y="1"/>
                    <a:pt x="2766" y="301"/>
                    <a:pt x="2097" y="969"/>
                  </a:cubicBezTo>
                  <a:cubicBezTo>
                    <a:pt x="0" y="3036"/>
                    <a:pt x="1489" y="6622"/>
                    <a:pt x="4407" y="6622"/>
                  </a:cubicBezTo>
                  <a:cubicBezTo>
                    <a:pt x="6231" y="6592"/>
                    <a:pt x="7721" y="5133"/>
                    <a:pt x="7721" y="3309"/>
                  </a:cubicBezTo>
                  <a:cubicBezTo>
                    <a:pt x="7721" y="1314"/>
                    <a:pt x="6092" y="1"/>
                    <a:pt x="4398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275;p2"/>
          <p:cNvGrpSpPr/>
          <p:nvPr/>
        </p:nvGrpSpPr>
        <p:grpSpPr>
          <a:xfrm>
            <a:off x="6974063" y="3876030"/>
            <a:ext cx="1520246" cy="1597436"/>
            <a:chOff x="6159290" y="2741424"/>
            <a:chExt cx="1622808" cy="1705205"/>
          </a:xfrm>
        </p:grpSpPr>
        <p:sp>
          <p:nvSpPr>
            <p:cNvPr id="276" name="Google Shape;276;p2"/>
            <p:cNvSpPr/>
            <p:nvPr/>
          </p:nvSpPr>
          <p:spPr>
            <a:xfrm flipH="1">
              <a:off x="6159290" y="2871878"/>
              <a:ext cx="1600129" cy="1574750"/>
            </a:xfrm>
            <a:custGeom>
              <a:avLst/>
              <a:gdLst/>
              <a:ahLst/>
              <a:cxnLst/>
              <a:rect l="l" t="t" r="r" b="b"/>
              <a:pathLst>
                <a:path w="45017" h="44303" extrusionOk="0">
                  <a:moveTo>
                    <a:pt x="41046" y="1"/>
                  </a:moveTo>
                  <a:cubicBezTo>
                    <a:pt x="40123" y="1"/>
                    <a:pt x="39196" y="350"/>
                    <a:pt x="38481" y="1049"/>
                  </a:cubicBezTo>
                  <a:lnTo>
                    <a:pt x="1429" y="38132"/>
                  </a:lnTo>
                  <a:cubicBezTo>
                    <a:pt x="1" y="39530"/>
                    <a:pt x="1" y="41810"/>
                    <a:pt x="1429" y="43238"/>
                  </a:cubicBezTo>
                  <a:cubicBezTo>
                    <a:pt x="2098" y="43907"/>
                    <a:pt x="3010" y="44302"/>
                    <a:pt x="3982" y="44302"/>
                  </a:cubicBezTo>
                  <a:cubicBezTo>
                    <a:pt x="4925" y="44302"/>
                    <a:pt x="5836" y="43907"/>
                    <a:pt x="6505" y="43238"/>
                  </a:cubicBezTo>
                  <a:lnTo>
                    <a:pt x="43588" y="6156"/>
                  </a:lnTo>
                  <a:cubicBezTo>
                    <a:pt x="45017" y="4757"/>
                    <a:pt x="45017" y="2478"/>
                    <a:pt x="43588" y="1049"/>
                  </a:cubicBezTo>
                  <a:cubicBezTo>
                    <a:pt x="42889" y="350"/>
                    <a:pt x="41969" y="1"/>
                    <a:pt x="41046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 flipH="1">
              <a:off x="6212217" y="2767906"/>
              <a:ext cx="1539632" cy="1520686"/>
            </a:xfrm>
            <a:custGeom>
              <a:avLst/>
              <a:gdLst/>
              <a:ahLst/>
              <a:cxnLst/>
              <a:rect l="l" t="t" r="r" b="b"/>
              <a:pathLst>
                <a:path w="43315" h="42782" extrusionOk="0">
                  <a:moveTo>
                    <a:pt x="40199" y="0"/>
                  </a:moveTo>
                  <a:cubicBezTo>
                    <a:pt x="39469" y="0"/>
                    <a:pt x="38740" y="281"/>
                    <a:pt x="38177" y="843"/>
                  </a:cubicBezTo>
                  <a:lnTo>
                    <a:pt x="1095" y="37926"/>
                  </a:lnTo>
                  <a:cubicBezTo>
                    <a:pt x="0" y="39020"/>
                    <a:pt x="0" y="40844"/>
                    <a:pt x="1095" y="41938"/>
                  </a:cubicBezTo>
                  <a:cubicBezTo>
                    <a:pt x="1657" y="42501"/>
                    <a:pt x="2386" y="42782"/>
                    <a:pt x="3116" y="42782"/>
                  </a:cubicBezTo>
                  <a:cubicBezTo>
                    <a:pt x="3845" y="42782"/>
                    <a:pt x="4575" y="42501"/>
                    <a:pt x="5137" y="41938"/>
                  </a:cubicBezTo>
                  <a:lnTo>
                    <a:pt x="42220" y="4886"/>
                  </a:lnTo>
                  <a:cubicBezTo>
                    <a:pt x="43314" y="3761"/>
                    <a:pt x="43314" y="1968"/>
                    <a:pt x="42220" y="843"/>
                  </a:cubicBezTo>
                  <a:cubicBezTo>
                    <a:pt x="41658" y="281"/>
                    <a:pt x="40928" y="0"/>
                    <a:pt x="40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 flipH="1">
              <a:off x="6181969" y="2741424"/>
              <a:ext cx="1600129" cy="1574466"/>
            </a:xfrm>
            <a:custGeom>
              <a:avLst/>
              <a:gdLst/>
              <a:ahLst/>
              <a:cxnLst/>
              <a:rect l="l" t="t" r="r" b="b"/>
              <a:pathLst>
                <a:path w="45017" h="44295" extrusionOk="0">
                  <a:moveTo>
                    <a:pt x="41034" y="1528"/>
                  </a:moveTo>
                  <a:cubicBezTo>
                    <a:pt x="42919" y="1528"/>
                    <a:pt x="43831" y="3777"/>
                    <a:pt x="42524" y="5084"/>
                  </a:cubicBezTo>
                  <a:lnTo>
                    <a:pt x="5441" y="42167"/>
                  </a:lnTo>
                  <a:cubicBezTo>
                    <a:pt x="5031" y="42562"/>
                    <a:pt x="4499" y="42759"/>
                    <a:pt x="3967" y="42759"/>
                  </a:cubicBezTo>
                  <a:cubicBezTo>
                    <a:pt x="3435" y="42759"/>
                    <a:pt x="2903" y="42562"/>
                    <a:pt x="2493" y="42167"/>
                  </a:cubicBezTo>
                  <a:cubicBezTo>
                    <a:pt x="1672" y="41346"/>
                    <a:pt x="1672" y="40008"/>
                    <a:pt x="2493" y="39218"/>
                  </a:cubicBezTo>
                  <a:lnTo>
                    <a:pt x="39575" y="2136"/>
                  </a:lnTo>
                  <a:cubicBezTo>
                    <a:pt x="39971" y="1740"/>
                    <a:pt x="40487" y="1528"/>
                    <a:pt x="41034" y="1528"/>
                  </a:cubicBezTo>
                  <a:close/>
                  <a:moveTo>
                    <a:pt x="41046" y="0"/>
                  </a:moveTo>
                  <a:cubicBezTo>
                    <a:pt x="40123" y="0"/>
                    <a:pt x="39195" y="357"/>
                    <a:pt x="38481" y="1072"/>
                  </a:cubicBezTo>
                  <a:lnTo>
                    <a:pt x="1429" y="38124"/>
                  </a:lnTo>
                  <a:cubicBezTo>
                    <a:pt x="0" y="39522"/>
                    <a:pt x="0" y="41832"/>
                    <a:pt x="1429" y="43230"/>
                  </a:cubicBezTo>
                  <a:cubicBezTo>
                    <a:pt x="2098" y="43899"/>
                    <a:pt x="3009" y="44294"/>
                    <a:pt x="3982" y="44294"/>
                  </a:cubicBezTo>
                  <a:cubicBezTo>
                    <a:pt x="4924" y="44294"/>
                    <a:pt x="5836" y="43899"/>
                    <a:pt x="6535" y="43230"/>
                  </a:cubicBezTo>
                  <a:lnTo>
                    <a:pt x="43588" y="6178"/>
                  </a:lnTo>
                  <a:cubicBezTo>
                    <a:pt x="45016" y="4750"/>
                    <a:pt x="45016" y="2470"/>
                    <a:pt x="43588" y="1072"/>
                  </a:cubicBezTo>
                  <a:cubicBezTo>
                    <a:pt x="42889" y="357"/>
                    <a:pt x="41969" y="0"/>
                    <a:pt x="41046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 flipH="1">
              <a:off x="6227323" y="2771922"/>
              <a:ext cx="180462" cy="181564"/>
            </a:xfrm>
            <a:custGeom>
              <a:avLst/>
              <a:gdLst/>
              <a:ahLst/>
              <a:cxnLst/>
              <a:rect l="l" t="t" r="r" b="b"/>
              <a:pathLst>
                <a:path w="5077" h="5108" extrusionOk="0">
                  <a:moveTo>
                    <a:pt x="2523" y="1"/>
                  </a:moveTo>
                  <a:cubicBezTo>
                    <a:pt x="1125" y="1"/>
                    <a:pt x="1" y="1156"/>
                    <a:pt x="1" y="2554"/>
                  </a:cubicBezTo>
                  <a:cubicBezTo>
                    <a:pt x="1" y="3952"/>
                    <a:pt x="1125" y="5107"/>
                    <a:pt x="2523" y="5107"/>
                  </a:cubicBezTo>
                  <a:cubicBezTo>
                    <a:pt x="3952" y="5107"/>
                    <a:pt x="5077" y="3952"/>
                    <a:pt x="5077" y="2554"/>
                  </a:cubicBezTo>
                  <a:cubicBezTo>
                    <a:pt x="5077" y="1156"/>
                    <a:pt x="3952" y="1"/>
                    <a:pt x="2523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 flipH="1">
              <a:off x="6200311" y="2745085"/>
              <a:ext cx="274443" cy="235415"/>
            </a:xfrm>
            <a:custGeom>
              <a:avLst/>
              <a:gdLst/>
              <a:ahLst/>
              <a:cxnLst/>
              <a:rect l="l" t="t" r="r" b="b"/>
              <a:pathLst>
                <a:path w="7721" h="6623" extrusionOk="0">
                  <a:moveTo>
                    <a:pt x="4407" y="1516"/>
                  </a:moveTo>
                  <a:cubicBezTo>
                    <a:pt x="5410" y="1516"/>
                    <a:pt x="6201" y="2306"/>
                    <a:pt x="6201" y="3309"/>
                  </a:cubicBezTo>
                  <a:cubicBezTo>
                    <a:pt x="6201" y="4377"/>
                    <a:pt x="5327" y="5084"/>
                    <a:pt x="4414" y="5084"/>
                  </a:cubicBezTo>
                  <a:cubicBezTo>
                    <a:pt x="3975" y="5084"/>
                    <a:pt x="3526" y="4920"/>
                    <a:pt x="3161" y="4555"/>
                  </a:cubicBezTo>
                  <a:cubicBezTo>
                    <a:pt x="2037" y="3431"/>
                    <a:pt x="2827" y="1516"/>
                    <a:pt x="4407" y="1516"/>
                  </a:cubicBezTo>
                  <a:close/>
                  <a:moveTo>
                    <a:pt x="4398" y="1"/>
                  </a:moveTo>
                  <a:cubicBezTo>
                    <a:pt x="3589" y="1"/>
                    <a:pt x="2766" y="301"/>
                    <a:pt x="2097" y="969"/>
                  </a:cubicBezTo>
                  <a:cubicBezTo>
                    <a:pt x="0" y="3036"/>
                    <a:pt x="1489" y="6622"/>
                    <a:pt x="4407" y="6622"/>
                  </a:cubicBezTo>
                  <a:cubicBezTo>
                    <a:pt x="6231" y="6592"/>
                    <a:pt x="7721" y="5133"/>
                    <a:pt x="7721" y="3309"/>
                  </a:cubicBezTo>
                  <a:cubicBezTo>
                    <a:pt x="7721" y="1314"/>
                    <a:pt x="6092" y="1"/>
                    <a:pt x="4398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7" name="Google Shape;587;p4"/>
          <p:cNvGrpSpPr/>
          <p:nvPr/>
        </p:nvGrpSpPr>
        <p:grpSpPr>
          <a:xfrm>
            <a:off x="7469496" y="3701441"/>
            <a:ext cx="1756669" cy="1476798"/>
            <a:chOff x="7311391" y="3555539"/>
            <a:chExt cx="1977785" cy="1662687"/>
          </a:xfrm>
        </p:grpSpPr>
        <p:sp>
          <p:nvSpPr>
            <p:cNvPr id="588" name="Google Shape;588;p4"/>
            <p:cNvSpPr/>
            <p:nvPr/>
          </p:nvSpPr>
          <p:spPr>
            <a:xfrm rot="-5400000">
              <a:off x="7468940" y="3397990"/>
              <a:ext cx="1662687" cy="1977785"/>
            </a:xfrm>
            <a:custGeom>
              <a:avLst/>
              <a:gdLst/>
              <a:ahLst/>
              <a:cxnLst/>
              <a:rect l="l" t="t" r="r" b="b"/>
              <a:pathLst>
                <a:path w="103772" h="123438" extrusionOk="0">
                  <a:moveTo>
                    <a:pt x="0" y="1"/>
                  </a:moveTo>
                  <a:lnTo>
                    <a:pt x="0" y="123437"/>
                  </a:lnTo>
                  <a:lnTo>
                    <a:pt x="103771" y="1234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A7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 rot="-5400000">
              <a:off x="7506929" y="3435979"/>
              <a:ext cx="1586708" cy="1977785"/>
            </a:xfrm>
            <a:custGeom>
              <a:avLst/>
              <a:gdLst/>
              <a:ahLst/>
              <a:cxnLst/>
              <a:rect l="l" t="t" r="r" b="b"/>
              <a:pathLst>
                <a:path w="99030" h="123438" extrusionOk="0">
                  <a:moveTo>
                    <a:pt x="8876" y="13101"/>
                  </a:moveTo>
                  <a:lnTo>
                    <a:pt x="8876" y="21186"/>
                  </a:lnTo>
                  <a:lnTo>
                    <a:pt x="851" y="21186"/>
                  </a:lnTo>
                  <a:lnTo>
                    <a:pt x="851" y="13101"/>
                  </a:lnTo>
                  <a:close/>
                  <a:moveTo>
                    <a:pt x="8876" y="22706"/>
                  </a:moveTo>
                  <a:lnTo>
                    <a:pt x="8876" y="30700"/>
                  </a:lnTo>
                  <a:lnTo>
                    <a:pt x="851" y="30700"/>
                  </a:lnTo>
                  <a:lnTo>
                    <a:pt x="851" y="22706"/>
                  </a:lnTo>
                  <a:close/>
                  <a:moveTo>
                    <a:pt x="18420" y="22706"/>
                  </a:moveTo>
                  <a:lnTo>
                    <a:pt x="18420" y="30700"/>
                  </a:lnTo>
                  <a:lnTo>
                    <a:pt x="10395" y="30700"/>
                  </a:lnTo>
                  <a:lnTo>
                    <a:pt x="10395" y="22706"/>
                  </a:lnTo>
                  <a:close/>
                  <a:moveTo>
                    <a:pt x="8876" y="32129"/>
                  </a:moveTo>
                  <a:lnTo>
                    <a:pt x="8876" y="40214"/>
                  </a:lnTo>
                  <a:lnTo>
                    <a:pt x="851" y="40214"/>
                  </a:lnTo>
                  <a:lnTo>
                    <a:pt x="851" y="32129"/>
                  </a:lnTo>
                  <a:close/>
                  <a:moveTo>
                    <a:pt x="18420" y="32129"/>
                  </a:moveTo>
                  <a:lnTo>
                    <a:pt x="18420" y="40214"/>
                  </a:lnTo>
                  <a:lnTo>
                    <a:pt x="10395" y="40214"/>
                  </a:lnTo>
                  <a:lnTo>
                    <a:pt x="10395" y="32129"/>
                  </a:lnTo>
                  <a:close/>
                  <a:moveTo>
                    <a:pt x="8876" y="41673"/>
                  </a:moveTo>
                  <a:lnTo>
                    <a:pt x="8876" y="49728"/>
                  </a:lnTo>
                  <a:lnTo>
                    <a:pt x="851" y="49728"/>
                  </a:lnTo>
                  <a:lnTo>
                    <a:pt x="851" y="41673"/>
                  </a:lnTo>
                  <a:close/>
                  <a:moveTo>
                    <a:pt x="18420" y="41673"/>
                  </a:moveTo>
                  <a:lnTo>
                    <a:pt x="18420" y="49728"/>
                  </a:lnTo>
                  <a:lnTo>
                    <a:pt x="10395" y="49728"/>
                  </a:lnTo>
                  <a:lnTo>
                    <a:pt x="10395" y="41673"/>
                  </a:lnTo>
                  <a:close/>
                  <a:moveTo>
                    <a:pt x="27934" y="41673"/>
                  </a:moveTo>
                  <a:lnTo>
                    <a:pt x="27934" y="49728"/>
                  </a:lnTo>
                  <a:lnTo>
                    <a:pt x="19940" y="49728"/>
                  </a:lnTo>
                  <a:lnTo>
                    <a:pt x="19940" y="41673"/>
                  </a:lnTo>
                  <a:close/>
                  <a:moveTo>
                    <a:pt x="8876" y="51187"/>
                  </a:moveTo>
                  <a:lnTo>
                    <a:pt x="8876" y="59242"/>
                  </a:lnTo>
                  <a:lnTo>
                    <a:pt x="851" y="59242"/>
                  </a:lnTo>
                  <a:lnTo>
                    <a:pt x="851" y="51187"/>
                  </a:lnTo>
                  <a:close/>
                  <a:moveTo>
                    <a:pt x="18420" y="51187"/>
                  </a:moveTo>
                  <a:lnTo>
                    <a:pt x="18420" y="59242"/>
                  </a:lnTo>
                  <a:lnTo>
                    <a:pt x="10395" y="59242"/>
                  </a:lnTo>
                  <a:lnTo>
                    <a:pt x="10395" y="51187"/>
                  </a:lnTo>
                  <a:close/>
                  <a:moveTo>
                    <a:pt x="27934" y="51187"/>
                  </a:moveTo>
                  <a:lnTo>
                    <a:pt x="27934" y="59242"/>
                  </a:lnTo>
                  <a:lnTo>
                    <a:pt x="19940" y="59242"/>
                  </a:lnTo>
                  <a:lnTo>
                    <a:pt x="19940" y="51187"/>
                  </a:lnTo>
                  <a:close/>
                  <a:moveTo>
                    <a:pt x="37478" y="51187"/>
                  </a:moveTo>
                  <a:lnTo>
                    <a:pt x="37478" y="59242"/>
                  </a:lnTo>
                  <a:lnTo>
                    <a:pt x="29454" y="59242"/>
                  </a:lnTo>
                  <a:lnTo>
                    <a:pt x="29454" y="51187"/>
                  </a:lnTo>
                  <a:close/>
                  <a:moveTo>
                    <a:pt x="8876" y="60761"/>
                  </a:moveTo>
                  <a:lnTo>
                    <a:pt x="8876" y="68755"/>
                  </a:lnTo>
                  <a:lnTo>
                    <a:pt x="851" y="68755"/>
                  </a:lnTo>
                  <a:lnTo>
                    <a:pt x="851" y="60761"/>
                  </a:lnTo>
                  <a:close/>
                  <a:moveTo>
                    <a:pt x="18420" y="60761"/>
                  </a:moveTo>
                  <a:lnTo>
                    <a:pt x="18420" y="68755"/>
                  </a:lnTo>
                  <a:lnTo>
                    <a:pt x="10395" y="68755"/>
                  </a:lnTo>
                  <a:lnTo>
                    <a:pt x="10395" y="60761"/>
                  </a:lnTo>
                  <a:close/>
                  <a:moveTo>
                    <a:pt x="27934" y="60761"/>
                  </a:moveTo>
                  <a:lnTo>
                    <a:pt x="27934" y="68755"/>
                  </a:lnTo>
                  <a:lnTo>
                    <a:pt x="19940" y="68755"/>
                  </a:lnTo>
                  <a:lnTo>
                    <a:pt x="19940" y="60761"/>
                  </a:lnTo>
                  <a:close/>
                  <a:moveTo>
                    <a:pt x="37478" y="60761"/>
                  </a:moveTo>
                  <a:lnTo>
                    <a:pt x="37478" y="68755"/>
                  </a:lnTo>
                  <a:lnTo>
                    <a:pt x="29454" y="68755"/>
                  </a:lnTo>
                  <a:lnTo>
                    <a:pt x="29454" y="60761"/>
                  </a:lnTo>
                  <a:close/>
                  <a:moveTo>
                    <a:pt x="46992" y="60822"/>
                  </a:moveTo>
                  <a:lnTo>
                    <a:pt x="46992" y="68816"/>
                  </a:lnTo>
                  <a:lnTo>
                    <a:pt x="38998" y="68816"/>
                  </a:lnTo>
                  <a:lnTo>
                    <a:pt x="38998" y="60822"/>
                  </a:lnTo>
                  <a:close/>
                  <a:moveTo>
                    <a:pt x="8876" y="70275"/>
                  </a:moveTo>
                  <a:lnTo>
                    <a:pt x="8876" y="78239"/>
                  </a:lnTo>
                  <a:lnTo>
                    <a:pt x="851" y="78239"/>
                  </a:lnTo>
                  <a:lnTo>
                    <a:pt x="851" y="70275"/>
                  </a:lnTo>
                  <a:close/>
                  <a:moveTo>
                    <a:pt x="18420" y="70275"/>
                  </a:moveTo>
                  <a:lnTo>
                    <a:pt x="18420" y="78239"/>
                  </a:lnTo>
                  <a:lnTo>
                    <a:pt x="10395" y="78239"/>
                  </a:lnTo>
                  <a:lnTo>
                    <a:pt x="10395" y="70275"/>
                  </a:lnTo>
                  <a:close/>
                  <a:moveTo>
                    <a:pt x="27934" y="70275"/>
                  </a:moveTo>
                  <a:lnTo>
                    <a:pt x="27934" y="78239"/>
                  </a:lnTo>
                  <a:lnTo>
                    <a:pt x="19940" y="78239"/>
                  </a:lnTo>
                  <a:lnTo>
                    <a:pt x="19940" y="70275"/>
                  </a:lnTo>
                  <a:close/>
                  <a:moveTo>
                    <a:pt x="37478" y="70275"/>
                  </a:moveTo>
                  <a:lnTo>
                    <a:pt x="37478" y="78239"/>
                  </a:lnTo>
                  <a:lnTo>
                    <a:pt x="29454" y="78239"/>
                  </a:lnTo>
                  <a:lnTo>
                    <a:pt x="29454" y="70275"/>
                  </a:lnTo>
                  <a:close/>
                  <a:moveTo>
                    <a:pt x="46992" y="70336"/>
                  </a:moveTo>
                  <a:lnTo>
                    <a:pt x="46992" y="78300"/>
                  </a:lnTo>
                  <a:lnTo>
                    <a:pt x="38998" y="78300"/>
                  </a:lnTo>
                  <a:lnTo>
                    <a:pt x="38998" y="70336"/>
                  </a:lnTo>
                  <a:close/>
                  <a:moveTo>
                    <a:pt x="56536" y="70397"/>
                  </a:moveTo>
                  <a:lnTo>
                    <a:pt x="56536" y="78360"/>
                  </a:lnTo>
                  <a:lnTo>
                    <a:pt x="48512" y="78360"/>
                  </a:lnTo>
                  <a:lnTo>
                    <a:pt x="48512" y="70397"/>
                  </a:lnTo>
                  <a:close/>
                  <a:moveTo>
                    <a:pt x="8876" y="79728"/>
                  </a:moveTo>
                  <a:lnTo>
                    <a:pt x="8876" y="87753"/>
                  </a:lnTo>
                  <a:lnTo>
                    <a:pt x="851" y="87753"/>
                  </a:lnTo>
                  <a:lnTo>
                    <a:pt x="851" y="79728"/>
                  </a:lnTo>
                  <a:close/>
                  <a:moveTo>
                    <a:pt x="18420" y="79728"/>
                  </a:moveTo>
                  <a:lnTo>
                    <a:pt x="18420" y="87753"/>
                  </a:lnTo>
                  <a:lnTo>
                    <a:pt x="10395" y="87753"/>
                  </a:lnTo>
                  <a:lnTo>
                    <a:pt x="10395" y="79728"/>
                  </a:lnTo>
                  <a:close/>
                  <a:moveTo>
                    <a:pt x="27934" y="79728"/>
                  </a:moveTo>
                  <a:lnTo>
                    <a:pt x="27934" y="87753"/>
                  </a:lnTo>
                  <a:lnTo>
                    <a:pt x="19940" y="87753"/>
                  </a:lnTo>
                  <a:lnTo>
                    <a:pt x="19940" y="79728"/>
                  </a:lnTo>
                  <a:close/>
                  <a:moveTo>
                    <a:pt x="37478" y="79728"/>
                  </a:moveTo>
                  <a:lnTo>
                    <a:pt x="37478" y="87753"/>
                  </a:lnTo>
                  <a:lnTo>
                    <a:pt x="29454" y="87753"/>
                  </a:lnTo>
                  <a:lnTo>
                    <a:pt x="29454" y="79728"/>
                  </a:lnTo>
                  <a:close/>
                  <a:moveTo>
                    <a:pt x="66050" y="79728"/>
                  </a:moveTo>
                  <a:lnTo>
                    <a:pt x="66050" y="87753"/>
                  </a:lnTo>
                  <a:lnTo>
                    <a:pt x="58056" y="87753"/>
                  </a:lnTo>
                  <a:lnTo>
                    <a:pt x="58056" y="79728"/>
                  </a:lnTo>
                  <a:close/>
                  <a:moveTo>
                    <a:pt x="46992" y="79728"/>
                  </a:moveTo>
                  <a:lnTo>
                    <a:pt x="46992" y="87844"/>
                  </a:lnTo>
                  <a:lnTo>
                    <a:pt x="38998" y="87844"/>
                  </a:lnTo>
                  <a:lnTo>
                    <a:pt x="38998" y="79728"/>
                  </a:lnTo>
                  <a:close/>
                  <a:moveTo>
                    <a:pt x="56536" y="79728"/>
                  </a:moveTo>
                  <a:lnTo>
                    <a:pt x="56536" y="87874"/>
                  </a:lnTo>
                  <a:lnTo>
                    <a:pt x="48512" y="87874"/>
                  </a:lnTo>
                  <a:lnTo>
                    <a:pt x="48512" y="79728"/>
                  </a:lnTo>
                  <a:close/>
                  <a:moveTo>
                    <a:pt x="8876" y="89272"/>
                  </a:moveTo>
                  <a:lnTo>
                    <a:pt x="8876" y="97267"/>
                  </a:lnTo>
                  <a:lnTo>
                    <a:pt x="851" y="97267"/>
                  </a:lnTo>
                  <a:lnTo>
                    <a:pt x="851" y="89272"/>
                  </a:lnTo>
                  <a:close/>
                  <a:moveTo>
                    <a:pt x="18420" y="89272"/>
                  </a:moveTo>
                  <a:lnTo>
                    <a:pt x="18420" y="97267"/>
                  </a:lnTo>
                  <a:lnTo>
                    <a:pt x="10395" y="97267"/>
                  </a:lnTo>
                  <a:lnTo>
                    <a:pt x="10395" y="89272"/>
                  </a:lnTo>
                  <a:close/>
                  <a:moveTo>
                    <a:pt x="27934" y="89272"/>
                  </a:moveTo>
                  <a:lnTo>
                    <a:pt x="27934" y="97267"/>
                  </a:lnTo>
                  <a:lnTo>
                    <a:pt x="19940" y="97267"/>
                  </a:lnTo>
                  <a:lnTo>
                    <a:pt x="19940" y="89272"/>
                  </a:lnTo>
                  <a:close/>
                  <a:moveTo>
                    <a:pt x="37478" y="89272"/>
                  </a:moveTo>
                  <a:lnTo>
                    <a:pt x="37478" y="97267"/>
                  </a:lnTo>
                  <a:lnTo>
                    <a:pt x="29454" y="97267"/>
                  </a:lnTo>
                  <a:lnTo>
                    <a:pt x="29454" y="89272"/>
                  </a:lnTo>
                  <a:close/>
                  <a:moveTo>
                    <a:pt x="66050" y="89272"/>
                  </a:moveTo>
                  <a:lnTo>
                    <a:pt x="66050" y="97267"/>
                  </a:lnTo>
                  <a:lnTo>
                    <a:pt x="58056" y="97267"/>
                  </a:lnTo>
                  <a:lnTo>
                    <a:pt x="58056" y="89272"/>
                  </a:lnTo>
                  <a:close/>
                  <a:moveTo>
                    <a:pt x="46992" y="89364"/>
                  </a:moveTo>
                  <a:lnTo>
                    <a:pt x="46992" y="97327"/>
                  </a:lnTo>
                  <a:lnTo>
                    <a:pt x="38998" y="97327"/>
                  </a:lnTo>
                  <a:lnTo>
                    <a:pt x="38998" y="89364"/>
                  </a:lnTo>
                  <a:close/>
                  <a:moveTo>
                    <a:pt x="56536" y="89394"/>
                  </a:moveTo>
                  <a:lnTo>
                    <a:pt x="56536" y="97388"/>
                  </a:lnTo>
                  <a:lnTo>
                    <a:pt x="48512" y="97388"/>
                  </a:lnTo>
                  <a:lnTo>
                    <a:pt x="48512" y="89394"/>
                  </a:lnTo>
                  <a:close/>
                  <a:moveTo>
                    <a:pt x="8876" y="98756"/>
                  </a:moveTo>
                  <a:lnTo>
                    <a:pt x="8876" y="106780"/>
                  </a:lnTo>
                  <a:lnTo>
                    <a:pt x="851" y="106780"/>
                  </a:lnTo>
                  <a:lnTo>
                    <a:pt x="851" y="98756"/>
                  </a:lnTo>
                  <a:close/>
                  <a:moveTo>
                    <a:pt x="18420" y="98756"/>
                  </a:moveTo>
                  <a:lnTo>
                    <a:pt x="18420" y="106780"/>
                  </a:lnTo>
                  <a:lnTo>
                    <a:pt x="10395" y="106780"/>
                  </a:lnTo>
                  <a:lnTo>
                    <a:pt x="10395" y="98756"/>
                  </a:lnTo>
                  <a:close/>
                  <a:moveTo>
                    <a:pt x="27934" y="98756"/>
                  </a:moveTo>
                  <a:lnTo>
                    <a:pt x="27934" y="106780"/>
                  </a:lnTo>
                  <a:lnTo>
                    <a:pt x="19940" y="106780"/>
                  </a:lnTo>
                  <a:lnTo>
                    <a:pt x="19940" y="98756"/>
                  </a:lnTo>
                  <a:close/>
                  <a:moveTo>
                    <a:pt x="37478" y="98756"/>
                  </a:moveTo>
                  <a:lnTo>
                    <a:pt x="37478" y="106780"/>
                  </a:lnTo>
                  <a:lnTo>
                    <a:pt x="29454" y="106780"/>
                  </a:lnTo>
                  <a:lnTo>
                    <a:pt x="29454" y="98756"/>
                  </a:lnTo>
                  <a:close/>
                  <a:moveTo>
                    <a:pt x="66050" y="98756"/>
                  </a:moveTo>
                  <a:lnTo>
                    <a:pt x="66050" y="106780"/>
                  </a:lnTo>
                  <a:lnTo>
                    <a:pt x="58056" y="106780"/>
                  </a:lnTo>
                  <a:lnTo>
                    <a:pt x="58056" y="98756"/>
                  </a:lnTo>
                  <a:close/>
                  <a:moveTo>
                    <a:pt x="75594" y="98756"/>
                  </a:moveTo>
                  <a:lnTo>
                    <a:pt x="75594" y="106780"/>
                  </a:lnTo>
                  <a:lnTo>
                    <a:pt x="67570" y="106780"/>
                  </a:lnTo>
                  <a:lnTo>
                    <a:pt x="67570" y="98756"/>
                  </a:lnTo>
                  <a:close/>
                  <a:moveTo>
                    <a:pt x="46992" y="98756"/>
                  </a:moveTo>
                  <a:lnTo>
                    <a:pt x="46992" y="106841"/>
                  </a:lnTo>
                  <a:lnTo>
                    <a:pt x="38998" y="106841"/>
                  </a:lnTo>
                  <a:lnTo>
                    <a:pt x="38998" y="98756"/>
                  </a:lnTo>
                  <a:close/>
                  <a:moveTo>
                    <a:pt x="56536" y="98756"/>
                  </a:moveTo>
                  <a:lnTo>
                    <a:pt x="56536" y="106902"/>
                  </a:lnTo>
                  <a:lnTo>
                    <a:pt x="48512" y="106902"/>
                  </a:lnTo>
                  <a:lnTo>
                    <a:pt x="48512" y="98756"/>
                  </a:lnTo>
                  <a:close/>
                  <a:moveTo>
                    <a:pt x="8876" y="108300"/>
                  </a:moveTo>
                  <a:lnTo>
                    <a:pt x="8876" y="116264"/>
                  </a:lnTo>
                  <a:lnTo>
                    <a:pt x="851" y="116264"/>
                  </a:lnTo>
                  <a:lnTo>
                    <a:pt x="851" y="108300"/>
                  </a:lnTo>
                  <a:close/>
                  <a:moveTo>
                    <a:pt x="18420" y="108300"/>
                  </a:moveTo>
                  <a:lnTo>
                    <a:pt x="18420" y="116264"/>
                  </a:lnTo>
                  <a:lnTo>
                    <a:pt x="10395" y="116264"/>
                  </a:lnTo>
                  <a:lnTo>
                    <a:pt x="10395" y="108300"/>
                  </a:lnTo>
                  <a:close/>
                  <a:moveTo>
                    <a:pt x="27934" y="108300"/>
                  </a:moveTo>
                  <a:lnTo>
                    <a:pt x="27934" y="116264"/>
                  </a:lnTo>
                  <a:lnTo>
                    <a:pt x="19940" y="116264"/>
                  </a:lnTo>
                  <a:lnTo>
                    <a:pt x="19940" y="108300"/>
                  </a:lnTo>
                  <a:close/>
                  <a:moveTo>
                    <a:pt x="37478" y="108300"/>
                  </a:moveTo>
                  <a:lnTo>
                    <a:pt x="37478" y="116264"/>
                  </a:lnTo>
                  <a:lnTo>
                    <a:pt x="29454" y="116264"/>
                  </a:lnTo>
                  <a:lnTo>
                    <a:pt x="29454" y="108300"/>
                  </a:lnTo>
                  <a:close/>
                  <a:moveTo>
                    <a:pt x="66050" y="108300"/>
                  </a:moveTo>
                  <a:lnTo>
                    <a:pt x="66050" y="116264"/>
                  </a:lnTo>
                  <a:lnTo>
                    <a:pt x="58056" y="116264"/>
                  </a:lnTo>
                  <a:lnTo>
                    <a:pt x="58056" y="108300"/>
                  </a:lnTo>
                  <a:close/>
                  <a:moveTo>
                    <a:pt x="75594" y="108300"/>
                  </a:moveTo>
                  <a:lnTo>
                    <a:pt x="75594" y="116264"/>
                  </a:lnTo>
                  <a:lnTo>
                    <a:pt x="67570" y="116264"/>
                  </a:lnTo>
                  <a:lnTo>
                    <a:pt x="67570" y="108300"/>
                  </a:lnTo>
                  <a:close/>
                  <a:moveTo>
                    <a:pt x="85139" y="108300"/>
                  </a:moveTo>
                  <a:lnTo>
                    <a:pt x="85139" y="116264"/>
                  </a:lnTo>
                  <a:lnTo>
                    <a:pt x="77114" y="116264"/>
                  </a:lnTo>
                  <a:lnTo>
                    <a:pt x="77114" y="108300"/>
                  </a:lnTo>
                  <a:close/>
                  <a:moveTo>
                    <a:pt x="46992" y="108361"/>
                  </a:moveTo>
                  <a:lnTo>
                    <a:pt x="46992" y="116355"/>
                  </a:lnTo>
                  <a:lnTo>
                    <a:pt x="38998" y="116355"/>
                  </a:lnTo>
                  <a:lnTo>
                    <a:pt x="38998" y="108361"/>
                  </a:lnTo>
                  <a:close/>
                  <a:moveTo>
                    <a:pt x="56536" y="108422"/>
                  </a:moveTo>
                  <a:lnTo>
                    <a:pt x="56536" y="116385"/>
                  </a:lnTo>
                  <a:lnTo>
                    <a:pt x="48512" y="116385"/>
                  </a:lnTo>
                  <a:lnTo>
                    <a:pt x="48512" y="108422"/>
                  </a:lnTo>
                  <a:close/>
                  <a:moveTo>
                    <a:pt x="0" y="1"/>
                  </a:moveTo>
                  <a:lnTo>
                    <a:pt x="0" y="123437"/>
                  </a:lnTo>
                  <a:lnTo>
                    <a:pt x="851" y="123437"/>
                  </a:lnTo>
                  <a:lnTo>
                    <a:pt x="851" y="117784"/>
                  </a:lnTo>
                  <a:lnTo>
                    <a:pt x="8876" y="117784"/>
                  </a:lnTo>
                  <a:lnTo>
                    <a:pt x="8876" y="123437"/>
                  </a:lnTo>
                  <a:lnTo>
                    <a:pt x="10395" y="123437"/>
                  </a:lnTo>
                  <a:lnTo>
                    <a:pt x="10395" y="117784"/>
                  </a:lnTo>
                  <a:lnTo>
                    <a:pt x="18420" y="117784"/>
                  </a:lnTo>
                  <a:lnTo>
                    <a:pt x="18420" y="123437"/>
                  </a:lnTo>
                  <a:lnTo>
                    <a:pt x="19940" y="123437"/>
                  </a:lnTo>
                  <a:lnTo>
                    <a:pt x="19940" y="117784"/>
                  </a:lnTo>
                  <a:lnTo>
                    <a:pt x="27934" y="117784"/>
                  </a:lnTo>
                  <a:lnTo>
                    <a:pt x="27934" y="123437"/>
                  </a:lnTo>
                  <a:lnTo>
                    <a:pt x="29454" y="123437"/>
                  </a:lnTo>
                  <a:lnTo>
                    <a:pt x="29454" y="117784"/>
                  </a:lnTo>
                  <a:lnTo>
                    <a:pt x="37478" y="117784"/>
                  </a:lnTo>
                  <a:lnTo>
                    <a:pt x="37478" y="123437"/>
                  </a:lnTo>
                  <a:lnTo>
                    <a:pt x="38998" y="123437"/>
                  </a:lnTo>
                  <a:lnTo>
                    <a:pt x="38998" y="117784"/>
                  </a:lnTo>
                  <a:lnTo>
                    <a:pt x="46992" y="117784"/>
                  </a:lnTo>
                  <a:lnTo>
                    <a:pt x="46992" y="123437"/>
                  </a:lnTo>
                  <a:lnTo>
                    <a:pt x="48512" y="123437"/>
                  </a:lnTo>
                  <a:lnTo>
                    <a:pt x="48512" y="117784"/>
                  </a:lnTo>
                  <a:lnTo>
                    <a:pt x="56536" y="117784"/>
                  </a:lnTo>
                  <a:lnTo>
                    <a:pt x="56536" y="123437"/>
                  </a:lnTo>
                  <a:lnTo>
                    <a:pt x="58056" y="123437"/>
                  </a:lnTo>
                  <a:lnTo>
                    <a:pt x="58056" y="117784"/>
                  </a:lnTo>
                  <a:lnTo>
                    <a:pt x="66050" y="117784"/>
                  </a:lnTo>
                  <a:lnTo>
                    <a:pt x="66050" y="123437"/>
                  </a:lnTo>
                  <a:lnTo>
                    <a:pt x="67570" y="123437"/>
                  </a:lnTo>
                  <a:lnTo>
                    <a:pt x="67570" y="117784"/>
                  </a:lnTo>
                  <a:lnTo>
                    <a:pt x="75594" y="117784"/>
                  </a:lnTo>
                  <a:lnTo>
                    <a:pt x="75594" y="123437"/>
                  </a:lnTo>
                  <a:lnTo>
                    <a:pt x="77114" y="123437"/>
                  </a:lnTo>
                  <a:lnTo>
                    <a:pt x="77114" y="117784"/>
                  </a:lnTo>
                  <a:lnTo>
                    <a:pt x="85139" y="117784"/>
                  </a:lnTo>
                  <a:lnTo>
                    <a:pt x="85139" y="123437"/>
                  </a:lnTo>
                  <a:lnTo>
                    <a:pt x="86658" y="123437"/>
                  </a:lnTo>
                  <a:lnTo>
                    <a:pt x="86658" y="117784"/>
                  </a:lnTo>
                  <a:lnTo>
                    <a:pt x="94652" y="117784"/>
                  </a:lnTo>
                  <a:lnTo>
                    <a:pt x="94652" y="123437"/>
                  </a:lnTo>
                  <a:lnTo>
                    <a:pt x="96172" y="123437"/>
                  </a:lnTo>
                  <a:lnTo>
                    <a:pt x="96172" y="117784"/>
                  </a:lnTo>
                  <a:lnTo>
                    <a:pt x="99029" y="117784"/>
                  </a:lnTo>
                  <a:lnTo>
                    <a:pt x="97753" y="116264"/>
                  </a:lnTo>
                  <a:lnTo>
                    <a:pt x="96172" y="116264"/>
                  </a:lnTo>
                  <a:lnTo>
                    <a:pt x="96172" y="114379"/>
                  </a:lnTo>
                  <a:lnTo>
                    <a:pt x="94652" y="112586"/>
                  </a:lnTo>
                  <a:lnTo>
                    <a:pt x="94652" y="116294"/>
                  </a:lnTo>
                  <a:lnTo>
                    <a:pt x="86628" y="116294"/>
                  </a:lnTo>
                  <a:lnTo>
                    <a:pt x="86628" y="108300"/>
                  </a:lnTo>
                  <a:lnTo>
                    <a:pt x="91035" y="108300"/>
                  </a:lnTo>
                  <a:lnTo>
                    <a:pt x="89759" y="106780"/>
                  </a:lnTo>
                  <a:lnTo>
                    <a:pt x="86628" y="106780"/>
                  </a:lnTo>
                  <a:lnTo>
                    <a:pt x="86628" y="103042"/>
                  </a:lnTo>
                  <a:lnTo>
                    <a:pt x="85108" y="101248"/>
                  </a:lnTo>
                  <a:lnTo>
                    <a:pt x="85108" y="106750"/>
                  </a:lnTo>
                  <a:lnTo>
                    <a:pt x="77114" y="106750"/>
                  </a:lnTo>
                  <a:lnTo>
                    <a:pt x="77114" y="98756"/>
                  </a:lnTo>
                  <a:lnTo>
                    <a:pt x="83041" y="98756"/>
                  </a:lnTo>
                  <a:lnTo>
                    <a:pt x="81765" y="97236"/>
                  </a:lnTo>
                  <a:lnTo>
                    <a:pt x="77114" y="97236"/>
                  </a:lnTo>
                  <a:lnTo>
                    <a:pt x="77114" y="91704"/>
                  </a:lnTo>
                  <a:lnTo>
                    <a:pt x="75594" y="89911"/>
                  </a:lnTo>
                  <a:lnTo>
                    <a:pt x="75594" y="97236"/>
                  </a:lnTo>
                  <a:lnTo>
                    <a:pt x="67570" y="97236"/>
                  </a:lnTo>
                  <a:lnTo>
                    <a:pt x="67570" y="89272"/>
                  </a:lnTo>
                  <a:lnTo>
                    <a:pt x="75047" y="89272"/>
                  </a:lnTo>
                  <a:lnTo>
                    <a:pt x="73771" y="87753"/>
                  </a:lnTo>
                  <a:lnTo>
                    <a:pt x="67570" y="87753"/>
                  </a:lnTo>
                  <a:lnTo>
                    <a:pt x="67570" y="80367"/>
                  </a:lnTo>
                  <a:lnTo>
                    <a:pt x="65746" y="78209"/>
                  </a:lnTo>
                  <a:lnTo>
                    <a:pt x="58056" y="78209"/>
                  </a:lnTo>
                  <a:lnTo>
                    <a:pt x="58056" y="70245"/>
                  </a:lnTo>
                  <a:lnTo>
                    <a:pt x="59029" y="70245"/>
                  </a:lnTo>
                  <a:lnTo>
                    <a:pt x="56536" y="67236"/>
                  </a:lnTo>
                  <a:lnTo>
                    <a:pt x="56536" y="68725"/>
                  </a:lnTo>
                  <a:lnTo>
                    <a:pt x="48512" y="68725"/>
                  </a:lnTo>
                  <a:lnTo>
                    <a:pt x="48512" y="60731"/>
                  </a:lnTo>
                  <a:lnTo>
                    <a:pt x="51035" y="60731"/>
                  </a:lnTo>
                  <a:lnTo>
                    <a:pt x="49758" y="59211"/>
                  </a:lnTo>
                  <a:lnTo>
                    <a:pt x="48512" y="59211"/>
                  </a:lnTo>
                  <a:lnTo>
                    <a:pt x="48512" y="57722"/>
                  </a:lnTo>
                  <a:lnTo>
                    <a:pt x="46992" y="55929"/>
                  </a:lnTo>
                  <a:lnTo>
                    <a:pt x="46992" y="59211"/>
                  </a:lnTo>
                  <a:lnTo>
                    <a:pt x="38998" y="59211"/>
                  </a:lnTo>
                  <a:lnTo>
                    <a:pt x="38998" y="51187"/>
                  </a:lnTo>
                  <a:lnTo>
                    <a:pt x="43040" y="51187"/>
                  </a:lnTo>
                  <a:lnTo>
                    <a:pt x="41764" y="49667"/>
                  </a:lnTo>
                  <a:lnTo>
                    <a:pt x="38998" y="49667"/>
                  </a:lnTo>
                  <a:lnTo>
                    <a:pt x="38998" y="46354"/>
                  </a:lnTo>
                  <a:lnTo>
                    <a:pt x="37478" y="44561"/>
                  </a:lnTo>
                  <a:lnTo>
                    <a:pt x="37478" y="49667"/>
                  </a:lnTo>
                  <a:lnTo>
                    <a:pt x="29454" y="49667"/>
                  </a:lnTo>
                  <a:lnTo>
                    <a:pt x="29454" y="41673"/>
                  </a:lnTo>
                  <a:lnTo>
                    <a:pt x="35046" y="41673"/>
                  </a:lnTo>
                  <a:lnTo>
                    <a:pt x="33770" y="40153"/>
                  </a:lnTo>
                  <a:lnTo>
                    <a:pt x="29454" y="40153"/>
                  </a:lnTo>
                  <a:lnTo>
                    <a:pt x="29454" y="35016"/>
                  </a:lnTo>
                  <a:lnTo>
                    <a:pt x="27934" y="33223"/>
                  </a:lnTo>
                  <a:lnTo>
                    <a:pt x="27934" y="40153"/>
                  </a:lnTo>
                  <a:lnTo>
                    <a:pt x="19940" y="40153"/>
                  </a:lnTo>
                  <a:lnTo>
                    <a:pt x="19940" y="32129"/>
                  </a:lnTo>
                  <a:lnTo>
                    <a:pt x="27052" y="32129"/>
                  </a:lnTo>
                  <a:lnTo>
                    <a:pt x="25776" y="30609"/>
                  </a:lnTo>
                  <a:lnTo>
                    <a:pt x="19940" y="30609"/>
                  </a:lnTo>
                  <a:lnTo>
                    <a:pt x="19940" y="23679"/>
                  </a:lnTo>
                  <a:lnTo>
                    <a:pt x="17782" y="21126"/>
                  </a:lnTo>
                  <a:lnTo>
                    <a:pt x="10395" y="21126"/>
                  </a:lnTo>
                  <a:lnTo>
                    <a:pt x="10395" y="13101"/>
                  </a:lnTo>
                  <a:lnTo>
                    <a:pt x="11034" y="13101"/>
                  </a:lnTo>
                  <a:lnTo>
                    <a:pt x="8876" y="10518"/>
                  </a:lnTo>
                  <a:lnTo>
                    <a:pt x="8876" y="11581"/>
                  </a:lnTo>
                  <a:lnTo>
                    <a:pt x="851" y="11581"/>
                  </a:lnTo>
                  <a:lnTo>
                    <a:pt x="851" y="3587"/>
                  </a:lnTo>
                  <a:lnTo>
                    <a:pt x="3040" y="3587"/>
                  </a:lnTo>
                  <a:lnTo>
                    <a:pt x="1763" y="2068"/>
                  </a:lnTo>
                  <a:lnTo>
                    <a:pt x="851" y="2068"/>
                  </a:lnTo>
                  <a:lnTo>
                    <a:pt x="851" y="10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4"/>
          <p:cNvGrpSpPr/>
          <p:nvPr/>
        </p:nvGrpSpPr>
        <p:grpSpPr>
          <a:xfrm>
            <a:off x="214860" y="3555833"/>
            <a:ext cx="509117" cy="481380"/>
            <a:chOff x="214860" y="3555833"/>
            <a:chExt cx="509117" cy="481380"/>
          </a:xfrm>
        </p:grpSpPr>
        <p:grpSp>
          <p:nvGrpSpPr>
            <p:cNvPr id="591" name="Google Shape;591;p4"/>
            <p:cNvGrpSpPr/>
            <p:nvPr/>
          </p:nvGrpSpPr>
          <p:grpSpPr>
            <a:xfrm>
              <a:off x="214860" y="3602283"/>
              <a:ext cx="442742" cy="434930"/>
              <a:chOff x="11848750" y="2208025"/>
              <a:chExt cx="362725" cy="356325"/>
            </a:xfrm>
          </p:grpSpPr>
          <p:sp>
            <p:nvSpPr>
              <p:cNvPr id="592" name="Google Shape;592;p4"/>
              <p:cNvSpPr/>
              <p:nvPr/>
            </p:nvSpPr>
            <p:spPr>
              <a:xfrm>
                <a:off x="11848750" y="2208025"/>
                <a:ext cx="362725" cy="356325"/>
              </a:xfrm>
              <a:custGeom>
                <a:avLst/>
                <a:gdLst/>
                <a:ahLst/>
                <a:cxnLst/>
                <a:rect l="l" t="t" r="r" b="b"/>
                <a:pathLst>
                  <a:path w="14509" h="14253" extrusionOk="0">
                    <a:moveTo>
                      <a:pt x="4231" y="1"/>
                    </a:moveTo>
                    <a:cubicBezTo>
                      <a:pt x="3812" y="1"/>
                      <a:pt x="3420" y="274"/>
                      <a:pt x="3275" y="691"/>
                    </a:cubicBezTo>
                    <a:lnTo>
                      <a:pt x="182" y="9833"/>
                    </a:lnTo>
                    <a:cubicBezTo>
                      <a:pt x="0" y="10379"/>
                      <a:pt x="296" y="10947"/>
                      <a:pt x="819" y="11129"/>
                    </a:cubicBezTo>
                    <a:lnTo>
                      <a:pt x="9961" y="14199"/>
                    </a:lnTo>
                    <a:cubicBezTo>
                      <a:pt x="10070" y="14236"/>
                      <a:pt x="10181" y="14253"/>
                      <a:pt x="10289" y="14253"/>
                    </a:cubicBezTo>
                    <a:cubicBezTo>
                      <a:pt x="10719" y="14253"/>
                      <a:pt x="11111" y="13980"/>
                      <a:pt x="11257" y="13562"/>
                    </a:cubicBezTo>
                    <a:lnTo>
                      <a:pt x="14327" y="4421"/>
                    </a:lnTo>
                    <a:cubicBezTo>
                      <a:pt x="14509" y="3875"/>
                      <a:pt x="14236" y="3307"/>
                      <a:pt x="13690" y="3125"/>
                    </a:cubicBezTo>
                    <a:lnTo>
                      <a:pt x="4548" y="55"/>
                    </a:lnTo>
                    <a:cubicBezTo>
                      <a:pt x="4443" y="18"/>
                      <a:pt x="4336" y="1"/>
                      <a:pt x="42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4"/>
              <p:cNvSpPr/>
              <p:nvPr/>
            </p:nvSpPr>
            <p:spPr>
              <a:xfrm>
                <a:off x="12071025" y="2332175"/>
                <a:ext cx="69400" cy="67100"/>
              </a:xfrm>
              <a:custGeom>
                <a:avLst/>
                <a:gdLst/>
                <a:ahLst/>
                <a:cxnLst/>
                <a:rect l="l" t="t" r="r" b="b"/>
                <a:pathLst>
                  <a:path w="2776" h="2684" extrusionOk="0">
                    <a:moveTo>
                      <a:pt x="1729" y="182"/>
                    </a:moveTo>
                    <a:cubicBezTo>
                      <a:pt x="2684" y="501"/>
                      <a:pt x="2775" y="1797"/>
                      <a:pt x="1865" y="2252"/>
                    </a:cubicBezTo>
                    <a:cubicBezTo>
                      <a:pt x="979" y="2684"/>
                      <a:pt x="1" y="1842"/>
                      <a:pt x="319" y="887"/>
                    </a:cubicBezTo>
                    <a:cubicBezTo>
                      <a:pt x="524" y="296"/>
                      <a:pt x="1161" y="1"/>
                      <a:pt x="1729" y="18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4"/>
              <p:cNvSpPr/>
              <p:nvPr/>
            </p:nvSpPr>
            <p:spPr>
              <a:xfrm>
                <a:off x="12032950" y="2443025"/>
                <a:ext cx="69375" cy="67675"/>
              </a:xfrm>
              <a:custGeom>
                <a:avLst/>
                <a:gdLst/>
                <a:ahLst/>
                <a:cxnLst/>
                <a:rect l="l" t="t" r="r" b="b"/>
                <a:pathLst>
                  <a:path w="2775" h="2707" extrusionOk="0">
                    <a:moveTo>
                      <a:pt x="1751" y="206"/>
                    </a:moveTo>
                    <a:cubicBezTo>
                      <a:pt x="2684" y="524"/>
                      <a:pt x="2774" y="1820"/>
                      <a:pt x="1888" y="2275"/>
                    </a:cubicBezTo>
                    <a:cubicBezTo>
                      <a:pt x="978" y="2707"/>
                      <a:pt x="0" y="1843"/>
                      <a:pt x="319" y="910"/>
                    </a:cubicBezTo>
                    <a:cubicBezTo>
                      <a:pt x="523" y="319"/>
                      <a:pt x="1160" y="1"/>
                      <a:pt x="1751" y="20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4"/>
              <p:cNvSpPr/>
              <p:nvPr/>
            </p:nvSpPr>
            <p:spPr>
              <a:xfrm>
                <a:off x="11958475" y="2290675"/>
                <a:ext cx="6767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2775" extrusionOk="0">
                    <a:moveTo>
                      <a:pt x="2502" y="1752"/>
                    </a:moveTo>
                    <a:cubicBezTo>
                      <a:pt x="2183" y="2707"/>
                      <a:pt x="887" y="2775"/>
                      <a:pt x="432" y="1888"/>
                    </a:cubicBezTo>
                    <a:cubicBezTo>
                      <a:pt x="0" y="1001"/>
                      <a:pt x="864" y="1"/>
                      <a:pt x="1797" y="342"/>
                    </a:cubicBezTo>
                    <a:cubicBezTo>
                      <a:pt x="2388" y="524"/>
                      <a:pt x="2706" y="1160"/>
                      <a:pt x="2502" y="175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4"/>
              <p:cNvSpPr/>
              <p:nvPr/>
            </p:nvSpPr>
            <p:spPr>
              <a:xfrm>
                <a:off x="11920375" y="2402100"/>
                <a:ext cx="6767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2775" extrusionOk="0">
                    <a:moveTo>
                      <a:pt x="2502" y="1752"/>
                    </a:moveTo>
                    <a:cubicBezTo>
                      <a:pt x="2184" y="2684"/>
                      <a:pt x="865" y="2775"/>
                      <a:pt x="433" y="1888"/>
                    </a:cubicBezTo>
                    <a:cubicBezTo>
                      <a:pt x="1" y="978"/>
                      <a:pt x="842" y="1"/>
                      <a:pt x="1797" y="319"/>
                    </a:cubicBezTo>
                    <a:cubicBezTo>
                      <a:pt x="2388" y="524"/>
                      <a:pt x="2707" y="1160"/>
                      <a:pt x="2502" y="175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7" name="Google Shape;597;p4"/>
            <p:cNvGrpSpPr/>
            <p:nvPr/>
          </p:nvGrpSpPr>
          <p:grpSpPr>
            <a:xfrm>
              <a:off x="281235" y="3555833"/>
              <a:ext cx="442742" cy="434930"/>
              <a:chOff x="11848750" y="2208025"/>
              <a:chExt cx="362725" cy="356325"/>
            </a:xfrm>
          </p:grpSpPr>
          <p:sp>
            <p:nvSpPr>
              <p:cNvPr id="598" name="Google Shape;598;p4"/>
              <p:cNvSpPr/>
              <p:nvPr/>
            </p:nvSpPr>
            <p:spPr>
              <a:xfrm>
                <a:off x="11848750" y="2208025"/>
                <a:ext cx="362725" cy="356325"/>
              </a:xfrm>
              <a:custGeom>
                <a:avLst/>
                <a:gdLst/>
                <a:ahLst/>
                <a:cxnLst/>
                <a:rect l="l" t="t" r="r" b="b"/>
                <a:pathLst>
                  <a:path w="14509" h="14253" extrusionOk="0">
                    <a:moveTo>
                      <a:pt x="4231" y="1"/>
                    </a:moveTo>
                    <a:cubicBezTo>
                      <a:pt x="3812" y="1"/>
                      <a:pt x="3420" y="274"/>
                      <a:pt x="3275" y="691"/>
                    </a:cubicBezTo>
                    <a:lnTo>
                      <a:pt x="182" y="9833"/>
                    </a:lnTo>
                    <a:cubicBezTo>
                      <a:pt x="0" y="10379"/>
                      <a:pt x="296" y="10947"/>
                      <a:pt x="819" y="11129"/>
                    </a:cubicBezTo>
                    <a:lnTo>
                      <a:pt x="9961" y="14199"/>
                    </a:lnTo>
                    <a:cubicBezTo>
                      <a:pt x="10070" y="14236"/>
                      <a:pt x="10181" y="14253"/>
                      <a:pt x="10289" y="14253"/>
                    </a:cubicBezTo>
                    <a:cubicBezTo>
                      <a:pt x="10719" y="14253"/>
                      <a:pt x="11111" y="13980"/>
                      <a:pt x="11257" y="13562"/>
                    </a:cubicBezTo>
                    <a:lnTo>
                      <a:pt x="14327" y="4421"/>
                    </a:lnTo>
                    <a:cubicBezTo>
                      <a:pt x="14509" y="3875"/>
                      <a:pt x="14236" y="3307"/>
                      <a:pt x="13690" y="3125"/>
                    </a:cubicBezTo>
                    <a:lnTo>
                      <a:pt x="4548" y="55"/>
                    </a:lnTo>
                    <a:cubicBezTo>
                      <a:pt x="4443" y="18"/>
                      <a:pt x="4336" y="1"/>
                      <a:pt x="42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4"/>
              <p:cNvSpPr/>
              <p:nvPr/>
            </p:nvSpPr>
            <p:spPr>
              <a:xfrm>
                <a:off x="12071025" y="2332175"/>
                <a:ext cx="69400" cy="67100"/>
              </a:xfrm>
              <a:custGeom>
                <a:avLst/>
                <a:gdLst/>
                <a:ahLst/>
                <a:cxnLst/>
                <a:rect l="l" t="t" r="r" b="b"/>
                <a:pathLst>
                  <a:path w="2776" h="2684" extrusionOk="0">
                    <a:moveTo>
                      <a:pt x="1729" y="182"/>
                    </a:moveTo>
                    <a:cubicBezTo>
                      <a:pt x="2684" y="501"/>
                      <a:pt x="2775" y="1797"/>
                      <a:pt x="1865" y="2252"/>
                    </a:cubicBezTo>
                    <a:cubicBezTo>
                      <a:pt x="979" y="2684"/>
                      <a:pt x="1" y="1842"/>
                      <a:pt x="319" y="887"/>
                    </a:cubicBezTo>
                    <a:cubicBezTo>
                      <a:pt x="524" y="296"/>
                      <a:pt x="1161" y="1"/>
                      <a:pt x="1729" y="182"/>
                    </a:cubicBezTo>
                    <a:close/>
                  </a:path>
                </a:pathLst>
              </a:custGeom>
              <a:solidFill>
                <a:srgbClr val="452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4"/>
              <p:cNvSpPr/>
              <p:nvPr/>
            </p:nvSpPr>
            <p:spPr>
              <a:xfrm>
                <a:off x="12032950" y="2443025"/>
                <a:ext cx="69375" cy="67675"/>
              </a:xfrm>
              <a:custGeom>
                <a:avLst/>
                <a:gdLst/>
                <a:ahLst/>
                <a:cxnLst/>
                <a:rect l="l" t="t" r="r" b="b"/>
                <a:pathLst>
                  <a:path w="2775" h="2707" extrusionOk="0">
                    <a:moveTo>
                      <a:pt x="1751" y="206"/>
                    </a:moveTo>
                    <a:cubicBezTo>
                      <a:pt x="2684" y="524"/>
                      <a:pt x="2774" y="1820"/>
                      <a:pt x="1888" y="2275"/>
                    </a:cubicBezTo>
                    <a:cubicBezTo>
                      <a:pt x="978" y="2707"/>
                      <a:pt x="0" y="1843"/>
                      <a:pt x="319" y="910"/>
                    </a:cubicBezTo>
                    <a:cubicBezTo>
                      <a:pt x="523" y="319"/>
                      <a:pt x="1160" y="1"/>
                      <a:pt x="1751" y="206"/>
                    </a:cubicBezTo>
                    <a:close/>
                  </a:path>
                </a:pathLst>
              </a:custGeom>
              <a:solidFill>
                <a:srgbClr val="452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4"/>
              <p:cNvSpPr/>
              <p:nvPr/>
            </p:nvSpPr>
            <p:spPr>
              <a:xfrm>
                <a:off x="11958475" y="2290675"/>
                <a:ext cx="6767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2775" extrusionOk="0">
                    <a:moveTo>
                      <a:pt x="2502" y="1752"/>
                    </a:moveTo>
                    <a:cubicBezTo>
                      <a:pt x="2183" y="2707"/>
                      <a:pt x="887" y="2775"/>
                      <a:pt x="432" y="1888"/>
                    </a:cubicBezTo>
                    <a:cubicBezTo>
                      <a:pt x="0" y="1001"/>
                      <a:pt x="864" y="1"/>
                      <a:pt x="1797" y="342"/>
                    </a:cubicBezTo>
                    <a:cubicBezTo>
                      <a:pt x="2388" y="524"/>
                      <a:pt x="2706" y="1160"/>
                      <a:pt x="2502" y="1752"/>
                    </a:cubicBezTo>
                    <a:close/>
                  </a:path>
                </a:pathLst>
              </a:custGeom>
              <a:solidFill>
                <a:srgbClr val="452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4"/>
              <p:cNvSpPr/>
              <p:nvPr/>
            </p:nvSpPr>
            <p:spPr>
              <a:xfrm>
                <a:off x="11920375" y="2402100"/>
                <a:ext cx="6767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2775" extrusionOk="0">
                    <a:moveTo>
                      <a:pt x="2502" y="1752"/>
                    </a:moveTo>
                    <a:cubicBezTo>
                      <a:pt x="2184" y="2684"/>
                      <a:pt x="865" y="2775"/>
                      <a:pt x="433" y="1888"/>
                    </a:cubicBezTo>
                    <a:cubicBezTo>
                      <a:pt x="1" y="978"/>
                      <a:pt x="842" y="1"/>
                      <a:pt x="1797" y="319"/>
                    </a:cubicBezTo>
                    <a:cubicBezTo>
                      <a:pt x="2388" y="524"/>
                      <a:pt x="2707" y="1160"/>
                      <a:pt x="2502" y="1752"/>
                    </a:cubicBezTo>
                    <a:close/>
                  </a:path>
                </a:pathLst>
              </a:custGeom>
              <a:solidFill>
                <a:srgbClr val="452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3" name="Google Shape;603;p4"/>
          <p:cNvGrpSpPr/>
          <p:nvPr/>
        </p:nvGrpSpPr>
        <p:grpSpPr>
          <a:xfrm>
            <a:off x="8268025" y="2466485"/>
            <a:ext cx="406285" cy="378820"/>
            <a:chOff x="492607" y="534409"/>
            <a:chExt cx="546302" cy="509372"/>
          </a:xfrm>
        </p:grpSpPr>
        <p:sp>
          <p:nvSpPr>
            <p:cNvPr id="604" name="Google Shape;604;p4"/>
            <p:cNvSpPr/>
            <p:nvPr/>
          </p:nvSpPr>
          <p:spPr>
            <a:xfrm>
              <a:off x="542462" y="614357"/>
              <a:ext cx="496447" cy="429425"/>
            </a:xfrm>
            <a:custGeom>
              <a:avLst/>
              <a:gdLst/>
              <a:ahLst/>
              <a:cxnLst/>
              <a:rect l="l" t="t" r="r" b="b"/>
              <a:pathLst>
                <a:path w="6976" h="6034" extrusionOk="0">
                  <a:moveTo>
                    <a:pt x="1593" y="1"/>
                  </a:moveTo>
                  <a:cubicBezTo>
                    <a:pt x="742" y="1"/>
                    <a:pt x="0" y="1101"/>
                    <a:pt x="805" y="1906"/>
                  </a:cubicBezTo>
                  <a:lnTo>
                    <a:pt x="1942" y="3043"/>
                  </a:lnTo>
                  <a:lnTo>
                    <a:pt x="805" y="4180"/>
                  </a:lnTo>
                  <a:cubicBezTo>
                    <a:pt x="66" y="4971"/>
                    <a:pt x="782" y="6034"/>
                    <a:pt x="1618" y="6034"/>
                  </a:cubicBezTo>
                  <a:cubicBezTo>
                    <a:pt x="1863" y="6034"/>
                    <a:pt x="2119" y="5943"/>
                    <a:pt x="2351" y="5726"/>
                  </a:cubicBezTo>
                  <a:lnTo>
                    <a:pt x="3488" y="4589"/>
                  </a:lnTo>
                  <a:lnTo>
                    <a:pt x="4625" y="5726"/>
                  </a:lnTo>
                  <a:cubicBezTo>
                    <a:pt x="4857" y="5943"/>
                    <a:pt x="5112" y="6034"/>
                    <a:pt x="5358" y="6034"/>
                  </a:cubicBezTo>
                  <a:cubicBezTo>
                    <a:pt x="6193" y="6034"/>
                    <a:pt x="6910" y="4971"/>
                    <a:pt x="6171" y="4180"/>
                  </a:cubicBezTo>
                  <a:lnTo>
                    <a:pt x="5034" y="3043"/>
                  </a:lnTo>
                  <a:lnTo>
                    <a:pt x="6171" y="1906"/>
                  </a:lnTo>
                  <a:cubicBezTo>
                    <a:pt x="6976" y="1101"/>
                    <a:pt x="6233" y="1"/>
                    <a:pt x="5382" y="1"/>
                  </a:cubicBezTo>
                  <a:cubicBezTo>
                    <a:pt x="5127" y="1"/>
                    <a:pt x="4861" y="100"/>
                    <a:pt x="4625" y="337"/>
                  </a:cubicBezTo>
                  <a:lnTo>
                    <a:pt x="3488" y="1474"/>
                  </a:lnTo>
                  <a:lnTo>
                    <a:pt x="2351" y="337"/>
                  </a:lnTo>
                  <a:cubicBezTo>
                    <a:pt x="2114" y="100"/>
                    <a:pt x="1849" y="1"/>
                    <a:pt x="159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492607" y="534409"/>
              <a:ext cx="496447" cy="429425"/>
            </a:xfrm>
            <a:custGeom>
              <a:avLst/>
              <a:gdLst/>
              <a:ahLst/>
              <a:cxnLst/>
              <a:rect l="l" t="t" r="r" b="b"/>
              <a:pathLst>
                <a:path w="6976" h="6034" extrusionOk="0">
                  <a:moveTo>
                    <a:pt x="1593" y="1"/>
                  </a:moveTo>
                  <a:cubicBezTo>
                    <a:pt x="742" y="1"/>
                    <a:pt x="0" y="1101"/>
                    <a:pt x="805" y="1906"/>
                  </a:cubicBezTo>
                  <a:lnTo>
                    <a:pt x="1942" y="3043"/>
                  </a:lnTo>
                  <a:lnTo>
                    <a:pt x="805" y="4180"/>
                  </a:lnTo>
                  <a:cubicBezTo>
                    <a:pt x="66" y="4971"/>
                    <a:pt x="782" y="6034"/>
                    <a:pt x="1618" y="6034"/>
                  </a:cubicBezTo>
                  <a:cubicBezTo>
                    <a:pt x="1863" y="6034"/>
                    <a:pt x="2119" y="5943"/>
                    <a:pt x="2351" y="5726"/>
                  </a:cubicBezTo>
                  <a:lnTo>
                    <a:pt x="3488" y="4589"/>
                  </a:lnTo>
                  <a:lnTo>
                    <a:pt x="4625" y="5726"/>
                  </a:lnTo>
                  <a:cubicBezTo>
                    <a:pt x="4857" y="5943"/>
                    <a:pt x="5112" y="6034"/>
                    <a:pt x="5358" y="6034"/>
                  </a:cubicBezTo>
                  <a:cubicBezTo>
                    <a:pt x="6193" y="6034"/>
                    <a:pt x="6910" y="4971"/>
                    <a:pt x="6171" y="4180"/>
                  </a:cubicBezTo>
                  <a:lnTo>
                    <a:pt x="5034" y="3043"/>
                  </a:lnTo>
                  <a:lnTo>
                    <a:pt x="6171" y="1906"/>
                  </a:lnTo>
                  <a:cubicBezTo>
                    <a:pt x="6976" y="1101"/>
                    <a:pt x="6233" y="1"/>
                    <a:pt x="5382" y="1"/>
                  </a:cubicBezTo>
                  <a:cubicBezTo>
                    <a:pt x="5127" y="1"/>
                    <a:pt x="4861" y="100"/>
                    <a:pt x="4625" y="337"/>
                  </a:cubicBezTo>
                  <a:lnTo>
                    <a:pt x="3488" y="1474"/>
                  </a:lnTo>
                  <a:lnTo>
                    <a:pt x="2351" y="337"/>
                  </a:lnTo>
                  <a:cubicBezTo>
                    <a:pt x="2114" y="100"/>
                    <a:pt x="1849" y="1"/>
                    <a:pt x="1593" y="1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rgbClr val="452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4"/>
          <p:cNvGrpSpPr/>
          <p:nvPr/>
        </p:nvGrpSpPr>
        <p:grpSpPr>
          <a:xfrm>
            <a:off x="7203400" y="-605987"/>
            <a:ext cx="1064625" cy="930275"/>
            <a:chOff x="3739700" y="4218425"/>
            <a:chExt cx="1064625" cy="930275"/>
          </a:xfrm>
        </p:grpSpPr>
        <p:sp>
          <p:nvSpPr>
            <p:cNvPr id="607" name="Google Shape;607;p4"/>
            <p:cNvSpPr/>
            <p:nvPr/>
          </p:nvSpPr>
          <p:spPr>
            <a:xfrm>
              <a:off x="3739700" y="5052025"/>
              <a:ext cx="110975" cy="95125"/>
            </a:xfrm>
            <a:custGeom>
              <a:avLst/>
              <a:gdLst/>
              <a:ahLst/>
              <a:cxnLst/>
              <a:rect l="l" t="t" r="r" b="b"/>
              <a:pathLst>
                <a:path w="4439" h="3805" extrusionOk="0">
                  <a:moveTo>
                    <a:pt x="1885" y="1"/>
                  </a:moveTo>
                  <a:cubicBezTo>
                    <a:pt x="851" y="1"/>
                    <a:pt x="0" y="852"/>
                    <a:pt x="0" y="1885"/>
                  </a:cubicBezTo>
                  <a:cubicBezTo>
                    <a:pt x="0" y="3041"/>
                    <a:pt x="939" y="3804"/>
                    <a:pt x="1923" y="3804"/>
                  </a:cubicBezTo>
                  <a:cubicBezTo>
                    <a:pt x="2387" y="3804"/>
                    <a:pt x="2862" y="3634"/>
                    <a:pt x="3253" y="3253"/>
                  </a:cubicBezTo>
                  <a:cubicBezTo>
                    <a:pt x="4438" y="2037"/>
                    <a:pt x="3587" y="1"/>
                    <a:pt x="188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740450" y="4773925"/>
              <a:ext cx="110975" cy="95125"/>
            </a:xfrm>
            <a:custGeom>
              <a:avLst/>
              <a:gdLst/>
              <a:ahLst/>
              <a:cxnLst/>
              <a:rect l="l" t="t" r="r" b="b"/>
              <a:pathLst>
                <a:path w="4439" h="3805" extrusionOk="0">
                  <a:moveTo>
                    <a:pt x="1885" y="0"/>
                  </a:moveTo>
                  <a:cubicBezTo>
                    <a:pt x="821" y="0"/>
                    <a:pt x="1" y="851"/>
                    <a:pt x="1" y="1915"/>
                  </a:cubicBezTo>
                  <a:cubicBezTo>
                    <a:pt x="1" y="3049"/>
                    <a:pt x="937" y="3805"/>
                    <a:pt x="1909" y="3805"/>
                  </a:cubicBezTo>
                  <a:cubicBezTo>
                    <a:pt x="2371" y="3805"/>
                    <a:pt x="2841" y="3634"/>
                    <a:pt x="3223" y="3252"/>
                  </a:cubicBezTo>
                  <a:cubicBezTo>
                    <a:pt x="4439" y="2067"/>
                    <a:pt x="3587" y="0"/>
                    <a:pt x="188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740450" y="4496550"/>
              <a:ext cx="110975" cy="94875"/>
            </a:xfrm>
            <a:custGeom>
              <a:avLst/>
              <a:gdLst/>
              <a:ahLst/>
              <a:cxnLst/>
              <a:rect l="l" t="t" r="r" b="b"/>
              <a:pathLst>
                <a:path w="4439" h="3795" extrusionOk="0">
                  <a:moveTo>
                    <a:pt x="1916" y="1"/>
                  </a:moveTo>
                  <a:cubicBezTo>
                    <a:pt x="852" y="1"/>
                    <a:pt x="1" y="852"/>
                    <a:pt x="1" y="1885"/>
                  </a:cubicBezTo>
                  <a:cubicBezTo>
                    <a:pt x="1" y="3034"/>
                    <a:pt x="928" y="3795"/>
                    <a:pt x="1905" y="3795"/>
                  </a:cubicBezTo>
                  <a:cubicBezTo>
                    <a:pt x="2375" y="3795"/>
                    <a:pt x="2858" y="3618"/>
                    <a:pt x="3253" y="3223"/>
                  </a:cubicBezTo>
                  <a:cubicBezTo>
                    <a:pt x="4439" y="2037"/>
                    <a:pt x="3587" y="1"/>
                    <a:pt x="1916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41225" y="4218425"/>
              <a:ext cx="110950" cy="95150"/>
            </a:xfrm>
            <a:custGeom>
              <a:avLst/>
              <a:gdLst/>
              <a:ahLst/>
              <a:cxnLst/>
              <a:rect l="l" t="t" r="r" b="b"/>
              <a:pathLst>
                <a:path w="4438" h="3806" extrusionOk="0">
                  <a:moveTo>
                    <a:pt x="1885" y="1"/>
                  </a:moveTo>
                  <a:cubicBezTo>
                    <a:pt x="851" y="1"/>
                    <a:pt x="0" y="852"/>
                    <a:pt x="0" y="1916"/>
                  </a:cubicBezTo>
                  <a:cubicBezTo>
                    <a:pt x="0" y="3049"/>
                    <a:pt x="936" y="3806"/>
                    <a:pt x="1909" y="3806"/>
                  </a:cubicBezTo>
                  <a:cubicBezTo>
                    <a:pt x="2370" y="3806"/>
                    <a:pt x="2840" y="3635"/>
                    <a:pt x="3222" y="3253"/>
                  </a:cubicBezTo>
                  <a:cubicBezTo>
                    <a:pt x="4438" y="2037"/>
                    <a:pt x="3587" y="1"/>
                    <a:pt x="188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977550" y="5052800"/>
              <a:ext cx="110975" cy="94875"/>
            </a:xfrm>
            <a:custGeom>
              <a:avLst/>
              <a:gdLst/>
              <a:ahLst/>
              <a:cxnLst/>
              <a:rect l="l" t="t" r="r" b="b"/>
              <a:pathLst>
                <a:path w="4439" h="3795" extrusionOk="0">
                  <a:moveTo>
                    <a:pt x="1915" y="0"/>
                  </a:moveTo>
                  <a:cubicBezTo>
                    <a:pt x="851" y="0"/>
                    <a:pt x="0" y="821"/>
                    <a:pt x="0" y="1885"/>
                  </a:cubicBezTo>
                  <a:cubicBezTo>
                    <a:pt x="0" y="3033"/>
                    <a:pt x="941" y="3794"/>
                    <a:pt x="1918" y="3794"/>
                  </a:cubicBezTo>
                  <a:cubicBezTo>
                    <a:pt x="2388" y="3794"/>
                    <a:pt x="2867" y="3618"/>
                    <a:pt x="3253" y="3222"/>
                  </a:cubicBezTo>
                  <a:cubicBezTo>
                    <a:pt x="4438" y="2037"/>
                    <a:pt x="3587" y="0"/>
                    <a:pt x="191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978300" y="4774675"/>
              <a:ext cx="110975" cy="95125"/>
            </a:xfrm>
            <a:custGeom>
              <a:avLst/>
              <a:gdLst/>
              <a:ahLst/>
              <a:cxnLst/>
              <a:rect l="l" t="t" r="r" b="b"/>
              <a:pathLst>
                <a:path w="4439" h="3805" extrusionOk="0">
                  <a:moveTo>
                    <a:pt x="1885" y="1"/>
                  </a:moveTo>
                  <a:cubicBezTo>
                    <a:pt x="852" y="1"/>
                    <a:pt x="1" y="852"/>
                    <a:pt x="1" y="1885"/>
                  </a:cubicBezTo>
                  <a:cubicBezTo>
                    <a:pt x="1" y="3041"/>
                    <a:pt x="939" y="3804"/>
                    <a:pt x="1923" y="3804"/>
                  </a:cubicBezTo>
                  <a:cubicBezTo>
                    <a:pt x="2388" y="3804"/>
                    <a:pt x="2863" y="3633"/>
                    <a:pt x="3253" y="3253"/>
                  </a:cubicBezTo>
                  <a:cubicBezTo>
                    <a:pt x="4438" y="2037"/>
                    <a:pt x="3587" y="1"/>
                    <a:pt x="188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79075" y="4496550"/>
              <a:ext cx="110950" cy="95150"/>
            </a:xfrm>
            <a:custGeom>
              <a:avLst/>
              <a:gdLst/>
              <a:ahLst/>
              <a:cxnLst/>
              <a:rect l="l" t="t" r="r" b="b"/>
              <a:pathLst>
                <a:path w="4438" h="3806" extrusionOk="0">
                  <a:moveTo>
                    <a:pt x="1885" y="1"/>
                  </a:moveTo>
                  <a:cubicBezTo>
                    <a:pt x="821" y="1"/>
                    <a:pt x="0" y="852"/>
                    <a:pt x="0" y="1916"/>
                  </a:cubicBezTo>
                  <a:cubicBezTo>
                    <a:pt x="0" y="3049"/>
                    <a:pt x="936" y="3805"/>
                    <a:pt x="1909" y="3805"/>
                  </a:cubicBezTo>
                  <a:cubicBezTo>
                    <a:pt x="2370" y="3805"/>
                    <a:pt x="2840" y="3635"/>
                    <a:pt x="3222" y="3253"/>
                  </a:cubicBezTo>
                  <a:cubicBezTo>
                    <a:pt x="4438" y="2068"/>
                    <a:pt x="3587" y="1"/>
                    <a:pt x="188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979075" y="4219200"/>
              <a:ext cx="110950" cy="94875"/>
            </a:xfrm>
            <a:custGeom>
              <a:avLst/>
              <a:gdLst/>
              <a:ahLst/>
              <a:cxnLst/>
              <a:rect l="l" t="t" r="r" b="b"/>
              <a:pathLst>
                <a:path w="4438" h="3795" extrusionOk="0">
                  <a:moveTo>
                    <a:pt x="1915" y="0"/>
                  </a:moveTo>
                  <a:cubicBezTo>
                    <a:pt x="851" y="0"/>
                    <a:pt x="0" y="851"/>
                    <a:pt x="0" y="1885"/>
                  </a:cubicBezTo>
                  <a:cubicBezTo>
                    <a:pt x="0" y="3033"/>
                    <a:pt x="927" y="3795"/>
                    <a:pt x="1904" y="3795"/>
                  </a:cubicBezTo>
                  <a:cubicBezTo>
                    <a:pt x="2375" y="3795"/>
                    <a:pt x="2857" y="3618"/>
                    <a:pt x="3252" y="3222"/>
                  </a:cubicBezTo>
                  <a:cubicBezTo>
                    <a:pt x="4438" y="2037"/>
                    <a:pt x="3587" y="0"/>
                    <a:pt x="191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4216150" y="5052800"/>
              <a:ext cx="110975" cy="95125"/>
            </a:xfrm>
            <a:custGeom>
              <a:avLst/>
              <a:gdLst/>
              <a:ahLst/>
              <a:cxnLst/>
              <a:rect l="l" t="t" r="r" b="b"/>
              <a:pathLst>
                <a:path w="4439" h="3805" extrusionOk="0">
                  <a:moveTo>
                    <a:pt x="1885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3049"/>
                    <a:pt x="937" y="3805"/>
                    <a:pt x="1909" y="3805"/>
                  </a:cubicBezTo>
                  <a:cubicBezTo>
                    <a:pt x="2371" y="3805"/>
                    <a:pt x="2841" y="3634"/>
                    <a:pt x="3222" y="3253"/>
                  </a:cubicBezTo>
                  <a:cubicBezTo>
                    <a:pt x="4438" y="2037"/>
                    <a:pt x="3587" y="0"/>
                    <a:pt x="188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4216150" y="4774675"/>
              <a:ext cx="110975" cy="95300"/>
            </a:xfrm>
            <a:custGeom>
              <a:avLst/>
              <a:gdLst/>
              <a:ahLst/>
              <a:cxnLst/>
              <a:rect l="l" t="t" r="r" b="b"/>
              <a:pathLst>
                <a:path w="4439" h="3812" extrusionOk="0">
                  <a:moveTo>
                    <a:pt x="1915" y="1"/>
                  </a:moveTo>
                  <a:cubicBezTo>
                    <a:pt x="852" y="1"/>
                    <a:pt x="1" y="852"/>
                    <a:pt x="1" y="1915"/>
                  </a:cubicBezTo>
                  <a:cubicBezTo>
                    <a:pt x="1" y="3064"/>
                    <a:pt x="942" y="3812"/>
                    <a:pt x="1919" y="3812"/>
                  </a:cubicBezTo>
                  <a:cubicBezTo>
                    <a:pt x="2389" y="3812"/>
                    <a:pt x="2867" y="3638"/>
                    <a:pt x="3253" y="3253"/>
                  </a:cubicBezTo>
                  <a:cubicBezTo>
                    <a:pt x="4438" y="2067"/>
                    <a:pt x="3587" y="1"/>
                    <a:pt x="191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4216900" y="4497325"/>
              <a:ext cx="110975" cy="94875"/>
            </a:xfrm>
            <a:custGeom>
              <a:avLst/>
              <a:gdLst/>
              <a:ahLst/>
              <a:cxnLst/>
              <a:rect l="l" t="t" r="r" b="b"/>
              <a:pathLst>
                <a:path w="4439" h="3795" extrusionOk="0">
                  <a:moveTo>
                    <a:pt x="1885" y="0"/>
                  </a:moveTo>
                  <a:cubicBezTo>
                    <a:pt x="852" y="0"/>
                    <a:pt x="1" y="851"/>
                    <a:pt x="1" y="1885"/>
                  </a:cubicBezTo>
                  <a:cubicBezTo>
                    <a:pt x="1" y="3033"/>
                    <a:pt x="928" y="3794"/>
                    <a:pt x="1905" y="3794"/>
                  </a:cubicBezTo>
                  <a:cubicBezTo>
                    <a:pt x="2376" y="3794"/>
                    <a:pt x="2858" y="3618"/>
                    <a:pt x="3253" y="3222"/>
                  </a:cubicBezTo>
                  <a:cubicBezTo>
                    <a:pt x="4439" y="2037"/>
                    <a:pt x="3588" y="0"/>
                    <a:pt x="188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4217675" y="4219200"/>
              <a:ext cx="110975" cy="95125"/>
            </a:xfrm>
            <a:custGeom>
              <a:avLst/>
              <a:gdLst/>
              <a:ahLst/>
              <a:cxnLst/>
              <a:rect l="l" t="t" r="r" b="b"/>
              <a:pathLst>
                <a:path w="4439" h="3805" extrusionOk="0">
                  <a:moveTo>
                    <a:pt x="1885" y="0"/>
                  </a:moveTo>
                  <a:cubicBezTo>
                    <a:pt x="821" y="0"/>
                    <a:pt x="0" y="851"/>
                    <a:pt x="0" y="1915"/>
                  </a:cubicBezTo>
                  <a:cubicBezTo>
                    <a:pt x="0" y="3049"/>
                    <a:pt x="936" y="3805"/>
                    <a:pt x="1909" y="3805"/>
                  </a:cubicBezTo>
                  <a:cubicBezTo>
                    <a:pt x="2371" y="3805"/>
                    <a:pt x="2841" y="3634"/>
                    <a:pt x="3222" y="3253"/>
                  </a:cubicBezTo>
                  <a:cubicBezTo>
                    <a:pt x="4438" y="2037"/>
                    <a:pt x="3587" y="0"/>
                    <a:pt x="188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4454000" y="5053550"/>
              <a:ext cx="110975" cy="94875"/>
            </a:xfrm>
            <a:custGeom>
              <a:avLst/>
              <a:gdLst/>
              <a:ahLst/>
              <a:cxnLst/>
              <a:rect l="l" t="t" r="r" b="b"/>
              <a:pathLst>
                <a:path w="4439" h="3795" extrusionOk="0">
                  <a:moveTo>
                    <a:pt x="1915" y="1"/>
                  </a:moveTo>
                  <a:cubicBezTo>
                    <a:pt x="851" y="1"/>
                    <a:pt x="0" y="821"/>
                    <a:pt x="0" y="1885"/>
                  </a:cubicBezTo>
                  <a:cubicBezTo>
                    <a:pt x="0" y="3034"/>
                    <a:pt x="928" y="3795"/>
                    <a:pt x="1904" y="3795"/>
                  </a:cubicBezTo>
                  <a:cubicBezTo>
                    <a:pt x="2375" y="3795"/>
                    <a:pt x="2857" y="3618"/>
                    <a:pt x="3253" y="3223"/>
                  </a:cubicBezTo>
                  <a:cubicBezTo>
                    <a:pt x="4438" y="2037"/>
                    <a:pt x="3587" y="1"/>
                    <a:pt x="191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4454750" y="4775425"/>
              <a:ext cx="110975" cy="95125"/>
            </a:xfrm>
            <a:custGeom>
              <a:avLst/>
              <a:gdLst/>
              <a:ahLst/>
              <a:cxnLst/>
              <a:rect l="l" t="t" r="r" b="b"/>
              <a:pathLst>
                <a:path w="4439" h="3805" extrusionOk="0">
                  <a:moveTo>
                    <a:pt x="1885" y="1"/>
                  </a:moveTo>
                  <a:cubicBezTo>
                    <a:pt x="852" y="1"/>
                    <a:pt x="1" y="852"/>
                    <a:pt x="1" y="1885"/>
                  </a:cubicBezTo>
                  <a:cubicBezTo>
                    <a:pt x="1" y="3041"/>
                    <a:pt x="940" y="3805"/>
                    <a:pt x="1913" y="3805"/>
                  </a:cubicBezTo>
                  <a:cubicBezTo>
                    <a:pt x="2374" y="3805"/>
                    <a:pt x="2842" y="3634"/>
                    <a:pt x="3223" y="3253"/>
                  </a:cubicBezTo>
                  <a:cubicBezTo>
                    <a:pt x="4439" y="2037"/>
                    <a:pt x="3587" y="1"/>
                    <a:pt x="188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4454750" y="4497325"/>
              <a:ext cx="110975" cy="95125"/>
            </a:xfrm>
            <a:custGeom>
              <a:avLst/>
              <a:gdLst/>
              <a:ahLst/>
              <a:cxnLst/>
              <a:rect l="l" t="t" r="r" b="b"/>
              <a:pathLst>
                <a:path w="4439" h="3805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3049"/>
                    <a:pt x="951" y="3805"/>
                    <a:pt x="1932" y="3805"/>
                  </a:cubicBezTo>
                  <a:cubicBezTo>
                    <a:pt x="2398" y="3805"/>
                    <a:pt x="2871" y="3634"/>
                    <a:pt x="3253" y="3252"/>
                  </a:cubicBezTo>
                  <a:cubicBezTo>
                    <a:pt x="4439" y="2067"/>
                    <a:pt x="3587" y="0"/>
                    <a:pt x="1916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4455525" y="4219950"/>
              <a:ext cx="110950" cy="94875"/>
            </a:xfrm>
            <a:custGeom>
              <a:avLst/>
              <a:gdLst/>
              <a:ahLst/>
              <a:cxnLst/>
              <a:rect l="l" t="t" r="r" b="b"/>
              <a:pathLst>
                <a:path w="4438" h="3795" extrusionOk="0">
                  <a:moveTo>
                    <a:pt x="1915" y="1"/>
                  </a:moveTo>
                  <a:cubicBezTo>
                    <a:pt x="851" y="1"/>
                    <a:pt x="0" y="852"/>
                    <a:pt x="0" y="1885"/>
                  </a:cubicBezTo>
                  <a:cubicBezTo>
                    <a:pt x="0" y="3034"/>
                    <a:pt x="927" y="3795"/>
                    <a:pt x="1904" y="3795"/>
                  </a:cubicBezTo>
                  <a:cubicBezTo>
                    <a:pt x="2375" y="3795"/>
                    <a:pt x="2857" y="3618"/>
                    <a:pt x="3252" y="3223"/>
                  </a:cubicBezTo>
                  <a:cubicBezTo>
                    <a:pt x="4438" y="2037"/>
                    <a:pt x="3587" y="1"/>
                    <a:pt x="191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4691850" y="5053550"/>
              <a:ext cx="110950" cy="95150"/>
            </a:xfrm>
            <a:custGeom>
              <a:avLst/>
              <a:gdLst/>
              <a:ahLst/>
              <a:cxnLst/>
              <a:rect l="l" t="t" r="r" b="b"/>
              <a:pathLst>
                <a:path w="4438" h="3806" extrusionOk="0">
                  <a:moveTo>
                    <a:pt x="1915" y="1"/>
                  </a:moveTo>
                  <a:cubicBezTo>
                    <a:pt x="851" y="1"/>
                    <a:pt x="0" y="852"/>
                    <a:pt x="0" y="1916"/>
                  </a:cubicBezTo>
                  <a:cubicBezTo>
                    <a:pt x="0" y="3049"/>
                    <a:pt x="950" y="3805"/>
                    <a:pt x="1932" y="3805"/>
                  </a:cubicBezTo>
                  <a:cubicBezTo>
                    <a:pt x="2398" y="3805"/>
                    <a:pt x="2871" y="3635"/>
                    <a:pt x="3253" y="3253"/>
                  </a:cubicBezTo>
                  <a:cubicBezTo>
                    <a:pt x="4438" y="2037"/>
                    <a:pt x="3617" y="1"/>
                    <a:pt x="191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4693375" y="4775425"/>
              <a:ext cx="110950" cy="95300"/>
            </a:xfrm>
            <a:custGeom>
              <a:avLst/>
              <a:gdLst/>
              <a:ahLst/>
              <a:cxnLst/>
              <a:rect l="l" t="t" r="r" b="b"/>
              <a:pathLst>
                <a:path w="4438" h="3812" extrusionOk="0">
                  <a:moveTo>
                    <a:pt x="1885" y="1"/>
                  </a:moveTo>
                  <a:cubicBezTo>
                    <a:pt x="821" y="1"/>
                    <a:pt x="0" y="852"/>
                    <a:pt x="0" y="1916"/>
                  </a:cubicBezTo>
                  <a:cubicBezTo>
                    <a:pt x="0" y="3065"/>
                    <a:pt x="928" y="3812"/>
                    <a:pt x="1895" y="3812"/>
                  </a:cubicBezTo>
                  <a:cubicBezTo>
                    <a:pt x="2361" y="3812"/>
                    <a:pt x="2837" y="3639"/>
                    <a:pt x="3222" y="3253"/>
                  </a:cubicBezTo>
                  <a:cubicBezTo>
                    <a:pt x="4438" y="2068"/>
                    <a:pt x="3587" y="1"/>
                    <a:pt x="188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4693375" y="4498075"/>
              <a:ext cx="110950" cy="95150"/>
            </a:xfrm>
            <a:custGeom>
              <a:avLst/>
              <a:gdLst/>
              <a:ahLst/>
              <a:cxnLst/>
              <a:rect l="l" t="t" r="r" b="b"/>
              <a:pathLst>
                <a:path w="4438" h="3806" extrusionOk="0">
                  <a:moveTo>
                    <a:pt x="1885" y="1"/>
                  </a:moveTo>
                  <a:cubicBezTo>
                    <a:pt x="821" y="1"/>
                    <a:pt x="0" y="852"/>
                    <a:pt x="0" y="1915"/>
                  </a:cubicBezTo>
                  <a:cubicBezTo>
                    <a:pt x="0" y="3049"/>
                    <a:pt x="936" y="3805"/>
                    <a:pt x="1909" y="3805"/>
                  </a:cubicBezTo>
                  <a:cubicBezTo>
                    <a:pt x="2370" y="3805"/>
                    <a:pt x="2840" y="3635"/>
                    <a:pt x="3222" y="3253"/>
                  </a:cubicBezTo>
                  <a:cubicBezTo>
                    <a:pt x="4438" y="2037"/>
                    <a:pt x="3587" y="1"/>
                    <a:pt x="188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4693375" y="4219950"/>
              <a:ext cx="110950" cy="95150"/>
            </a:xfrm>
            <a:custGeom>
              <a:avLst/>
              <a:gdLst/>
              <a:ahLst/>
              <a:cxnLst/>
              <a:rect l="l" t="t" r="r" b="b"/>
              <a:pathLst>
                <a:path w="4438" h="3806" extrusionOk="0">
                  <a:moveTo>
                    <a:pt x="1915" y="1"/>
                  </a:moveTo>
                  <a:cubicBezTo>
                    <a:pt x="851" y="1"/>
                    <a:pt x="0" y="852"/>
                    <a:pt x="0" y="1916"/>
                  </a:cubicBezTo>
                  <a:cubicBezTo>
                    <a:pt x="0" y="3049"/>
                    <a:pt x="950" y="3805"/>
                    <a:pt x="1932" y="3805"/>
                  </a:cubicBezTo>
                  <a:cubicBezTo>
                    <a:pt x="2398" y="3805"/>
                    <a:pt x="2871" y="3635"/>
                    <a:pt x="3252" y="3253"/>
                  </a:cubicBezTo>
                  <a:cubicBezTo>
                    <a:pt x="4438" y="2068"/>
                    <a:pt x="3587" y="1"/>
                    <a:pt x="191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4"/>
          <p:cNvGrpSpPr/>
          <p:nvPr/>
        </p:nvGrpSpPr>
        <p:grpSpPr>
          <a:xfrm rot="-5923100">
            <a:off x="1107155" y="-866579"/>
            <a:ext cx="1258462" cy="1334248"/>
            <a:chOff x="6181969" y="2741424"/>
            <a:chExt cx="1710798" cy="1813824"/>
          </a:xfrm>
        </p:grpSpPr>
        <p:sp>
          <p:nvSpPr>
            <p:cNvPr id="628" name="Google Shape;628;p4"/>
            <p:cNvSpPr/>
            <p:nvPr/>
          </p:nvSpPr>
          <p:spPr>
            <a:xfrm flipH="1">
              <a:off x="6292638" y="2980497"/>
              <a:ext cx="1600129" cy="1574750"/>
            </a:xfrm>
            <a:custGeom>
              <a:avLst/>
              <a:gdLst/>
              <a:ahLst/>
              <a:cxnLst/>
              <a:rect l="l" t="t" r="r" b="b"/>
              <a:pathLst>
                <a:path w="45017" h="44303" extrusionOk="0">
                  <a:moveTo>
                    <a:pt x="41046" y="1"/>
                  </a:moveTo>
                  <a:cubicBezTo>
                    <a:pt x="40123" y="1"/>
                    <a:pt x="39196" y="350"/>
                    <a:pt x="38481" y="1049"/>
                  </a:cubicBezTo>
                  <a:lnTo>
                    <a:pt x="1429" y="38132"/>
                  </a:lnTo>
                  <a:cubicBezTo>
                    <a:pt x="1" y="39530"/>
                    <a:pt x="1" y="41810"/>
                    <a:pt x="1429" y="43238"/>
                  </a:cubicBezTo>
                  <a:cubicBezTo>
                    <a:pt x="2098" y="43907"/>
                    <a:pt x="3010" y="44302"/>
                    <a:pt x="3982" y="44302"/>
                  </a:cubicBezTo>
                  <a:cubicBezTo>
                    <a:pt x="4925" y="44302"/>
                    <a:pt x="5836" y="43907"/>
                    <a:pt x="6505" y="43238"/>
                  </a:cubicBezTo>
                  <a:lnTo>
                    <a:pt x="43588" y="6156"/>
                  </a:lnTo>
                  <a:cubicBezTo>
                    <a:pt x="45017" y="4757"/>
                    <a:pt x="45017" y="2478"/>
                    <a:pt x="43588" y="1049"/>
                  </a:cubicBezTo>
                  <a:cubicBezTo>
                    <a:pt x="42889" y="350"/>
                    <a:pt x="41969" y="1"/>
                    <a:pt x="41046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 flipH="1">
              <a:off x="6212217" y="2767906"/>
              <a:ext cx="1539632" cy="1520686"/>
            </a:xfrm>
            <a:custGeom>
              <a:avLst/>
              <a:gdLst/>
              <a:ahLst/>
              <a:cxnLst/>
              <a:rect l="l" t="t" r="r" b="b"/>
              <a:pathLst>
                <a:path w="43315" h="42782" extrusionOk="0">
                  <a:moveTo>
                    <a:pt x="40199" y="0"/>
                  </a:moveTo>
                  <a:cubicBezTo>
                    <a:pt x="39469" y="0"/>
                    <a:pt x="38740" y="281"/>
                    <a:pt x="38177" y="843"/>
                  </a:cubicBezTo>
                  <a:lnTo>
                    <a:pt x="1095" y="37926"/>
                  </a:lnTo>
                  <a:cubicBezTo>
                    <a:pt x="0" y="39020"/>
                    <a:pt x="0" y="40844"/>
                    <a:pt x="1095" y="41938"/>
                  </a:cubicBezTo>
                  <a:cubicBezTo>
                    <a:pt x="1657" y="42501"/>
                    <a:pt x="2386" y="42782"/>
                    <a:pt x="3116" y="42782"/>
                  </a:cubicBezTo>
                  <a:cubicBezTo>
                    <a:pt x="3845" y="42782"/>
                    <a:pt x="4575" y="42501"/>
                    <a:pt x="5137" y="41938"/>
                  </a:cubicBezTo>
                  <a:lnTo>
                    <a:pt x="42220" y="4886"/>
                  </a:lnTo>
                  <a:cubicBezTo>
                    <a:pt x="43314" y="3761"/>
                    <a:pt x="43314" y="1968"/>
                    <a:pt x="42220" y="843"/>
                  </a:cubicBezTo>
                  <a:cubicBezTo>
                    <a:pt x="41658" y="281"/>
                    <a:pt x="40928" y="0"/>
                    <a:pt x="401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 flipH="1">
              <a:off x="6181969" y="2741424"/>
              <a:ext cx="1600129" cy="1574466"/>
            </a:xfrm>
            <a:custGeom>
              <a:avLst/>
              <a:gdLst/>
              <a:ahLst/>
              <a:cxnLst/>
              <a:rect l="l" t="t" r="r" b="b"/>
              <a:pathLst>
                <a:path w="45017" h="44295" extrusionOk="0">
                  <a:moveTo>
                    <a:pt x="41034" y="1528"/>
                  </a:moveTo>
                  <a:cubicBezTo>
                    <a:pt x="42919" y="1528"/>
                    <a:pt x="43831" y="3777"/>
                    <a:pt x="42524" y="5084"/>
                  </a:cubicBezTo>
                  <a:lnTo>
                    <a:pt x="5441" y="42167"/>
                  </a:lnTo>
                  <a:cubicBezTo>
                    <a:pt x="5031" y="42562"/>
                    <a:pt x="4499" y="42759"/>
                    <a:pt x="3967" y="42759"/>
                  </a:cubicBezTo>
                  <a:cubicBezTo>
                    <a:pt x="3435" y="42759"/>
                    <a:pt x="2903" y="42562"/>
                    <a:pt x="2493" y="42167"/>
                  </a:cubicBezTo>
                  <a:cubicBezTo>
                    <a:pt x="1672" y="41346"/>
                    <a:pt x="1672" y="40008"/>
                    <a:pt x="2493" y="39218"/>
                  </a:cubicBezTo>
                  <a:lnTo>
                    <a:pt x="39575" y="2136"/>
                  </a:lnTo>
                  <a:cubicBezTo>
                    <a:pt x="39971" y="1740"/>
                    <a:pt x="40487" y="1528"/>
                    <a:pt x="41034" y="1528"/>
                  </a:cubicBezTo>
                  <a:close/>
                  <a:moveTo>
                    <a:pt x="41046" y="0"/>
                  </a:moveTo>
                  <a:cubicBezTo>
                    <a:pt x="40123" y="0"/>
                    <a:pt x="39195" y="357"/>
                    <a:pt x="38481" y="1072"/>
                  </a:cubicBezTo>
                  <a:lnTo>
                    <a:pt x="1429" y="38124"/>
                  </a:lnTo>
                  <a:cubicBezTo>
                    <a:pt x="0" y="39522"/>
                    <a:pt x="0" y="41832"/>
                    <a:pt x="1429" y="43230"/>
                  </a:cubicBezTo>
                  <a:cubicBezTo>
                    <a:pt x="2098" y="43899"/>
                    <a:pt x="3009" y="44294"/>
                    <a:pt x="3982" y="44294"/>
                  </a:cubicBezTo>
                  <a:cubicBezTo>
                    <a:pt x="4924" y="44294"/>
                    <a:pt x="5836" y="43899"/>
                    <a:pt x="6535" y="43230"/>
                  </a:cubicBezTo>
                  <a:lnTo>
                    <a:pt x="43588" y="6178"/>
                  </a:lnTo>
                  <a:cubicBezTo>
                    <a:pt x="45016" y="4750"/>
                    <a:pt x="45016" y="2470"/>
                    <a:pt x="43588" y="1072"/>
                  </a:cubicBezTo>
                  <a:cubicBezTo>
                    <a:pt x="42889" y="357"/>
                    <a:pt x="41969" y="0"/>
                    <a:pt x="41046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 flipH="1">
              <a:off x="6227323" y="2771922"/>
              <a:ext cx="180462" cy="181564"/>
            </a:xfrm>
            <a:custGeom>
              <a:avLst/>
              <a:gdLst/>
              <a:ahLst/>
              <a:cxnLst/>
              <a:rect l="l" t="t" r="r" b="b"/>
              <a:pathLst>
                <a:path w="5077" h="5108" extrusionOk="0">
                  <a:moveTo>
                    <a:pt x="2523" y="1"/>
                  </a:moveTo>
                  <a:cubicBezTo>
                    <a:pt x="1125" y="1"/>
                    <a:pt x="1" y="1156"/>
                    <a:pt x="1" y="2554"/>
                  </a:cubicBezTo>
                  <a:cubicBezTo>
                    <a:pt x="1" y="3952"/>
                    <a:pt x="1125" y="5107"/>
                    <a:pt x="2523" y="5107"/>
                  </a:cubicBezTo>
                  <a:cubicBezTo>
                    <a:pt x="3952" y="5107"/>
                    <a:pt x="5077" y="3952"/>
                    <a:pt x="5077" y="2554"/>
                  </a:cubicBezTo>
                  <a:cubicBezTo>
                    <a:pt x="5077" y="1156"/>
                    <a:pt x="3952" y="1"/>
                    <a:pt x="2523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 flipH="1">
              <a:off x="6200311" y="2745085"/>
              <a:ext cx="274443" cy="235415"/>
            </a:xfrm>
            <a:custGeom>
              <a:avLst/>
              <a:gdLst/>
              <a:ahLst/>
              <a:cxnLst/>
              <a:rect l="l" t="t" r="r" b="b"/>
              <a:pathLst>
                <a:path w="7721" h="6623" extrusionOk="0">
                  <a:moveTo>
                    <a:pt x="4407" y="1516"/>
                  </a:moveTo>
                  <a:cubicBezTo>
                    <a:pt x="5410" y="1516"/>
                    <a:pt x="6201" y="2306"/>
                    <a:pt x="6201" y="3309"/>
                  </a:cubicBezTo>
                  <a:cubicBezTo>
                    <a:pt x="6201" y="4377"/>
                    <a:pt x="5327" y="5084"/>
                    <a:pt x="4414" y="5084"/>
                  </a:cubicBezTo>
                  <a:cubicBezTo>
                    <a:pt x="3975" y="5084"/>
                    <a:pt x="3526" y="4920"/>
                    <a:pt x="3161" y="4555"/>
                  </a:cubicBezTo>
                  <a:cubicBezTo>
                    <a:pt x="2037" y="3431"/>
                    <a:pt x="2827" y="1516"/>
                    <a:pt x="4407" y="1516"/>
                  </a:cubicBezTo>
                  <a:close/>
                  <a:moveTo>
                    <a:pt x="4398" y="1"/>
                  </a:moveTo>
                  <a:cubicBezTo>
                    <a:pt x="3589" y="1"/>
                    <a:pt x="2766" y="301"/>
                    <a:pt x="2097" y="969"/>
                  </a:cubicBezTo>
                  <a:cubicBezTo>
                    <a:pt x="0" y="3036"/>
                    <a:pt x="1489" y="6622"/>
                    <a:pt x="4407" y="6622"/>
                  </a:cubicBezTo>
                  <a:cubicBezTo>
                    <a:pt x="6231" y="6592"/>
                    <a:pt x="7721" y="5133"/>
                    <a:pt x="7721" y="3309"/>
                  </a:cubicBezTo>
                  <a:cubicBezTo>
                    <a:pt x="7721" y="1314"/>
                    <a:pt x="6092" y="1"/>
                    <a:pt x="4398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Google Shape;633;p4"/>
          <p:cNvGrpSpPr/>
          <p:nvPr/>
        </p:nvGrpSpPr>
        <p:grpSpPr>
          <a:xfrm rot="-5923100">
            <a:off x="246224" y="-501722"/>
            <a:ext cx="1258462" cy="1334248"/>
            <a:chOff x="6181969" y="2741424"/>
            <a:chExt cx="1710798" cy="1813824"/>
          </a:xfrm>
        </p:grpSpPr>
        <p:sp>
          <p:nvSpPr>
            <p:cNvPr id="634" name="Google Shape;634;p4"/>
            <p:cNvSpPr/>
            <p:nvPr/>
          </p:nvSpPr>
          <p:spPr>
            <a:xfrm flipH="1">
              <a:off x="6292638" y="2980497"/>
              <a:ext cx="1600129" cy="1574750"/>
            </a:xfrm>
            <a:custGeom>
              <a:avLst/>
              <a:gdLst/>
              <a:ahLst/>
              <a:cxnLst/>
              <a:rect l="l" t="t" r="r" b="b"/>
              <a:pathLst>
                <a:path w="45017" h="44303" extrusionOk="0">
                  <a:moveTo>
                    <a:pt x="41046" y="1"/>
                  </a:moveTo>
                  <a:cubicBezTo>
                    <a:pt x="40123" y="1"/>
                    <a:pt x="39196" y="350"/>
                    <a:pt x="38481" y="1049"/>
                  </a:cubicBezTo>
                  <a:lnTo>
                    <a:pt x="1429" y="38132"/>
                  </a:lnTo>
                  <a:cubicBezTo>
                    <a:pt x="1" y="39530"/>
                    <a:pt x="1" y="41810"/>
                    <a:pt x="1429" y="43238"/>
                  </a:cubicBezTo>
                  <a:cubicBezTo>
                    <a:pt x="2098" y="43907"/>
                    <a:pt x="3010" y="44302"/>
                    <a:pt x="3982" y="44302"/>
                  </a:cubicBezTo>
                  <a:cubicBezTo>
                    <a:pt x="4925" y="44302"/>
                    <a:pt x="5836" y="43907"/>
                    <a:pt x="6505" y="43238"/>
                  </a:cubicBezTo>
                  <a:lnTo>
                    <a:pt x="43588" y="6156"/>
                  </a:lnTo>
                  <a:cubicBezTo>
                    <a:pt x="45017" y="4757"/>
                    <a:pt x="45017" y="2478"/>
                    <a:pt x="43588" y="1049"/>
                  </a:cubicBezTo>
                  <a:cubicBezTo>
                    <a:pt x="42889" y="350"/>
                    <a:pt x="41969" y="1"/>
                    <a:pt x="41046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 flipH="1">
              <a:off x="6212217" y="2767906"/>
              <a:ext cx="1539632" cy="1520686"/>
            </a:xfrm>
            <a:custGeom>
              <a:avLst/>
              <a:gdLst/>
              <a:ahLst/>
              <a:cxnLst/>
              <a:rect l="l" t="t" r="r" b="b"/>
              <a:pathLst>
                <a:path w="43315" h="42782" extrusionOk="0">
                  <a:moveTo>
                    <a:pt x="40199" y="0"/>
                  </a:moveTo>
                  <a:cubicBezTo>
                    <a:pt x="39469" y="0"/>
                    <a:pt x="38740" y="281"/>
                    <a:pt x="38177" y="843"/>
                  </a:cubicBezTo>
                  <a:lnTo>
                    <a:pt x="1095" y="37926"/>
                  </a:lnTo>
                  <a:cubicBezTo>
                    <a:pt x="0" y="39020"/>
                    <a:pt x="0" y="40844"/>
                    <a:pt x="1095" y="41938"/>
                  </a:cubicBezTo>
                  <a:cubicBezTo>
                    <a:pt x="1657" y="42501"/>
                    <a:pt x="2386" y="42782"/>
                    <a:pt x="3116" y="42782"/>
                  </a:cubicBezTo>
                  <a:cubicBezTo>
                    <a:pt x="3845" y="42782"/>
                    <a:pt x="4575" y="42501"/>
                    <a:pt x="5137" y="41938"/>
                  </a:cubicBezTo>
                  <a:lnTo>
                    <a:pt x="42220" y="4886"/>
                  </a:lnTo>
                  <a:cubicBezTo>
                    <a:pt x="43314" y="3761"/>
                    <a:pt x="43314" y="1968"/>
                    <a:pt x="42220" y="843"/>
                  </a:cubicBezTo>
                  <a:cubicBezTo>
                    <a:pt x="41658" y="281"/>
                    <a:pt x="40928" y="0"/>
                    <a:pt x="40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 flipH="1">
              <a:off x="6181969" y="2741424"/>
              <a:ext cx="1600129" cy="1574466"/>
            </a:xfrm>
            <a:custGeom>
              <a:avLst/>
              <a:gdLst/>
              <a:ahLst/>
              <a:cxnLst/>
              <a:rect l="l" t="t" r="r" b="b"/>
              <a:pathLst>
                <a:path w="45017" h="44295" extrusionOk="0">
                  <a:moveTo>
                    <a:pt x="41034" y="1528"/>
                  </a:moveTo>
                  <a:cubicBezTo>
                    <a:pt x="42919" y="1528"/>
                    <a:pt x="43831" y="3777"/>
                    <a:pt x="42524" y="5084"/>
                  </a:cubicBezTo>
                  <a:lnTo>
                    <a:pt x="5441" y="42167"/>
                  </a:lnTo>
                  <a:cubicBezTo>
                    <a:pt x="5031" y="42562"/>
                    <a:pt x="4499" y="42759"/>
                    <a:pt x="3967" y="42759"/>
                  </a:cubicBezTo>
                  <a:cubicBezTo>
                    <a:pt x="3435" y="42759"/>
                    <a:pt x="2903" y="42562"/>
                    <a:pt x="2493" y="42167"/>
                  </a:cubicBezTo>
                  <a:cubicBezTo>
                    <a:pt x="1672" y="41346"/>
                    <a:pt x="1672" y="40008"/>
                    <a:pt x="2493" y="39218"/>
                  </a:cubicBezTo>
                  <a:lnTo>
                    <a:pt x="39575" y="2136"/>
                  </a:lnTo>
                  <a:cubicBezTo>
                    <a:pt x="39971" y="1740"/>
                    <a:pt x="40487" y="1528"/>
                    <a:pt x="41034" y="1528"/>
                  </a:cubicBezTo>
                  <a:close/>
                  <a:moveTo>
                    <a:pt x="41046" y="0"/>
                  </a:moveTo>
                  <a:cubicBezTo>
                    <a:pt x="40123" y="0"/>
                    <a:pt x="39195" y="357"/>
                    <a:pt x="38481" y="1072"/>
                  </a:cubicBezTo>
                  <a:lnTo>
                    <a:pt x="1429" y="38124"/>
                  </a:lnTo>
                  <a:cubicBezTo>
                    <a:pt x="0" y="39522"/>
                    <a:pt x="0" y="41832"/>
                    <a:pt x="1429" y="43230"/>
                  </a:cubicBezTo>
                  <a:cubicBezTo>
                    <a:pt x="2098" y="43899"/>
                    <a:pt x="3009" y="44294"/>
                    <a:pt x="3982" y="44294"/>
                  </a:cubicBezTo>
                  <a:cubicBezTo>
                    <a:pt x="4924" y="44294"/>
                    <a:pt x="5836" y="43899"/>
                    <a:pt x="6535" y="43230"/>
                  </a:cubicBezTo>
                  <a:lnTo>
                    <a:pt x="43588" y="6178"/>
                  </a:lnTo>
                  <a:cubicBezTo>
                    <a:pt x="45016" y="4750"/>
                    <a:pt x="45016" y="2470"/>
                    <a:pt x="43588" y="1072"/>
                  </a:cubicBezTo>
                  <a:cubicBezTo>
                    <a:pt x="42889" y="357"/>
                    <a:pt x="41969" y="0"/>
                    <a:pt x="41046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 flipH="1">
              <a:off x="6227323" y="2771922"/>
              <a:ext cx="180462" cy="181564"/>
            </a:xfrm>
            <a:custGeom>
              <a:avLst/>
              <a:gdLst/>
              <a:ahLst/>
              <a:cxnLst/>
              <a:rect l="l" t="t" r="r" b="b"/>
              <a:pathLst>
                <a:path w="5077" h="5108" extrusionOk="0">
                  <a:moveTo>
                    <a:pt x="2523" y="1"/>
                  </a:moveTo>
                  <a:cubicBezTo>
                    <a:pt x="1125" y="1"/>
                    <a:pt x="1" y="1156"/>
                    <a:pt x="1" y="2554"/>
                  </a:cubicBezTo>
                  <a:cubicBezTo>
                    <a:pt x="1" y="3952"/>
                    <a:pt x="1125" y="5107"/>
                    <a:pt x="2523" y="5107"/>
                  </a:cubicBezTo>
                  <a:cubicBezTo>
                    <a:pt x="3952" y="5107"/>
                    <a:pt x="5077" y="3952"/>
                    <a:pt x="5077" y="2554"/>
                  </a:cubicBezTo>
                  <a:cubicBezTo>
                    <a:pt x="5077" y="1156"/>
                    <a:pt x="3952" y="1"/>
                    <a:pt x="2523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 flipH="1">
              <a:off x="6200311" y="2745085"/>
              <a:ext cx="274443" cy="235415"/>
            </a:xfrm>
            <a:custGeom>
              <a:avLst/>
              <a:gdLst/>
              <a:ahLst/>
              <a:cxnLst/>
              <a:rect l="l" t="t" r="r" b="b"/>
              <a:pathLst>
                <a:path w="7721" h="6623" extrusionOk="0">
                  <a:moveTo>
                    <a:pt x="4407" y="1516"/>
                  </a:moveTo>
                  <a:cubicBezTo>
                    <a:pt x="5410" y="1516"/>
                    <a:pt x="6201" y="2306"/>
                    <a:pt x="6201" y="3309"/>
                  </a:cubicBezTo>
                  <a:cubicBezTo>
                    <a:pt x="6201" y="4377"/>
                    <a:pt x="5327" y="5084"/>
                    <a:pt x="4414" y="5084"/>
                  </a:cubicBezTo>
                  <a:cubicBezTo>
                    <a:pt x="3975" y="5084"/>
                    <a:pt x="3526" y="4920"/>
                    <a:pt x="3161" y="4555"/>
                  </a:cubicBezTo>
                  <a:cubicBezTo>
                    <a:pt x="2037" y="3431"/>
                    <a:pt x="2827" y="1516"/>
                    <a:pt x="4407" y="1516"/>
                  </a:cubicBezTo>
                  <a:close/>
                  <a:moveTo>
                    <a:pt x="4398" y="1"/>
                  </a:moveTo>
                  <a:cubicBezTo>
                    <a:pt x="3589" y="1"/>
                    <a:pt x="2766" y="301"/>
                    <a:pt x="2097" y="969"/>
                  </a:cubicBezTo>
                  <a:cubicBezTo>
                    <a:pt x="0" y="3036"/>
                    <a:pt x="1489" y="6622"/>
                    <a:pt x="4407" y="6622"/>
                  </a:cubicBezTo>
                  <a:cubicBezTo>
                    <a:pt x="6231" y="6592"/>
                    <a:pt x="7721" y="5133"/>
                    <a:pt x="7721" y="3309"/>
                  </a:cubicBezTo>
                  <a:cubicBezTo>
                    <a:pt x="7721" y="1314"/>
                    <a:pt x="6092" y="1"/>
                    <a:pt x="4398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4"/>
          <p:cNvSpPr txBox="1">
            <a:spLocks noGrp="1"/>
          </p:cNvSpPr>
          <p:nvPr>
            <p:ph type="body" idx="1"/>
          </p:nvPr>
        </p:nvSpPr>
        <p:spPr>
          <a:xfrm>
            <a:off x="726100" y="1380463"/>
            <a:ext cx="7691700" cy="32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0" name="Google Shape;640;p4"/>
          <p:cNvSpPr txBox="1">
            <a:spLocks noGrp="1"/>
          </p:cNvSpPr>
          <p:nvPr>
            <p:ph type="title"/>
          </p:nvPr>
        </p:nvSpPr>
        <p:spPr>
          <a:xfrm>
            <a:off x="726025" y="523638"/>
            <a:ext cx="76917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14"/>
          <p:cNvSpPr txBox="1">
            <a:spLocks noGrp="1"/>
          </p:cNvSpPr>
          <p:nvPr>
            <p:ph type="title"/>
          </p:nvPr>
        </p:nvSpPr>
        <p:spPr>
          <a:xfrm>
            <a:off x="2143800" y="3175300"/>
            <a:ext cx="4856400" cy="3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2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94" name="Google Shape;2294;p14"/>
          <p:cNvSpPr txBox="1">
            <a:spLocks noGrp="1"/>
          </p:cNvSpPr>
          <p:nvPr>
            <p:ph type="subTitle" idx="1"/>
          </p:nvPr>
        </p:nvSpPr>
        <p:spPr>
          <a:xfrm>
            <a:off x="2143825" y="1594688"/>
            <a:ext cx="4856400" cy="12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2295" name="Google Shape;2295;p14"/>
          <p:cNvGrpSpPr/>
          <p:nvPr/>
        </p:nvGrpSpPr>
        <p:grpSpPr>
          <a:xfrm>
            <a:off x="7698493" y="-105591"/>
            <a:ext cx="1481163" cy="3691484"/>
            <a:chOff x="5752650" y="470675"/>
            <a:chExt cx="1595050" cy="3975750"/>
          </a:xfrm>
        </p:grpSpPr>
        <p:sp>
          <p:nvSpPr>
            <p:cNvPr id="2296" name="Google Shape;2296;p14"/>
            <p:cNvSpPr/>
            <p:nvPr/>
          </p:nvSpPr>
          <p:spPr>
            <a:xfrm>
              <a:off x="6256450" y="1021575"/>
              <a:ext cx="85150" cy="72975"/>
            </a:xfrm>
            <a:custGeom>
              <a:avLst/>
              <a:gdLst/>
              <a:ahLst/>
              <a:cxnLst/>
              <a:rect l="l" t="t" r="r" b="b"/>
              <a:pathLst>
                <a:path w="3406" h="2919" extrusionOk="0">
                  <a:moveTo>
                    <a:pt x="1946" y="1"/>
                  </a:moveTo>
                  <a:cubicBezTo>
                    <a:pt x="1" y="1"/>
                    <a:pt x="1" y="2919"/>
                    <a:pt x="1946" y="2919"/>
                  </a:cubicBezTo>
                  <a:cubicBezTo>
                    <a:pt x="2129" y="2919"/>
                    <a:pt x="2311" y="2888"/>
                    <a:pt x="2493" y="2797"/>
                  </a:cubicBezTo>
                  <a:cubicBezTo>
                    <a:pt x="2858" y="2676"/>
                    <a:pt x="3132" y="2402"/>
                    <a:pt x="3253" y="2037"/>
                  </a:cubicBezTo>
                  <a:cubicBezTo>
                    <a:pt x="3405" y="1673"/>
                    <a:pt x="3405" y="1277"/>
                    <a:pt x="3253" y="913"/>
                  </a:cubicBezTo>
                  <a:lnTo>
                    <a:pt x="3253" y="882"/>
                  </a:lnTo>
                  <a:cubicBezTo>
                    <a:pt x="3132" y="548"/>
                    <a:pt x="2858" y="274"/>
                    <a:pt x="2493" y="122"/>
                  </a:cubicBezTo>
                  <a:cubicBezTo>
                    <a:pt x="2311" y="62"/>
                    <a:pt x="2129" y="1"/>
                    <a:pt x="1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14"/>
            <p:cNvSpPr/>
            <p:nvPr/>
          </p:nvSpPr>
          <p:spPr>
            <a:xfrm>
              <a:off x="6759500" y="2950950"/>
              <a:ext cx="85150" cy="73025"/>
            </a:xfrm>
            <a:custGeom>
              <a:avLst/>
              <a:gdLst/>
              <a:ahLst/>
              <a:cxnLst/>
              <a:rect l="l" t="t" r="r" b="b"/>
              <a:pathLst>
                <a:path w="3406" h="2921" extrusionOk="0">
                  <a:moveTo>
                    <a:pt x="1946" y="0"/>
                  </a:moveTo>
                  <a:cubicBezTo>
                    <a:pt x="639" y="0"/>
                    <a:pt x="1" y="1581"/>
                    <a:pt x="913" y="2493"/>
                  </a:cubicBezTo>
                  <a:cubicBezTo>
                    <a:pt x="1208" y="2788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59"/>
                  </a:cubicBezTo>
                  <a:cubicBezTo>
                    <a:pt x="3405" y="638"/>
                    <a:pt x="2737" y="0"/>
                    <a:pt x="1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14"/>
            <p:cNvSpPr/>
            <p:nvPr/>
          </p:nvSpPr>
          <p:spPr>
            <a:xfrm>
              <a:off x="6256450" y="518525"/>
              <a:ext cx="85150" cy="72975"/>
            </a:xfrm>
            <a:custGeom>
              <a:avLst/>
              <a:gdLst/>
              <a:ahLst/>
              <a:cxnLst/>
              <a:rect l="l" t="t" r="r" b="b"/>
              <a:pathLst>
                <a:path w="3406" h="2919" extrusionOk="0">
                  <a:moveTo>
                    <a:pt x="1946" y="1"/>
                  </a:moveTo>
                  <a:cubicBezTo>
                    <a:pt x="1" y="1"/>
                    <a:pt x="1" y="2919"/>
                    <a:pt x="1946" y="2919"/>
                  </a:cubicBezTo>
                  <a:cubicBezTo>
                    <a:pt x="2129" y="2919"/>
                    <a:pt x="2311" y="2889"/>
                    <a:pt x="2493" y="2797"/>
                  </a:cubicBezTo>
                  <a:cubicBezTo>
                    <a:pt x="2858" y="2645"/>
                    <a:pt x="3132" y="2372"/>
                    <a:pt x="3253" y="2037"/>
                  </a:cubicBezTo>
                  <a:cubicBezTo>
                    <a:pt x="3405" y="1673"/>
                    <a:pt x="3405" y="1247"/>
                    <a:pt x="3253" y="882"/>
                  </a:cubicBezTo>
                  <a:cubicBezTo>
                    <a:pt x="3132" y="548"/>
                    <a:pt x="2858" y="274"/>
                    <a:pt x="2493" y="123"/>
                  </a:cubicBezTo>
                  <a:cubicBezTo>
                    <a:pt x="2311" y="31"/>
                    <a:pt x="2129" y="1"/>
                    <a:pt x="1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14"/>
            <p:cNvSpPr/>
            <p:nvPr/>
          </p:nvSpPr>
          <p:spPr>
            <a:xfrm>
              <a:off x="6262550" y="685700"/>
              <a:ext cx="79050" cy="72975"/>
            </a:xfrm>
            <a:custGeom>
              <a:avLst/>
              <a:gdLst/>
              <a:ahLst/>
              <a:cxnLst/>
              <a:rect l="l" t="t" r="r" b="b"/>
              <a:pathLst>
                <a:path w="3162" h="2919" extrusionOk="0">
                  <a:moveTo>
                    <a:pt x="1672" y="1"/>
                  </a:moveTo>
                  <a:cubicBezTo>
                    <a:pt x="1398" y="1"/>
                    <a:pt x="1094" y="92"/>
                    <a:pt x="882" y="275"/>
                  </a:cubicBezTo>
                  <a:cubicBezTo>
                    <a:pt x="0" y="822"/>
                    <a:pt x="0" y="2098"/>
                    <a:pt x="882" y="2676"/>
                  </a:cubicBezTo>
                  <a:cubicBezTo>
                    <a:pt x="1094" y="2828"/>
                    <a:pt x="1398" y="2919"/>
                    <a:pt x="1672" y="2919"/>
                  </a:cubicBezTo>
                  <a:cubicBezTo>
                    <a:pt x="2249" y="2919"/>
                    <a:pt x="2797" y="2585"/>
                    <a:pt x="3009" y="2037"/>
                  </a:cubicBezTo>
                  <a:cubicBezTo>
                    <a:pt x="3161" y="1673"/>
                    <a:pt x="3161" y="1247"/>
                    <a:pt x="3009" y="913"/>
                  </a:cubicBezTo>
                  <a:cubicBezTo>
                    <a:pt x="2797" y="366"/>
                    <a:pt x="2280" y="1"/>
                    <a:pt x="16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14"/>
            <p:cNvSpPr/>
            <p:nvPr/>
          </p:nvSpPr>
          <p:spPr>
            <a:xfrm>
              <a:off x="6256450" y="854400"/>
              <a:ext cx="85150" cy="72225"/>
            </a:xfrm>
            <a:custGeom>
              <a:avLst/>
              <a:gdLst/>
              <a:ahLst/>
              <a:cxnLst/>
              <a:rect l="l" t="t" r="r" b="b"/>
              <a:pathLst>
                <a:path w="3406" h="2889" extrusionOk="0">
                  <a:moveTo>
                    <a:pt x="1946" y="1"/>
                  </a:moveTo>
                  <a:cubicBezTo>
                    <a:pt x="1" y="1"/>
                    <a:pt x="1" y="2888"/>
                    <a:pt x="1946" y="2888"/>
                  </a:cubicBezTo>
                  <a:cubicBezTo>
                    <a:pt x="2129" y="2888"/>
                    <a:pt x="2311" y="2858"/>
                    <a:pt x="2493" y="2797"/>
                  </a:cubicBezTo>
                  <a:cubicBezTo>
                    <a:pt x="2858" y="2645"/>
                    <a:pt x="3132" y="2372"/>
                    <a:pt x="3253" y="2037"/>
                  </a:cubicBezTo>
                  <a:cubicBezTo>
                    <a:pt x="3405" y="1673"/>
                    <a:pt x="3405" y="1247"/>
                    <a:pt x="3253" y="882"/>
                  </a:cubicBezTo>
                  <a:lnTo>
                    <a:pt x="3253" y="852"/>
                  </a:lnTo>
                  <a:cubicBezTo>
                    <a:pt x="3132" y="517"/>
                    <a:pt x="2858" y="244"/>
                    <a:pt x="2493" y="92"/>
                  </a:cubicBezTo>
                  <a:cubicBezTo>
                    <a:pt x="2311" y="31"/>
                    <a:pt x="2129" y="1"/>
                    <a:pt x="1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14"/>
            <p:cNvSpPr/>
            <p:nvPr/>
          </p:nvSpPr>
          <p:spPr>
            <a:xfrm>
              <a:off x="6448725" y="3118375"/>
              <a:ext cx="60050" cy="68925"/>
            </a:xfrm>
            <a:custGeom>
              <a:avLst/>
              <a:gdLst/>
              <a:ahLst/>
              <a:cxnLst/>
              <a:rect l="l" t="t" r="r" b="b"/>
              <a:pathLst>
                <a:path w="2402" h="2757" extrusionOk="0">
                  <a:moveTo>
                    <a:pt x="930" y="0"/>
                  </a:moveTo>
                  <a:cubicBezTo>
                    <a:pt x="609" y="0"/>
                    <a:pt x="281" y="110"/>
                    <a:pt x="0" y="355"/>
                  </a:cubicBezTo>
                  <a:lnTo>
                    <a:pt x="1611" y="2756"/>
                  </a:lnTo>
                  <a:cubicBezTo>
                    <a:pt x="1672" y="2726"/>
                    <a:pt x="1702" y="2695"/>
                    <a:pt x="1763" y="2665"/>
                  </a:cubicBezTo>
                  <a:cubicBezTo>
                    <a:pt x="2158" y="2422"/>
                    <a:pt x="2401" y="1966"/>
                    <a:pt x="2401" y="1480"/>
                  </a:cubicBezTo>
                  <a:cubicBezTo>
                    <a:pt x="2401" y="605"/>
                    <a:pt x="1683" y="0"/>
                    <a:pt x="9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14"/>
            <p:cNvSpPr/>
            <p:nvPr/>
          </p:nvSpPr>
          <p:spPr>
            <a:xfrm>
              <a:off x="6758000" y="3118875"/>
              <a:ext cx="86650" cy="72650"/>
            </a:xfrm>
            <a:custGeom>
              <a:avLst/>
              <a:gdLst/>
              <a:ahLst/>
              <a:cxnLst/>
              <a:rect l="l" t="t" r="r" b="b"/>
              <a:pathLst>
                <a:path w="3466" h="2906" extrusionOk="0">
                  <a:moveTo>
                    <a:pt x="2006" y="1"/>
                  </a:moveTo>
                  <a:cubicBezTo>
                    <a:pt x="578" y="1"/>
                    <a:pt x="0" y="1855"/>
                    <a:pt x="1186" y="2645"/>
                  </a:cubicBezTo>
                  <a:cubicBezTo>
                    <a:pt x="1447" y="2825"/>
                    <a:pt x="1732" y="2905"/>
                    <a:pt x="2010" y="2905"/>
                  </a:cubicBezTo>
                  <a:cubicBezTo>
                    <a:pt x="2766" y="2905"/>
                    <a:pt x="3465" y="2305"/>
                    <a:pt x="3465" y="1460"/>
                  </a:cubicBezTo>
                  <a:cubicBezTo>
                    <a:pt x="3465" y="639"/>
                    <a:pt x="2797" y="1"/>
                    <a:pt x="2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14"/>
            <p:cNvSpPr/>
            <p:nvPr/>
          </p:nvSpPr>
          <p:spPr>
            <a:xfrm>
              <a:off x="6770150" y="3454000"/>
              <a:ext cx="75250" cy="75250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0"/>
                  </a:moveTo>
                  <a:cubicBezTo>
                    <a:pt x="700" y="0"/>
                    <a:pt x="61" y="669"/>
                    <a:pt x="61" y="1459"/>
                  </a:cubicBezTo>
                  <a:cubicBezTo>
                    <a:pt x="0" y="2310"/>
                    <a:pt x="669" y="3009"/>
                    <a:pt x="1520" y="3009"/>
                  </a:cubicBezTo>
                  <a:cubicBezTo>
                    <a:pt x="2341" y="3009"/>
                    <a:pt x="3010" y="2310"/>
                    <a:pt x="2979" y="1459"/>
                  </a:cubicBezTo>
                  <a:cubicBezTo>
                    <a:pt x="2979" y="669"/>
                    <a:pt x="2311" y="0"/>
                    <a:pt x="1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14"/>
            <p:cNvSpPr/>
            <p:nvPr/>
          </p:nvSpPr>
          <p:spPr>
            <a:xfrm>
              <a:off x="6281550" y="2867350"/>
              <a:ext cx="60050" cy="68425"/>
            </a:xfrm>
            <a:custGeom>
              <a:avLst/>
              <a:gdLst/>
              <a:ahLst/>
              <a:cxnLst/>
              <a:rect l="l" t="t" r="r" b="b"/>
              <a:pathLst>
                <a:path w="2402" h="2737" extrusionOk="0">
                  <a:moveTo>
                    <a:pt x="942" y="1"/>
                  </a:moveTo>
                  <a:cubicBezTo>
                    <a:pt x="638" y="1"/>
                    <a:pt x="365" y="92"/>
                    <a:pt x="122" y="244"/>
                  </a:cubicBezTo>
                  <a:cubicBezTo>
                    <a:pt x="91" y="274"/>
                    <a:pt x="30" y="305"/>
                    <a:pt x="0" y="335"/>
                  </a:cubicBezTo>
                  <a:lnTo>
                    <a:pt x="1581" y="2736"/>
                  </a:lnTo>
                  <a:cubicBezTo>
                    <a:pt x="1885" y="2584"/>
                    <a:pt x="2128" y="2311"/>
                    <a:pt x="2249" y="2007"/>
                  </a:cubicBezTo>
                  <a:cubicBezTo>
                    <a:pt x="2401" y="1642"/>
                    <a:pt x="2401" y="1247"/>
                    <a:pt x="2249" y="882"/>
                  </a:cubicBezTo>
                  <a:cubicBezTo>
                    <a:pt x="2128" y="517"/>
                    <a:pt x="1854" y="244"/>
                    <a:pt x="1489" y="122"/>
                  </a:cubicBezTo>
                  <a:cubicBezTo>
                    <a:pt x="1307" y="31"/>
                    <a:pt x="1125" y="1"/>
                    <a:pt x="9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14"/>
            <p:cNvSpPr/>
            <p:nvPr/>
          </p:nvSpPr>
          <p:spPr>
            <a:xfrm>
              <a:off x="6759500" y="3286825"/>
              <a:ext cx="85150" cy="72600"/>
            </a:xfrm>
            <a:custGeom>
              <a:avLst/>
              <a:gdLst/>
              <a:ahLst/>
              <a:cxnLst/>
              <a:rect l="l" t="t" r="r" b="b"/>
              <a:pathLst>
                <a:path w="3406" h="2904" extrusionOk="0">
                  <a:moveTo>
                    <a:pt x="1946" y="0"/>
                  </a:moveTo>
                  <a:cubicBezTo>
                    <a:pt x="639" y="0"/>
                    <a:pt x="1" y="1550"/>
                    <a:pt x="913" y="2462"/>
                  </a:cubicBezTo>
                  <a:cubicBezTo>
                    <a:pt x="1208" y="2768"/>
                    <a:pt x="1574" y="2904"/>
                    <a:pt x="1934" y="2904"/>
                  </a:cubicBezTo>
                  <a:cubicBezTo>
                    <a:pt x="2683" y="2904"/>
                    <a:pt x="3405" y="2312"/>
                    <a:pt x="3405" y="1429"/>
                  </a:cubicBezTo>
                  <a:cubicBezTo>
                    <a:pt x="3405" y="638"/>
                    <a:pt x="2737" y="0"/>
                    <a:pt x="1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14"/>
            <p:cNvSpPr/>
            <p:nvPr/>
          </p:nvSpPr>
          <p:spPr>
            <a:xfrm>
              <a:off x="6254950" y="2700175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1976" y="1"/>
                  </a:moveTo>
                  <a:cubicBezTo>
                    <a:pt x="547" y="1"/>
                    <a:pt x="0" y="1855"/>
                    <a:pt x="1186" y="2645"/>
                  </a:cubicBezTo>
                  <a:cubicBezTo>
                    <a:pt x="1398" y="2797"/>
                    <a:pt x="1702" y="2888"/>
                    <a:pt x="1976" y="2888"/>
                  </a:cubicBezTo>
                  <a:cubicBezTo>
                    <a:pt x="2189" y="2888"/>
                    <a:pt x="2371" y="2827"/>
                    <a:pt x="2553" y="2767"/>
                  </a:cubicBezTo>
                  <a:cubicBezTo>
                    <a:pt x="2888" y="2615"/>
                    <a:pt x="3161" y="2341"/>
                    <a:pt x="3313" y="2007"/>
                  </a:cubicBezTo>
                  <a:cubicBezTo>
                    <a:pt x="3465" y="1642"/>
                    <a:pt x="3465" y="1216"/>
                    <a:pt x="3313" y="852"/>
                  </a:cubicBezTo>
                  <a:cubicBezTo>
                    <a:pt x="3161" y="517"/>
                    <a:pt x="2888" y="244"/>
                    <a:pt x="2553" y="92"/>
                  </a:cubicBezTo>
                  <a:cubicBezTo>
                    <a:pt x="2371" y="31"/>
                    <a:pt x="2189" y="1"/>
                    <a:pt x="1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14"/>
            <p:cNvSpPr/>
            <p:nvPr/>
          </p:nvSpPr>
          <p:spPr>
            <a:xfrm>
              <a:off x="6254950" y="2531475"/>
              <a:ext cx="86650" cy="72975"/>
            </a:xfrm>
            <a:custGeom>
              <a:avLst/>
              <a:gdLst/>
              <a:ahLst/>
              <a:cxnLst/>
              <a:rect l="l" t="t" r="r" b="b"/>
              <a:pathLst>
                <a:path w="3466" h="2919" extrusionOk="0">
                  <a:moveTo>
                    <a:pt x="1976" y="1"/>
                  </a:moveTo>
                  <a:cubicBezTo>
                    <a:pt x="1702" y="1"/>
                    <a:pt x="1398" y="92"/>
                    <a:pt x="1186" y="244"/>
                  </a:cubicBezTo>
                  <a:cubicBezTo>
                    <a:pt x="0" y="1065"/>
                    <a:pt x="547" y="2888"/>
                    <a:pt x="1976" y="2919"/>
                  </a:cubicBezTo>
                  <a:cubicBezTo>
                    <a:pt x="2189" y="2919"/>
                    <a:pt x="2371" y="2858"/>
                    <a:pt x="2553" y="2797"/>
                  </a:cubicBezTo>
                  <a:cubicBezTo>
                    <a:pt x="2888" y="2645"/>
                    <a:pt x="3161" y="2372"/>
                    <a:pt x="3313" y="2037"/>
                  </a:cubicBezTo>
                  <a:cubicBezTo>
                    <a:pt x="3465" y="1673"/>
                    <a:pt x="3465" y="1247"/>
                    <a:pt x="3313" y="882"/>
                  </a:cubicBezTo>
                  <a:cubicBezTo>
                    <a:pt x="3161" y="548"/>
                    <a:pt x="2888" y="274"/>
                    <a:pt x="2553" y="122"/>
                  </a:cubicBezTo>
                  <a:cubicBezTo>
                    <a:pt x="2371" y="31"/>
                    <a:pt x="2189" y="1"/>
                    <a:pt x="1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14"/>
            <p:cNvSpPr/>
            <p:nvPr/>
          </p:nvSpPr>
          <p:spPr>
            <a:xfrm>
              <a:off x="6254950" y="2028425"/>
              <a:ext cx="85875" cy="72975"/>
            </a:xfrm>
            <a:custGeom>
              <a:avLst/>
              <a:gdLst/>
              <a:ahLst/>
              <a:cxnLst/>
              <a:rect l="l" t="t" r="r" b="b"/>
              <a:pathLst>
                <a:path w="3435" h="2919" extrusionOk="0">
                  <a:moveTo>
                    <a:pt x="2006" y="1"/>
                  </a:moveTo>
                  <a:cubicBezTo>
                    <a:pt x="1702" y="1"/>
                    <a:pt x="1429" y="92"/>
                    <a:pt x="1186" y="244"/>
                  </a:cubicBezTo>
                  <a:cubicBezTo>
                    <a:pt x="0" y="1065"/>
                    <a:pt x="578" y="2889"/>
                    <a:pt x="2006" y="2919"/>
                  </a:cubicBezTo>
                  <a:cubicBezTo>
                    <a:pt x="2189" y="2919"/>
                    <a:pt x="2401" y="2889"/>
                    <a:pt x="2553" y="2797"/>
                  </a:cubicBezTo>
                  <a:cubicBezTo>
                    <a:pt x="2918" y="2645"/>
                    <a:pt x="3192" y="2372"/>
                    <a:pt x="3313" y="2037"/>
                  </a:cubicBezTo>
                  <a:cubicBezTo>
                    <a:pt x="3404" y="1855"/>
                    <a:pt x="3435" y="1673"/>
                    <a:pt x="3435" y="1460"/>
                  </a:cubicBezTo>
                  <a:cubicBezTo>
                    <a:pt x="3435" y="1278"/>
                    <a:pt x="3404" y="1065"/>
                    <a:pt x="3313" y="882"/>
                  </a:cubicBezTo>
                  <a:cubicBezTo>
                    <a:pt x="3192" y="548"/>
                    <a:pt x="2918" y="274"/>
                    <a:pt x="2553" y="123"/>
                  </a:cubicBezTo>
                  <a:cubicBezTo>
                    <a:pt x="2371" y="31"/>
                    <a:pt x="2189" y="1"/>
                    <a:pt x="2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14"/>
            <p:cNvSpPr/>
            <p:nvPr/>
          </p:nvSpPr>
          <p:spPr>
            <a:xfrm>
              <a:off x="6254950" y="2196375"/>
              <a:ext cx="86650" cy="72975"/>
            </a:xfrm>
            <a:custGeom>
              <a:avLst/>
              <a:gdLst/>
              <a:ahLst/>
              <a:cxnLst/>
              <a:rect l="l" t="t" r="r" b="b"/>
              <a:pathLst>
                <a:path w="3466" h="2919" extrusionOk="0">
                  <a:moveTo>
                    <a:pt x="2006" y="0"/>
                  </a:moveTo>
                  <a:cubicBezTo>
                    <a:pt x="578" y="0"/>
                    <a:pt x="0" y="1854"/>
                    <a:pt x="1186" y="2675"/>
                  </a:cubicBezTo>
                  <a:cubicBezTo>
                    <a:pt x="1429" y="2827"/>
                    <a:pt x="1702" y="2918"/>
                    <a:pt x="2006" y="2918"/>
                  </a:cubicBezTo>
                  <a:cubicBezTo>
                    <a:pt x="2189" y="2918"/>
                    <a:pt x="2371" y="2888"/>
                    <a:pt x="2553" y="2797"/>
                  </a:cubicBezTo>
                  <a:cubicBezTo>
                    <a:pt x="2918" y="2645"/>
                    <a:pt x="3192" y="2371"/>
                    <a:pt x="3313" y="2037"/>
                  </a:cubicBezTo>
                  <a:cubicBezTo>
                    <a:pt x="3465" y="1672"/>
                    <a:pt x="3465" y="1277"/>
                    <a:pt x="3313" y="912"/>
                  </a:cubicBezTo>
                  <a:lnTo>
                    <a:pt x="3313" y="882"/>
                  </a:lnTo>
                  <a:cubicBezTo>
                    <a:pt x="3192" y="547"/>
                    <a:pt x="2918" y="274"/>
                    <a:pt x="2553" y="122"/>
                  </a:cubicBezTo>
                  <a:cubicBezTo>
                    <a:pt x="2401" y="31"/>
                    <a:pt x="2189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14"/>
            <p:cNvSpPr/>
            <p:nvPr/>
          </p:nvSpPr>
          <p:spPr>
            <a:xfrm>
              <a:off x="6256450" y="2364300"/>
              <a:ext cx="85150" cy="72425"/>
            </a:xfrm>
            <a:custGeom>
              <a:avLst/>
              <a:gdLst/>
              <a:ahLst/>
              <a:cxnLst/>
              <a:rect l="l" t="t" r="r" b="b"/>
              <a:pathLst>
                <a:path w="3406" h="2897" extrusionOk="0">
                  <a:moveTo>
                    <a:pt x="1946" y="1"/>
                  </a:moveTo>
                  <a:cubicBezTo>
                    <a:pt x="1" y="1"/>
                    <a:pt x="1" y="2888"/>
                    <a:pt x="1946" y="2888"/>
                  </a:cubicBezTo>
                  <a:cubicBezTo>
                    <a:pt x="1980" y="2894"/>
                    <a:pt x="2013" y="2896"/>
                    <a:pt x="2047" y="2896"/>
                  </a:cubicBezTo>
                  <a:cubicBezTo>
                    <a:pt x="2196" y="2896"/>
                    <a:pt x="2345" y="2847"/>
                    <a:pt x="2493" y="2797"/>
                  </a:cubicBezTo>
                  <a:cubicBezTo>
                    <a:pt x="2858" y="2645"/>
                    <a:pt x="3132" y="2372"/>
                    <a:pt x="3253" y="2037"/>
                  </a:cubicBezTo>
                  <a:cubicBezTo>
                    <a:pt x="3405" y="1673"/>
                    <a:pt x="3405" y="1247"/>
                    <a:pt x="3253" y="882"/>
                  </a:cubicBezTo>
                  <a:cubicBezTo>
                    <a:pt x="3132" y="518"/>
                    <a:pt x="2858" y="244"/>
                    <a:pt x="2493" y="122"/>
                  </a:cubicBezTo>
                  <a:cubicBezTo>
                    <a:pt x="2311" y="31"/>
                    <a:pt x="2129" y="1"/>
                    <a:pt x="1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14"/>
            <p:cNvSpPr/>
            <p:nvPr/>
          </p:nvSpPr>
          <p:spPr>
            <a:xfrm>
              <a:off x="6256450" y="1860500"/>
              <a:ext cx="85150" cy="72975"/>
            </a:xfrm>
            <a:custGeom>
              <a:avLst/>
              <a:gdLst/>
              <a:ahLst/>
              <a:cxnLst/>
              <a:rect l="l" t="t" r="r" b="b"/>
              <a:pathLst>
                <a:path w="3406" h="2919" extrusionOk="0">
                  <a:moveTo>
                    <a:pt x="1946" y="1"/>
                  </a:moveTo>
                  <a:cubicBezTo>
                    <a:pt x="1" y="1"/>
                    <a:pt x="1" y="2918"/>
                    <a:pt x="1946" y="2918"/>
                  </a:cubicBezTo>
                  <a:cubicBezTo>
                    <a:pt x="2129" y="2918"/>
                    <a:pt x="2311" y="2888"/>
                    <a:pt x="2493" y="2797"/>
                  </a:cubicBezTo>
                  <a:cubicBezTo>
                    <a:pt x="2858" y="2675"/>
                    <a:pt x="3132" y="2402"/>
                    <a:pt x="3253" y="2037"/>
                  </a:cubicBezTo>
                  <a:cubicBezTo>
                    <a:pt x="3405" y="1672"/>
                    <a:pt x="3405" y="1277"/>
                    <a:pt x="3253" y="912"/>
                  </a:cubicBezTo>
                  <a:lnTo>
                    <a:pt x="3253" y="882"/>
                  </a:lnTo>
                  <a:cubicBezTo>
                    <a:pt x="3132" y="548"/>
                    <a:pt x="2858" y="274"/>
                    <a:pt x="2493" y="122"/>
                  </a:cubicBezTo>
                  <a:cubicBezTo>
                    <a:pt x="2311" y="61"/>
                    <a:pt x="2129" y="1"/>
                    <a:pt x="1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14"/>
            <p:cNvSpPr/>
            <p:nvPr/>
          </p:nvSpPr>
          <p:spPr>
            <a:xfrm>
              <a:off x="6256450" y="1357450"/>
              <a:ext cx="85150" cy="72975"/>
            </a:xfrm>
            <a:custGeom>
              <a:avLst/>
              <a:gdLst/>
              <a:ahLst/>
              <a:cxnLst/>
              <a:rect l="l" t="t" r="r" b="b"/>
              <a:pathLst>
                <a:path w="3406" h="2919" extrusionOk="0">
                  <a:moveTo>
                    <a:pt x="1946" y="1"/>
                  </a:moveTo>
                  <a:cubicBezTo>
                    <a:pt x="1" y="1"/>
                    <a:pt x="1" y="2919"/>
                    <a:pt x="1946" y="2919"/>
                  </a:cubicBezTo>
                  <a:cubicBezTo>
                    <a:pt x="2129" y="2919"/>
                    <a:pt x="2311" y="2858"/>
                    <a:pt x="2493" y="2797"/>
                  </a:cubicBezTo>
                  <a:cubicBezTo>
                    <a:pt x="2858" y="2645"/>
                    <a:pt x="3132" y="2371"/>
                    <a:pt x="3253" y="2037"/>
                  </a:cubicBezTo>
                  <a:cubicBezTo>
                    <a:pt x="3405" y="1672"/>
                    <a:pt x="3405" y="1247"/>
                    <a:pt x="3253" y="913"/>
                  </a:cubicBezTo>
                  <a:lnTo>
                    <a:pt x="3253" y="882"/>
                  </a:lnTo>
                  <a:cubicBezTo>
                    <a:pt x="3132" y="548"/>
                    <a:pt x="2858" y="274"/>
                    <a:pt x="2493" y="122"/>
                  </a:cubicBezTo>
                  <a:cubicBezTo>
                    <a:pt x="2311" y="31"/>
                    <a:pt x="2129" y="1"/>
                    <a:pt x="1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14"/>
            <p:cNvSpPr/>
            <p:nvPr/>
          </p:nvSpPr>
          <p:spPr>
            <a:xfrm>
              <a:off x="6254950" y="1525400"/>
              <a:ext cx="86650" cy="72975"/>
            </a:xfrm>
            <a:custGeom>
              <a:avLst/>
              <a:gdLst/>
              <a:ahLst/>
              <a:cxnLst/>
              <a:rect l="l" t="t" r="r" b="b"/>
              <a:pathLst>
                <a:path w="3466" h="2919" extrusionOk="0">
                  <a:moveTo>
                    <a:pt x="2006" y="0"/>
                  </a:moveTo>
                  <a:cubicBezTo>
                    <a:pt x="1702" y="0"/>
                    <a:pt x="1429" y="91"/>
                    <a:pt x="1186" y="243"/>
                  </a:cubicBezTo>
                  <a:cubicBezTo>
                    <a:pt x="0" y="1034"/>
                    <a:pt x="578" y="2888"/>
                    <a:pt x="2006" y="2918"/>
                  </a:cubicBezTo>
                  <a:cubicBezTo>
                    <a:pt x="2189" y="2918"/>
                    <a:pt x="2371" y="2857"/>
                    <a:pt x="2553" y="2796"/>
                  </a:cubicBezTo>
                  <a:cubicBezTo>
                    <a:pt x="2918" y="2644"/>
                    <a:pt x="3192" y="2371"/>
                    <a:pt x="3313" y="2037"/>
                  </a:cubicBezTo>
                  <a:cubicBezTo>
                    <a:pt x="3465" y="1672"/>
                    <a:pt x="3465" y="1246"/>
                    <a:pt x="3313" y="882"/>
                  </a:cubicBezTo>
                  <a:cubicBezTo>
                    <a:pt x="3192" y="517"/>
                    <a:pt x="2918" y="243"/>
                    <a:pt x="2553" y="122"/>
                  </a:cubicBezTo>
                  <a:cubicBezTo>
                    <a:pt x="2371" y="30"/>
                    <a:pt x="2189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14"/>
            <p:cNvSpPr/>
            <p:nvPr/>
          </p:nvSpPr>
          <p:spPr>
            <a:xfrm>
              <a:off x="6262550" y="1189525"/>
              <a:ext cx="78275" cy="72975"/>
            </a:xfrm>
            <a:custGeom>
              <a:avLst/>
              <a:gdLst/>
              <a:ahLst/>
              <a:cxnLst/>
              <a:rect l="l" t="t" r="r" b="b"/>
              <a:pathLst>
                <a:path w="3131" h="2919" extrusionOk="0">
                  <a:moveTo>
                    <a:pt x="1672" y="0"/>
                  </a:moveTo>
                  <a:cubicBezTo>
                    <a:pt x="1398" y="0"/>
                    <a:pt x="1094" y="91"/>
                    <a:pt x="882" y="243"/>
                  </a:cubicBezTo>
                  <a:cubicBezTo>
                    <a:pt x="0" y="821"/>
                    <a:pt x="0" y="2067"/>
                    <a:pt x="882" y="2645"/>
                  </a:cubicBezTo>
                  <a:cubicBezTo>
                    <a:pt x="1094" y="2827"/>
                    <a:pt x="1398" y="2918"/>
                    <a:pt x="1672" y="2918"/>
                  </a:cubicBezTo>
                  <a:cubicBezTo>
                    <a:pt x="2249" y="2918"/>
                    <a:pt x="2797" y="2553"/>
                    <a:pt x="3009" y="2037"/>
                  </a:cubicBezTo>
                  <a:cubicBezTo>
                    <a:pt x="3100" y="1854"/>
                    <a:pt x="3131" y="1642"/>
                    <a:pt x="3131" y="1459"/>
                  </a:cubicBezTo>
                  <a:cubicBezTo>
                    <a:pt x="3131" y="1246"/>
                    <a:pt x="3100" y="1064"/>
                    <a:pt x="3009" y="882"/>
                  </a:cubicBezTo>
                  <a:cubicBezTo>
                    <a:pt x="2797" y="335"/>
                    <a:pt x="2280" y="0"/>
                    <a:pt x="16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14"/>
            <p:cNvSpPr/>
            <p:nvPr/>
          </p:nvSpPr>
          <p:spPr>
            <a:xfrm>
              <a:off x="6254950" y="1693325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2006" y="0"/>
                  </a:moveTo>
                  <a:cubicBezTo>
                    <a:pt x="578" y="0"/>
                    <a:pt x="0" y="1855"/>
                    <a:pt x="1186" y="2645"/>
                  </a:cubicBezTo>
                  <a:cubicBezTo>
                    <a:pt x="1429" y="2827"/>
                    <a:pt x="1702" y="2888"/>
                    <a:pt x="2006" y="2888"/>
                  </a:cubicBezTo>
                  <a:cubicBezTo>
                    <a:pt x="2584" y="2888"/>
                    <a:pt x="3101" y="2554"/>
                    <a:pt x="3344" y="2007"/>
                  </a:cubicBezTo>
                  <a:cubicBezTo>
                    <a:pt x="3404" y="1824"/>
                    <a:pt x="3465" y="1642"/>
                    <a:pt x="3465" y="1429"/>
                  </a:cubicBezTo>
                  <a:cubicBezTo>
                    <a:pt x="3465" y="1247"/>
                    <a:pt x="3404" y="1034"/>
                    <a:pt x="3313" y="882"/>
                  </a:cubicBezTo>
                  <a:cubicBezTo>
                    <a:pt x="3192" y="517"/>
                    <a:pt x="2918" y="244"/>
                    <a:pt x="2553" y="122"/>
                  </a:cubicBezTo>
                  <a:cubicBezTo>
                    <a:pt x="2401" y="31"/>
                    <a:pt x="2189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14"/>
            <p:cNvSpPr/>
            <p:nvPr/>
          </p:nvSpPr>
          <p:spPr>
            <a:xfrm>
              <a:off x="6771675" y="144275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59" y="1"/>
                  </a:moveTo>
                  <a:cubicBezTo>
                    <a:pt x="753" y="1"/>
                    <a:pt x="46" y="464"/>
                    <a:pt x="0" y="1391"/>
                  </a:cubicBezTo>
                  <a:cubicBezTo>
                    <a:pt x="46" y="2318"/>
                    <a:pt x="753" y="2782"/>
                    <a:pt x="1459" y="2782"/>
                  </a:cubicBezTo>
                  <a:cubicBezTo>
                    <a:pt x="2166" y="2782"/>
                    <a:pt x="2873" y="2318"/>
                    <a:pt x="2918" y="1391"/>
                  </a:cubicBezTo>
                  <a:cubicBezTo>
                    <a:pt x="2873" y="464"/>
                    <a:pt x="2166" y="1"/>
                    <a:pt x="1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14"/>
            <p:cNvSpPr/>
            <p:nvPr/>
          </p:nvSpPr>
          <p:spPr>
            <a:xfrm>
              <a:off x="6759500" y="602125"/>
              <a:ext cx="85150" cy="72875"/>
            </a:xfrm>
            <a:custGeom>
              <a:avLst/>
              <a:gdLst/>
              <a:ahLst/>
              <a:cxnLst/>
              <a:rect l="l" t="t" r="r" b="b"/>
              <a:pathLst>
                <a:path w="3406" h="2915" extrusionOk="0">
                  <a:moveTo>
                    <a:pt x="1946" y="0"/>
                  </a:moveTo>
                  <a:cubicBezTo>
                    <a:pt x="639" y="0"/>
                    <a:pt x="1" y="1551"/>
                    <a:pt x="913" y="2493"/>
                  </a:cubicBezTo>
                  <a:cubicBezTo>
                    <a:pt x="1205" y="2785"/>
                    <a:pt x="1565" y="2915"/>
                    <a:pt x="1920" y="2915"/>
                  </a:cubicBezTo>
                  <a:cubicBezTo>
                    <a:pt x="2674" y="2915"/>
                    <a:pt x="3405" y="2328"/>
                    <a:pt x="3405" y="1459"/>
                  </a:cubicBezTo>
                  <a:cubicBezTo>
                    <a:pt x="3405" y="639"/>
                    <a:pt x="2737" y="0"/>
                    <a:pt x="1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14"/>
            <p:cNvSpPr/>
            <p:nvPr/>
          </p:nvSpPr>
          <p:spPr>
            <a:xfrm>
              <a:off x="6591575" y="2867350"/>
              <a:ext cx="97300" cy="72225"/>
            </a:xfrm>
            <a:custGeom>
              <a:avLst/>
              <a:gdLst/>
              <a:ahLst/>
              <a:cxnLst/>
              <a:rect l="l" t="t" r="r" b="b"/>
              <a:pathLst>
                <a:path w="3892" h="2889" extrusionOk="0">
                  <a:moveTo>
                    <a:pt x="1946" y="1"/>
                  </a:moveTo>
                  <a:cubicBezTo>
                    <a:pt x="0" y="1"/>
                    <a:pt x="0" y="2888"/>
                    <a:pt x="1946" y="2888"/>
                  </a:cubicBezTo>
                  <a:cubicBezTo>
                    <a:pt x="3891" y="2888"/>
                    <a:pt x="3891" y="1"/>
                    <a:pt x="1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14"/>
            <p:cNvSpPr/>
            <p:nvPr/>
          </p:nvSpPr>
          <p:spPr>
            <a:xfrm>
              <a:off x="6771675" y="769875"/>
              <a:ext cx="72975" cy="73150"/>
            </a:xfrm>
            <a:custGeom>
              <a:avLst/>
              <a:gdLst/>
              <a:ahLst/>
              <a:cxnLst/>
              <a:rect l="l" t="t" r="r" b="b"/>
              <a:pathLst>
                <a:path w="2919" h="2926" extrusionOk="0">
                  <a:moveTo>
                    <a:pt x="1448" y="0"/>
                  </a:moveTo>
                  <a:cubicBezTo>
                    <a:pt x="905" y="0"/>
                    <a:pt x="365" y="297"/>
                    <a:pt x="122" y="889"/>
                  </a:cubicBezTo>
                  <a:cubicBezTo>
                    <a:pt x="31" y="1072"/>
                    <a:pt x="0" y="1254"/>
                    <a:pt x="0" y="1467"/>
                  </a:cubicBezTo>
                  <a:cubicBezTo>
                    <a:pt x="0" y="1558"/>
                    <a:pt x="0" y="1649"/>
                    <a:pt x="31" y="1740"/>
                  </a:cubicBezTo>
                  <a:cubicBezTo>
                    <a:pt x="183" y="2531"/>
                    <a:pt x="813" y="2926"/>
                    <a:pt x="1448" y="2926"/>
                  </a:cubicBezTo>
                  <a:cubicBezTo>
                    <a:pt x="2082" y="2926"/>
                    <a:pt x="2721" y="2531"/>
                    <a:pt x="2888" y="1740"/>
                  </a:cubicBezTo>
                  <a:cubicBezTo>
                    <a:pt x="2888" y="1649"/>
                    <a:pt x="2918" y="1558"/>
                    <a:pt x="2918" y="1467"/>
                  </a:cubicBezTo>
                  <a:cubicBezTo>
                    <a:pt x="2918" y="1254"/>
                    <a:pt x="2857" y="1072"/>
                    <a:pt x="2797" y="889"/>
                  </a:cubicBezTo>
                  <a:cubicBezTo>
                    <a:pt x="2538" y="297"/>
                    <a:pt x="1991" y="0"/>
                    <a:pt x="14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14"/>
            <p:cNvSpPr/>
            <p:nvPr/>
          </p:nvSpPr>
          <p:spPr>
            <a:xfrm>
              <a:off x="6759500" y="937975"/>
              <a:ext cx="85150" cy="72325"/>
            </a:xfrm>
            <a:custGeom>
              <a:avLst/>
              <a:gdLst/>
              <a:ahLst/>
              <a:cxnLst/>
              <a:rect l="l" t="t" r="r" b="b"/>
              <a:pathLst>
                <a:path w="3406" h="2893" extrusionOk="0">
                  <a:moveTo>
                    <a:pt x="1998" y="0"/>
                  </a:moveTo>
                  <a:cubicBezTo>
                    <a:pt x="1981" y="0"/>
                    <a:pt x="1964" y="1"/>
                    <a:pt x="1946" y="1"/>
                  </a:cubicBezTo>
                  <a:cubicBezTo>
                    <a:pt x="639" y="1"/>
                    <a:pt x="1" y="1551"/>
                    <a:pt x="913" y="2463"/>
                  </a:cubicBezTo>
                  <a:cubicBezTo>
                    <a:pt x="1209" y="2760"/>
                    <a:pt x="1577" y="2892"/>
                    <a:pt x="1937" y="2892"/>
                  </a:cubicBezTo>
                  <a:cubicBezTo>
                    <a:pt x="2686" y="2892"/>
                    <a:pt x="3405" y="2322"/>
                    <a:pt x="3405" y="1460"/>
                  </a:cubicBezTo>
                  <a:cubicBezTo>
                    <a:pt x="3405" y="658"/>
                    <a:pt x="2766" y="0"/>
                    <a:pt x="1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14"/>
            <p:cNvSpPr/>
            <p:nvPr/>
          </p:nvSpPr>
          <p:spPr>
            <a:xfrm>
              <a:off x="6759500" y="1105175"/>
              <a:ext cx="85150" cy="73025"/>
            </a:xfrm>
            <a:custGeom>
              <a:avLst/>
              <a:gdLst/>
              <a:ahLst/>
              <a:cxnLst/>
              <a:rect l="l" t="t" r="r" b="b"/>
              <a:pathLst>
                <a:path w="3406" h="2921" extrusionOk="0">
                  <a:moveTo>
                    <a:pt x="1946" y="0"/>
                  </a:moveTo>
                  <a:cubicBezTo>
                    <a:pt x="639" y="0"/>
                    <a:pt x="1" y="1581"/>
                    <a:pt x="913" y="2493"/>
                  </a:cubicBezTo>
                  <a:cubicBezTo>
                    <a:pt x="1208" y="2788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59"/>
                  </a:cubicBezTo>
                  <a:cubicBezTo>
                    <a:pt x="3405" y="669"/>
                    <a:pt x="2737" y="0"/>
                    <a:pt x="1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14"/>
            <p:cNvSpPr/>
            <p:nvPr/>
          </p:nvSpPr>
          <p:spPr>
            <a:xfrm>
              <a:off x="6591575" y="2363550"/>
              <a:ext cx="97300" cy="72975"/>
            </a:xfrm>
            <a:custGeom>
              <a:avLst/>
              <a:gdLst/>
              <a:ahLst/>
              <a:cxnLst/>
              <a:rect l="l" t="t" r="r" b="b"/>
              <a:pathLst>
                <a:path w="3892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91" y="2918"/>
                    <a:pt x="3891" y="0"/>
                    <a:pt x="1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14"/>
            <p:cNvSpPr/>
            <p:nvPr/>
          </p:nvSpPr>
          <p:spPr>
            <a:xfrm>
              <a:off x="6590825" y="2531475"/>
              <a:ext cx="95750" cy="72975"/>
            </a:xfrm>
            <a:custGeom>
              <a:avLst/>
              <a:gdLst/>
              <a:ahLst/>
              <a:cxnLst/>
              <a:rect l="l" t="t" r="r" b="b"/>
              <a:pathLst>
                <a:path w="3830" h="2919" extrusionOk="0">
                  <a:moveTo>
                    <a:pt x="1976" y="1"/>
                  </a:moveTo>
                  <a:lnTo>
                    <a:pt x="1976" y="31"/>
                  </a:lnTo>
                  <a:cubicBezTo>
                    <a:pt x="1937" y="27"/>
                    <a:pt x="1899" y="25"/>
                    <a:pt x="1861" y="25"/>
                  </a:cubicBezTo>
                  <a:cubicBezTo>
                    <a:pt x="1603" y="25"/>
                    <a:pt x="1367" y="115"/>
                    <a:pt x="1155" y="274"/>
                  </a:cubicBezTo>
                  <a:cubicBezTo>
                    <a:pt x="0" y="1065"/>
                    <a:pt x="547" y="2919"/>
                    <a:pt x="1976" y="2919"/>
                  </a:cubicBezTo>
                  <a:cubicBezTo>
                    <a:pt x="3830" y="2828"/>
                    <a:pt x="3830" y="92"/>
                    <a:pt x="1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14"/>
            <p:cNvSpPr/>
            <p:nvPr/>
          </p:nvSpPr>
          <p:spPr>
            <a:xfrm>
              <a:off x="6591575" y="2699425"/>
              <a:ext cx="97300" cy="72975"/>
            </a:xfrm>
            <a:custGeom>
              <a:avLst/>
              <a:gdLst/>
              <a:ahLst/>
              <a:cxnLst/>
              <a:rect l="l" t="t" r="r" b="b"/>
              <a:pathLst>
                <a:path w="3892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91" y="2918"/>
                    <a:pt x="3891" y="0"/>
                    <a:pt x="1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14"/>
            <p:cNvSpPr/>
            <p:nvPr/>
          </p:nvSpPr>
          <p:spPr>
            <a:xfrm>
              <a:off x="6598425" y="3035300"/>
              <a:ext cx="88150" cy="72975"/>
            </a:xfrm>
            <a:custGeom>
              <a:avLst/>
              <a:gdLst/>
              <a:ahLst/>
              <a:cxnLst/>
              <a:rect l="l" t="t" r="r" b="b"/>
              <a:pathLst>
                <a:path w="3526" h="2919" extrusionOk="0">
                  <a:moveTo>
                    <a:pt x="1672" y="0"/>
                  </a:moveTo>
                  <a:cubicBezTo>
                    <a:pt x="1368" y="0"/>
                    <a:pt x="1094" y="91"/>
                    <a:pt x="851" y="243"/>
                  </a:cubicBezTo>
                  <a:cubicBezTo>
                    <a:pt x="0" y="821"/>
                    <a:pt x="0" y="2097"/>
                    <a:pt x="851" y="2675"/>
                  </a:cubicBezTo>
                  <a:cubicBezTo>
                    <a:pt x="1094" y="2827"/>
                    <a:pt x="1368" y="2918"/>
                    <a:pt x="1672" y="2918"/>
                  </a:cubicBezTo>
                  <a:cubicBezTo>
                    <a:pt x="3526" y="2827"/>
                    <a:pt x="3526" y="91"/>
                    <a:pt x="16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14"/>
            <p:cNvSpPr/>
            <p:nvPr/>
          </p:nvSpPr>
          <p:spPr>
            <a:xfrm>
              <a:off x="6759500" y="1944100"/>
              <a:ext cx="85150" cy="73025"/>
            </a:xfrm>
            <a:custGeom>
              <a:avLst/>
              <a:gdLst/>
              <a:ahLst/>
              <a:cxnLst/>
              <a:rect l="l" t="t" r="r" b="b"/>
              <a:pathLst>
                <a:path w="3406" h="2921" extrusionOk="0">
                  <a:moveTo>
                    <a:pt x="1946" y="0"/>
                  </a:moveTo>
                  <a:cubicBezTo>
                    <a:pt x="639" y="0"/>
                    <a:pt x="1" y="1581"/>
                    <a:pt x="913" y="2492"/>
                  </a:cubicBezTo>
                  <a:cubicBezTo>
                    <a:pt x="1208" y="2788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59"/>
                  </a:cubicBezTo>
                  <a:cubicBezTo>
                    <a:pt x="3405" y="669"/>
                    <a:pt x="2737" y="0"/>
                    <a:pt x="1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14"/>
            <p:cNvSpPr/>
            <p:nvPr/>
          </p:nvSpPr>
          <p:spPr>
            <a:xfrm>
              <a:off x="6771675" y="244960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59" y="1"/>
                  </a:moveTo>
                  <a:cubicBezTo>
                    <a:pt x="753" y="1"/>
                    <a:pt x="46" y="464"/>
                    <a:pt x="0" y="1391"/>
                  </a:cubicBezTo>
                  <a:cubicBezTo>
                    <a:pt x="46" y="2318"/>
                    <a:pt x="753" y="2782"/>
                    <a:pt x="1459" y="2782"/>
                  </a:cubicBezTo>
                  <a:cubicBezTo>
                    <a:pt x="2166" y="2782"/>
                    <a:pt x="2873" y="2318"/>
                    <a:pt x="2918" y="1391"/>
                  </a:cubicBezTo>
                  <a:cubicBezTo>
                    <a:pt x="2873" y="464"/>
                    <a:pt x="2166" y="1"/>
                    <a:pt x="1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14"/>
            <p:cNvSpPr/>
            <p:nvPr/>
          </p:nvSpPr>
          <p:spPr>
            <a:xfrm>
              <a:off x="6758000" y="2112025"/>
              <a:ext cx="86650" cy="72950"/>
            </a:xfrm>
            <a:custGeom>
              <a:avLst/>
              <a:gdLst/>
              <a:ahLst/>
              <a:cxnLst/>
              <a:rect l="l" t="t" r="r" b="b"/>
              <a:pathLst>
                <a:path w="3466" h="2918" extrusionOk="0">
                  <a:moveTo>
                    <a:pt x="2006" y="0"/>
                  </a:moveTo>
                  <a:cubicBezTo>
                    <a:pt x="578" y="0"/>
                    <a:pt x="0" y="1855"/>
                    <a:pt x="1186" y="2675"/>
                  </a:cubicBezTo>
                  <a:cubicBezTo>
                    <a:pt x="1440" y="2842"/>
                    <a:pt x="1716" y="2917"/>
                    <a:pt x="1987" y="2917"/>
                  </a:cubicBezTo>
                  <a:cubicBezTo>
                    <a:pt x="2752" y="2917"/>
                    <a:pt x="3465" y="2313"/>
                    <a:pt x="3465" y="1459"/>
                  </a:cubicBezTo>
                  <a:cubicBezTo>
                    <a:pt x="3465" y="639"/>
                    <a:pt x="2797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14"/>
            <p:cNvSpPr/>
            <p:nvPr/>
          </p:nvSpPr>
          <p:spPr>
            <a:xfrm>
              <a:off x="6759500" y="2279950"/>
              <a:ext cx="85150" cy="72900"/>
            </a:xfrm>
            <a:custGeom>
              <a:avLst/>
              <a:gdLst/>
              <a:ahLst/>
              <a:cxnLst/>
              <a:rect l="l" t="t" r="r" b="b"/>
              <a:pathLst>
                <a:path w="3406" h="2916" extrusionOk="0">
                  <a:moveTo>
                    <a:pt x="1946" y="1"/>
                  </a:moveTo>
                  <a:cubicBezTo>
                    <a:pt x="639" y="1"/>
                    <a:pt x="1" y="1551"/>
                    <a:pt x="913" y="2493"/>
                  </a:cubicBezTo>
                  <a:cubicBezTo>
                    <a:pt x="1205" y="2785"/>
                    <a:pt x="1565" y="2915"/>
                    <a:pt x="1920" y="2915"/>
                  </a:cubicBezTo>
                  <a:cubicBezTo>
                    <a:pt x="2674" y="2915"/>
                    <a:pt x="3405" y="2328"/>
                    <a:pt x="3405" y="1460"/>
                  </a:cubicBezTo>
                  <a:cubicBezTo>
                    <a:pt x="3405" y="639"/>
                    <a:pt x="2737" y="1"/>
                    <a:pt x="1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14"/>
            <p:cNvSpPr/>
            <p:nvPr/>
          </p:nvSpPr>
          <p:spPr>
            <a:xfrm>
              <a:off x="6758750" y="2615075"/>
              <a:ext cx="85900" cy="73375"/>
            </a:xfrm>
            <a:custGeom>
              <a:avLst/>
              <a:gdLst/>
              <a:ahLst/>
              <a:cxnLst/>
              <a:rect l="l" t="t" r="r" b="b"/>
              <a:pathLst>
                <a:path w="3436" h="2935" extrusionOk="0">
                  <a:moveTo>
                    <a:pt x="1976" y="0"/>
                  </a:moveTo>
                  <a:cubicBezTo>
                    <a:pt x="669" y="0"/>
                    <a:pt x="1" y="1581"/>
                    <a:pt x="943" y="2493"/>
                  </a:cubicBezTo>
                  <a:cubicBezTo>
                    <a:pt x="1238" y="2798"/>
                    <a:pt x="1604" y="2934"/>
                    <a:pt x="1964" y="2934"/>
                  </a:cubicBezTo>
                  <a:cubicBezTo>
                    <a:pt x="2713" y="2934"/>
                    <a:pt x="3435" y="2343"/>
                    <a:pt x="3435" y="1459"/>
                  </a:cubicBezTo>
                  <a:cubicBezTo>
                    <a:pt x="3435" y="669"/>
                    <a:pt x="2767" y="0"/>
                    <a:pt x="1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14"/>
            <p:cNvSpPr/>
            <p:nvPr/>
          </p:nvSpPr>
          <p:spPr>
            <a:xfrm>
              <a:off x="6759500" y="1273100"/>
              <a:ext cx="85150" cy="73050"/>
            </a:xfrm>
            <a:custGeom>
              <a:avLst/>
              <a:gdLst/>
              <a:ahLst/>
              <a:cxnLst/>
              <a:rect l="l" t="t" r="r" b="b"/>
              <a:pathLst>
                <a:path w="3406" h="2922" extrusionOk="0">
                  <a:moveTo>
                    <a:pt x="1946" y="1"/>
                  </a:moveTo>
                  <a:cubicBezTo>
                    <a:pt x="639" y="1"/>
                    <a:pt x="1" y="1581"/>
                    <a:pt x="913" y="2493"/>
                  </a:cubicBezTo>
                  <a:cubicBezTo>
                    <a:pt x="1208" y="2789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60"/>
                  </a:cubicBezTo>
                  <a:cubicBezTo>
                    <a:pt x="3405" y="669"/>
                    <a:pt x="2737" y="1"/>
                    <a:pt x="1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14"/>
            <p:cNvSpPr/>
            <p:nvPr/>
          </p:nvSpPr>
          <p:spPr>
            <a:xfrm>
              <a:off x="6759500" y="2783000"/>
              <a:ext cx="85150" cy="73050"/>
            </a:xfrm>
            <a:custGeom>
              <a:avLst/>
              <a:gdLst/>
              <a:ahLst/>
              <a:cxnLst/>
              <a:rect l="l" t="t" r="r" b="b"/>
              <a:pathLst>
                <a:path w="3406" h="2922" extrusionOk="0">
                  <a:moveTo>
                    <a:pt x="1946" y="1"/>
                  </a:moveTo>
                  <a:cubicBezTo>
                    <a:pt x="639" y="1"/>
                    <a:pt x="1" y="1581"/>
                    <a:pt x="913" y="2493"/>
                  </a:cubicBezTo>
                  <a:cubicBezTo>
                    <a:pt x="1208" y="2789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60"/>
                  </a:cubicBezTo>
                  <a:cubicBezTo>
                    <a:pt x="3405" y="669"/>
                    <a:pt x="2737" y="1"/>
                    <a:pt x="1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14"/>
            <p:cNvSpPr/>
            <p:nvPr/>
          </p:nvSpPr>
          <p:spPr>
            <a:xfrm>
              <a:off x="6758750" y="1608975"/>
              <a:ext cx="85900" cy="72875"/>
            </a:xfrm>
            <a:custGeom>
              <a:avLst/>
              <a:gdLst/>
              <a:ahLst/>
              <a:cxnLst/>
              <a:rect l="l" t="t" r="r" b="b"/>
              <a:pathLst>
                <a:path w="3436" h="2915" extrusionOk="0">
                  <a:moveTo>
                    <a:pt x="1976" y="1"/>
                  </a:moveTo>
                  <a:cubicBezTo>
                    <a:pt x="669" y="1"/>
                    <a:pt x="1" y="1551"/>
                    <a:pt x="943" y="2493"/>
                  </a:cubicBezTo>
                  <a:cubicBezTo>
                    <a:pt x="1235" y="2785"/>
                    <a:pt x="1595" y="2915"/>
                    <a:pt x="1950" y="2915"/>
                  </a:cubicBezTo>
                  <a:cubicBezTo>
                    <a:pt x="2704" y="2915"/>
                    <a:pt x="3435" y="2328"/>
                    <a:pt x="3435" y="1460"/>
                  </a:cubicBezTo>
                  <a:cubicBezTo>
                    <a:pt x="3435" y="639"/>
                    <a:pt x="2767" y="1"/>
                    <a:pt x="1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14"/>
            <p:cNvSpPr/>
            <p:nvPr/>
          </p:nvSpPr>
          <p:spPr>
            <a:xfrm>
              <a:off x="6590050" y="2195600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2007" y="1"/>
                  </a:moveTo>
                  <a:cubicBezTo>
                    <a:pt x="578" y="1"/>
                    <a:pt x="1" y="1855"/>
                    <a:pt x="1186" y="2676"/>
                  </a:cubicBezTo>
                  <a:cubicBezTo>
                    <a:pt x="1429" y="2828"/>
                    <a:pt x="1703" y="2919"/>
                    <a:pt x="2007" y="2919"/>
                  </a:cubicBezTo>
                  <a:cubicBezTo>
                    <a:pt x="3861" y="2828"/>
                    <a:pt x="3861" y="92"/>
                    <a:pt x="20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14"/>
            <p:cNvSpPr/>
            <p:nvPr/>
          </p:nvSpPr>
          <p:spPr>
            <a:xfrm>
              <a:off x="6759500" y="1776150"/>
              <a:ext cx="85150" cy="73050"/>
            </a:xfrm>
            <a:custGeom>
              <a:avLst/>
              <a:gdLst/>
              <a:ahLst/>
              <a:cxnLst/>
              <a:rect l="l" t="t" r="r" b="b"/>
              <a:pathLst>
                <a:path w="3406" h="2922" extrusionOk="0">
                  <a:moveTo>
                    <a:pt x="1946" y="1"/>
                  </a:moveTo>
                  <a:cubicBezTo>
                    <a:pt x="639" y="31"/>
                    <a:pt x="1" y="1581"/>
                    <a:pt x="913" y="2493"/>
                  </a:cubicBezTo>
                  <a:cubicBezTo>
                    <a:pt x="1208" y="2788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60"/>
                  </a:cubicBezTo>
                  <a:cubicBezTo>
                    <a:pt x="3405" y="669"/>
                    <a:pt x="2737" y="1"/>
                    <a:pt x="1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14"/>
            <p:cNvSpPr/>
            <p:nvPr/>
          </p:nvSpPr>
          <p:spPr>
            <a:xfrm>
              <a:off x="6423650" y="602125"/>
              <a:ext cx="85125" cy="72875"/>
            </a:xfrm>
            <a:custGeom>
              <a:avLst/>
              <a:gdLst/>
              <a:ahLst/>
              <a:cxnLst/>
              <a:rect l="l" t="t" r="r" b="b"/>
              <a:pathLst>
                <a:path w="3405" h="2915" extrusionOk="0">
                  <a:moveTo>
                    <a:pt x="1945" y="0"/>
                  </a:moveTo>
                  <a:cubicBezTo>
                    <a:pt x="638" y="0"/>
                    <a:pt x="0" y="1551"/>
                    <a:pt x="912" y="2493"/>
                  </a:cubicBezTo>
                  <a:cubicBezTo>
                    <a:pt x="1204" y="2785"/>
                    <a:pt x="1564" y="2915"/>
                    <a:pt x="1919" y="2915"/>
                  </a:cubicBezTo>
                  <a:cubicBezTo>
                    <a:pt x="2673" y="2915"/>
                    <a:pt x="3404" y="2328"/>
                    <a:pt x="3404" y="1459"/>
                  </a:cubicBezTo>
                  <a:cubicBezTo>
                    <a:pt x="3404" y="639"/>
                    <a:pt x="2766" y="0"/>
                    <a:pt x="19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14"/>
            <p:cNvSpPr/>
            <p:nvPr/>
          </p:nvSpPr>
          <p:spPr>
            <a:xfrm>
              <a:off x="6088525" y="937975"/>
              <a:ext cx="84375" cy="72325"/>
            </a:xfrm>
            <a:custGeom>
              <a:avLst/>
              <a:gdLst/>
              <a:ahLst/>
              <a:cxnLst/>
              <a:rect l="l" t="t" r="r" b="b"/>
              <a:pathLst>
                <a:path w="3375" h="2893" extrusionOk="0">
                  <a:moveTo>
                    <a:pt x="1998" y="0"/>
                  </a:moveTo>
                  <a:cubicBezTo>
                    <a:pt x="1980" y="0"/>
                    <a:pt x="1963" y="1"/>
                    <a:pt x="1946" y="1"/>
                  </a:cubicBezTo>
                  <a:cubicBezTo>
                    <a:pt x="639" y="1"/>
                    <a:pt x="1" y="1551"/>
                    <a:pt x="912" y="2463"/>
                  </a:cubicBezTo>
                  <a:cubicBezTo>
                    <a:pt x="1209" y="2760"/>
                    <a:pt x="1573" y="2892"/>
                    <a:pt x="1929" y="2892"/>
                  </a:cubicBezTo>
                  <a:cubicBezTo>
                    <a:pt x="2669" y="2892"/>
                    <a:pt x="3374" y="2322"/>
                    <a:pt x="3374" y="1460"/>
                  </a:cubicBezTo>
                  <a:cubicBezTo>
                    <a:pt x="3374" y="658"/>
                    <a:pt x="2764" y="0"/>
                    <a:pt x="1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14"/>
            <p:cNvSpPr/>
            <p:nvPr/>
          </p:nvSpPr>
          <p:spPr>
            <a:xfrm>
              <a:off x="5952500" y="1191050"/>
              <a:ext cx="52450" cy="71450"/>
            </a:xfrm>
            <a:custGeom>
              <a:avLst/>
              <a:gdLst/>
              <a:ahLst/>
              <a:cxnLst/>
              <a:rect l="l" t="t" r="r" b="b"/>
              <a:pathLst>
                <a:path w="2098" h="2858" extrusionOk="0">
                  <a:moveTo>
                    <a:pt x="973" y="0"/>
                  </a:moveTo>
                  <a:lnTo>
                    <a:pt x="1" y="2705"/>
                  </a:lnTo>
                  <a:cubicBezTo>
                    <a:pt x="213" y="2796"/>
                    <a:pt x="426" y="2857"/>
                    <a:pt x="669" y="2857"/>
                  </a:cubicBezTo>
                  <a:cubicBezTo>
                    <a:pt x="852" y="2857"/>
                    <a:pt x="1034" y="2796"/>
                    <a:pt x="1217" y="2736"/>
                  </a:cubicBezTo>
                  <a:cubicBezTo>
                    <a:pt x="1551" y="2584"/>
                    <a:pt x="1824" y="2310"/>
                    <a:pt x="1976" y="1976"/>
                  </a:cubicBezTo>
                  <a:cubicBezTo>
                    <a:pt x="2068" y="1793"/>
                    <a:pt x="2098" y="1581"/>
                    <a:pt x="2098" y="1398"/>
                  </a:cubicBezTo>
                  <a:cubicBezTo>
                    <a:pt x="2098" y="1185"/>
                    <a:pt x="2068" y="1003"/>
                    <a:pt x="1976" y="821"/>
                  </a:cubicBezTo>
                  <a:cubicBezTo>
                    <a:pt x="1824" y="486"/>
                    <a:pt x="1551" y="213"/>
                    <a:pt x="1217" y="61"/>
                  </a:cubicBezTo>
                  <a:cubicBezTo>
                    <a:pt x="1125" y="30"/>
                    <a:pt x="1034" y="0"/>
                    <a:pt x="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14"/>
            <p:cNvSpPr/>
            <p:nvPr/>
          </p:nvSpPr>
          <p:spPr>
            <a:xfrm>
              <a:off x="6087775" y="127310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2" y="2493"/>
                  </a:cubicBezTo>
                  <a:cubicBezTo>
                    <a:pt x="1238" y="2789"/>
                    <a:pt x="1600" y="2921"/>
                    <a:pt x="1955" y="2921"/>
                  </a:cubicBezTo>
                  <a:cubicBezTo>
                    <a:pt x="2696" y="2921"/>
                    <a:pt x="3404" y="2343"/>
                    <a:pt x="3404" y="1460"/>
                  </a:cubicBezTo>
                  <a:cubicBezTo>
                    <a:pt x="3404" y="669"/>
                    <a:pt x="2766" y="1"/>
                    <a:pt x="1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14"/>
            <p:cNvSpPr/>
            <p:nvPr/>
          </p:nvSpPr>
          <p:spPr>
            <a:xfrm>
              <a:off x="6100675" y="1442750"/>
              <a:ext cx="72225" cy="69550"/>
            </a:xfrm>
            <a:custGeom>
              <a:avLst/>
              <a:gdLst/>
              <a:ahLst/>
              <a:cxnLst/>
              <a:rect l="l" t="t" r="r" b="b"/>
              <a:pathLst>
                <a:path w="2889" h="2782" extrusionOk="0">
                  <a:moveTo>
                    <a:pt x="1445" y="1"/>
                  </a:moveTo>
                  <a:cubicBezTo>
                    <a:pt x="746" y="1"/>
                    <a:pt x="46" y="464"/>
                    <a:pt x="1" y="1391"/>
                  </a:cubicBezTo>
                  <a:cubicBezTo>
                    <a:pt x="46" y="2318"/>
                    <a:pt x="746" y="2782"/>
                    <a:pt x="1445" y="2782"/>
                  </a:cubicBezTo>
                  <a:cubicBezTo>
                    <a:pt x="2144" y="2782"/>
                    <a:pt x="2843" y="2318"/>
                    <a:pt x="2888" y="1391"/>
                  </a:cubicBezTo>
                  <a:cubicBezTo>
                    <a:pt x="2843" y="464"/>
                    <a:pt x="2144" y="1"/>
                    <a:pt x="14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14"/>
            <p:cNvSpPr/>
            <p:nvPr/>
          </p:nvSpPr>
          <p:spPr>
            <a:xfrm>
              <a:off x="5922875" y="2028425"/>
              <a:ext cx="82850" cy="72975"/>
            </a:xfrm>
            <a:custGeom>
              <a:avLst/>
              <a:gdLst/>
              <a:ahLst/>
              <a:cxnLst/>
              <a:rect l="l" t="t" r="r" b="b"/>
              <a:pathLst>
                <a:path w="3314" h="2919" extrusionOk="0">
                  <a:moveTo>
                    <a:pt x="1854" y="1"/>
                  </a:moveTo>
                  <a:cubicBezTo>
                    <a:pt x="0" y="92"/>
                    <a:pt x="0" y="2828"/>
                    <a:pt x="1854" y="2919"/>
                  </a:cubicBezTo>
                  <a:cubicBezTo>
                    <a:pt x="2067" y="2919"/>
                    <a:pt x="2250" y="2889"/>
                    <a:pt x="2432" y="2797"/>
                  </a:cubicBezTo>
                  <a:cubicBezTo>
                    <a:pt x="2766" y="2645"/>
                    <a:pt x="3040" y="2372"/>
                    <a:pt x="3192" y="2037"/>
                  </a:cubicBezTo>
                  <a:cubicBezTo>
                    <a:pt x="3253" y="1855"/>
                    <a:pt x="3313" y="1673"/>
                    <a:pt x="3313" y="1460"/>
                  </a:cubicBezTo>
                  <a:cubicBezTo>
                    <a:pt x="3313" y="1278"/>
                    <a:pt x="3253" y="1065"/>
                    <a:pt x="3192" y="882"/>
                  </a:cubicBezTo>
                  <a:cubicBezTo>
                    <a:pt x="3040" y="548"/>
                    <a:pt x="2766" y="274"/>
                    <a:pt x="2432" y="123"/>
                  </a:cubicBezTo>
                  <a:cubicBezTo>
                    <a:pt x="2250" y="31"/>
                    <a:pt x="2067" y="1"/>
                    <a:pt x="18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14"/>
            <p:cNvSpPr/>
            <p:nvPr/>
          </p:nvSpPr>
          <p:spPr>
            <a:xfrm>
              <a:off x="6087775" y="1105175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2" y="2493"/>
                  </a:cubicBezTo>
                  <a:cubicBezTo>
                    <a:pt x="1238" y="2788"/>
                    <a:pt x="1600" y="2921"/>
                    <a:pt x="1955" y="2921"/>
                  </a:cubicBezTo>
                  <a:cubicBezTo>
                    <a:pt x="2696" y="2921"/>
                    <a:pt x="3404" y="2343"/>
                    <a:pt x="3404" y="1459"/>
                  </a:cubicBezTo>
                  <a:cubicBezTo>
                    <a:pt x="3404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14"/>
            <p:cNvSpPr/>
            <p:nvPr/>
          </p:nvSpPr>
          <p:spPr>
            <a:xfrm>
              <a:off x="5922875" y="1693325"/>
              <a:ext cx="82850" cy="72250"/>
            </a:xfrm>
            <a:custGeom>
              <a:avLst/>
              <a:gdLst/>
              <a:ahLst/>
              <a:cxnLst/>
              <a:rect l="l" t="t" r="r" b="b"/>
              <a:pathLst>
                <a:path w="3314" h="2890" extrusionOk="0">
                  <a:moveTo>
                    <a:pt x="1854" y="0"/>
                  </a:moveTo>
                  <a:cubicBezTo>
                    <a:pt x="0" y="92"/>
                    <a:pt x="0" y="2797"/>
                    <a:pt x="1854" y="2888"/>
                  </a:cubicBezTo>
                  <a:cubicBezTo>
                    <a:pt x="1877" y="2889"/>
                    <a:pt x="1899" y="2890"/>
                    <a:pt x="1922" y="2890"/>
                  </a:cubicBezTo>
                  <a:cubicBezTo>
                    <a:pt x="2474" y="2890"/>
                    <a:pt x="2987" y="2532"/>
                    <a:pt x="3192" y="2007"/>
                  </a:cubicBezTo>
                  <a:cubicBezTo>
                    <a:pt x="3283" y="1824"/>
                    <a:pt x="3313" y="1642"/>
                    <a:pt x="3313" y="1459"/>
                  </a:cubicBezTo>
                  <a:cubicBezTo>
                    <a:pt x="3313" y="1247"/>
                    <a:pt x="3253" y="1064"/>
                    <a:pt x="3192" y="882"/>
                  </a:cubicBezTo>
                  <a:cubicBezTo>
                    <a:pt x="3040" y="517"/>
                    <a:pt x="2766" y="244"/>
                    <a:pt x="2432" y="122"/>
                  </a:cubicBezTo>
                  <a:cubicBezTo>
                    <a:pt x="2250" y="31"/>
                    <a:pt x="2067" y="0"/>
                    <a:pt x="18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14"/>
            <p:cNvSpPr/>
            <p:nvPr/>
          </p:nvSpPr>
          <p:spPr>
            <a:xfrm>
              <a:off x="5922875" y="2195600"/>
              <a:ext cx="82850" cy="72975"/>
            </a:xfrm>
            <a:custGeom>
              <a:avLst/>
              <a:gdLst/>
              <a:ahLst/>
              <a:cxnLst/>
              <a:rect l="l" t="t" r="r" b="b"/>
              <a:pathLst>
                <a:path w="3314" h="2919" extrusionOk="0">
                  <a:moveTo>
                    <a:pt x="1854" y="1"/>
                  </a:moveTo>
                  <a:cubicBezTo>
                    <a:pt x="0" y="92"/>
                    <a:pt x="0" y="2828"/>
                    <a:pt x="1854" y="2919"/>
                  </a:cubicBezTo>
                  <a:cubicBezTo>
                    <a:pt x="2037" y="2919"/>
                    <a:pt x="2219" y="2889"/>
                    <a:pt x="2402" y="2797"/>
                  </a:cubicBezTo>
                  <a:cubicBezTo>
                    <a:pt x="2736" y="2676"/>
                    <a:pt x="3009" y="2402"/>
                    <a:pt x="3161" y="2037"/>
                  </a:cubicBezTo>
                  <a:cubicBezTo>
                    <a:pt x="3313" y="1703"/>
                    <a:pt x="3313" y="1278"/>
                    <a:pt x="3161" y="913"/>
                  </a:cubicBezTo>
                  <a:cubicBezTo>
                    <a:pt x="3040" y="548"/>
                    <a:pt x="2766" y="275"/>
                    <a:pt x="2402" y="123"/>
                  </a:cubicBezTo>
                  <a:cubicBezTo>
                    <a:pt x="2219" y="62"/>
                    <a:pt x="2037" y="1"/>
                    <a:pt x="18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14"/>
            <p:cNvSpPr/>
            <p:nvPr/>
          </p:nvSpPr>
          <p:spPr>
            <a:xfrm>
              <a:off x="5920600" y="1525400"/>
              <a:ext cx="85875" cy="72975"/>
            </a:xfrm>
            <a:custGeom>
              <a:avLst/>
              <a:gdLst/>
              <a:ahLst/>
              <a:cxnLst/>
              <a:rect l="l" t="t" r="r" b="b"/>
              <a:pathLst>
                <a:path w="3435" h="2919" extrusionOk="0">
                  <a:moveTo>
                    <a:pt x="1945" y="0"/>
                  </a:moveTo>
                  <a:cubicBezTo>
                    <a:pt x="0" y="0"/>
                    <a:pt x="0" y="2918"/>
                    <a:pt x="1945" y="2918"/>
                  </a:cubicBezTo>
                  <a:cubicBezTo>
                    <a:pt x="2158" y="2918"/>
                    <a:pt x="2341" y="2857"/>
                    <a:pt x="2523" y="2796"/>
                  </a:cubicBezTo>
                  <a:cubicBezTo>
                    <a:pt x="2857" y="2644"/>
                    <a:pt x="3131" y="2371"/>
                    <a:pt x="3283" y="2037"/>
                  </a:cubicBezTo>
                  <a:cubicBezTo>
                    <a:pt x="3435" y="1672"/>
                    <a:pt x="3435" y="1246"/>
                    <a:pt x="3283" y="882"/>
                  </a:cubicBezTo>
                  <a:cubicBezTo>
                    <a:pt x="3131" y="517"/>
                    <a:pt x="2857" y="243"/>
                    <a:pt x="2523" y="122"/>
                  </a:cubicBezTo>
                  <a:cubicBezTo>
                    <a:pt x="2341" y="30"/>
                    <a:pt x="2158" y="0"/>
                    <a:pt x="19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14"/>
            <p:cNvSpPr/>
            <p:nvPr/>
          </p:nvSpPr>
          <p:spPr>
            <a:xfrm>
              <a:off x="5920600" y="1860500"/>
              <a:ext cx="85875" cy="72975"/>
            </a:xfrm>
            <a:custGeom>
              <a:avLst/>
              <a:gdLst/>
              <a:ahLst/>
              <a:cxnLst/>
              <a:rect l="l" t="t" r="r" b="b"/>
              <a:pathLst>
                <a:path w="3435" h="2919" extrusionOk="0">
                  <a:moveTo>
                    <a:pt x="1945" y="1"/>
                  </a:moveTo>
                  <a:cubicBezTo>
                    <a:pt x="0" y="1"/>
                    <a:pt x="0" y="2918"/>
                    <a:pt x="1945" y="2918"/>
                  </a:cubicBezTo>
                  <a:cubicBezTo>
                    <a:pt x="2158" y="2918"/>
                    <a:pt x="2341" y="2888"/>
                    <a:pt x="2523" y="2797"/>
                  </a:cubicBezTo>
                  <a:cubicBezTo>
                    <a:pt x="2857" y="2675"/>
                    <a:pt x="3131" y="2402"/>
                    <a:pt x="3283" y="2037"/>
                  </a:cubicBezTo>
                  <a:cubicBezTo>
                    <a:pt x="3435" y="1672"/>
                    <a:pt x="3435" y="1277"/>
                    <a:pt x="3283" y="912"/>
                  </a:cubicBezTo>
                  <a:lnTo>
                    <a:pt x="3283" y="882"/>
                  </a:lnTo>
                  <a:cubicBezTo>
                    <a:pt x="3131" y="548"/>
                    <a:pt x="2857" y="274"/>
                    <a:pt x="2523" y="122"/>
                  </a:cubicBezTo>
                  <a:cubicBezTo>
                    <a:pt x="2341" y="61"/>
                    <a:pt x="2158" y="1"/>
                    <a:pt x="19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14"/>
            <p:cNvSpPr/>
            <p:nvPr/>
          </p:nvSpPr>
          <p:spPr>
            <a:xfrm>
              <a:off x="6087775" y="194410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2" y="2492"/>
                  </a:cubicBezTo>
                  <a:cubicBezTo>
                    <a:pt x="1238" y="2788"/>
                    <a:pt x="1600" y="2921"/>
                    <a:pt x="1955" y="2921"/>
                  </a:cubicBezTo>
                  <a:cubicBezTo>
                    <a:pt x="2696" y="2921"/>
                    <a:pt x="3404" y="2343"/>
                    <a:pt x="3404" y="1459"/>
                  </a:cubicBezTo>
                  <a:cubicBezTo>
                    <a:pt x="3404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14"/>
            <p:cNvSpPr/>
            <p:nvPr/>
          </p:nvSpPr>
          <p:spPr>
            <a:xfrm>
              <a:off x="6435800" y="769875"/>
              <a:ext cx="72975" cy="73150"/>
            </a:xfrm>
            <a:custGeom>
              <a:avLst/>
              <a:gdLst/>
              <a:ahLst/>
              <a:cxnLst/>
              <a:rect l="l" t="t" r="r" b="b"/>
              <a:pathLst>
                <a:path w="2919" h="2926" extrusionOk="0">
                  <a:moveTo>
                    <a:pt x="1459" y="0"/>
                  </a:moveTo>
                  <a:cubicBezTo>
                    <a:pt x="912" y="0"/>
                    <a:pt x="365" y="297"/>
                    <a:pt x="122" y="889"/>
                  </a:cubicBezTo>
                  <a:cubicBezTo>
                    <a:pt x="31" y="1072"/>
                    <a:pt x="0" y="1254"/>
                    <a:pt x="0" y="1467"/>
                  </a:cubicBezTo>
                  <a:cubicBezTo>
                    <a:pt x="0" y="1558"/>
                    <a:pt x="0" y="1649"/>
                    <a:pt x="31" y="1740"/>
                  </a:cubicBezTo>
                  <a:cubicBezTo>
                    <a:pt x="183" y="2531"/>
                    <a:pt x="821" y="2926"/>
                    <a:pt x="1459" y="2926"/>
                  </a:cubicBezTo>
                  <a:cubicBezTo>
                    <a:pt x="2098" y="2926"/>
                    <a:pt x="2736" y="2531"/>
                    <a:pt x="2888" y="1740"/>
                  </a:cubicBezTo>
                  <a:cubicBezTo>
                    <a:pt x="2918" y="1649"/>
                    <a:pt x="2918" y="1558"/>
                    <a:pt x="2918" y="1467"/>
                  </a:cubicBezTo>
                  <a:cubicBezTo>
                    <a:pt x="2918" y="1254"/>
                    <a:pt x="2888" y="1072"/>
                    <a:pt x="2797" y="889"/>
                  </a:cubicBezTo>
                  <a:cubicBezTo>
                    <a:pt x="2554" y="297"/>
                    <a:pt x="2006" y="0"/>
                    <a:pt x="14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14"/>
            <p:cNvSpPr/>
            <p:nvPr/>
          </p:nvSpPr>
          <p:spPr>
            <a:xfrm>
              <a:off x="6087775" y="1608975"/>
              <a:ext cx="85125" cy="72875"/>
            </a:xfrm>
            <a:custGeom>
              <a:avLst/>
              <a:gdLst/>
              <a:ahLst/>
              <a:cxnLst/>
              <a:rect l="l" t="t" r="r" b="b"/>
              <a:pathLst>
                <a:path w="3405" h="2915" extrusionOk="0">
                  <a:moveTo>
                    <a:pt x="1976" y="1"/>
                  </a:moveTo>
                  <a:cubicBezTo>
                    <a:pt x="669" y="1"/>
                    <a:pt x="0" y="1551"/>
                    <a:pt x="912" y="2493"/>
                  </a:cubicBezTo>
                  <a:cubicBezTo>
                    <a:pt x="1213" y="2785"/>
                    <a:pt x="1577" y="2915"/>
                    <a:pt x="1932" y="2915"/>
                  </a:cubicBezTo>
                  <a:cubicBezTo>
                    <a:pt x="2688" y="2915"/>
                    <a:pt x="3404" y="2328"/>
                    <a:pt x="3404" y="1460"/>
                  </a:cubicBezTo>
                  <a:cubicBezTo>
                    <a:pt x="3404" y="639"/>
                    <a:pt x="2766" y="1"/>
                    <a:pt x="1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14"/>
            <p:cNvSpPr/>
            <p:nvPr/>
          </p:nvSpPr>
          <p:spPr>
            <a:xfrm>
              <a:off x="6162225" y="634050"/>
              <a:ext cx="10675" cy="30400"/>
            </a:xfrm>
            <a:custGeom>
              <a:avLst/>
              <a:gdLst/>
              <a:ahLst/>
              <a:cxnLst/>
              <a:rect l="l" t="t" r="r" b="b"/>
              <a:pathLst>
                <a:path w="427" h="1216" extrusionOk="0">
                  <a:moveTo>
                    <a:pt x="426" y="0"/>
                  </a:moveTo>
                  <a:lnTo>
                    <a:pt x="1" y="1216"/>
                  </a:lnTo>
                  <a:cubicBezTo>
                    <a:pt x="274" y="942"/>
                    <a:pt x="426" y="578"/>
                    <a:pt x="426" y="182"/>
                  </a:cubicBezTo>
                  <a:cubicBezTo>
                    <a:pt x="426" y="122"/>
                    <a:pt x="426" y="61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14"/>
            <p:cNvSpPr/>
            <p:nvPr/>
          </p:nvSpPr>
          <p:spPr>
            <a:xfrm>
              <a:off x="7106775" y="470675"/>
              <a:ext cx="72975" cy="36475"/>
            </a:xfrm>
            <a:custGeom>
              <a:avLst/>
              <a:gdLst/>
              <a:ahLst/>
              <a:cxnLst/>
              <a:rect l="l" t="t" r="r" b="b"/>
              <a:pathLst>
                <a:path w="2919" h="1459" extrusionOk="0">
                  <a:moveTo>
                    <a:pt x="1" y="0"/>
                  </a:moveTo>
                  <a:cubicBezTo>
                    <a:pt x="1" y="821"/>
                    <a:pt x="669" y="1459"/>
                    <a:pt x="1490" y="1459"/>
                  </a:cubicBezTo>
                  <a:cubicBezTo>
                    <a:pt x="2280" y="1459"/>
                    <a:pt x="2919" y="790"/>
                    <a:pt x="29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14"/>
            <p:cNvSpPr/>
            <p:nvPr/>
          </p:nvSpPr>
          <p:spPr>
            <a:xfrm>
              <a:off x="6087775" y="2279950"/>
              <a:ext cx="85125" cy="72900"/>
            </a:xfrm>
            <a:custGeom>
              <a:avLst/>
              <a:gdLst/>
              <a:ahLst/>
              <a:cxnLst/>
              <a:rect l="l" t="t" r="r" b="b"/>
              <a:pathLst>
                <a:path w="3405" h="2916" extrusionOk="0">
                  <a:moveTo>
                    <a:pt x="1976" y="1"/>
                  </a:moveTo>
                  <a:cubicBezTo>
                    <a:pt x="669" y="1"/>
                    <a:pt x="0" y="1551"/>
                    <a:pt x="942" y="2493"/>
                  </a:cubicBezTo>
                  <a:cubicBezTo>
                    <a:pt x="1234" y="2785"/>
                    <a:pt x="1591" y="2915"/>
                    <a:pt x="1942" y="2915"/>
                  </a:cubicBezTo>
                  <a:cubicBezTo>
                    <a:pt x="2688" y="2915"/>
                    <a:pt x="3404" y="2328"/>
                    <a:pt x="3404" y="1460"/>
                  </a:cubicBezTo>
                  <a:cubicBezTo>
                    <a:pt x="3404" y="639"/>
                    <a:pt x="2766" y="1"/>
                    <a:pt x="1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14"/>
            <p:cNvSpPr/>
            <p:nvPr/>
          </p:nvSpPr>
          <p:spPr>
            <a:xfrm>
              <a:off x="6100675" y="2447900"/>
              <a:ext cx="72225" cy="70700"/>
            </a:xfrm>
            <a:custGeom>
              <a:avLst/>
              <a:gdLst/>
              <a:ahLst/>
              <a:cxnLst/>
              <a:rect l="l" t="t" r="r" b="b"/>
              <a:pathLst>
                <a:path w="2889" h="2828" extrusionOk="0">
                  <a:moveTo>
                    <a:pt x="1460" y="0"/>
                  </a:moveTo>
                  <a:cubicBezTo>
                    <a:pt x="639" y="0"/>
                    <a:pt x="1" y="639"/>
                    <a:pt x="1" y="1459"/>
                  </a:cubicBezTo>
                  <a:cubicBezTo>
                    <a:pt x="46" y="2371"/>
                    <a:pt x="746" y="2827"/>
                    <a:pt x="1445" y="2827"/>
                  </a:cubicBezTo>
                  <a:cubicBezTo>
                    <a:pt x="2144" y="2827"/>
                    <a:pt x="2843" y="2371"/>
                    <a:pt x="2888" y="1459"/>
                  </a:cubicBezTo>
                  <a:cubicBezTo>
                    <a:pt x="2888" y="639"/>
                    <a:pt x="2250" y="0"/>
                    <a:pt x="14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14"/>
            <p:cNvSpPr/>
            <p:nvPr/>
          </p:nvSpPr>
          <p:spPr>
            <a:xfrm>
              <a:off x="5920600" y="1357450"/>
              <a:ext cx="85875" cy="72975"/>
            </a:xfrm>
            <a:custGeom>
              <a:avLst/>
              <a:gdLst/>
              <a:ahLst/>
              <a:cxnLst/>
              <a:rect l="l" t="t" r="r" b="b"/>
              <a:pathLst>
                <a:path w="3435" h="2919" extrusionOk="0">
                  <a:moveTo>
                    <a:pt x="1945" y="1"/>
                  </a:moveTo>
                  <a:cubicBezTo>
                    <a:pt x="0" y="1"/>
                    <a:pt x="0" y="2919"/>
                    <a:pt x="1945" y="2919"/>
                  </a:cubicBezTo>
                  <a:cubicBezTo>
                    <a:pt x="2158" y="2919"/>
                    <a:pt x="2341" y="2858"/>
                    <a:pt x="2523" y="2797"/>
                  </a:cubicBezTo>
                  <a:cubicBezTo>
                    <a:pt x="2857" y="2645"/>
                    <a:pt x="3131" y="2371"/>
                    <a:pt x="3283" y="2037"/>
                  </a:cubicBezTo>
                  <a:cubicBezTo>
                    <a:pt x="3435" y="1672"/>
                    <a:pt x="3435" y="1247"/>
                    <a:pt x="3283" y="913"/>
                  </a:cubicBezTo>
                  <a:lnTo>
                    <a:pt x="3283" y="882"/>
                  </a:lnTo>
                  <a:cubicBezTo>
                    <a:pt x="3131" y="548"/>
                    <a:pt x="2857" y="274"/>
                    <a:pt x="2523" y="122"/>
                  </a:cubicBezTo>
                  <a:cubicBezTo>
                    <a:pt x="2341" y="31"/>
                    <a:pt x="2158" y="1"/>
                    <a:pt x="19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14"/>
            <p:cNvSpPr/>
            <p:nvPr/>
          </p:nvSpPr>
          <p:spPr>
            <a:xfrm>
              <a:off x="6087775" y="177615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2" y="2493"/>
                  </a:cubicBezTo>
                  <a:cubicBezTo>
                    <a:pt x="1238" y="2788"/>
                    <a:pt x="1600" y="2921"/>
                    <a:pt x="1955" y="2921"/>
                  </a:cubicBezTo>
                  <a:cubicBezTo>
                    <a:pt x="2696" y="2921"/>
                    <a:pt x="3404" y="2343"/>
                    <a:pt x="3404" y="1460"/>
                  </a:cubicBezTo>
                  <a:cubicBezTo>
                    <a:pt x="3404" y="669"/>
                    <a:pt x="2766" y="1"/>
                    <a:pt x="1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14"/>
            <p:cNvSpPr/>
            <p:nvPr/>
          </p:nvSpPr>
          <p:spPr>
            <a:xfrm>
              <a:off x="6087000" y="2112025"/>
              <a:ext cx="86650" cy="72950"/>
            </a:xfrm>
            <a:custGeom>
              <a:avLst/>
              <a:gdLst/>
              <a:ahLst/>
              <a:cxnLst/>
              <a:rect l="l" t="t" r="r" b="b"/>
              <a:pathLst>
                <a:path w="3466" h="2918" extrusionOk="0">
                  <a:moveTo>
                    <a:pt x="2007" y="0"/>
                  </a:moveTo>
                  <a:cubicBezTo>
                    <a:pt x="548" y="0"/>
                    <a:pt x="1" y="1855"/>
                    <a:pt x="1186" y="2675"/>
                  </a:cubicBezTo>
                  <a:cubicBezTo>
                    <a:pt x="1432" y="2842"/>
                    <a:pt x="1705" y="2917"/>
                    <a:pt x="1974" y="2917"/>
                  </a:cubicBezTo>
                  <a:cubicBezTo>
                    <a:pt x="2736" y="2917"/>
                    <a:pt x="3466" y="2313"/>
                    <a:pt x="3466" y="1459"/>
                  </a:cubicBezTo>
                  <a:cubicBezTo>
                    <a:pt x="3466" y="639"/>
                    <a:pt x="2797" y="0"/>
                    <a:pt x="20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14"/>
            <p:cNvSpPr/>
            <p:nvPr/>
          </p:nvSpPr>
          <p:spPr>
            <a:xfrm>
              <a:off x="6105250" y="770050"/>
              <a:ext cx="67650" cy="72225"/>
            </a:xfrm>
            <a:custGeom>
              <a:avLst/>
              <a:gdLst/>
              <a:ahLst/>
              <a:cxnLst/>
              <a:rect l="l" t="t" r="r" b="b"/>
              <a:pathLst>
                <a:path w="2706" h="2889" extrusionOk="0">
                  <a:moveTo>
                    <a:pt x="1277" y="1"/>
                  </a:moveTo>
                  <a:cubicBezTo>
                    <a:pt x="1094" y="1"/>
                    <a:pt x="912" y="31"/>
                    <a:pt x="760" y="92"/>
                  </a:cubicBezTo>
                  <a:lnTo>
                    <a:pt x="0" y="2189"/>
                  </a:lnTo>
                  <a:cubicBezTo>
                    <a:pt x="274" y="2645"/>
                    <a:pt x="760" y="2888"/>
                    <a:pt x="1277" y="2888"/>
                  </a:cubicBezTo>
                  <a:cubicBezTo>
                    <a:pt x="1946" y="2888"/>
                    <a:pt x="2553" y="2402"/>
                    <a:pt x="2675" y="1733"/>
                  </a:cubicBezTo>
                  <a:cubicBezTo>
                    <a:pt x="2705" y="1642"/>
                    <a:pt x="2705" y="1551"/>
                    <a:pt x="2705" y="1460"/>
                  </a:cubicBezTo>
                  <a:cubicBezTo>
                    <a:pt x="2705" y="639"/>
                    <a:pt x="2067" y="1"/>
                    <a:pt x="1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14"/>
            <p:cNvSpPr/>
            <p:nvPr/>
          </p:nvSpPr>
          <p:spPr>
            <a:xfrm>
              <a:off x="6423650" y="194410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45" y="0"/>
                  </a:moveTo>
                  <a:cubicBezTo>
                    <a:pt x="638" y="0"/>
                    <a:pt x="0" y="1581"/>
                    <a:pt x="912" y="2492"/>
                  </a:cubicBezTo>
                  <a:cubicBezTo>
                    <a:pt x="1207" y="2788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59"/>
                  </a:cubicBezTo>
                  <a:cubicBezTo>
                    <a:pt x="3404" y="669"/>
                    <a:pt x="2766" y="0"/>
                    <a:pt x="19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14"/>
            <p:cNvSpPr/>
            <p:nvPr/>
          </p:nvSpPr>
          <p:spPr>
            <a:xfrm>
              <a:off x="6423650" y="2279950"/>
              <a:ext cx="85125" cy="72900"/>
            </a:xfrm>
            <a:custGeom>
              <a:avLst/>
              <a:gdLst/>
              <a:ahLst/>
              <a:cxnLst/>
              <a:rect l="l" t="t" r="r" b="b"/>
              <a:pathLst>
                <a:path w="3405" h="2916" extrusionOk="0">
                  <a:moveTo>
                    <a:pt x="1945" y="1"/>
                  </a:moveTo>
                  <a:cubicBezTo>
                    <a:pt x="638" y="1"/>
                    <a:pt x="0" y="1551"/>
                    <a:pt x="912" y="2493"/>
                  </a:cubicBezTo>
                  <a:cubicBezTo>
                    <a:pt x="1204" y="2785"/>
                    <a:pt x="1564" y="2915"/>
                    <a:pt x="1919" y="2915"/>
                  </a:cubicBezTo>
                  <a:cubicBezTo>
                    <a:pt x="2673" y="2915"/>
                    <a:pt x="3404" y="2328"/>
                    <a:pt x="3404" y="1460"/>
                  </a:cubicBezTo>
                  <a:cubicBezTo>
                    <a:pt x="3404" y="639"/>
                    <a:pt x="2766" y="1"/>
                    <a:pt x="19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14"/>
            <p:cNvSpPr/>
            <p:nvPr/>
          </p:nvSpPr>
          <p:spPr>
            <a:xfrm>
              <a:off x="6422125" y="2112025"/>
              <a:ext cx="86650" cy="72950"/>
            </a:xfrm>
            <a:custGeom>
              <a:avLst/>
              <a:gdLst/>
              <a:ahLst/>
              <a:cxnLst/>
              <a:rect l="l" t="t" r="r" b="b"/>
              <a:pathLst>
                <a:path w="3466" h="2918" extrusionOk="0">
                  <a:moveTo>
                    <a:pt x="2006" y="0"/>
                  </a:moveTo>
                  <a:cubicBezTo>
                    <a:pt x="578" y="0"/>
                    <a:pt x="0" y="1855"/>
                    <a:pt x="1186" y="2675"/>
                  </a:cubicBezTo>
                  <a:cubicBezTo>
                    <a:pt x="1440" y="2842"/>
                    <a:pt x="1716" y="2917"/>
                    <a:pt x="1987" y="2917"/>
                  </a:cubicBezTo>
                  <a:cubicBezTo>
                    <a:pt x="2752" y="2917"/>
                    <a:pt x="3465" y="2313"/>
                    <a:pt x="3465" y="1459"/>
                  </a:cubicBezTo>
                  <a:cubicBezTo>
                    <a:pt x="3465" y="639"/>
                    <a:pt x="2827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14"/>
            <p:cNvSpPr/>
            <p:nvPr/>
          </p:nvSpPr>
          <p:spPr>
            <a:xfrm>
              <a:off x="6423650" y="1608975"/>
              <a:ext cx="85125" cy="72875"/>
            </a:xfrm>
            <a:custGeom>
              <a:avLst/>
              <a:gdLst/>
              <a:ahLst/>
              <a:cxnLst/>
              <a:rect l="l" t="t" r="r" b="b"/>
              <a:pathLst>
                <a:path w="3405" h="2915" extrusionOk="0">
                  <a:moveTo>
                    <a:pt x="1945" y="1"/>
                  </a:moveTo>
                  <a:cubicBezTo>
                    <a:pt x="638" y="1"/>
                    <a:pt x="0" y="1551"/>
                    <a:pt x="912" y="2493"/>
                  </a:cubicBezTo>
                  <a:cubicBezTo>
                    <a:pt x="1204" y="2785"/>
                    <a:pt x="1564" y="2915"/>
                    <a:pt x="1919" y="2915"/>
                  </a:cubicBezTo>
                  <a:cubicBezTo>
                    <a:pt x="2673" y="2915"/>
                    <a:pt x="3404" y="2328"/>
                    <a:pt x="3404" y="1460"/>
                  </a:cubicBezTo>
                  <a:cubicBezTo>
                    <a:pt x="3404" y="639"/>
                    <a:pt x="2766" y="1"/>
                    <a:pt x="19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14"/>
            <p:cNvSpPr/>
            <p:nvPr/>
          </p:nvSpPr>
          <p:spPr>
            <a:xfrm>
              <a:off x="6423650" y="177615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45" y="1"/>
                  </a:moveTo>
                  <a:cubicBezTo>
                    <a:pt x="638" y="31"/>
                    <a:pt x="0" y="1581"/>
                    <a:pt x="912" y="2493"/>
                  </a:cubicBezTo>
                  <a:cubicBezTo>
                    <a:pt x="1207" y="2788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60"/>
                  </a:cubicBezTo>
                  <a:cubicBezTo>
                    <a:pt x="3404" y="669"/>
                    <a:pt x="2766" y="1"/>
                    <a:pt x="19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14"/>
            <p:cNvSpPr/>
            <p:nvPr/>
          </p:nvSpPr>
          <p:spPr>
            <a:xfrm>
              <a:off x="6435800" y="144275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59" y="1"/>
                  </a:moveTo>
                  <a:cubicBezTo>
                    <a:pt x="753" y="1"/>
                    <a:pt x="46" y="464"/>
                    <a:pt x="0" y="1391"/>
                  </a:cubicBezTo>
                  <a:cubicBezTo>
                    <a:pt x="46" y="2318"/>
                    <a:pt x="753" y="2782"/>
                    <a:pt x="1459" y="2782"/>
                  </a:cubicBezTo>
                  <a:cubicBezTo>
                    <a:pt x="2166" y="2782"/>
                    <a:pt x="2873" y="2318"/>
                    <a:pt x="2918" y="1391"/>
                  </a:cubicBezTo>
                  <a:cubicBezTo>
                    <a:pt x="2873" y="464"/>
                    <a:pt x="2166" y="1"/>
                    <a:pt x="1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14"/>
            <p:cNvSpPr/>
            <p:nvPr/>
          </p:nvSpPr>
          <p:spPr>
            <a:xfrm>
              <a:off x="6423650" y="1105175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45" y="0"/>
                  </a:moveTo>
                  <a:cubicBezTo>
                    <a:pt x="638" y="0"/>
                    <a:pt x="0" y="1581"/>
                    <a:pt x="912" y="2493"/>
                  </a:cubicBezTo>
                  <a:cubicBezTo>
                    <a:pt x="1207" y="2788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59"/>
                  </a:cubicBezTo>
                  <a:cubicBezTo>
                    <a:pt x="3404" y="669"/>
                    <a:pt x="2766" y="0"/>
                    <a:pt x="19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14"/>
            <p:cNvSpPr/>
            <p:nvPr/>
          </p:nvSpPr>
          <p:spPr>
            <a:xfrm>
              <a:off x="5802800" y="1618100"/>
              <a:ext cx="34975" cy="63100"/>
            </a:xfrm>
            <a:custGeom>
              <a:avLst/>
              <a:gdLst/>
              <a:ahLst/>
              <a:cxnLst/>
              <a:rect l="l" t="t" r="r" b="b"/>
              <a:pathLst>
                <a:path w="1399" h="2524" extrusionOk="0">
                  <a:moveTo>
                    <a:pt x="913" y="0"/>
                  </a:moveTo>
                  <a:lnTo>
                    <a:pt x="1" y="2523"/>
                  </a:lnTo>
                  <a:cubicBezTo>
                    <a:pt x="791" y="2493"/>
                    <a:pt x="1399" y="1854"/>
                    <a:pt x="1399" y="1095"/>
                  </a:cubicBezTo>
                  <a:cubicBezTo>
                    <a:pt x="1399" y="669"/>
                    <a:pt x="1217" y="274"/>
                    <a:pt x="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14"/>
            <p:cNvSpPr/>
            <p:nvPr/>
          </p:nvSpPr>
          <p:spPr>
            <a:xfrm>
              <a:off x="6423650" y="127310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45" y="1"/>
                  </a:moveTo>
                  <a:cubicBezTo>
                    <a:pt x="638" y="1"/>
                    <a:pt x="0" y="1581"/>
                    <a:pt x="912" y="2493"/>
                  </a:cubicBezTo>
                  <a:cubicBezTo>
                    <a:pt x="1207" y="2789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60"/>
                  </a:cubicBezTo>
                  <a:cubicBezTo>
                    <a:pt x="3404" y="669"/>
                    <a:pt x="2766" y="1"/>
                    <a:pt x="19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14"/>
            <p:cNvSpPr/>
            <p:nvPr/>
          </p:nvSpPr>
          <p:spPr>
            <a:xfrm>
              <a:off x="6423650" y="937975"/>
              <a:ext cx="85125" cy="72325"/>
            </a:xfrm>
            <a:custGeom>
              <a:avLst/>
              <a:gdLst/>
              <a:ahLst/>
              <a:cxnLst/>
              <a:rect l="l" t="t" r="r" b="b"/>
              <a:pathLst>
                <a:path w="3405" h="2893" extrusionOk="0">
                  <a:moveTo>
                    <a:pt x="1999" y="0"/>
                  </a:moveTo>
                  <a:cubicBezTo>
                    <a:pt x="1981" y="0"/>
                    <a:pt x="1963" y="1"/>
                    <a:pt x="1945" y="1"/>
                  </a:cubicBezTo>
                  <a:cubicBezTo>
                    <a:pt x="669" y="1"/>
                    <a:pt x="0" y="1551"/>
                    <a:pt x="912" y="2463"/>
                  </a:cubicBezTo>
                  <a:cubicBezTo>
                    <a:pt x="1208" y="2760"/>
                    <a:pt x="1576" y="2892"/>
                    <a:pt x="1936" y="2892"/>
                  </a:cubicBezTo>
                  <a:cubicBezTo>
                    <a:pt x="2685" y="2892"/>
                    <a:pt x="3404" y="2322"/>
                    <a:pt x="3404" y="1460"/>
                  </a:cubicBezTo>
                  <a:cubicBezTo>
                    <a:pt x="3404" y="658"/>
                    <a:pt x="2794" y="0"/>
                    <a:pt x="1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14"/>
            <p:cNvSpPr/>
            <p:nvPr/>
          </p:nvSpPr>
          <p:spPr>
            <a:xfrm>
              <a:off x="5764800" y="1944175"/>
              <a:ext cx="85150" cy="72875"/>
            </a:xfrm>
            <a:custGeom>
              <a:avLst/>
              <a:gdLst/>
              <a:ahLst/>
              <a:cxnLst/>
              <a:rect l="l" t="t" r="r" b="b"/>
              <a:pathLst>
                <a:path w="3406" h="2915" extrusionOk="0">
                  <a:moveTo>
                    <a:pt x="1473" y="1"/>
                  </a:moveTo>
                  <a:cubicBezTo>
                    <a:pt x="718" y="1"/>
                    <a:pt x="1" y="588"/>
                    <a:pt x="1" y="1456"/>
                  </a:cubicBezTo>
                  <a:cubicBezTo>
                    <a:pt x="1" y="2277"/>
                    <a:pt x="639" y="2915"/>
                    <a:pt x="1460" y="2915"/>
                  </a:cubicBezTo>
                  <a:cubicBezTo>
                    <a:pt x="2737" y="2915"/>
                    <a:pt x="3405" y="1334"/>
                    <a:pt x="2493" y="423"/>
                  </a:cubicBezTo>
                  <a:cubicBezTo>
                    <a:pt x="2192" y="131"/>
                    <a:pt x="1828" y="1"/>
                    <a:pt x="14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14"/>
            <p:cNvSpPr/>
            <p:nvPr/>
          </p:nvSpPr>
          <p:spPr>
            <a:xfrm>
              <a:off x="5777725" y="2112025"/>
              <a:ext cx="60050" cy="68425"/>
            </a:xfrm>
            <a:custGeom>
              <a:avLst/>
              <a:gdLst/>
              <a:ahLst/>
              <a:cxnLst/>
              <a:rect l="l" t="t" r="r" b="b"/>
              <a:pathLst>
                <a:path w="2402" h="2737" extrusionOk="0">
                  <a:moveTo>
                    <a:pt x="943" y="0"/>
                  </a:moveTo>
                  <a:cubicBezTo>
                    <a:pt x="609" y="0"/>
                    <a:pt x="274" y="122"/>
                    <a:pt x="1" y="335"/>
                  </a:cubicBezTo>
                  <a:lnTo>
                    <a:pt x="1612" y="2736"/>
                  </a:lnTo>
                  <a:cubicBezTo>
                    <a:pt x="1642" y="2736"/>
                    <a:pt x="1703" y="2706"/>
                    <a:pt x="1764" y="2675"/>
                  </a:cubicBezTo>
                  <a:cubicBezTo>
                    <a:pt x="2159" y="2402"/>
                    <a:pt x="2402" y="1946"/>
                    <a:pt x="2402" y="1459"/>
                  </a:cubicBezTo>
                  <a:cubicBezTo>
                    <a:pt x="2402" y="669"/>
                    <a:pt x="1733" y="0"/>
                    <a:pt x="9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14"/>
            <p:cNvSpPr/>
            <p:nvPr/>
          </p:nvSpPr>
          <p:spPr>
            <a:xfrm>
              <a:off x="5945675" y="2364300"/>
              <a:ext cx="60800" cy="68425"/>
            </a:xfrm>
            <a:custGeom>
              <a:avLst/>
              <a:gdLst/>
              <a:ahLst/>
              <a:cxnLst/>
              <a:rect l="l" t="t" r="r" b="b"/>
              <a:pathLst>
                <a:path w="2432" h="2737" extrusionOk="0">
                  <a:moveTo>
                    <a:pt x="942" y="1"/>
                  </a:moveTo>
                  <a:cubicBezTo>
                    <a:pt x="608" y="1"/>
                    <a:pt x="274" y="122"/>
                    <a:pt x="0" y="335"/>
                  </a:cubicBezTo>
                  <a:lnTo>
                    <a:pt x="1611" y="2736"/>
                  </a:lnTo>
                  <a:cubicBezTo>
                    <a:pt x="1915" y="2584"/>
                    <a:pt x="2158" y="2311"/>
                    <a:pt x="2280" y="2007"/>
                  </a:cubicBezTo>
                  <a:cubicBezTo>
                    <a:pt x="2432" y="1642"/>
                    <a:pt x="2432" y="1217"/>
                    <a:pt x="2280" y="852"/>
                  </a:cubicBezTo>
                  <a:cubicBezTo>
                    <a:pt x="2128" y="518"/>
                    <a:pt x="1854" y="244"/>
                    <a:pt x="1520" y="92"/>
                  </a:cubicBezTo>
                  <a:cubicBezTo>
                    <a:pt x="1338" y="31"/>
                    <a:pt x="1155" y="1"/>
                    <a:pt x="9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14"/>
            <p:cNvSpPr/>
            <p:nvPr/>
          </p:nvSpPr>
          <p:spPr>
            <a:xfrm>
              <a:off x="5752650" y="177615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46" y="1"/>
                  </a:moveTo>
                  <a:cubicBezTo>
                    <a:pt x="639" y="31"/>
                    <a:pt x="1" y="1581"/>
                    <a:pt x="912" y="2493"/>
                  </a:cubicBezTo>
                  <a:cubicBezTo>
                    <a:pt x="1208" y="2788"/>
                    <a:pt x="1573" y="2921"/>
                    <a:pt x="1933" y="2921"/>
                  </a:cubicBezTo>
                  <a:cubicBezTo>
                    <a:pt x="2683" y="2921"/>
                    <a:pt x="3405" y="2343"/>
                    <a:pt x="3405" y="1460"/>
                  </a:cubicBezTo>
                  <a:cubicBezTo>
                    <a:pt x="3405" y="669"/>
                    <a:pt x="2736" y="1"/>
                    <a:pt x="1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14"/>
            <p:cNvSpPr/>
            <p:nvPr/>
          </p:nvSpPr>
          <p:spPr>
            <a:xfrm>
              <a:off x="6423650" y="2615075"/>
              <a:ext cx="85125" cy="73375"/>
            </a:xfrm>
            <a:custGeom>
              <a:avLst/>
              <a:gdLst/>
              <a:ahLst/>
              <a:cxnLst/>
              <a:rect l="l" t="t" r="r" b="b"/>
              <a:pathLst>
                <a:path w="3405" h="2935" extrusionOk="0">
                  <a:moveTo>
                    <a:pt x="1945" y="0"/>
                  </a:moveTo>
                  <a:cubicBezTo>
                    <a:pt x="638" y="0"/>
                    <a:pt x="0" y="1581"/>
                    <a:pt x="912" y="2493"/>
                  </a:cubicBezTo>
                  <a:cubicBezTo>
                    <a:pt x="1208" y="2798"/>
                    <a:pt x="1573" y="2934"/>
                    <a:pt x="1933" y="2934"/>
                  </a:cubicBezTo>
                  <a:cubicBezTo>
                    <a:pt x="2682" y="2934"/>
                    <a:pt x="3404" y="2343"/>
                    <a:pt x="3404" y="1459"/>
                  </a:cubicBezTo>
                  <a:cubicBezTo>
                    <a:pt x="3404" y="669"/>
                    <a:pt x="2766" y="0"/>
                    <a:pt x="19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14"/>
            <p:cNvSpPr/>
            <p:nvPr/>
          </p:nvSpPr>
          <p:spPr>
            <a:xfrm>
              <a:off x="6423650" y="295095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45" y="0"/>
                  </a:moveTo>
                  <a:cubicBezTo>
                    <a:pt x="638" y="0"/>
                    <a:pt x="0" y="1581"/>
                    <a:pt x="912" y="2493"/>
                  </a:cubicBezTo>
                  <a:cubicBezTo>
                    <a:pt x="1207" y="2788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59"/>
                  </a:cubicBezTo>
                  <a:cubicBezTo>
                    <a:pt x="3404" y="638"/>
                    <a:pt x="2766" y="0"/>
                    <a:pt x="19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14"/>
            <p:cNvSpPr/>
            <p:nvPr/>
          </p:nvSpPr>
          <p:spPr>
            <a:xfrm>
              <a:off x="6113600" y="2615075"/>
              <a:ext cx="59300" cy="69175"/>
            </a:xfrm>
            <a:custGeom>
              <a:avLst/>
              <a:gdLst/>
              <a:ahLst/>
              <a:cxnLst/>
              <a:rect l="l" t="t" r="r" b="b"/>
              <a:pathLst>
                <a:path w="2372" h="2767" extrusionOk="0">
                  <a:moveTo>
                    <a:pt x="943" y="0"/>
                  </a:moveTo>
                  <a:cubicBezTo>
                    <a:pt x="578" y="0"/>
                    <a:pt x="244" y="152"/>
                    <a:pt x="1" y="365"/>
                  </a:cubicBezTo>
                  <a:lnTo>
                    <a:pt x="1581" y="2766"/>
                  </a:lnTo>
                  <a:cubicBezTo>
                    <a:pt x="2067" y="2523"/>
                    <a:pt x="2371" y="2006"/>
                    <a:pt x="2371" y="1459"/>
                  </a:cubicBezTo>
                  <a:cubicBezTo>
                    <a:pt x="2371" y="669"/>
                    <a:pt x="1733" y="0"/>
                    <a:pt x="9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14"/>
            <p:cNvSpPr/>
            <p:nvPr/>
          </p:nvSpPr>
          <p:spPr>
            <a:xfrm>
              <a:off x="6435800" y="244960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59" y="1"/>
                  </a:moveTo>
                  <a:cubicBezTo>
                    <a:pt x="753" y="1"/>
                    <a:pt x="46" y="464"/>
                    <a:pt x="0" y="1391"/>
                  </a:cubicBezTo>
                  <a:cubicBezTo>
                    <a:pt x="46" y="2318"/>
                    <a:pt x="753" y="2782"/>
                    <a:pt x="1459" y="2782"/>
                  </a:cubicBezTo>
                  <a:cubicBezTo>
                    <a:pt x="2166" y="2782"/>
                    <a:pt x="2873" y="2318"/>
                    <a:pt x="2918" y="1391"/>
                  </a:cubicBezTo>
                  <a:cubicBezTo>
                    <a:pt x="2873" y="464"/>
                    <a:pt x="2166" y="1"/>
                    <a:pt x="1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14"/>
            <p:cNvSpPr/>
            <p:nvPr/>
          </p:nvSpPr>
          <p:spPr>
            <a:xfrm>
              <a:off x="6423650" y="278300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45" y="1"/>
                  </a:moveTo>
                  <a:cubicBezTo>
                    <a:pt x="638" y="1"/>
                    <a:pt x="0" y="1581"/>
                    <a:pt x="912" y="2493"/>
                  </a:cubicBezTo>
                  <a:cubicBezTo>
                    <a:pt x="1207" y="2789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60"/>
                  </a:cubicBezTo>
                  <a:cubicBezTo>
                    <a:pt x="3404" y="669"/>
                    <a:pt x="2766" y="1"/>
                    <a:pt x="19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14"/>
            <p:cNvSpPr/>
            <p:nvPr/>
          </p:nvSpPr>
          <p:spPr>
            <a:xfrm>
              <a:off x="7261800" y="4042150"/>
              <a:ext cx="85900" cy="72200"/>
            </a:xfrm>
            <a:custGeom>
              <a:avLst/>
              <a:gdLst/>
              <a:ahLst/>
              <a:cxnLst/>
              <a:rect l="l" t="t" r="r" b="b"/>
              <a:pathLst>
                <a:path w="3436" h="2888" extrusionOk="0">
                  <a:moveTo>
                    <a:pt x="2007" y="0"/>
                  </a:moveTo>
                  <a:cubicBezTo>
                    <a:pt x="578" y="0"/>
                    <a:pt x="0" y="1854"/>
                    <a:pt x="1186" y="2645"/>
                  </a:cubicBezTo>
                  <a:lnTo>
                    <a:pt x="1156" y="2645"/>
                  </a:lnTo>
                  <a:cubicBezTo>
                    <a:pt x="1399" y="2797"/>
                    <a:pt x="1703" y="2888"/>
                    <a:pt x="1976" y="2888"/>
                  </a:cubicBezTo>
                  <a:cubicBezTo>
                    <a:pt x="2463" y="2888"/>
                    <a:pt x="2918" y="2645"/>
                    <a:pt x="3192" y="2249"/>
                  </a:cubicBezTo>
                  <a:cubicBezTo>
                    <a:pt x="3283" y="2098"/>
                    <a:pt x="3374" y="1915"/>
                    <a:pt x="3405" y="1733"/>
                  </a:cubicBezTo>
                  <a:cubicBezTo>
                    <a:pt x="3435" y="1520"/>
                    <a:pt x="3435" y="1338"/>
                    <a:pt x="3405" y="1125"/>
                  </a:cubicBezTo>
                  <a:cubicBezTo>
                    <a:pt x="3374" y="942"/>
                    <a:pt x="3283" y="760"/>
                    <a:pt x="3192" y="608"/>
                  </a:cubicBezTo>
                  <a:cubicBezTo>
                    <a:pt x="3101" y="456"/>
                    <a:pt x="2949" y="335"/>
                    <a:pt x="2797" y="243"/>
                  </a:cubicBezTo>
                  <a:cubicBezTo>
                    <a:pt x="2554" y="61"/>
                    <a:pt x="2280" y="0"/>
                    <a:pt x="20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14"/>
            <p:cNvSpPr/>
            <p:nvPr/>
          </p:nvSpPr>
          <p:spPr>
            <a:xfrm>
              <a:off x="7119700" y="4125500"/>
              <a:ext cx="60050" cy="68650"/>
            </a:xfrm>
            <a:custGeom>
              <a:avLst/>
              <a:gdLst/>
              <a:ahLst/>
              <a:cxnLst/>
              <a:rect l="l" t="t" r="r" b="b"/>
              <a:pathLst>
                <a:path w="2402" h="2746" extrusionOk="0">
                  <a:moveTo>
                    <a:pt x="948" y="1"/>
                  </a:moveTo>
                  <a:cubicBezTo>
                    <a:pt x="611" y="1"/>
                    <a:pt x="272" y="115"/>
                    <a:pt x="0" y="344"/>
                  </a:cubicBezTo>
                  <a:lnTo>
                    <a:pt x="1611" y="2745"/>
                  </a:lnTo>
                  <a:cubicBezTo>
                    <a:pt x="1672" y="2715"/>
                    <a:pt x="1703" y="2685"/>
                    <a:pt x="1763" y="2654"/>
                  </a:cubicBezTo>
                  <a:cubicBezTo>
                    <a:pt x="2159" y="2381"/>
                    <a:pt x="2402" y="1925"/>
                    <a:pt x="2402" y="1469"/>
                  </a:cubicBezTo>
                  <a:cubicBezTo>
                    <a:pt x="2402" y="1347"/>
                    <a:pt x="2402" y="1256"/>
                    <a:pt x="2371" y="1165"/>
                  </a:cubicBezTo>
                  <a:cubicBezTo>
                    <a:pt x="2341" y="982"/>
                    <a:pt x="2280" y="800"/>
                    <a:pt x="2159" y="648"/>
                  </a:cubicBezTo>
                  <a:cubicBezTo>
                    <a:pt x="2098" y="557"/>
                    <a:pt x="2037" y="496"/>
                    <a:pt x="1976" y="435"/>
                  </a:cubicBezTo>
                  <a:cubicBezTo>
                    <a:pt x="1703" y="146"/>
                    <a:pt x="1327" y="1"/>
                    <a:pt x="9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14"/>
            <p:cNvSpPr/>
            <p:nvPr/>
          </p:nvSpPr>
          <p:spPr>
            <a:xfrm>
              <a:off x="6951775" y="3873450"/>
              <a:ext cx="60050" cy="69175"/>
            </a:xfrm>
            <a:custGeom>
              <a:avLst/>
              <a:gdLst/>
              <a:ahLst/>
              <a:cxnLst/>
              <a:rect l="l" t="t" r="r" b="b"/>
              <a:pathLst>
                <a:path w="2402" h="2767" extrusionOk="0">
                  <a:moveTo>
                    <a:pt x="973" y="0"/>
                  </a:moveTo>
                  <a:cubicBezTo>
                    <a:pt x="669" y="0"/>
                    <a:pt x="395" y="92"/>
                    <a:pt x="152" y="274"/>
                  </a:cubicBezTo>
                  <a:lnTo>
                    <a:pt x="0" y="365"/>
                  </a:lnTo>
                  <a:lnTo>
                    <a:pt x="1611" y="2766"/>
                  </a:lnTo>
                  <a:cubicBezTo>
                    <a:pt x="2097" y="2523"/>
                    <a:pt x="2401" y="2006"/>
                    <a:pt x="2401" y="1459"/>
                  </a:cubicBezTo>
                  <a:cubicBezTo>
                    <a:pt x="2401" y="669"/>
                    <a:pt x="1763" y="0"/>
                    <a:pt x="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14"/>
            <p:cNvSpPr/>
            <p:nvPr/>
          </p:nvSpPr>
          <p:spPr>
            <a:xfrm>
              <a:off x="7261050" y="853650"/>
              <a:ext cx="86650" cy="72975"/>
            </a:xfrm>
            <a:custGeom>
              <a:avLst/>
              <a:gdLst/>
              <a:ahLst/>
              <a:cxnLst/>
              <a:rect l="l" t="t" r="r" b="b"/>
              <a:pathLst>
                <a:path w="3466" h="2919" extrusionOk="0">
                  <a:moveTo>
                    <a:pt x="2006" y="0"/>
                  </a:moveTo>
                  <a:cubicBezTo>
                    <a:pt x="578" y="0"/>
                    <a:pt x="0" y="1855"/>
                    <a:pt x="1186" y="2675"/>
                  </a:cubicBezTo>
                  <a:cubicBezTo>
                    <a:pt x="1429" y="2827"/>
                    <a:pt x="1733" y="2918"/>
                    <a:pt x="2006" y="2918"/>
                  </a:cubicBezTo>
                  <a:cubicBezTo>
                    <a:pt x="2310" y="2918"/>
                    <a:pt x="2584" y="2827"/>
                    <a:pt x="2827" y="2675"/>
                  </a:cubicBezTo>
                  <a:cubicBezTo>
                    <a:pt x="2979" y="2554"/>
                    <a:pt x="3100" y="2432"/>
                    <a:pt x="3192" y="2280"/>
                  </a:cubicBezTo>
                  <a:cubicBezTo>
                    <a:pt x="3313" y="2128"/>
                    <a:pt x="3374" y="1946"/>
                    <a:pt x="3435" y="1763"/>
                  </a:cubicBezTo>
                  <a:cubicBezTo>
                    <a:pt x="3435" y="1672"/>
                    <a:pt x="3465" y="1581"/>
                    <a:pt x="3465" y="1490"/>
                  </a:cubicBezTo>
                  <a:cubicBezTo>
                    <a:pt x="3465" y="1368"/>
                    <a:pt x="3435" y="1277"/>
                    <a:pt x="3435" y="1186"/>
                  </a:cubicBezTo>
                  <a:cubicBezTo>
                    <a:pt x="3344" y="821"/>
                    <a:pt x="3131" y="487"/>
                    <a:pt x="2827" y="274"/>
                  </a:cubicBezTo>
                  <a:cubicBezTo>
                    <a:pt x="2584" y="92"/>
                    <a:pt x="2310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14"/>
            <p:cNvSpPr/>
            <p:nvPr/>
          </p:nvSpPr>
          <p:spPr>
            <a:xfrm>
              <a:off x="6927450" y="518525"/>
              <a:ext cx="96525" cy="72225"/>
            </a:xfrm>
            <a:custGeom>
              <a:avLst/>
              <a:gdLst/>
              <a:ahLst/>
              <a:cxnLst/>
              <a:rect l="l" t="t" r="r" b="b"/>
              <a:pathLst>
                <a:path w="3861" h="2889" extrusionOk="0">
                  <a:moveTo>
                    <a:pt x="1946" y="1"/>
                  </a:moveTo>
                  <a:cubicBezTo>
                    <a:pt x="0" y="1"/>
                    <a:pt x="0" y="2889"/>
                    <a:pt x="1946" y="2889"/>
                  </a:cubicBezTo>
                  <a:cubicBezTo>
                    <a:pt x="3861" y="2889"/>
                    <a:pt x="3861" y="1"/>
                    <a:pt x="1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14"/>
            <p:cNvSpPr/>
            <p:nvPr/>
          </p:nvSpPr>
          <p:spPr>
            <a:xfrm>
              <a:off x="6925925" y="3706275"/>
              <a:ext cx="98050" cy="72200"/>
            </a:xfrm>
            <a:custGeom>
              <a:avLst/>
              <a:gdLst/>
              <a:ahLst/>
              <a:cxnLst/>
              <a:rect l="l" t="t" r="r" b="b"/>
              <a:pathLst>
                <a:path w="3922" h="2888" extrusionOk="0">
                  <a:moveTo>
                    <a:pt x="2007" y="0"/>
                  </a:moveTo>
                  <a:cubicBezTo>
                    <a:pt x="548" y="0"/>
                    <a:pt x="1" y="1854"/>
                    <a:pt x="1186" y="2645"/>
                  </a:cubicBezTo>
                  <a:cubicBezTo>
                    <a:pt x="1429" y="2827"/>
                    <a:pt x="1703" y="2888"/>
                    <a:pt x="2007" y="2888"/>
                  </a:cubicBezTo>
                  <a:cubicBezTo>
                    <a:pt x="3922" y="2888"/>
                    <a:pt x="3922" y="0"/>
                    <a:pt x="20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14"/>
            <p:cNvSpPr/>
            <p:nvPr/>
          </p:nvSpPr>
          <p:spPr>
            <a:xfrm>
              <a:off x="7269400" y="686475"/>
              <a:ext cx="78300" cy="72200"/>
            </a:xfrm>
            <a:custGeom>
              <a:avLst/>
              <a:gdLst/>
              <a:ahLst/>
              <a:cxnLst/>
              <a:rect l="l" t="t" r="r" b="b"/>
              <a:pathLst>
                <a:path w="3132" h="2888" extrusionOk="0">
                  <a:moveTo>
                    <a:pt x="1672" y="0"/>
                  </a:moveTo>
                  <a:cubicBezTo>
                    <a:pt x="1368" y="0"/>
                    <a:pt x="1095" y="61"/>
                    <a:pt x="852" y="244"/>
                  </a:cubicBezTo>
                  <a:cubicBezTo>
                    <a:pt x="0" y="821"/>
                    <a:pt x="0" y="2067"/>
                    <a:pt x="852" y="2645"/>
                  </a:cubicBezTo>
                  <a:cubicBezTo>
                    <a:pt x="1095" y="2797"/>
                    <a:pt x="1399" y="2888"/>
                    <a:pt x="1672" y="2888"/>
                  </a:cubicBezTo>
                  <a:cubicBezTo>
                    <a:pt x="1976" y="2888"/>
                    <a:pt x="2250" y="2797"/>
                    <a:pt x="2493" y="2645"/>
                  </a:cubicBezTo>
                  <a:cubicBezTo>
                    <a:pt x="2645" y="2554"/>
                    <a:pt x="2766" y="2402"/>
                    <a:pt x="2858" y="2250"/>
                  </a:cubicBezTo>
                  <a:cubicBezTo>
                    <a:pt x="2979" y="2098"/>
                    <a:pt x="3040" y="1915"/>
                    <a:pt x="3101" y="1733"/>
                  </a:cubicBezTo>
                  <a:cubicBezTo>
                    <a:pt x="3131" y="1551"/>
                    <a:pt x="3131" y="1338"/>
                    <a:pt x="3101" y="1155"/>
                  </a:cubicBezTo>
                  <a:cubicBezTo>
                    <a:pt x="3040" y="973"/>
                    <a:pt x="2979" y="791"/>
                    <a:pt x="2858" y="639"/>
                  </a:cubicBezTo>
                  <a:cubicBezTo>
                    <a:pt x="2584" y="244"/>
                    <a:pt x="2159" y="0"/>
                    <a:pt x="16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14"/>
            <p:cNvSpPr/>
            <p:nvPr/>
          </p:nvSpPr>
          <p:spPr>
            <a:xfrm>
              <a:off x="6934275" y="685700"/>
              <a:ext cx="87425" cy="72975"/>
            </a:xfrm>
            <a:custGeom>
              <a:avLst/>
              <a:gdLst/>
              <a:ahLst/>
              <a:cxnLst/>
              <a:rect l="l" t="t" r="r" b="b"/>
              <a:pathLst>
                <a:path w="3497" h="2919" extrusionOk="0">
                  <a:moveTo>
                    <a:pt x="1673" y="1"/>
                  </a:moveTo>
                  <a:cubicBezTo>
                    <a:pt x="1369" y="1"/>
                    <a:pt x="1095" y="92"/>
                    <a:pt x="852" y="275"/>
                  </a:cubicBezTo>
                  <a:cubicBezTo>
                    <a:pt x="1" y="822"/>
                    <a:pt x="1" y="2098"/>
                    <a:pt x="852" y="2676"/>
                  </a:cubicBezTo>
                  <a:cubicBezTo>
                    <a:pt x="1095" y="2828"/>
                    <a:pt x="1369" y="2919"/>
                    <a:pt x="1673" y="2919"/>
                  </a:cubicBezTo>
                  <a:cubicBezTo>
                    <a:pt x="3496" y="2828"/>
                    <a:pt x="3496" y="92"/>
                    <a:pt x="16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14"/>
            <p:cNvSpPr/>
            <p:nvPr/>
          </p:nvSpPr>
          <p:spPr>
            <a:xfrm>
              <a:off x="7270150" y="1189525"/>
              <a:ext cx="77550" cy="72975"/>
            </a:xfrm>
            <a:custGeom>
              <a:avLst/>
              <a:gdLst/>
              <a:ahLst/>
              <a:cxnLst/>
              <a:rect l="l" t="t" r="r" b="b"/>
              <a:pathLst>
                <a:path w="3102" h="2919" extrusionOk="0">
                  <a:moveTo>
                    <a:pt x="1673" y="0"/>
                  </a:moveTo>
                  <a:cubicBezTo>
                    <a:pt x="1369" y="0"/>
                    <a:pt x="1095" y="91"/>
                    <a:pt x="852" y="243"/>
                  </a:cubicBezTo>
                  <a:cubicBezTo>
                    <a:pt x="1" y="821"/>
                    <a:pt x="1" y="2098"/>
                    <a:pt x="852" y="2675"/>
                  </a:cubicBezTo>
                  <a:lnTo>
                    <a:pt x="822" y="2645"/>
                  </a:lnTo>
                  <a:lnTo>
                    <a:pt x="822" y="2645"/>
                  </a:lnTo>
                  <a:cubicBezTo>
                    <a:pt x="1065" y="2827"/>
                    <a:pt x="1369" y="2918"/>
                    <a:pt x="1642" y="2918"/>
                  </a:cubicBezTo>
                  <a:cubicBezTo>
                    <a:pt x="2129" y="2888"/>
                    <a:pt x="2584" y="2645"/>
                    <a:pt x="2858" y="2249"/>
                  </a:cubicBezTo>
                  <a:cubicBezTo>
                    <a:pt x="2949" y="2098"/>
                    <a:pt x="3040" y="1915"/>
                    <a:pt x="3071" y="1733"/>
                  </a:cubicBezTo>
                  <a:cubicBezTo>
                    <a:pt x="3101" y="1550"/>
                    <a:pt x="3101" y="1338"/>
                    <a:pt x="3071" y="1155"/>
                  </a:cubicBezTo>
                  <a:cubicBezTo>
                    <a:pt x="3040" y="973"/>
                    <a:pt x="2949" y="791"/>
                    <a:pt x="2858" y="639"/>
                  </a:cubicBezTo>
                  <a:cubicBezTo>
                    <a:pt x="2767" y="487"/>
                    <a:pt x="2615" y="365"/>
                    <a:pt x="2463" y="243"/>
                  </a:cubicBezTo>
                  <a:cubicBezTo>
                    <a:pt x="2250" y="91"/>
                    <a:pt x="1946" y="0"/>
                    <a:pt x="1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14"/>
            <p:cNvSpPr/>
            <p:nvPr/>
          </p:nvSpPr>
          <p:spPr>
            <a:xfrm>
              <a:off x="7261050" y="1357450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2006" y="1"/>
                  </a:moveTo>
                  <a:cubicBezTo>
                    <a:pt x="578" y="1"/>
                    <a:pt x="0" y="1855"/>
                    <a:pt x="1186" y="2645"/>
                  </a:cubicBezTo>
                  <a:cubicBezTo>
                    <a:pt x="1429" y="2797"/>
                    <a:pt x="1733" y="2888"/>
                    <a:pt x="2006" y="2888"/>
                  </a:cubicBezTo>
                  <a:cubicBezTo>
                    <a:pt x="2310" y="2888"/>
                    <a:pt x="2584" y="2797"/>
                    <a:pt x="2827" y="2645"/>
                  </a:cubicBezTo>
                  <a:cubicBezTo>
                    <a:pt x="2979" y="2554"/>
                    <a:pt x="3100" y="2432"/>
                    <a:pt x="3192" y="2280"/>
                  </a:cubicBezTo>
                  <a:cubicBezTo>
                    <a:pt x="3313" y="2098"/>
                    <a:pt x="3374" y="1946"/>
                    <a:pt x="3435" y="1764"/>
                  </a:cubicBezTo>
                  <a:cubicBezTo>
                    <a:pt x="3465" y="1551"/>
                    <a:pt x="3465" y="1368"/>
                    <a:pt x="3435" y="1156"/>
                  </a:cubicBezTo>
                  <a:cubicBezTo>
                    <a:pt x="3344" y="791"/>
                    <a:pt x="3131" y="457"/>
                    <a:pt x="2827" y="244"/>
                  </a:cubicBezTo>
                  <a:cubicBezTo>
                    <a:pt x="2584" y="92"/>
                    <a:pt x="2310" y="1"/>
                    <a:pt x="2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14"/>
            <p:cNvSpPr/>
            <p:nvPr/>
          </p:nvSpPr>
          <p:spPr>
            <a:xfrm>
              <a:off x="7261800" y="1021575"/>
              <a:ext cx="85900" cy="72975"/>
            </a:xfrm>
            <a:custGeom>
              <a:avLst/>
              <a:gdLst/>
              <a:ahLst/>
              <a:cxnLst/>
              <a:rect l="l" t="t" r="r" b="b"/>
              <a:pathLst>
                <a:path w="3436" h="2919" extrusionOk="0">
                  <a:moveTo>
                    <a:pt x="2007" y="1"/>
                  </a:moveTo>
                  <a:cubicBezTo>
                    <a:pt x="578" y="1"/>
                    <a:pt x="0" y="1855"/>
                    <a:pt x="1186" y="2676"/>
                  </a:cubicBezTo>
                  <a:lnTo>
                    <a:pt x="1156" y="2676"/>
                  </a:lnTo>
                  <a:cubicBezTo>
                    <a:pt x="1399" y="2828"/>
                    <a:pt x="1703" y="2919"/>
                    <a:pt x="1976" y="2919"/>
                  </a:cubicBezTo>
                  <a:cubicBezTo>
                    <a:pt x="2280" y="2919"/>
                    <a:pt x="2554" y="2828"/>
                    <a:pt x="2797" y="2676"/>
                  </a:cubicBezTo>
                  <a:cubicBezTo>
                    <a:pt x="3101" y="2432"/>
                    <a:pt x="3344" y="2128"/>
                    <a:pt x="3405" y="1733"/>
                  </a:cubicBezTo>
                  <a:cubicBezTo>
                    <a:pt x="3435" y="1642"/>
                    <a:pt x="3435" y="1551"/>
                    <a:pt x="3435" y="1460"/>
                  </a:cubicBezTo>
                  <a:cubicBezTo>
                    <a:pt x="3435" y="1369"/>
                    <a:pt x="3435" y="1247"/>
                    <a:pt x="3405" y="1156"/>
                  </a:cubicBezTo>
                  <a:cubicBezTo>
                    <a:pt x="3374" y="973"/>
                    <a:pt x="3283" y="791"/>
                    <a:pt x="3192" y="639"/>
                  </a:cubicBezTo>
                  <a:cubicBezTo>
                    <a:pt x="3070" y="487"/>
                    <a:pt x="2949" y="366"/>
                    <a:pt x="2797" y="274"/>
                  </a:cubicBezTo>
                  <a:cubicBezTo>
                    <a:pt x="2554" y="92"/>
                    <a:pt x="2280" y="1"/>
                    <a:pt x="20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14"/>
            <p:cNvSpPr/>
            <p:nvPr/>
          </p:nvSpPr>
          <p:spPr>
            <a:xfrm>
              <a:off x="6927450" y="1021575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1"/>
                  </a:moveTo>
                  <a:cubicBezTo>
                    <a:pt x="0" y="1"/>
                    <a:pt x="0" y="2919"/>
                    <a:pt x="1946" y="2919"/>
                  </a:cubicBezTo>
                  <a:cubicBezTo>
                    <a:pt x="3861" y="2919"/>
                    <a:pt x="3861" y="1"/>
                    <a:pt x="1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14"/>
            <p:cNvSpPr/>
            <p:nvPr/>
          </p:nvSpPr>
          <p:spPr>
            <a:xfrm>
              <a:off x="6925925" y="2028425"/>
              <a:ext cx="95775" cy="72975"/>
            </a:xfrm>
            <a:custGeom>
              <a:avLst/>
              <a:gdLst/>
              <a:ahLst/>
              <a:cxnLst/>
              <a:rect l="l" t="t" r="r" b="b"/>
              <a:pathLst>
                <a:path w="3831" h="2919" extrusionOk="0">
                  <a:moveTo>
                    <a:pt x="2007" y="1"/>
                  </a:moveTo>
                  <a:cubicBezTo>
                    <a:pt x="1703" y="1"/>
                    <a:pt x="1429" y="92"/>
                    <a:pt x="1186" y="244"/>
                  </a:cubicBezTo>
                  <a:cubicBezTo>
                    <a:pt x="1" y="1065"/>
                    <a:pt x="578" y="2889"/>
                    <a:pt x="2007" y="2919"/>
                  </a:cubicBezTo>
                  <a:cubicBezTo>
                    <a:pt x="3830" y="2828"/>
                    <a:pt x="3830" y="92"/>
                    <a:pt x="20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14"/>
            <p:cNvSpPr/>
            <p:nvPr/>
          </p:nvSpPr>
          <p:spPr>
            <a:xfrm>
              <a:off x="6925925" y="1692575"/>
              <a:ext cx="95775" cy="72975"/>
            </a:xfrm>
            <a:custGeom>
              <a:avLst/>
              <a:gdLst/>
              <a:ahLst/>
              <a:cxnLst/>
              <a:rect l="l" t="t" r="r" b="b"/>
              <a:pathLst>
                <a:path w="3831" h="2919" extrusionOk="0">
                  <a:moveTo>
                    <a:pt x="2007" y="0"/>
                  </a:moveTo>
                  <a:cubicBezTo>
                    <a:pt x="548" y="0"/>
                    <a:pt x="1" y="1854"/>
                    <a:pt x="1186" y="2645"/>
                  </a:cubicBezTo>
                  <a:cubicBezTo>
                    <a:pt x="1429" y="2827"/>
                    <a:pt x="1703" y="2918"/>
                    <a:pt x="2007" y="2918"/>
                  </a:cubicBezTo>
                  <a:cubicBezTo>
                    <a:pt x="3830" y="2827"/>
                    <a:pt x="3830" y="91"/>
                    <a:pt x="20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14"/>
            <p:cNvSpPr/>
            <p:nvPr/>
          </p:nvSpPr>
          <p:spPr>
            <a:xfrm>
              <a:off x="6927450" y="1860500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1"/>
                  </a:moveTo>
                  <a:cubicBezTo>
                    <a:pt x="0" y="1"/>
                    <a:pt x="0" y="2918"/>
                    <a:pt x="1946" y="2918"/>
                  </a:cubicBezTo>
                  <a:cubicBezTo>
                    <a:pt x="3861" y="2918"/>
                    <a:pt x="3861" y="1"/>
                    <a:pt x="1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14"/>
            <p:cNvSpPr/>
            <p:nvPr/>
          </p:nvSpPr>
          <p:spPr>
            <a:xfrm>
              <a:off x="6925925" y="2195600"/>
              <a:ext cx="95775" cy="72975"/>
            </a:xfrm>
            <a:custGeom>
              <a:avLst/>
              <a:gdLst/>
              <a:ahLst/>
              <a:cxnLst/>
              <a:rect l="l" t="t" r="r" b="b"/>
              <a:pathLst>
                <a:path w="3831" h="2919" extrusionOk="0">
                  <a:moveTo>
                    <a:pt x="2007" y="1"/>
                  </a:moveTo>
                  <a:cubicBezTo>
                    <a:pt x="548" y="1"/>
                    <a:pt x="1" y="1855"/>
                    <a:pt x="1186" y="2676"/>
                  </a:cubicBezTo>
                  <a:cubicBezTo>
                    <a:pt x="1429" y="2828"/>
                    <a:pt x="1703" y="2919"/>
                    <a:pt x="2007" y="2919"/>
                  </a:cubicBezTo>
                  <a:cubicBezTo>
                    <a:pt x="3830" y="2828"/>
                    <a:pt x="3830" y="92"/>
                    <a:pt x="20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14"/>
            <p:cNvSpPr/>
            <p:nvPr/>
          </p:nvSpPr>
          <p:spPr>
            <a:xfrm>
              <a:off x="6925925" y="1525250"/>
              <a:ext cx="98050" cy="72350"/>
            </a:xfrm>
            <a:custGeom>
              <a:avLst/>
              <a:gdLst/>
              <a:ahLst/>
              <a:cxnLst/>
              <a:rect l="l" t="t" r="r" b="b"/>
              <a:pathLst>
                <a:path w="3922" h="2894" extrusionOk="0">
                  <a:moveTo>
                    <a:pt x="1892" y="0"/>
                  </a:moveTo>
                  <a:cubicBezTo>
                    <a:pt x="1634" y="0"/>
                    <a:pt x="1398" y="90"/>
                    <a:pt x="1186" y="249"/>
                  </a:cubicBezTo>
                  <a:cubicBezTo>
                    <a:pt x="1" y="1040"/>
                    <a:pt x="548" y="2894"/>
                    <a:pt x="2007" y="2894"/>
                  </a:cubicBezTo>
                  <a:cubicBezTo>
                    <a:pt x="3912" y="2894"/>
                    <a:pt x="3922" y="6"/>
                    <a:pt x="2036" y="6"/>
                  </a:cubicBezTo>
                  <a:cubicBezTo>
                    <a:pt x="2027" y="6"/>
                    <a:pt x="2017" y="6"/>
                    <a:pt x="2007" y="6"/>
                  </a:cubicBezTo>
                  <a:cubicBezTo>
                    <a:pt x="1968" y="2"/>
                    <a:pt x="1930" y="0"/>
                    <a:pt x="1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14"/>
            <p:cNvSpPr/>
            <p:nvPr/>
          </p:nvSpPr>
          <p:spPr>
            <a:xfrm>
              <a:off x="7269400" y="1525400"/>
              <a:ext cx="78300" cy="72200"/>
            </a:xfrm>
            <a:custGeom>
              <a:avLst/>
              <a:gdLst/>
              <a:ahLst/>
              <a:cxnLst/>
              <a:rect l="l" t="t" r="r" b="b"/>
              <a:pathLst>
                <a:path w="3132" h="2888" extrusionOk="0">
                  <a:moveTo>
                    <a:pt x="1672" y="0"/>
                  </a:moveTo>
                  <a:cubicBezTo>
                    <a:pt x="1368" y="0"/>
                    <a:pt x="1095" y="91"/>
                    <a:pt x="852" y="243"/>
                  </a:cubicBezTo>
                  <a:cubicBezTo>
                    <a:pt x="0" y="821"/>
                    <a:pt x="0" y="2067"/>
                    <a:pt x="852" y="2644"/>
                  </a:cubicBezTo>
                  <a:cubicBezTo>
                    <a:pt x="1095" y="2796"/>
                    <a:pt x="1399" y="2888"/>
                    <a:pt x="1672" y="2888"/>
                  </a:cubicBezTo>
                  <a:cubicBezTo>
                    <a:pt x="1976" y="2888"/>
                    <a:pt x="2250" y="2796"/>
                    <a:pt x="2493" y="2644"/>
                  </a:cubicBezTo>
                  <a:cubicBezTo>
                    <a:pt x="2645" y="2553"/>
                    <a:pt x="2766" y="2401"/>
                    <a:pt x="2858" y="2280"/>
                  </a:cubicBezTo>
                  <a:cubicBezTo>
                    <a:pt x="2979" y="2097"/>
                    <a:pt x="3040" y="1915"/>
                    <a:pt x="3101" y="1733"/>
                  </a:cubicBezTo>
                  <a:cubicBezTo>
                    <a:pt x="3131" y="1550"/>
                    <a:pt x="3131" y="1337"/>
                    <a:pt x="3101" y="1155"/>
                  </a:cubicBezTo>
                  <a:cubicBezTo>
                    <a:pt x="3040" y="973"/>
                    <a:pt x="2979" y="790"/>
                    <a:pt x="2858" y="638"/>
                  </a:cubicBezTo>
                  <a:cubicBezTo>
                    <a:pt x="2584" y="243"/>
                    <a:pt x="2159" y="0"/>
                    <a:pt x="16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14"/>
            <p:cNvSpPr/>
            <p:nvPr/>
          </p:nvSpPr>
          <p:spPr>
            <a:xfrm>
              <a:off x="6927450" y="853650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61" y="2918"/>
                    <a:pt x="3861" y="0"/>
                    <a:pt x="1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14"/>
            <p:cNvSpPr/>
            <p:nvPr/>
          </p:nvSpPr>
          <p:spPr>
            <a:xfrm>
              <a:off x="6934275" y="1189525"/>
              <a:ext cx="87425" cy="72975"/>
            </a:xfrm>
            <a:custGeom>
              <a:avLst/>
              <a:gdLst/>
              <a:ahLst/>
              <a:cxnLst/>
              <a:rect l="l" t="t" r="r" b="b"/>
              <a:pathLst>
                <a:path w="3497" h="2919" extrusionOk="0">
                  <a:moveTo>
                    <a:pt x="1673" y="0"/>
                  </a:moveTo>
                  <a:cubicBezTo>
                    <a:pt x="1369" y="0"/>
                    <a:pt x="1095" y="61"/>
                    <a:pt x="852" y="243"/>
                  </a:cubicBezTo>
                  <a:cubicBezTo>
                    <a:pt x="1" y="821"/>
                    <a:pt x="1" y="2067"/>
                    <a:pt x="852" y="2645"/>
                  </a:cubicBezTo>
                  <a:cubicBezTo>
                    <a:pt x="1095" y="2827"/>
                    <a:pt x="1369" y="2918"/>
                    <a:pt x="1673" y="2918"/>
                  </a:cubicBezTo>
                  <a:cubicBezTo>
                    <a:pt x="3496" y="2797"/>
                    <a:pt x="3496" y="91"/>
                    <a:pt x="1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14"/>
            <p:cNvSpPr/>
            <p:nvPr/>
          </p:nvSpPr>
          <p:spPr>
            <a:xfrm>
              <a:off x="6927450" y="1357450"/>
              <a:ext cx="96525" cy="72225"/>
            </a:xfrm>
            <a:custGeom>
              <a:avLst/>
              <a:gdLst/>
              <a:ahLst/>
              <a:cxnLst/>
              <a:rect l="l" t="t" r="r" b="b"/>
              <a:pathLst>
                <a:path w="3861" h="2889" extrusionOk="0">
                  <a:moveTo>
                    <a:pt x="1916" y="0"/>
                  </a:moveTo>
                  <a:cubicBezTo>
                    <a:pt x="0" y="0"/>
                    <a:pt x="10" y="2888"/>
                    <a:pt x="1946" y="2888"/>
                  </a:cubicBezTo>
                  <a:cubicBezTo>
                    <a:pt x="3851" y="2888"/>
                    <a:pt x="3861" y="0"/>
                    <a:pt x="1975" y="0"/>
                  </a:cubicBezTo>
                  <a:cubicBezTo>
                    <a:pt x="1966" y="0"/>
                    <a:pt x="1956" y="0"/>
                    <a:pt x="1946" y="1"/>
                  </a:cubicBezTo>
                  <a:cubicBezTo>
                    <a:pt x="1936" y="0"/>
                    <a:pt x="1926" y="0"/>
                    <a:pt x="1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14"/>
            <p:cNvSpPr/>
            <p:nvPr/>
          </p:nvSpPr>
          <p:spPr>
            <a:xfrm>
              <a:off x="7261800" y="1692575"/>
              <a:ext cx="85900" cy="72975"/>
            </a:xfrm>
            <a:custGeom>
              <a:avLst/>
              <a:gdLst/>
              <a:ahLst/>
              <a:cxnLst/>
              <a:rect l="l" t="t" r="r" b="b"/>
              <a:pathLst>
                <a:path w="3436" h="2919" extrusionOk="0">
                  <a:moveTo>
                    <a:pt x="2007" y="0"/>
                  </a:moveTo>
                  <a:cubicBezTo>
                    <a:pt x="578" y="0"/>
                    <a:pt x="0" y="1854"/>
                    <a:pt x="1186" y="2675"/>
                  </a:cubicBezTo>
                  <a:lnTo>
                    <a:pt x="1156" y="2675"/>
                  </a:lnTo>
                  <a:cubicBezTo>
                    <a:pt x="1399" y="2827"/>
                    <a:pt x="1703" y="2918"/>
                    <a:pt x="1976" y="2918"/>
                  </a:cubicBezTo>
                  <a:cubicBezTo>
                    <a:pt x="2463" y="2918"/>
                    <a:pt x="2918" y="2675"/>
                    <a:pt x="3192" y="2280"/>
                  </a:cubicBezTo>
                  <a:cubicBezTo>
                    <a:pt x="3283" y="2128"/>
                    <a:pt x="3374" y="1945"/>
                    <a:pt x="3405" y="1763"/>
                  </a:cubicBezTo>
                  <a:cubicBezTo>
                    <a:pt x="3435" y="1550"/>
                    <a:pt x="3435" y="1368"/>
                    <a:pt x="3405" y="1155"/>
                  </a:cubicBezTo>
                  <a:cubicBezTo>
                    <a:pt x="3374" y="973"/>
                    <a:pt x="3283" y="790"/>
                    <a:pt x="3192" y="638"/>
                  </a:cubicBezTo>
                  <a:cubicBezTo>
                    <a:pt x="3101" y="486"/>
                    <a:pt x="2949" y="365"/>
                    <a:pt x="2797" y="274"/>
                  </a:cubicBezTo>
                  <a:cubicBezTo>
                    <a:pt x="2554" y="91"/>
                    <a:pt x="2280" y="0"/>
                    <a:pt x="20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14"/>
            <p:cNvSpPr/>
            <p:nvPr/>
          </p:nvSpPr>
          <p:spPr>
            <a:xfrm>
              <a:off x="7269400" y="3874200"/>
              <a:ext cx="78300" cy="72225"/>
            </a:xfrm>
            <a:custGeom>
              <a:avLst/>
              <a:gdLst/>
              <a:ahLst/>
              <a:cxnLst/>
              <a:rect l="l" t="t" r="r" b="b"/>
              <a:pathLst>
                <a:path w="3132" h="2889" extrusionOk="0">
                  <a:moveTo>
                    <a:pt x="1672" y="1"/>
                  </a:moveTo>
                  <a:cubicBezTo>
                    <a:pt x="1368" y="1"/>
                    <a:pt x="1095" y="92"/>
                    <a:pt x="852" y="244"/>
                  </a:cubicBezTo>
                  <a:cubicBezTo>
                    <a:pt x="0" y="821"/>
                    <a:pt x="0" y="2068"/>
                    <a:pt x="852" y="2645"/>
                  </a:cubicBezTo>
                  <a:cubicBezTo>
                    <a:pt x="1095" y="2797"/>
                    <a:pt x="1399" y="2888"/>
                    <a:pt x="1672" y="2888"/>
                  </a:cubicBezTo>
                  <a:cubicBezTo>
                    <a:pt x="1976" y="2888"/>
                    <a:pt x="2250" y="2797"/>
                    <a:pt x="2493" y="2645"/>
                  </a:cubicBezTo>
                  <a:cubicBezTo>
                    <a:pt x="2645" y="2554"/>
                    <a:pt x="2766" y="2402"/>
                    <a:pt x="2858" y="2280"/>
                  </a:cubicBezTo>
                  <a:cubicBezTo>
                    <a:pt x="2979" y="2098"/>
                    <a:pt x="3040" y="1916"/>
                    <a:pt x="3101" y="1733"/>
                  </a:cubicBezTo>
                  <a:cubicBezTo>
                    <a:pt x="3131" y="1551"/>
                    <a:pt x="3131" y="1338"/>
                    <a:pt x="3101" y="1156"/>
                  </a:cubicBezTo>
                  <a:cubicBezTo>
                    <a:pt x="3040" y="973"/>
                    <a:pt x="2979" y="791"/>
                    <a:pt x="2858" y="639"/>
                  </a:cubicBezTo>
                  <a:cubicBezTo>
                    <a:pt x="2584" y="244"/>
                    <a:pt x="2159" y="1"/>
                    <a:pt x="16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14"/>
            <p:cNvSpPr/>
            <p:nvPr/>
          </p:nvSpPr>
          <p:spPr>
            <a:xfrm>
              <a:off x="7261050" y="4210075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2006" y="1"/>
                  </a:moveTo>
                  <a:cubicBezTo>
                    <a:pt x="578" y="1"/>
                    <a:pt x="0" y="1855"/>
                    <a:pt x="1186" y="2675"/>
                  </a:cubicBezTo>
                  <a:lnTo>
                    <a:pt x="1186" y="2645"/>
                  </a:lnTo>
                  <a:cubicBezTo>
                    <a:pt x="1429" y="2797"/>
                    <a:pt x="1733" y="2888"/>
                    <a:pt x="2006" y="2888"/>
                  </a:cubicBezTo>
                  <a:cubicBezTo>
                    <a:pt x="2310" y="2888"/>
                    <a:pt x="2584" y="2797"/>
                    <a:pt x="2827" y="2645"/>
                  </a:cubicBezTo>
                  <a:cubicBezTo>
                    <a:pt x="2979" y="2523"/>
                    <a:pt x="3100" y="2402"/>
                    <a:pt x="3192" y="2250"/>
                  </a:cubicBezTo>
                  <a:cubicBezTo>
                    <a:pt x="3313" y="2098"/>
                    <a:pt x="3374" y="1916"/>
                    <a:pt x="3435" y="1733"/>
                  </a:cubicBezTo>
                  <a:cubicBezTo>
                    <a:pt x="3435" y="1642"/>
                    <a:pt x="3465" y="1551"/>
                    <a:pt x="3465" y="1429"/>
                  </a:cubicBezTo>
                  <a:cubicBezTo>
                    <a:pt x="3465" y="1338"/>
                    <a:pt x="3435" y="1247"/>
                    <a:pt x="3435" y="1156"/>
                  </a:cubicBezTo>
                  <a:cubicBezTo>
                    <a:pt x="3374" y="973"/>
                    <a:pt x="3313" y="791"/>
                    <a:pt x="3192" y="639"/>
                  </a:cubicBezTo>
                  <a:cubicBezTo>
                    <a:pt x="3100" y="487"/>
                    <a:pt x="2979" y="365"/>
                    <a:pt x="2827" y="244"/>
                  </a:cubicBezTo>
                  <a:cubicBezTo>
                    <a:pt x="2584" y="92"/>
                    <a:pt x="2310" y="1"/>
                    <a:pt x="2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14"/>
            <p:cNvSpPr/>
            <p:nvPr/>
          </p:nvSpPr>
          <p:spPr>
            <a:xfrm>
              <a:off x="7261050" y="3706275"/>
              <a:ext cx="86650" cy="72200"/>
            </a:xfrm>
            <a:custGeom>
              <a:avLst/>
              <a:gdLst/>
              <a:ahLst/>
              <a:cxnLst/>
              <a:rect l="l" t="t" r="r" b="b"/>
              <a:pathLst>
                <a:path w="3466" h="2888" extrusionOk="0">
                  <a:moveTo>
                    <a:pt x="2006" y="0"/>
                  </a:moveTo>
                  <a:cubicBezTo>
                    <a:pt x="578" y="0"/>
                    <a:pt x="0" y="1854"/>
                    <a:pt x="1186" y="2675"/>
                  </a:cubicBezTo>
                  <a:lnTo>
                    <a:pt x="1186" y="2645"/>
                  </a:lnTo>
                  <a:cubicBezTo>
                    <a:pt x="1429" y="2827"/>
                    <a:pt x="1733" y="2888"/>
                    <a:pt x="2006" y="2888"/>
                  </a:cubicBezTo>
                  <a:cubicBezTo>
                    <a:pt x="2310" y="2888"/>
                    <a:pt x="2584" y="2827"/>
                    <a:pt x="2827" y="2645"/>
                  </a:cubicBezTo>
                  <a:cubicBezTo>
                    <a:pt x="2979" y="2554"/>
                    <a:pt x="3100" y="2432"/>
                    <a:pt x="3192" y="2280"/>
                  </a:cubicBezTo>
                  <a:cubicBezTo>
                    <a:pt x="3313" y="2128"/>
                    <a:pt x="3374" y="1946"/>
                    <a:pt x="3435" y="1763"/>
                  </a:cubicBezTo>
                  <a:cubicBezTo>
                    <a:pt x="3465" y="1551"/>
                    <a:pt x="3465" y="1368"/>
                    <a:pt x="3435" y="1155"/>
                  </a:cubicBezTo>
                  <a:cubicBezTo>
                    <a:pt x="3344" y="791"/>
                    <a:pt x="3131" y="456"/>
                    <a:pt x="2797" y="244"/>
                  </a:cubicBezTo>
                  <a:cubicBezTo>
                    <a:pt x="2553" y="92"/>
                    <a:pt x="2280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14"/>
            <p:cNvSpPr/>
            <p:nvPr/>
          </p:nvSpPr>
          <p:spPr>
            <a:xfrm>
              <a:off x="7261800" y="3371025"/>
              <a:ext cx="85900" cy="72350"/>
            </a:xfrm>
            <a:custGeom>
              <a:avLst/>
              <a:gdLst/>
              <a:ahLst/>
              <a:cxnLst/>
              <a:rect l="l" t="t" r="r" b="b"/>
              <a:pathLst>
                <a:path w="3436" h="2894" extrusionOk="0">
                  <a:moveTo>
                    <a:pt x="2111" y="0"/>
                  </a:moveTo>
                  <a:cubicBezTo>
                    <a:pt x="2076" y="0"/>
                    <a:pt x="2041" y="2"/>
                    <a:pt x="2007" y="6"/>
                  </a:cubicBezTo>
                  <a:cubicBezTo>
                    <a:pt x="578" y="6"/>
                    <a:pt x="0" y="1860"/>
                    <a:pt x="1186" y="2650"/>
                  </a:cubicBezTo>
                  <a:lnTo>
                    <a:pt x="1156" y="2650"/>
                  </a:lnTo>
                  <a:cubicBezTo>
                    <a:pt x="1399" y="2802"/>
                    <a:pt x="1703" y="2893"/>
                    <a:pt x="1976" y="2893"/>
                  </a:cubicBezTo>
                  <a:cubicBezTo>
                    <a:pt x="2280" y="2893"/>
                    <a:pt x="2554" y="2802"/>
                    <a:pt x="2797" y="2650"/>
                  </a:cubicBezTo>
                  <a:cubicBezTo>
                    <a:pt x="3101" y="2438"/>
                    <a:pt x="3344" y="2103"/>
                    <a:pt x="3405" y="1738"/>
                  </a:cubicBezTo>
                  <a:cubicBezTo>
                    <a:pt x="3435" y="1617"/>
                    <a:pt x="3435" y="1526"/>
                    <a:pt x="3435" y="1435"/>
                  </a:cubicBezTo>
                  <a:cubicBezTo>
                    <a:pt x="3435" y="1343"/>
                    <a:pt x="3435" y="1222"/>
                    <a:pt x="3405" y="1131"/>
                  </a:cubicBezTo>
                  <a:cubicBezTo>
                    <a:pt x="3374" y="948"/>
                    <a:pt x="3283" y="766"/>
                    <a:pt x="3192" y="614"/>
                  </a:cubicBezTo>
                  <a:cubicBezTo>
                    <a:pt x="3070" y="462"/>
                    <a:pt x="2949" y="340"/>
                    <a:pt x="2797" y="249"/>
                  </a:cubicBezTo>
                  <a:cubicBezTo>
                    <a:pt x="2585" y="90"/>
                    <a:pt x="2349" y="0"/>
                    <a:pt x="2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14"/>
            <p:cNvSpPr/>
            <p:nvPr/>
          </p:nvSpPr>
          <p:spPr>
            <a:xfrm>
              <a:off x="7270150" y="3539100"/>
              <a:ext cx="77550" cy="72200"/>
            </a:xfrm>
            <a:custGeom>
              <a:avLst/>
              <a:gdLst/>
              <a:ahLst/>
              <a:cxnLst/>
              <a:rect l="l" t="t" r="r" b="b"/>
              <a:pathLst>
                <a:path w="3102" h="2888" extrusionOk="0">
                  <a:moveTo>
                    <a:pt x="1673" y="0"/>
                  </a:moveTo>
                  <a:cubicBezTo>
                    <a:pt x="1369" y="0"/>
                    <a:pt x="1095" y="92"/>
                    <a:pt x="852" y="244"/>
                  </a:cubicBezTo>
                  <a:cubicBezTo>
                    <a:pt x="1" y="821"/>
                    <a:pt x="1" y="2067"/>
                    <a:pt x="852" y="2645"/>
                  </a:cubicBezTo>
                  <a:lnTo>
                    <a:pt x="822" y="2645"/>
                  </a:lnTo>
                  <a:cubicBezTo>
                    <a:pt x="1065" y="2797"/>
                    <a:pt x="1369" y="2888"/>
                    <a:pt x="1642" y="2888"/>
                  </a:cubicBezTo>
                  <a:cubicBezTo>
                    <a:pt x="2129" y="2888"/>
                    <a:pt x="2584" y="2645"/>
                    <a:pt x="2858" y="2250"/>
                  </a:cubicBezTo>
                  <a:cubicBezTo>
                    <a:pt x="2949" y="2098"/>
                    <a:pt x="3040" y="1915"/>
                    <a:pt x="3071" y="1733"/>
                  </a:cubicBezTo>
                  <a:cubicBezTo>
                    <a:pt x="3101" y="1551"/>
                    <a:pt x="3101" y="1338"/>
                    <a:pt x="3071" y="1155"/>
                  </a:cubicBezTo>
                  <a:cubicBezTo>
                    <a:pt x="3040" y="973"/>
                    <a:pt x="2949" y="791"/>
                    <a:pt x="2858" y="639"/>
                  </a:cubicBezTo>
                  <a:cubicBezTo>
                    <a:pt x="2767" y="487"/>
                    <a:pt x="2615" y="335"/>
                    <a:pt x="2463" y="244"/>
                  </a:cubicBezTo>
                  <a:cubicBezTo>
                    <a:pt x="2250" y="92"/>
                    <a:pt x="1946" y="0"/>
                    <a:pt x="1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14"/>
            <p:cNvSpPr/>
            <p:nvPr/>
          </p:nvSpPr>
          <p:spPr>
            <a:xfrm>
              <a:off x="6771675" y="470675"/>
              <a:ext cx="72975" cy="36475"/>
            </a:xfrm>
            <a:custGeom>
              <a:avLst/>
              <a:gdLst/>
              <a:ahLst/>
              <a:cxnLst/>
              <a:rect l="l" t="t" r="r" b="b"/>
              <a:pathLst>
                <a:path w="2919" h="1459" extrusionOk="0">
                  <a:moveTo>
                    <a:pt x="0" y="0"/>
                  </a:moveTo>
                  <a:cubicBezTo>
                    <a:pt x="0" y="790"/>
                    <a:pt x="639" y="1459"/>
                    <a:pt x="1459" y="1459"/>
                  </a:cubicBezTo>
                  <a:cubicBezTo>
                    <a:pt x="2250" y="1459"/>
                    <a:pt x="2918" y="790"/>
                    <a:pt x="29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14"/>
            <p:cNvSpPr/>
            <p:nvPr/>
          </p:nvSpPr>
          <p:spPr>
            <a:xfrm>
              <a:off x="6435800" y="470675"/>
              <a:ext cx="72975" cy="36475"/>
            </a:xfrm>
            <a:custGeom>
              <a:avLst/>
              <a:gdLst/>
              <a:ahLst/>
              <a:cxnLst/>
              <a:rect l="l" t="t" r="r" b="b"/>
              <a:pathLst>
                <a:path w="2919" h="1459" extrusionOk="0">
                  <a:moveTo>
                    <a:pt x="0" y="0"/>
                  </a:moveTo>
                  <a:cubicBezTo>
                    <a:pt x="0" y="790"/>
                    <a:pt x="669" y="1459"/>
                    <a:pt x="1459" y="1459"/>
                  </a:cubicBezTo>
                  <a:cubicBezTo>
                    <a:pt x="2280" y="1459"/>
                    <a:pt x="2918" y="790"/>
                    <a:pt x="29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14"/>
            <p:cNvSpPr/>
            <p:nvPr/>
          </p:nvSpPr>
          <p:spPr>
            <a:xfrm>
              <a:off x="7287625" y="4377250"/>
              <a:ext cx="60075" cy="69175"/>
            </a:xfrm>
            <a:custGeom>
              <a:avLst/>
              <a:gdLst/>
              <a:ahLst/>
              <a:cxnLst/>
              <a:rect l="l" t="t" r="r" b="b"/>
              <a:pathLst>
                <a:path w="2403" h="2767" extrusionOk="0">
                  <a:moveTo>
                    <a:pt x="943" y="1"/>
                  </a:moveTo>
                  <a:cubicBezTo>
                    <a:pt x="670" y="1"/>
                    <a:pt x="366" y="92"/>
                    <a:pt x="123" y="244"/>
                  </a:cubicBezTo>
                  <a:cubicBezTo>
                    <a:pt x="92" y="274"/>
                    <a:pt x="31" y="305"/>
                    <a:pt x="1" y="335"/>
                  </a:cubicBezTo>
                  <a:lnTo>
                    <a:pt x="1612" y="2767"/>
                  </a:lnTo>
                  <a:cubicBezTo>
                    <a:pt x="1642" y="2736"/>
                    <a:pt x="1703" y="2675"/>
                    <a:pt x="1764" y="2645"/>
                  </a:cubicBezTo>
                  <a:cubicBezTo>
                    <a:pt x="1916" y="2554"/>
                    <a:pt x="2037" y="2432"/>
                    <a:pt x="2159" y="2280"/>
                  </a:cubicBezTo>
                  <a:cubicBezTo>
                    <a:pt x="2250" y="2098"/>
                    <a:pt x="2341" y="1916"/>
                    <a:pt x="2372" y="1733"/>
                  </a:cubicBezTo>
                  <a:cubicBezTo>
                    <a:pt x="2402" y="1551"/>
                    <a:pt x="2402" y="1338"/>
                    <a:pt x="2372" y="1156"/>
                  </a:cubicBezTo>
                  <a:cubicBezTo>
                    <a:pt x="2341" y="973"/>
                    <a:pt x="2250" y="791"/>
                    <a:pt x="2159" y="639"/>
                  </a:cubicBezTo>
                  <a:cubicBezTo>
                    <a:pt x="1885" y="244"/>
                    <a:pt x="1430" y="1"/>
                    <a:pt x="9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14"/>
            <p:cNvSpPr/>
            <p:nvPr/>
          </p:nvSpPr>
          <p:spPr>
            <a:xfrm>
              <a:off x="7262550" y="518525"/>
              <a:ext cx="85150" cy="72225"/>
            </a:xfrm>
            <a:custGeom>
              <a:avLst/>
              <a:gdLst/>
              <a:ahLst/>
              <a:cxnLst/>
              <a:rect l="l" t="t" r="r" b="b"/>
              <a:pathLst>
                <a:path w="3406" h="2889" extrusionOk="0">
                  <a:moveTo>
                    <a:pt x="1946" y="1"/>
                  </a:moveTo>
                  <a:cubicBezTo>
                    <a:pt x="1" y="1"/>
                    <a:pt x="1" y="2889"/>
                    <a:pt x="1946" y="2889"/>
                  </a:cubicBezTo>
                  <a:cubicBezTo>
                    <a:pt x="2250" y="2889"/>
                    <a:pt x="2524" y="2797"/>
                    <a:pt x="2767" y="2645"/>
                  </a:cubicBezTo>
                  <a:cubicBezTo>
                    <a:pt x="3071" y="2433"/>
                    <a:pt x="3314" y="2098"/>
                    <a:pt x="3375" y="1733"/>
                  </a:cubicBezTo>
                  <a:cubicBezTo>
                    <a:pt x="3405" y="1642"/>
                    <a:pt x="3405" y="1551"/>
                    <a:pt x="3405" y="1430"/>
                  </a:cubicBezTo>
                  <a:cubicBezTo>
                    <a:pt x="3405" y="1338"/>
                    <a:pt x="3405" y="1247"/>
                    <a:pt x="3375" y="1156"/>
                  </a:cubicBezTo>
                  <a:cubicBezTo>
                    <a:pt x="3344" y="974"/>
                    <a:pt x="3253" y="791"/>
                    <a:pt x="3162" y="639"/>
                  </a:cubicBezTo>
                  <a:cubicBezTo>
                    <a:pt x="3040" y="487"/>
                    <a:pt x="2919" y="366"/>
                    <a:pt x="2767" y="244"/>
                  </a:cubicBezTo>
                  <a:cubicBezTo>
                    <a:pt x="2524" y="92"/>
                    <a:pt x="2250" y="1"/>
                    <a:pt x="1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14"/>
            <p:cNvSpPr/>
            <p:nvPr/>
          </p:nvSpPr>
          <p:spPr>
            <a:xfrm>
              <a:off x="6927450" y="2363550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61" y="2918"/>
                    <a:pt x="3861" y="0"/>
                    <a:pt x="1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14"/>
            <p:cNvSpPr/>
            <p:nvPr/>
          </p:nvSpPr>
          <p:spPr>
            <a:xfrm>
              <a:off x="7269400" y="2028425"/>
              <a:ext cx="78300" cy="72975"/>
            </a:xfrm>
            <a:custGeom>
              <a:avLst/>
              <a:gdLst/>
              <a:ahLst/>
              <a:cxnLst/>
              <a:rect l="l" t="t" r="r" b="b"/>
              <a:pathLst>
                <a:path w="3132" h="2919" extrusionOk="0">
                  <a:moveTo>
                    <a:pt x="1672" y="1"/>
                  </a:moveTo>
                  <a:cubicBezTo>
                    <a:pt x="1368" y="1"/>
                    <a:pt x="1095" y="92"/>
                    <a:pt x="852" y="244"/>
                  </a:cubicBezTo>
                  <a:cubicBezTo>
                    <a:pt x="0" y="822"/>
                    <a:pt x="0" y="2098"/>
                    <a:pt x="852" y="2676"/>
                  </a:cubicBezTo>
                  <a:cubicBezTo>
                    <a:pt x="1095" y="2828"/>
                    <a:pt x="1399" y="2919"/>
                    <a:pt x="1672" y="2919"/>
                  </a:cubicBezTo>
                  <a:cubicBezTo>
                    <a:pt x="1976" y="2919"/>
                    <a:pt x="2250" y="2828"/>
                    <a:pt x="2493" y="2676"/>
                  </a:cubicBezTo>
                  <a:cubicBezTo>
                    <a:pt x="2645" y="2554"/>
                    <a:pt x="2766" y="2433"/>
                    <a:pt x="2858" y="2281"/>
                  </a:cubicBezTo>
                  <a:cubicBezTo>
                    <a:pt x="2979" y="2129"/>
                    <a:pt x="3040" y="1946"/>
                    <a:pt x="3101" y="1764"/>
                  </a:cubicBezTo>
                  <a:cubicBezTo>
                    <a:pt x="3131" y="1551"/>
                    <a:pt x="3131" y="1369"/>
                    <a:pt x="3101" y="1186"/>
                  </a:cubicBezTo>
                  <a:cubicBezTo>
                    <a:pt x="3040" y="974"/>
                    <a:pt x="2979" y="822"/>
                    <a:pt x="2858" y="639"/>
                  </a:cubicBezTo>
                  <a:cubicBezTo>
                    <a:pt x="2584" y="244"/>
                    <a:pt x="2159" y="1"/>
                    <a:pt x="16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14"/>
            <p:cNvSpPr/>
            <p:nvPr/>
          </p:nvSpPr>
          <p:spPr>
            <a:xfrm>
              <a:off x="7261800" y="2364300"/>
              <a:ext cx="85900" cy="72225"/>
            </a:xfrm>
            <a:custGeom>
              <a:avLst/>
              <a:gdLst/>
              <a:ahLst/>
              <a:cxnLst/>
              <a:rect l="l" t="t" r="r" b="b"/>
              <a:pathLst>
                <a:path w="3436" h="2889" extrusionOk="0">
                  <a:moveTo>
                    <a:pt x="2007" y="1"/>
                  </a:moveTo>
                  <a:cubicBezTo>
                    <a:pt x="578" y="1"/>
                    <a:pt x="0" y="1855"/>
                    <a:pt x="1186" y="2645"/>
                  </a:cubicBezTo>
                  <a:lnTo>
                    <a:pt x="1156" y="2645"/>
                  </a:lnTo>
                  <a:cubicBezTo>
                    <a:pt x="1399" y="2797"/>
                    <a:pt x="1703" y="2888"/>
                    <a:pt x="1976" y="2888"/>
                  </a:cubicBezTo>
                  <a:cubicBezTo>
                    <a:pt x="2280" y="2888"/>
                    <a:pt x="2554" y="2797"/>
                    <a:pt x="2797" y="2645"/>
                  </a:cubicBezTo>
                  <a:cubicBezTo>
                    <a:pt x="3101" y="2432"/>
                    <a:pt x="3344" y="2098"/>
                    <a:pt x="3405" y="1733"/>
                  </a:cubicBezTo>
                  <a:cubicBezTo>
                    <a:pt x="3435" y="1642"/>
                    <a:pt x="3435" y="1521"/>
                    <a:pt x="3435" y="1429"/>
                  </a:cubicBezTo>
                  <a:cubicBezTo>
                    <a:pt x="3435" y="1338"/>
                    <a:pt x="3435" y="1247"/>
                    <a:pt x="3405" y="1156"/>
                  </a:cubicBezTo>
                  <a:cubicBezTo>
                    <a:pt x="3374" y="943"/>
                    <a:pt x="3283" y="791"/>
                    <a:pt x="3192" y="609"/>
                  </a:cubicBezTo>
                  <a:cubicBezTo>
                    <a:pt x="3070" y="457"/>
                    <a:pt x="2949" y="335"/>
                    <a:pt x="2797" y="244"/>
                  </a:cubicBezTo>
                  <a:cubicBezTo>
                    <a:pt x="2554" y="92"/>
                    <a:pt x="2280" y="1"/>
                    <a:pt x="20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14"/>
            <p:cNvSpPr/>
            <p:nvPr/>
          </p:nvSpPr>
          <p:spPr>
            <a:xfrm>
              <a:off x="7261800" y="2196375"/>
              <a:ext cx="85900" cy="72200"/>
            </a:xfrm>
            <a:custGeom>
              <a:avLst/>
              <a:gdLst/>
              <a:ahLst/>
              <a:cxnLst/>
              <a:rect l="l" t="t" r="r" b="b"/>
              <a:pathLst>
                <a:path w="3436" h="2888" extrusionOk="0">
                  <a:moveTo>
                    <a:pt x="2007" y="0"/>
                  </a:moveTo>
                  <a:cubicBezTo>
                    <a:pt x="578" y="0"/>
                    <a:pt x="0" y="1854"/>
                    <a:pt x="1186" y="2645"/>
                  </a:cubicBezTo>
                  <a:lnTo>
                    <a:pt x="1156" y="2645"/>
                  </a:lnTo>
                  <a:cubicBezTo>
                    <a:pt x="1399" y="2797"/>
                    <a:pt x="1703" y="2888"/>
                    <a:pt x="1976" y="2888"/>
                  </a:cubicBezTo>
                  <a:cubicBezTo>
                    <a:pt x="2463" y="2888"/>
                    <a:pt x="2918" y="2645"/>
                    <a:pt x="3192" y="2250"/>
                  </a:cubicBezTo>
                  <a:cubicBezTo>
                    <a:pt x="3283" y="2098"/>
                    <a:pt x="3374" y="1915"/>
                    <a:pt x="3405" y="1733"/>
                  </a:cubicBezTo>
                  <a:cubicBezTo>
                    <a:pt x="3435" y="1642"/>
                    <a:pt x="3435" y="1551"/>
                    <a:pt x="3435" y="1429"/>
                  </a:cubicBezTo>
                  <a:cubicBezTo>
                    <a:pt x="3435" y="1338"/>
                    <a:pt x="3435" y="1247"/>
                    <a:pt x="3405" y="1155"/>
                  </a:cubicBezTo>
                  <a:cubicBezTo>
                    <a:pt x="3374" y="973"/>
                    <a:pt x="3283" y="791"/>
                    <a:pt x="3192" y="608"/>
                  </a:cubicBezTo>
                  <a:cubicBezTo>
                    <a:pt x="3101" y="487"/>
                    <a:pt x="2949" y="335"/>
                    <a:pt x="2797" y="244"/>
                  </a:cubicBezTo>
                  <a:cubicBezTo>
                    <a:pt x="2554" y="92"/>
                    <a:pt x="2280" y="0"/>
                    <a:pt x="20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14"/>
            <p:cNvSpPr/>
            <p:nvPr/>
          </p:nvSpPr>
          <p:spPr>
            <a:xfrm>
              <a:off x="7261050" y="1861250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2006" y="1"/>
                  </a:moveTo>
                  <a:cubicBezTo>
                    <a:pt x="578" y="1"/>
                    <a:pt x="0" y="1855"/>
                    <a:pt x="1186" y="2645"/>
                  </a:cubicBezTo>
                  <a:cubicBezTo>
                    <a:pt x="1429" y="2797"/>
                    <a:pt x="1733" y="2888"/>
                    <a:pt x="2006" y="2888"/>
                  </a:cubicBezTo>
                  <a:cubicBezTo>
                    <a:pt x="2310" y="2888"/>
                    <a:pt x="2584" y="2797"/>
                    <a:pt x="2827" y="2645"/>
                  </a:cubicBezTo>
                  <a:cubicBezTo>
                    <a:pt x="2979" y="2524"/>
                    <a:pt x="3100" y="2402"/>
                    <a:pt x="3192" y="2250"/>
                  </a:cubicBezTo>
                  <a:cubicBezTo>
                    <a:pt x="3313" y="2098"/>
                    <a:pt x="3374" y="1916"/>
                    <a:pt x="3435" y="1733"/>
                  </a:cubicBezTo>
                  <a:cubicBezTo>
                    <a:pt x="3435" y="1642"/>
                    <a:pt x="3465" y="1521"/>
                    <a:pt x="3465" y="1429"/>
                  </a:cubicBezTo>
                  <a:cubicBezTo>
                    <a:pt x="3465" y="1338"/>
                    <a:pt x="3435" y="1247"/>
                    <a:pt x="3435" y="1156"/>
                  </a:cubicBezTo>
                  <a:cubicBezTo>
                    <a:pt x="3374" y="974"/>
                    <a:pt x="3313" y="791"/>
                    <a:pt x="3192" y="609"/>
                  </a:cubicBezTo>
                  <a:cubicBezTo>
                    <a:pt x="3100" y="487"/>
                    <a:pt x="2979" y="335"/>
                    <a:pt x="2827" y="244"/>
                  </a:cubicBezTo>
                  <a:cubicBezTo>
                    <a:pt x="2584" y="92"/>
                    <a:pt x="2310" y="1"/>
                    <a:pt x="2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14"/>
            <p:cNvSpPr/>
            <p:nvPr/>
          </p:nvSpPr>
          <p:spPr>
            <a:xfrm>
              <a:off x="7261050" y="2699425"/>
              <a:ext cx="86650" cy="72975"/>
            </a:xfrm>
            <a:custGeom>
              <a:avLst/>
              <a:gdLst/>
              <a:ahLst/>
              <a:cxnLst/>
              <a:rect l="l" t="t" r="r" b="b"/>
              <a:pathLst>
                <a:path w="3466" h="2919" extrusionOk="0">
                  <a:moveTo>
                    <a:pt x="2006" y="0"/>
                  </a:moveTo>
                  <a:cubicBezTo>
                    <a:pt x="578" y="0"/>
                    <a:pt x="0" y="1854"/>
                    <a:pt x="1186" y="2675"/>
                  </a:cubicBezTo>
                  <a:cubicBezTo>
                    <a:pt x="1429" y="2827"/>
                    <a:pt x="1733" y="2918"/>
                    <a:pt x="2006" y="2918"/>
                  </a:cubicBezTo>
                  <a:cubicBezTo>
                    <a:pt x="2310" y="2918"/>
                    <a:pt x="2584" y="2827"/>
                    <a:pt x="2827" y="2675"/>
                  </a:cubicBezTo>
                  <a:cubicBezTo>
                    <a:pt x="2979" y="2553"/>
                    <a:pt x="3100" y="2432"/>
                    <a:pt x="3192" y="2280"/>
                  </a:cubicBezTo>
                  <a:cubicBezTo>
                    <a:pt x="3313" y="2128"/>
                    <a:pt x="3374" y="1946"/>
                    <a:pt x="3435" y="1763"/>
                  </a:cubicBezTo>
                  <a:cubicBezTo>
                    <a:pt x="3435" y="1672"/>
                    <a:pt x="3465" y="1550"/>
                    <a:pt x="3465" y="1459"/>
                  </a:cubicBezTo>
                  <a:cubicBezTo>
                    <a:pt x="3465" y="1368"/>
                    <a:pt x="3435" y="1277"/>
                    <a:pt x="3435" y="1186"/>
                  </a:cubicBezTo>
                  <a:cubicBezTo>
                    <a:pt x="3344" y="791"/>
                    <a:pt x="3131" y="487"/>
                    <a:pt x="2797" y="243"/>
                  </a:cubicBezTo>
                  <a:cubicBezTo>
                    <a:pt x="2553" y="91"/>
                    <a:pt x="2280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14"/>
            <p:cNvSpPr/>
            <p:nvPr/>
          </p:nvSpPr>
          <p:spPr>
            <a:xfrm>
              <a:off x="7269400" y="3035300"/>
              <a:ext cx="78300" cy="72975"/>
            </a:xfrm>
            <a:custGeom>
              <a:avLst/>
              <a:gdLst/>
              <a:ahLst/>
              <a:cxnLst/>
              <a:rect l="l" t="t" r="r" b="b"/>
              <a:pathLst>
                <a:path w="3132" h="2919" extrusionOk="0">
                  <a:moveTo>
                    <a:pt x="1672" y="0"/>
                  </a:moveTo>
                  <a:cubicBezTo>
                    <a:pt x="1399" y="0"/>
                    <a:pt x="1095" y="91"/>
                    <a:pt x="852" y="243"/>
                  </a:cubicBezTo>
                  <a:cubicBezTo>
                    <a:pt x="0" y="821"/>
                    <a:pt x="0" y="2097"/>
                    <a:pt x="852" y="2675"/>
                  </a:cubicBezTo>
                  <a:cubicBezTo>
                    <a:pt x="1095" y="2827"/>
                    <a:pt x="1399" y="2918"/>
                    <a:pt x="1672" y="2918"/>
                  </a:cubicBezTo>
                  <a:cubicBezTo>
                    <a:pt x="2159" y="2918"/>
                    <a:pt x="2614" y="2675"/>
                    <a:pt x="2888" y="2280"/>
                  </a:cubicBezTo>
                  <a:cubicBezTo>
                    <a:pt x="2979" y="2097"/>
                    <a:pt x="3070" y="1945"/>
                    <a:pt x="3101" y="1763"/>
                  </a:cubicBezTo>
                  <a:cubicBezTo>
                    <a:pt x="3131" y="1550"/>
                    <a:pt x="3131" y="1368"/>
                    <a:pt x="3101" y="1155"/>
                  </a:cubicBezTo>
                  <a:cubicBezTo>
                    <a:pt x="3070" y="973"/>
                    <a:pt x="2979" y="790"/>
                    <a:pt x="2888" y="638"/>
                  </a:cubicBezTo>
                  <a:cubicBezTo>
                    <a:pt x="2614" y="243"/>
                    <a:pt x="2159" y="0"/>
                    <a:pt x="16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14"/>
            <p:cNvSpPr/>
            <p:nvPr/>
          </p:nvSpPr>
          <p:spPr>
            <a:xfrm>
              <a:off x="7269400" y="2532250"/>
              <a:ext cx="78300" cy="72200"/>
            </a:xfrm>
            <a:custGeom>
              <a:avLst/>
              <a:gdLst/>
              <a:ahLst/>
              <a:cxnLst/>
              <a:rect l="l" t="t" r="r" b="b"/>
              <a:pathLst>
                <a:path w="3132" h="2888" extrusionOk="0">
                  <a:moveTo>
                    <a:pt x="1672" y="0"/>
                  </a:moveTo>
                  <a:cubicBezTo>
                    <a:pt x="1368" y="0"/>
                    <a:pt x="1095" y="91"/>
                    <a:pt x="852" y="243"/>
                  </a:cubicBezTo>
                  <a:cubicBezTo>
                    <a:pt x="0" y="821"/>
                    <a:pt x="0" y="2067"/>
                    <a:pt x="852" y="2645"/>
                  </a:cubicBezTo>
                  <a:cubicBezTo>
                    <a:pt x="1095" y="2797"/>
                    <a:pt x="1399" y="2888"/>
                    <a:pt x="1672" y="2888"/>
                  </a:cubicBezTo>
                  <a:cubicBezTo>
                    <a:pt x="1976" y="2888"/>
                    <a:pt x="2250" y="2797"/>
                    <a:pt x="2493" y="2645"/>
                  </a:cubicBezTo>
                  <a:cubicBezTo>
                    <a:pt x="2645" y="2553"/>
                    <a:pt x="2766" y="2401"/>
                    <a:pt x="2858" y="2280"/>
                  </a:cubicBezTo>
                  <a:cubicBezTo>
                    <a:pt x="2979" y="2097"/>
                    <a:pt x="3040" y="1915"/>
                    <a:pt x="3101" y="1733"/>
                  </a:cubicBezTo>
                  <a:cubicBezTo>
                    <a:pt x="3131" y="1550"/>
                    <a:pt x="3131" y="1338"/>
                    <a:pt x="3101" y="1155"/>
                  </a:cubicBezTo>
                  <a:cubicBezTo>
                    <a:pt x="3040" y="973"/>
                    <a:pt x="2979" y="790"/>
                    <a:pt x="2858" y="639"/>
                  </a:cubicBezTo>
                  <a:cubicBezTo>
                    <a:pt x="2584" y="243"/>
                    <a:pt x="2159" y="0"/>
                    <a:pt x="16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14"/>
            <p:cNvSpPr/>
            <p:nvPr/>
          </p:nvSpPr>
          <p:spPr>
            <a:xfrm>
              <a:off x="7261800" y="2867350"/>
              <a:ext cx="85900" cy="72225"/>
            </a:xfrm>
            <a:custGeom>
              <a:avLst/>
              <a:gdLst/>
              <a:ahLst/>
              <a:cxnLst/>
              <a:rect l="l" t="t" r="r" b="b"/>
              <a:pathLst>
                <a:path w="3436" h="2889" extrusionOk="0">
                  <a:moveTo>
                    <a:pt x="2007" y="1"/>
                  </a:moveTo>
                  <a:cubicBezTo>
                    <a:pt x="578" y="1"/>
                    <a:pt x="0" y="1855"/>
                    <a:pt x="1186" y="2675"/>
                  </a:cubicBezTo>
                  <a:lnTo>
                    <a:pt x="1156" y="2645"/>
                  </a:lnTo>
                  <a:lnTo>
                    <a:pt x="1156" y="2645"/>
                  </a:lnTo>
                  <a:cubicBezTo>
                    <a:pt x="1399" y="2827"/>
                    <a:pt x="1703" y="2888"/>
                    <a:pt x="1976" y="2888"/>
                  </a:cubicBezTo>
                  <a:cubicBezTo>
                    <a:pt x="2280" y="2888"/>
                    <a:pt x="2554" y="2827"/>
                    <a:pt x="2797" y="2645"/>
                  </a:cubicBezTo>
                  <a:cubicBezTo>
                    <a:pt x="3101" y="2432"/>
                    <a:pt x="3344" y="2098"/>
                    <a:pt x="3405" y="1733"/>
                  </a:cubicBezTo>
                  <a:cubicBezTo>
                    <a:pt x="3435" y="1642"/>
                    <a:pt x="3435" y="1551"/>
                    <a:pt x="3435" y="1460"/>
                  </a:cubicBezTo>
                  <a:cubicBezTo>
                    <a:pt x="3435" y="1338"/>
                    <a:pt x="3435" y="1247"/>
                    <a:pt x="3405" y="1156"/>
                  </a:cubicBezTo>
                  <a:cubicBezTo>
                    <a:pt x="3374" y="973"/>
                    <a:pt x="3283" y="791"/>
                    <a:pt x="3192" y="639"/>
                  </a:cubicBezTo>
                  <a:cubicBezTo>
                    <a:pt x="3070" y="487"/>
                    <a:pt x="2949" y="365"/>
                    <a:pt x="2797" y="244"/>
                  </a:cubicBezTo>
                  <a:cubicBezTo>
                    <a:pt x="2554" y="92"/>
                    <a:pt x="2280" y="1"/>
                    <a:pt x="20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14"/>
            <p:cNvSpPr/>
            <p:nvPr/>
          </p:nvSpPr>
          <p:spPr>
            <a:xfrm>
              <a:off x="7261050" y="3203225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2006" y="0"/>
                  </a:moveTo>
                  <a:cubicBezTo>
                    <a:pt x="578" y="0"/>
                    <a:pt x="0" y="1855"/>
                    <a:pt x="1186" y="2645"/>
                  </a:cubicBezTo>
                  <a:cubicBezTo>
                    <a:pt x="1429" y="2797"/>
                    <a:pt x="1733" y="2888"/>
                    <a:pt x="2006" y="2888"/>
                  </a:cubicBezTo>
                  <a:cubicBezTo>
                    <a:pt x="2310" y="2888"/>
                    <a:pt x="2584" y="2797"/>
                    <a:pt x="2827" y="2645"/>
                  </a:cubicBezTo>
                  <a:cubicBezTo>
                    <a:pt x="2979" y="2523"/>
                    <a:pt x="3100" y="2402"/>
                    <a:pt x="3192" y="2250"/>
                  </a:cubicBezTo>
                  <a:cubicBezTo>
                    <a:pt x="3313" y="2098"/>
                    <a:pt x="3374" y="1915"/>
                    <a:pt x="3435" y="1733"/>
                  </a:cubicBezTo>
                  <a:cubicBezTo>
                    <a:pt x="3435" y="1642"/>
                    <a:pt x="3465" y="1551"/>
                    <a:pt x="3465" y="1459"/>
                  </a:cubicBezTo>
                  <a:cubicBezTo>
                    <a:pt x="3465" y="1338"/>
                    <a:pt x="3435" y="1247"/>
                    <a:pt x="3435" y="1156"/>
                  </a:cubicBezTo>
                  <a:cubicBezTo>
                    <a:pt x="3344" y="791"/>
                    <a:pt x="3131" y="456"/>
                    <a:pt x="2797" y="244"/>
                  </a:cubicBezTo>
                  <a:cubicBezTo>
                    <a:pt x="2553" y="92"/>
                    <a:pt x="2280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14"/>
            <p:cNvSpPr/>
            <p:nvPr/>
          </p:nvSpPr>
          <p:spPr>
            <a:xfrm>
              <a:off x="6927450" y="2867350"/>
              <a:ext cx="96525" cy="72225"/>
            </a:xfrm>
            <a:custGeom>
              <a:avLst/>
              <a:gdLst/>
              <a:ahLst/>
              <a:cxnLst/>
              <a:rect l="l" t="t" r="r" b="b"/>
              <a:pathLst>
                <a:path w="3861" h="2889" extrusionOk="0">
                  <a:moveTo>
                    <a:pt x="1946" y="1"/>
                  </a:moveTo>
                  <a:cubicBezTo>
                    <a:pt x="0" y="1"/>
                    <a:pt x="0" y="2888"/>
                    <a:pt x="1946" y="2888"/>
                  </a:cubicBezTo>
                  <a:cubicBezTo>
                    <a:pt x="3861" y="2888"/>
                    <a:pt x="3861" y="1"/>
                    <a:pt x="1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14"/>
            <p:cNvSpPr/>
            <p:nvPr/>
          </p:nvSpPr>
          <p:spPr>
            <a:xfrm>
              <a:off x="7094625" y="3621925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3" y="2493"/>
                  </a:cubicBezTo>
                  <a:cubicBezTo>
                    <a:pt x="1238" y="2788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59"/>
                  </a:cubicBezTo>
                  <a:cubicBezTo>
                    <a:pt x="3405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14"/>
            <p:cNvSpPr/>
            <p:nvPr/>
          </p:nvSpPr>
          <p:spPr>
            <a:xfrm>
              <a:off x="7094625" y="378985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3" y="2493"/>
                  </a:cubicBezTo>
                  <a:cubicBezTo>
                    <a:pt x="1238" y="2789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60"/>
                  </a:cubicBezTo>
                  <a:cubicBezTo>
                    <a:pt x="3405" y="639"/>
                    <a:pt x="2766" y="1"/>
                    <a:pt x="1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14"/>
            <p:cNvSpPr/>
            <p:nvPr/>
          </p:nvSpPr>
          <p:spPr>
            <a:xfrm>
              <a:off x="7094625" y="395780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50"/>
                    <a:pt x="912" y="2493"/>
                  </a:cubicBezTo>
                  <a:cubicBezTo>
                    <a:pt x="1218" y="2788"/>
                    <a:pt x="1587" y="2921"/>
                    <a:pt x="1946" y="2921"/>
                  </a:cubicBezTo>
                  <a:cubicBezTo>
                    <a:pt x="2696" y="2921"/>
                    <a:pt x="3405" y="2343"/>
                    <a:pt x="3405" y="1459"/>
                  </a:cubicBezTo>
                  <a:cubicBezTo>
                    <a:pt x="3405" y="639"/>
                    <a:pt x="2766" y="0"/>
                    <a:pt x="1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14"/>
            <p:cNvSpPr/>
            <p:nvPr/>
          </p:nvSpPr>
          <p:spPr>
            <a:xfrm>
              <a:off x="6616650" y="3370400"/>
              <a:ext cx="60050" cy="69175"/>
            </a:xfrm>
            <a:custGeom>
              <a:avLst/>
              <a:gdLst/>
              <a:ahLst/>
              <a:cxnLst/>
              <a:rect l="l" t="t" r="r" b="b"/>
              <a:pathLst>
                <a:path w="2402" h="2767" extrusionOk="0">
                  <a:moveTo>
                    <a:pt x="943" y="1"/>
                  </a:moveTo>
                  <a:cubicBezTo>
                    <a:pt x="639" y="1"/>
                    <a:pt x="365" y="92"/>
                    <a:pt x="122" y="244"/>
                  </a:cubicBezTo>
                  <a:cubicBezTo>
                    <a:pt x="92" y="274"/>
                    <a:pt x="31" y="304"/>
                    <a:pt x="1" y="365"/>
                  </a:cubicBezTo>
                  <a:lnTo>
                    <a:pt x="1612" y="2767"/>
                  </a:lnTo>
                  <a:cubicBezTo>
                    <a:pt x="2098" y="2493"/>
                    <a:pt x="2402" y="2007"/>
                    <a:pt x="2402" y="1460"/>
                  </a:cubicBezTo>
                  <a:cubicBezTo>
                    <a:pt x="2402" y="639"/>
                    <a:pt x="1733" y="1"/>
                    <a:pt x="9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14"/>
            <p:cNvSpPr/>
            <p:nvPr/>
          </p:nvSpPr>
          <p:spPr>
            <a:xfrm>
              <a:off x="6784575" y="3622025"/>
              <a:ext cx="60075" cy="69075"/>
            </a:xfrm>
            <a:custGeom>
              <a:avLst/>
              <a:gdLst/>
              <a:ahLst/>
              <a:cxnLst/>
              <a:rect l="l" t="t" r="r" b="b"/>
              <a:pathLst>
                <a:path w="2403" h="2763" extrusionOk="0">
                  <a:moveTo>
                    <a:pt x="947" y="0"/>
                  </a:moveTo>
                  <a:cubicBezTo>
                    <a:pt x="621" y="0"/>
                    <a:pt x="287" y="112"/>
                    <a:pt x="1" y="361"/>
                  </a:cubicBezTo>
                  <a:lnTo>
                    <a:pt x="1582" y="2762"/>
                  </a:lnTo>
                  <a:cubicBezTo>
                    <a:pt x="2068" y="2519"/>
                    <a:pt x="2402" y="2003"/>
                    <a:pt x="2402" y="1455"/>
                  </a:cubicBezTo>
                  <a:cubicBezTo>
                    <a:pt x="2402" y="588"/>
                    <a:pt x="1695" y="0"/>
                    <a:pt x="9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14"/>
            <p:cNvSpPr/>
            <p:nvPr/>
          </p:nvSpPr>
          <p:spPr>
            <a:xfrm>
              <a:off x="6590050" y="3202475"/>
              <a:ext cx="98825" cy="72975"/>
            </a:xfrm>
            <a:custGeom>
              <a:avLst/>
              <a:gdLst/>
              <a:ahLst/>
              <a:cxnLst/>
              <a:rect l="l" t="t" r="r" b="b"/>
              <a:pathLst>
                <a:path w="3953" h="2919" extrusionOk="0">
                  <a:moveTo>
                    <a:pt x="2007" y="0"/>
                  </a:moveTo>
                  <a:cubicBezTo>
                    <a:pt x="578" y="0"/>
                    <a:pt x="1" y="1854"/>
                    <a:pt x="1186" y="2675"/>
                  </a:cubicBezTo>
                  <a:cubicBezTo>
                    <a:pt x="1429" y="2827"/>
                    <a:pt x="1703" y="2918"/>
                    <a:pt x="2007" y="2918"/>
                  </a:cubicBezTo>
                  <a:cubicBezTo>
                    <a:pt x="3952" y="2918"/>
                    <a:pt x="3952" y="0"/>
                    <a:pt x="20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14"/>
            <p:cNvSpPr/>
            <p:nvPr/>
          </p:nvSpPr>
          <p:spPr>
            <a:xfrm>
              <a:off x="7094625" y="278300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3" y="2493"/>
                  </a:cubicBezTo>
                  <a:cubicBezTo>
                    <a:pt x="1238" y="2789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60"/>
                  </a:cubicBezTo>
                  <a:cubicBezTo>
                    <a:pt x="3405" y="669"/>
                    <a:pt x="2766" y="1"/>
                    <a:pt x="1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14"/>
            <p:cNvSpPr/>
            <p:nvPr/>
          </p:nvSpPr>
          <p:spPr>
            <a:xfrm>
              <a:off x="7094625" y="295095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3" y="2493"/>
                  </a:cubicBezTo>
                  <a:cubicBezTo>
                    <a:pt x="1238" y="2788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59"/>
                  </a:cubicBezTo>
                  <a:cubicBezTo>
                    <a:pt x="3405" y="638"/>
                    <a:pt x="2766" y="0"/>
                    <a:pt x="1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14"/>
            <p:cNvSpPr/>
            <p:nvPr/>
          </p:nvSpPr>
          <p:spPr>
            <a:xfrm>
              <a:off x="7094625" y="3286825"/>
              <a:ext cx="85125" cy="72600"/>
            </a:xfrm>
            <a:custGeom>
              <a:avLst/>
              <a:gdLst/>
              <a:ahLst/>
              <a:cxnLst/>
              <a:rect l="l" t="t" r="r" b="b"/>
              <a:pathLst>
                <a:path w="3405" h="2904" extrusionOk="0">
                  <a:moveTo>
                    <a:pt x="1976" y="0"/>
                  </a:moveTo>
                  <a:cubicBezTo>
                    <a:pt x="669" y="0"/>
                    <a:pt x="0" y="1550"/>
                    <a:pt x="943" y="2462"/>
                  </a:cubicBezTo>
                  <a:cubicBezTo>
                    <a:pt x="1238" y="2768"/>
                    <a:pt x="1601" y="2904"/>
                    <a:pt x="1956" y="2904"/>
                  </a:cubicBezTo>
                  <a:cubicBezTo>
                    <a:pt x="2697" y="2904"/>
                    <a:pt x="3405" y="2312"/>
                    <a:pt x="3405" y="1429"/>
                  </a:cubicBezTo>
                  <a:cubicBezTo>
                    <a:pt x="3405" y="638"/>
                    <a:pt x="2766" y="0"/>
                    <a:pt x="1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14"/>
            <p:cNvSpPr/>
            <p:nvPr/>
          </p:nvSpPr>
          <p:spPr>
            <a:xfrm>
              <a:off x="7106025" y="3456275"/>
              <a:ext cx="75250" cy="72975"/>
            </a:xfrm>
            <a:custGeom>
              <a:avLst/>
              <a:gdLst/>
              <a:ahLst/>
              <a:cxnLst/>
              <a:rect l="l" t="t" r="r" b="b"/>
              <a:pathLst>
                <a:path w="3010" h="2919" extrusionOk="0">
                  <a:moveTo>
                    <a:pt x="1490" y="0"/>
                  </a:moveTo>
                  <a:cubicBezTo>
                    <a:pt x="783" y="0"/>
                    <a:pt x="76" y="456"/>
                    <a:pt x="31" y="1368"/>
                  </a:cubicBezTo>
                  <a:cubicBezTo>
                    <a:pt x="0" y="2219"/>
                    <a:pt x="669" y="2918"/>
                    <a:pt x="1490" y="2918"/>
                  </a:cubicBezTo>
                  <a:cubicBezTo>
                    <a:pt x="2341" y="2918"/>
                    <a:pt x="3010" y="2219"/>
                    <a:pt x="2949" y="1368"/>
                  </a:cubicBezTo>
                  <a:cubicBezTo>
                    <a:pt x="2903" y="456"/>
                    <a:pt x="2196" y="0"/>
                    <a:pt x="14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14"/>
            <p:cNvSpPr/>
            <p:nvPr/>
          </p:nvSpPr>
          <p:spPr>
            <a:xfrm>
              <a:off x="7093875" y="3118875"/>
              <a:ext cx="86650" cy="72650"/>
            </a:xfrm>
            <a:custGeom>
              <a:avLst/>
              <a:gdLst/>
              <a:ahLst/>
              <a:cxnLst/>
              <a:rect l="l" t="t" r="r" b="b"/>
              <a:pathLst>
                <a:path w="3466" h="2906" extrusionOk="0">
                  <a:moveTo>
                    <a:pt x="2006" y="1"/>
                  </a:moveTo>
                  <a:cubicBezTo>
                    <a:pt x="547" y="1"/>
                    <a:pt x="0" y="1855"/>
                    <a:pt x="1185" y="2645"/>
                  </a:cubicBezTo>
                  <a:cubicBezTo>
                    <a:pt x="1438" y="2825"/>
                    <a:pt x="1720" y="2905"/>
                    <a:pt x="1996" y="2905"/>
                  </a:cubicBezTo>
                  <a:cubicBezTo>
                    <a:pt x="2749" y="2905"/>
                    <a:pt x="3465" y="2305"/>
                    <a:pt x="3465" y="1460"/>
                  </a:cubicBezTo>
                  <a:cubicBezTo>
                    <a:pt x="3465" y="639"/>
                    <a:pt x="2796" y="1"/>
                    <a:pt x="2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14"/>
            <p:cNvSpPr/>
            <p:nvPr/>
          </p:nvSpPr>
          <p:spPr>
            <a:xfrm>
              <a:off x="6590050" y="1525250"/>
              <a:ext cx="98825" cy="72350"/>
            </a:xfrm>
            <a:custGeom>
              <a:avLst/>
              <a:gdLst/>
              <a:ahLst/>
              <a:cxnLst/>
              <a:rect l="l" t="t" r="r" b="b"/>
              <a:pathLst>
                <a:path w="3953" h="2894" extrusionOk="0">
                  <a:moveTo>
                    <a:pt x="1892" y="0"/>
                  </a:moveTo>
                  <a:cubicBezTo>
                    <a:pt x="1634" y="0"/>
                    <a:pt x="1398" y="90"/>
                    <a:pt x="1186" y="249"/>
                  </a:cubicBezTo>
                  <a:cubicBezTo>
                    <a:pt x="1" y="1040"/>
                    <a:pt x="578" y="2894"/>
                    <a:pt x="2007" y="2894"/>
                  </a:cubicBezTo>
                  <a:cubicBezTo>
                    <a:pt x="3952" y="2894"/>
                    <a:pt x="3952" y="6"/>
                    <a:pt x="2007" y="6"/>
                  </a:cubicBezTo>
                  <a:cubicBezTo>
                    <a:pt x="1968" y="2"/>
                    <a:pt x="1930" y="0"/>
                    <a:pt x="1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14"/>
            <p:cNvSpPr/>
            <p:nvPr/>
          </p:nvSpPr>
          <p:spPr>
            <a:xfrm>
              <a:off x="6590050" y="1692575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2007" y="0"/>
                  </a:moveTo>
                  <a:cubicBezTo>
                    <a:pt x="578" y="0"/>
                    <a:pt x="1" y="1854"/>
                    <a:pt x="1186" y="2645"/>
                  </a:cubicBezTo>
                  <a:cubicBezTo>
                    <a:pt x="1429" y="2827"/>
                    <a:pt x="1703" y="2918"/>
                    <a:pt x="2007" y="2918"/>
                  </a:cubicBezTo>
                  <a:cubicBezTo>
                    <a:pt x="3861" y="2827"/>
                    <a:pt x="3861" y="91"/>
                    <a:pt x="20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14"/>
            <p:cNvSpPr/>
            <p:nvPr/>
          </p:nvSpPr>
          <p:spPr>
            <a:xfrm>
              <a:off x="6591575" y="1357450"/>
              <a:ext cx="97300" cy="72225"/>
            </a:xfrm>
            <a:custGeom>
              <a:avLst/>
              <a:gdLst/>
              <a:ahLst/>
              <a:cxnLst/>
              <a:rect l="l" t="t" r="r" b="b"/>
              <a:pathLst>
                <a:path w="3892" h="2889" extrusionOk="0">
                  <a:moveTo>
                    <a:pt x="1916" y="0"/>
                  </a:moveTo>
                  <a:cubicBezTo>
                    <a:pt x="1" y="0"/>
                    <a:pt x="11" y="2888"/>
                    <a:pt x="1946" y="2888"/>
                  </a:cubicBezTo>
                  <a:cubicBezTo>
                    <a:pt x="3891" y="2888"/>
                    <a:pt x="3891" y="1"/>
                    <a:pt x="1946" y="1"/>
                  </a:cubicBezTo>
                  <a:cubicBezTo>
                    <a:pt x="1936" y="0"/>
                    <a:pt x="1926" y="0"/>
                    <a:pt x="1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14"/>
            <p:cNvSpPr/>
            <p:nvPr/>
          </p:nvSpPr>
          <p:spPr>
            <a:xfrm>
              <a:off x="6591575" y="1860500"/>
              <a:ext cx="97300" cy="72975"/>
            </a:xfrm>
            <a:custGeom>
              <a:avLst/>
              <a:gdLst/>
              <a:ahLst/>
              <a:cxnLst/>
              <a:rect l="l" t="t" r="r" b="b"/>
              <a:pathLst>
                <a:path w="3892" h="2919" extrusionOk="0">
                  <a:moveTo>
                    <a:pt x="1946" y="1"/>
                  </a:moveTo>
                  <a:cubicBezTo>
                    <a:pt x="0" y="1"/>
                    <a:pt x="0" y="2918"/>
                    <a:pt x="1946" y="2918"/>
                  </a:cubicBezTo>
                  <a:cubicBezTo>
                    <a:pt x="3891" y="2918"/>
                    <a:pt x="3891" y="1"/>
                    <a:pt x="1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14"/>
            <p:cNvSpPr/>
            <p:nvPr/>
          </p:nvSpPr>
          <p:spPr>
            <a:xfrm>
              <a:off x="6598425" y="1189525"/>
              <a:ext cx="88150" cy="72975"/>
            </a:xfrm>
            <a:custGeom>
              <a:avLst/>
              <a:gdLst/>
              <a:ahLst/>
              <a:cxnLst/>
              <a:rect l="l" t="t" r="r" b="b"/>
              <a:pathLst>
                <a:path w="3526" h="2919" extrusionOk="0">
                  <a:moveTo>
                    <a:pt x="1672" y="0"/>
                  </a:moveTo>
                  <a:cubicBezTo>
                    <a:pt x="1368" y="0"/>
                    <a:pt x="1094" y="61"/>
                    <a:pt x="851" y="243"/>
                  </a:cubicBezTo>
                  <a:cubicBezTo>
                    <a:pt x="0" y="821"/>
                    <a:pt x="0" y="2067"/>
                    <a:pt x="851" y="2645"/>
                  </a:cubicBezTo>
                  <a:cubicBezTo>
                    <a:pt x="1094" y="2827"/>
                    <a:pt x="1368" y="2918"/>
                    <a:pt x="1672" y="2918"/>
                  </a:cubicBezTo>
                  <a:cubicBezTo>
                    <a:pt x="3526" y="2797"/>
                    <a:pt x="3526" y="91"/>
                    <a:pt x="16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14"/>
            <p:cNvSpPr/>
            <p:nvPr/>
          </p:nvSpPr>
          <p:spPr>
            <a:xfrm>
              <a:off x="6591575" y="853650"/>
              <a:ext cx="97300" cy="72975"/>
            </a:xfrm>
            <a:custGeom>
              <a:avLst/>
              <a:gdLst/>
              <a:ahLst/>
              <a:cxnLst/>
              <a:rect l="l" t="t" r="r" b="b"/>
              <a:pathLst>
                <a:path w="3892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91" y="2918"/>
                    <a:pt x="3891" y="0"/>
                    <a:pt x="1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14"/>
            <p:cNvSpPr/>
            <p:nvPr/>
          </p:nvSpPr>
          <p:spPr>
            <a:xfrm>
              <a:off x="6591575" y="518525"/>
              <a:ext cx="97300" cy="72225"/>
            </a:xfrm>
            <a:custGeom>
              <a:avLst/>
              <a:gdLst/>
              <a:ahLst/>
              <a:cxnLst/>
              <a:rect l="l" t="t" r="r" b="b"/>
              <a:pathLst>
                <a:path w="3892" h="2889" extrusionOk="0">
                  <a:moveTo>
                    <a:pt x="1946" y="1"/>
                  </a:moveTo>
                  <a:cubicBezTo>
                    <a:pt x="0" y="1"/>
                    <a:pt x="0" y="2889"/>
                    <a:pt x="1946" y="2889"/>
                  </a:cubicBezTo>
                  <a:cubicBezTo>
                    <a:pt x="3891" y="2889"/>
                    <a:pt x="3891" y="1"/>
                    <a:pt x="1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14"/>
            <p:cNvSpPr/>
            <p:nvPr/>
          </p:nvSpPr>
          <p:spPr>
            <a:xfrm>
              <a:off x="6598425" y="685700"/>
              <a:ext cx="88150" cy="72975"/>
            </a:xfrm>
            <a:custGeom>
              <a:avLst/>
              <a:gdLst/>
              <a:ahLst/>
              <a:cxnLst/>
              <a:rect l="l" t="t" r="r" b="b"/>
              <a:pathLst>
                <a:path w="3526" h="2919" extrusionOk="0">
                  <a:moveTo>
                    <a:pt x="1672" y="1"/>
                  </a:moveTo>
                  <a:cubicBezTo>
                    <a:pt x="1368" y="1"/>
                    <a:pt x="1094" y="92"/>
                    <a:pt x="851" y="275"/>
                  </a:cubicBezTo>
                  <a:cubicBezTo>
                    <a:pt x="0" y="822"/>
                    <a:pt x="0" y="2098"/>
                    <a:pt x="851" y="2676"/>
                  </a:cubicBezTo>
                  <a:cubicBezTo>
                    <a:pt x="1094" y="2828"/>
                    <a:pt x="1368" y="2919"/>
                    <a:pt x="1672" y="2919"/>
                  </a:cubicBezTo>
                  <a:cubicBezTo>
                    <a:pt x="3526" y="2828"/>
                    <a:pt x="3526" y="92"/>
                    <a:pt x="16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14"/>
            <p:cNvSpPr/>
            <p:nvPr/>
          </p:nvSpPr>
          <p:spPr>
            <a:xfrm>
              <a:off x="6591575" y="1021575"/>
              <a:ext cx="97300" cy="72975"/>
            </a:xfrm>
            <a:custGeom>
              <a:avLst/>
              <a:gdLst/>
              <a:ahLst/>
              <a:cxnLst/>
              <a:rect l="l" t="t" r="r" b="b"/>
              <a:pathLst>
                <a:path w="3892" h="2919" extrusionOk="0">
                  <a:moveTo>
                    <a:pt x="1946" y="1"/>
                  </a:moveTo>
                  <a:cubicBezTo>
                    <a:pt x="0" y="1"/>
                    <a:pt x="0" y="2919"/>
                    <a:pt x="1946" y="2919"/>
                  </a:cubicBezTo>
                  <a:cubicBezTo>
                    <a:pt x="3891" y="2919"/>
                    <a:pt x="3891" y="1"/>
                    <a:pt x="1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14"/>
            <p:cNvSpPr/>
            <p:nvPr/>
          </p:nvSpPr>
          <p:spPr>
            <a:xfrm>
              <a:off x="7106775" y="244960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60" y="1"/>
                  </a:moveTo>
                  <a:cubicBezTo>
                    <a:pt x="753" y="1"/>
                    <a:pt x="46" y="464"/>
                    <a:pt x="1" y="1391"/>
                  </a:cubicBezTo>
                  <a:cubicBezTo>
                    <a:pt x="46" y="2318"/>
                    <a:pt x="753" y="2782"/>
                    <a:pt x="1460" y="2782"/>
                  </a:cubicBezTo>
                  <a:cubicBezTo>
                    <a:pt x="2166" y="2782"/>
                    <a:pt x="2873" y="2318"/>
                    <a:pt x="2919" y="1391"/>
                  </a:cubicBezTo>
                  <a:cubicBezTo>
                    <a:pt x="2873" y="464"/>
                    <a:pt x="2166" y="1"/>
                    <a:pt x="14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14"/>
            <p:cNvSpPr/>
            <p:nvPr/>
          </p:nvSpPr>
          <p:spPr>
            <a:xfrm>
              <a:off x="6934275" y="3538325"/>
              <a:ext cx="87425" cy="72975"/>
            </a:xfrm>
            <a:custGeom>
              <a:avLst/>
              <a:gdLst/>
              <a:ahLst/>
              <a:cxnLst/>
              <a:rect l="l" t="t" r="r" b="b"/>
              <a:pathLst>
                <a:path w="3497" h="2919" extrusionOk="0">
                  <a:moveTo>
                    <a:pt x="1673" y="1"/>
                  </a:moveTo>
                  <a:cubicBezTo>
                    <a:pt x="1369" y="1"/>
                    <a:pt x="1095" y="92"/>
                    <a:pt x="852" y="244"/>
                  </a:cubicBezTo>
                  <a:cubicBezTo>
                    <a:pt x="1" y="822"/>
                    <a:pt x="1" y="2068"/>
                    <a:pt x="852" y="2645"/>
                  </a:cubicBezTo>
                  <a:cubicBezTo>
                    <a:pt x="1095" y="2828"/>
                    <a:pt x="1369" y="2919"/>
                    <a:pt x="1673" y="2919"/>
                  </a:cubicBezTo>
                  <a:cubicBezTo>
                    <a:pt x="3496" y="2828"/>
                    <a:pt x="3496" y="92"/>
                    <a:pt x="16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14"/>
            <p:cNvSpPr/>
            <p:nvPr/>
          </p:nvSpPr>
          <p:spPr>
            <a:xfrm>
              <a:off x="7094850" y="937975"/>
              <a:ext cx="84900" cy="72325"/>
            </a:xfrm>
            <a:custGeom>
              <a:avLst/>
              <a:gdLst/>
              <a:ahLst/>
              <a:cxnLst/>
              <a:rect l="l" t="t" r="r" b="b"/>
              <a:pathLst>
                <a:path w="3396" h="2893" extrusionOk="0">
                  <a:moveTo>
                    <a:pt x="1930" y="1"/>
                  </a:moveTo>
                  <a:cubicBezTo>
                    <a:pt x="648" y="1"/>
                    <a:pt x="0" y="1560"/>
                    <a:pt x="903" y="2463"/>
                  </a:cubicBezTo>
                  <a:cubicBezTo>
                    <a:pt x="1210" y="2760"/>
                    <a:pt x="1581" y="2892"/>
                    <a:pt x="1941" y="2892"/>
                  </a:cubicBezTo>
                  <a:cubicBezTo>
                    <a:pt x="2690" y="2892"/>
                    <a:pt x="3396" y="2322"/>
                    <a:pt x="3396" y="1460"/>
                  </a:cubicBezTo>
                  <a:cubicBezTo>
                    <a:pt x="3396" y="640"/>
                    <a:pt x="2757" y="1"/>
                    <a:pt x="1967" y="1"/>
                  </a:cubicBezTo>
                  <a:cubicBezTo>
                    <a:pt x="1955" y="1"/>
                    <a:pt x="1942" y="1"/>
                    <a:pt x="19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14"/>
            <p:cNvSpPr/>
            <p:nvPr/>
          </p:nvSpPr>
          <p:spPr>
            <a:xfrm>
              <a:off x="6927450" y="3370400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1"/>
                  </a:moveTo>
                  <a:cubicBezTo>
                    <a:pt x="0" y="1"/>
                    <a:pt x="0" y="2918"/>
                    <a:pt x="1946" y="2918"/>
                  </a:cubicBezTo>
                  <a:cubicBezTo>
                    <a:pt x="3861" y="2918"/>
                    <a:pt x="3861" y="1"/>
                    <a:pt x="1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14"/>
            <p:cNvSpPr/>
            <p:nvPr/>
          </p:nvSpPr>
          <p:spPr>
            <a:xfrm>
              <a:off x="7106775" y="769875"/>
              <a:ext cx="72975" cy="73150"/>
            </a:xfrm>
            <a:custGeom>
              <a:avLst/>
              <a:gdLst/>
              <a:ahLst/>
              <a:cxnLst/>
              <a:rect l="l" t="t" r="r" b="b"/>
              <a:pathLst>
                <a:path w="2919" h="2926" extrusionOk="0">
                  <a:moveTo>
                    <a:pt x="1475" y="0"/>
                  </a:moveTo>
                  <a:cubicBezTo>
                    <a:pt x="928" y="0"/>
                    <a:pt x="381" y="297"/>
                    <a:pt x="122" y="889"/>
                  </a:cubicBezTo>
                  <a:cubicBezTo>
                    <a:pt x="62" y="1072"/>
                    <a:pt x="1" y="1254"/>
                    <a:pt x="1" y="1467"/>
                  </a:cubicBezTo>
                  <a:cubicBezTo>
                    <a:pt x="1" y="1558"/>
                    <a:pt x="31" y="1649"/>
                    <a:pt x="31" y="1740"/>
                  </a:cubicBezTo>
                  <a:cubicBezTo>
                    <a:pt x="198" y="2531"/>
                    <a:pt x="837" y="2926"/>
                    <a:pt x="1471" y="2926"/>
                  </a:cubicBezTo>
                  <a:cubicBezTo>
                    <a:pt x="2106" y="2926"/>
                    <a:pt x="2736" y="2531"/>
                    <a:pt x="2888" y="1740"/>
                  </a:cubicBezTo>
                  <a:cubicBezTo>
                    <a:pt x="2919" y="1649"/>
                    <a:pt x="2919" y="1558"/>
                    <a:pt x="2919" y="1467"/>
                  </a:cubicBezTo>
                  <a:cubicBezTo>
                    <a:pt x="2919" y="1254"/>
                    <a:pt x="2888" y="1072"/>
                    <a:pt x="2828" y="889"/>
                  </a:cubicBezTo>
                  <a:cubicBezTo>
                    <a:pt x="2569" y="297"/>
                    <a:pt x="2022" y="0"/>
                    <a:pt x="1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14"/>
            <p:cNvSpPr/>
            <p:nvPr/>
          </p:nvSpPr>
          <p:spPr>
            <a:xfrm>
              <a:off x="7094625" y="602125"/>
              <a:ext cx="85125" cy="72875"/>
            </a:xfrm>
            <a:custGeom>
              <a:avLst/>
              <a:gdLst/>
              <a:ahLst/>
              <a:cxnLst/>
              <a:rect l="l" t="t" r="r" b="b"/>
              <a:pathLst>
                <a:path w="3405" h="2915" extrusionOk="0">
                  <a:moveTo>
                    <a:pt x="1976" y="0"/>
                  </a:moveTo>
                  <a:cubicBezTo>
                    <a:pt x="669" y="0"/>
                    <a:pt x="0" y="1551"/>
                    <a:pt x="943" y="2493"/>
                  </a:cubicBezTo>
                  <a:cubicBezTo>
                    <a:pt x="1234" y="2785"/>
                    <a:pt x="1592" y="2915"/>
                    <a:pt x="1942" y="2915"/>
                  </a:cubicBezTo>
                  <a:cubicBezTo>
                    <a:pt x="2688" y="2915"/>
                    <a:pt x="3405" y="2328"/>
                    <a:pt x="3405" y="1459"/>
                  </a:cubicBezTo>
                  <a:cubicBezTo>
                    <a:pt x="3405" y="639"/>
                    <a:pt x="2766" y="0"/>
                    <a:pt x="1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14"/>
            <p:cNvSpPr/>
            <p:nvPr/>
          </p:nvSpPr>
          <p:spPr>
            <a:xfrm>
              <a:off x="6927450" y="3202475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61" y="2918"/>
                    <a:pt x="3861" y="0"/>
                    <a:pt x="1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14"/>
            <p:cNvSpPr/>
            <p:nvPr/>
          </p:nvSpPr>
          <p:spPr>
            <a:xfrm>
              <a:off x="6590825" y="2028425"/>
              <a:ext cx="95750" cy="72975"/>
            </a:xfrm>
            <a:custGeom>
              <a:avLst/>
              <a:gdLst/>
              <a:ahLst/>
              <a:cxnLst/>
              <a:rect l="l" t="t" r="r" b="b"/>
              <a:pathLst>
                <a:path w="3830" h="2919" extrusionOk="0">
                  <a:moveTo>
                    <a:pt x="1976" y="1"/>
                  </a:moveTo>
                  <a:cubicBezTo>
                    <a:pt x="1672" y="1"/>
                    <a:pt x="1398" y="92"/>
                    <a:pt x="1155" y="244"/>
                  </a:cubicBezTo>
                  <a:cubicBezTo>
                    <a:pt x="0" y="1065"/>
                    <a:pt x="547" y="2889"/>
                    <a:pt x="1976" y="2919"/>
                  </a:cubicBezTo>
                  <a:cubicBezTo>
                    <a:pt x="3830" y="2828"/>
                    <a:pt x="3830" y="92"/>
                    <a:pt x="1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14"/>
            <p:cNvSpPr/>
            <p:nvPr/>
          </p:nvSpPr>
          <p:spPr>
            <a:xfrm>
              <a:off x="6927450" y="2699425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61" y="2918"/>
                    <a:pt x="3861" y="0"/>
                    <a:pt x="1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14"/>
            <p:cNvSpPr/>
            <p:nvPr/>
          </p:nvSpPr>
          <p:spPr>
            <a:xfrm>
              <a:off x="6934275" y="3035300"/>
              <a:ext cx="87425" cy="72975"/>
            </a:xfrm>
            <a:custGeom>
              <a:avLst/>
              <a:gdLst/>
              <a:ahLst/>
              <a:cxnLst/>
              <a:rect l="l" t="t" r="r" b="b"/>
              <a:pathLst>
                <a:path w="3497" h="2919" extrusionOk="0">
                  <a:moveTo>
                    <a:pt x="1673" y="0"/>
                  </a:moveTo>
                  <a:cubicBezTo>
                    <a:pt x="1369" y="0"/>
                    <a:pt x="1095" y="91"/>
                    <a:pt x="852" y="243"/>
                  </a:cubicBezTo>
                  <a:cubicBezTo>
                    <a:pt x="1" y="821"/>
                    <a:pt x="1" y="2097"/>
                    <a:pt x="852" y="2675"/>
                  </a:cubicBezTo>
                  <a:cubicBezTo>
                    <a:pt x="1095" y="2827"/>
                    <a:pt x="1369" y="2918"/>
                    <a:pt x="1673" y="2918"/>
                  </a:cubicBezTo>
                  <a:cubicBezTo>
                    <a:pt x="3496" y="2827"/>
                    <a:pt x="3496" y="91"/>
                    <a:pt x="1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14"/>
            <p:cNvSpPr/>
            <p:nvPr/>
          </p:nvSpPr>
          <p:spPr>
            <a:xfrm>
              <a:off x="7094625" y="194410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3" y="2492"/>
                  </a:cubicBezTo>
                  <a:cubicBezTo>
                    <a:pt x="1238" y="2788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59"/>
                  </a:cubicBezTo>
                  <a:cubicBezTo>
                    <a:pt x="3405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14"/>
            <p:cNvSpPr/>
            <p:nvPr/>
          </p:nvSpPr>
          <p:spPr>
            <a:xfrm>
              <a:off x="7094625" y="2615075"/>
              <a:ext cx="85125" cy="73375"/>
            </a:xfrm>
            <a:custGeom>
              <a:avLst/>
              <a:gdLst/>
              <a:ahLst/>
              <a:cxnLst/>
              <a:rect l="l" t="t" r="r" b="b"/>
              <a:pathLst>
                <a:path w="3405" h="2935" extrusionOk="0">
                  <a:moveTo>
                    <a:pt x="1976" y="0"/>
                  </a:moveTo>
                  <a:cubicBezTo>
                    <a:pt x="669" y="0"/>
                    <a:pt x="0" y="1581"/>
                    <a:pt x="912" y="2493"/>
                  </a:cubicBezTo>
                  <a:cubicBezTo>
                    <a:pt x="1218" y="2798"/>
                    <a:pt x="1587" y="2934"/>
                    <a:pt x="1947" y="2934"/>
                  </a:cubicBezTo>
                  <a:cubicBezTo>
                    <a:pt x="2697" y="2934"/>
                    <a:pt x="3405" y="2343"/>
                    <a:pt x="3405" y="1459"/>
                  </a:cubicBezTo>
                  <a:cubicBezTo>
                    <a:pt x="3405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14"/>
            <p:cNvSpPr/>
            <p:nvPr/>
          </p:nvSpPr>
          <p:spPr>
            <a:xfrm>
              <a:off x="7094625" y="2279950"/>
              <a:ext cx="85125" cy="72900"/>
            </a:xfrm>
            <a:custGeom>
              <a:avLst/>
              <a:gdLst/>
              <a:ahLst/>
              <a:cxnLst/>
              <a:rect l="l" t="t" r="r" b="b"/>
              <a:pathLst>
                <a:path w="3405" h="2916" extrusionOk="0">
                  <a:moveTo>
                    <a:pt x="1976" y="1"/>
                  </a:moveTo>
                  <a:cubicBezTo>
                    <a:pt x="669" y="1"/>
                    <a:pt x="0" y="1551"/>
                    <a:pt x="943" y="2493"/>
                  </a:cubicBezTo>
                  <a:cubicBezTo>
                    <a:pt x="1234" y="2785"/>
                    <a:pt x="1592" y="2915"/>
                    <a:pt x="1942" y="2915"/>
                  </a:cubicBezTo>
                  <a:cubicBezTo>
                    <a:pt x="2688" y="2915"/>
                    <a:pt x="3405" y="2328"/>
                    <a:pt x="3405" y="1460"/>
                  </a:cubicBezTo>
                  <a:cubicBezTo>
                    <a:pt x="3405" y="639"/>
                    <a:pt x="2766" y="1"/>
                    <a:pt x="1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14"/>
            <p:cNvSpPr/>
            <p:nvPr/>
          </p:nvSpPr>
          <p:spPr>
            <a:xfrm>
              <a:off x="7093875" y="2112025"/>
              <a:ext cx="86650" cy="72950"/>
            </a:xfrm>
            <a:custGeom>
              <a:avLst/>
              <a:gdLst/>
              <a:ahLst/>
              <a:cxnLst/>
              <a:rect l="l" t="t" r="r" b="b"/>
              <a:pathLst>
                <a:path w="3466" h="2918" extrusionOk="0">
                  <a:moveTo>
                    <a:pt x="2006" y="0"/>
                  </a:moveTo>
                  <a:cubicBezTo>
                    <a:pt x="547" y="0"/>
                    <a:pt x="0" y="1855"/>
                    <a:pt x="1185" y="2675"/>
                  </a:cubicBezTo>
                  <a:cubicBezTo>
                    <a:pt x="1432" y="2842"/>
                    <a:pt x="1704" y="2917"/>
                    <a:pt x="1974" y="2917"/>
                  </a:cubicBezTo>
                  <a:cubicBezTo>
                    <a:pt x="2735" y="2917"/>
                    <a:pt x="3465" y="2313"/>
                    <a:pt x="3465" y="1459"/>
                  </a:cubicBezTo>
                  <a:cubicBezTo>
                    <a:pt x="3465" y="639"/>
                    <a:pt x="2796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14"/>
            <p:cNvSpPr/>
            <p:nvPr/>
          </p:nvSpPr>
          <p:spPr>
            <a:xfrm>
              <a:off x="6925925" y="2531475"/>
              <a:ext cx="95775" cy="72975"/>
            </a:xfrm>
            <a:custGeom>
              <a:avLst/>
              <a:gdLst/>
              <a:ahLst/>
              <a:cxnLst/>
              <a:rect l="l" t="t" r="r" b="b"/>
              <a:pathLst>
                <a:path w="3831" h="2919" extrusionOk="0">
                  <a:moveTo>
                    <a:pt x="2007" y="1"/>
                  </a:moveTo>
                  <a:lnTo>
                    <a:pt x="2007" y="31"/>
                  </a:lnTo>
                  <a:cubicBezTo>
                    <a:pt x="1968" y="27"/>
                    <a:pt x="1930" y="25"/>
                    <a:pt x="1892" y="25"/>
                  </a:cubicBezTo>
                  <a:cubicBezTo>
                    <a:pt x="1634" y="25"/>
                    <a:pt x="1398" y="115"/>
                    <a:pt x="1186" y="274"/>
                  </a:cubicBezTo>
                  <a:cubicBezTo>
                    <a:pt x="1" y="1065"/>
                    <a:pt x="578" y="2919"/>
                    <a:pt x="2007" y="2919"/>
                  </a:cubicBezTo>
                  <a:cubicBezTo>
                    <a:pt x="3830" y="2828"/>
                    <a:pt x="3830" y="92"/>
                    <a:pt x="20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14"/>
            <p:cNvSpPr/>
            <p:nvPr/>
          </p:nvSpPr>
          <p:spPr>
            <a:xfrm>
              <a:off x="7094625" y="177615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3" y="2493"/>
                  </a:cubicBezTo>
                  <a:cubicBezTo>
                    <a:pt x="1238" y="2788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60"/>
                  </a:cubicBezTo>
                  <a:cubicBezTo>
                    <a:pt x="3405" y="669"/>
                    <a:pt x="2766" y="1"/>
                    <a:pt x="1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14"/>
            <p:cNvSpPr/>
            <p:nvPr/>
          </p:nvSpPr>
          <p:spPr>
            <a:xfrm>
              <a:off x="7094625" y="127310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3" y="2493"/>
                  </a:cubicBezTo>
                  <a:cubicBezTo>
                    <a:pt x="1238" y="2789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60"/>
                  </a:cubicBezTo>
                  <a:cubicBezTo>
                    <a:pt x="3405" y="669"/>
                    <a:pt x="2766" y="1"/>
                    <a:pt x="1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14"/>
            <p:cNvSpPr/>
            <p:nvPr/>
          </p:nvSpPr>
          <p:spPr>
            <a:xfrm>
              <a:off x="7106775" y="144275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60" y="1"/>
                  </a:moveTo>
                  <a:cubicBezTo>
                    <a:pt x="753" y="1"/>
                    <a:pt x="46" y="464"/>
                    <a:pt x="1" y="1391"/>
                  </a:cubicBezTo>
                  <a:cubicBezTo>
                    <a:pt x="46" y="2318"/>
                    <a:pt x="753" y="2782"/>
                    <a:pt x="1460" y="2782"/>
                  </a:cubicBezTo>
                  <a:cubicBezTo>
                    <a:pt x="2166" y="2782"/>
                    <a:pt x="2873" y="2318"/>
                    <a:pt x="2919" y="1391"/>
                  </a:cubicBezTo>
                  <a:cubicBezTo>
                    <a:pt x="2873" y="464"/>
                    <a:pt x="2166" y="1"/>
                    <a:pt x="14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14"/>
            <p:cNvSpPr/>
            <p:nvPr/>
          </p:nvSpPr>
          <p:spPr>
            <a:xfrm>
              <a:off x="7094625" y="1105175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3" y="2493"/>
                  </a:cubicBezTo>
                  <a:cubicBezTo>
                    <a:pt x="1238" y="2788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59"/>
                  </a:cubicBezTo>
                  <a:cubicBezTo>
                    <a:pt x="3405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14"/>
            <p:cNvSpPr/>
            <p:nvPr/>
          </p:nvSpPr>
          <p:spPr>
            <a:xfrm>
              <a:off x="7094625" y="1608975"/>
              <a:ext cx="85125" cy="72875"/>
            </a:xfrm>
            <a:custGeom>
              <a:avLst/>
              <a:gdLst/>
              <a:ahLst/>
              <a:cxnLst/>
              <a:rect l="l" t="t" r="r" b="b"/>
              <a:pathLst>
                <a:path w="3405" h="2915" extrusionOk="0">
                  <a:moveTo>
                    <a:pt x="1976" y="1"/>
                  </a:moveTo>
                  <a:cubicBezTo>
                    <a:pt x="669" y="1"/>
                    <a:pt x="0" y="1551"/>
                    <a:pt x="912" y="2493"/>
                  </a:cubicBezTo>
                  <a:cubicBezTo>
                    <a:pt x="1214" y="2785"/>
                    <a:pt x="1578" y="2915"/>
                    <a:pt x="1933" y="2915"/>
                  </a:cubicBezTo>
                  <a:cubicBezTo>
                    <a:pt x="2688" y="2915"/>
                    <a:pt x="3405" y="2328"/>
                    <a:pt x="3405" y="1460"/>
                  </a:cubicBezTo>
                  <a:cubicBezTo>
                    <a:pt x="3405" y="639"/>
                    <a:pt x="2766" y="1"/>
                    <a:pt x="1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9" name="Google Shape;2459;p14"/>
          <p:cNvGrpSpPr/>
          <p:nvPr/>
        </p:nvGrpSpPr>
        <p:grpSpPr>
          <a:xfrm>
            <a:off x="-102778" y="2705111"/>
            <a:ext cx="2185053" cy="2599146"/>
            <a:chOff x="-67200" y="2374350"/>
            <a:chExt cx="2452911" cy="2917766"/>
          </a:xfrm>
        </p:grpSpPr>
        <p:sp>
          <p:nvSpPr>
            <p:cNvPr id="2460" name="Google Shape;2460;p14"/>
            <p:cNvSpPr/>
            <p:nvPr/>
          </p:nvSpPr>
          <p:spPr>
            <a:xfrm>
              <a:off x="-67200" y="2374350"/>
              <a:ext cx="2452911" cy="2917766"/>
            </a:xfrm>
            <a:custGeom>
              <a:avLst/>
              <a:gdLst/>
              <a:ahLst/>
              <a:cxnLst/>
              <a:rect l="l" t="t" r="r" b="b"/>
              <a:pathLst>
                <a:path w="103772" h="123438" extrusionOk="0">
                  <a:moveTo>
                    <a:pt x="0" y="1"/>
                  </a:moveTo>
                  <a:lnTo>
                    <a:pt x="0" y="123437"/>
                  </a:lnTo>
                  <a:lnTo>
                    <a:pt x="103771" y="1234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14"/>
            <p:cNvSpPr/>
            <p:nvPr/>
          </p:nvSpPr>
          <p:spPr>
            <a:xfrm>
              <a:off x="-67200" y="2374350"/>
              <a:ext cx="2340822" cy="2917766"/>
            </a:xfrm>
            <a:custGeom>
              <a:avLst/>
              <a:gdLst/>
              <a:ahLst/>
              <a:cxnLst/>
              <a:rect l="l" t="t" r="r" b="b"/>
              <a:pathLst>
                <a:path w="99030" h="123438" extrusionOk="0">
                  <a:moveTo>
                    <a:pt x="8876" y="13101"/>
                  </a:moveTo>
                  <a:lnTo>
                    <a:pt x="8876" y="21186"/>
                  </a:lnTo>
                  <a:lnTo>
                    <a:pt x="851" y="21186"/>
                  </a:lnTo>
                  <a:lnTo>
                    <a:pt x="851" y="13101"/>
                  </a:lnTo>
                  <a:close/>
                  <a:moveTo>
                    <a:pt x="8876" y="22706"/>
                  </a:moveTo>
                  <a:lnTo>
                    <a:pt x="8876" y="30700"/>
                  </a:lnTo>
                  <a:lnTo>
                    <a:pt x="851" y="30700"/>
                  </a:lnTo>
                  <a:lnTo>
                    <a:pt x="851" y="22706"/>
                  </a:lnTo>
                  <a:close/>
                  <a:moveTo>
                    <a:pt x="18420" y="22706"/>
                  </a:moveTo>
                  <a:lnTo>
                    <a:pt x="18420" y="30700"/>
                  </a:lnTo>
                  <a:lnTo>
                    <a:pt x="10395" y="30700"/>
                  </a:lnTo>
                  <a:lnTo>
                    <a:pt x="10395" y="22706"/>
                  </a:lnTo>
                  <a:close/>
                  <a:moveTo>
                    <a:pt x="8876" y="32129"/>
                  </a:moveTo>
                  <a:lnTo>
                    <a:pt x="8876" y="40214"/>
                  </a:lnTo>
                  <a:lnTo>
                    <a:pt x="851" y="40214"/>
                  </a:lnTo>
                  <a:lnTo>
                    <a:pt x="851" y="32129"/>
                  </a:lnTo>
                  <a:close/>
                  <a:moveTo>
                    <a:pt x="18420" y="32129"/>
                  </a:moveTo>
                  <a:lnTo>
                    <a:pt x="18420" y="40214"/>
                  </a:lnTo>
                  <a:lnTo>
                    <a:pt x="10395" y="40214"/>
                  </a:lnTo>
                  <a:lnTo>
                    <a:pt x="10395" y="32129"/>
                  </a:lnTo>
                  <a:close/>
                  <a:moveTo>
                    <a:pt x="8876" y="41673"/>
                  </a:moveTo>
                  <a:lnTo>
                    <a:pt x="8876" y="49728"/>
                  </a:lnTo>
                  <a:lnTo>
                    <a:pt x="851" y="49728"/>
                  </a:lnTo>
                  <a:lnTo>
                    <a:pt x="851" y="41673"/>
                  </a:lnTo>
                  <a:close/>
                  <a:moveTo>
                    <a:pt x="18420" y="41673"/>
                  </a:moveTo>
                  <a:lnTo>
                    <a:pt x="18420" y="49728"/>
                  </a:lnTo>
                  <a:lnTo>
                    <a:pt x="10395" y="49728"/>
                  </a:lnTo>
                  <a:lnTo>
                    <a:pt x="10395" y="41673"/>
                  </a:lnTo>
                  <a:close/>
                  <a:moveTo>
                    <a:pt x="27934" y="41673"/>
                  </a:moveTo>
                  <a:lnTo>
                    <a:pt x="27934" y="49728"/>
                  </a:lnTo>
                  <a:lnTo>
                    <a:pt x="19940" y="49728"/>
                  </a:lnTo>
                  <a:lnTo>
                    <a:pt x="19940" y="41673"/>
                  </a:lnTo>
                  <a:close/>
                  <a:moveTo>
                    <a:pt x="8876" y="51187"/>
                  </a:moveTo>
                  <a:lnTo>
                    <a:pt x="8876" y="59242"/>
                  </a:lnTo>
                  <a:lnTo>
                    <a:pt x="851" y="59242"/>
                  </a:lnTo>
                  <a:lnTo>
                    <a:pt x="851" y="51187"/>
                  </a:lnTo>
                  <a:close/>
                  <a:moveTo>
                    <a:pt x="18420" y="51187"/>
                  </a:moveTo>
                  <a:lnTo>
                    <a:pt x="18420" y="59242"/>
                  </a:lnTo>
                  <a:lnTo>
                    <a:pt x="10395" y="59242"/>
                  </a:lnTo>
                  <a:lnTo>
                    <a:pt x="10395" y="51187"/>
                  </a:lnTo>
                  <a:close/>
                  <a:moveTo>
                    <a:pt x="27934" y="51187"/>
                  </a:moveTo>
                  <a:lnTo>
                    <a:pt x="27934" y="59242"/>
                  </a:lnTo>
                  <a:lnTo>
                    <a:pt x="19940" y="59242"/>
                  </a:lnTo>
                  <a:lnTo>
                    <a:pt x="19940" y="51187"/>
                  </a:lnTo>
                  <a:close/>
                  <a:moveTo>
                    <a:pt x="37478" y="51187"/>
                  </a:moveTo>
                  <a:lnTo>
                    <a:pt x="37478" y="59242"/>
                  </a:lnTo>
                  <a:lnTo>
                    <a:pt x="29454" y="59242"/>
                  </a:lnTo>
                  <a:lnTo>
                    <a:pt x="29454" y="51187"/>
                  </a:lnTo>
                  <a:close/>
                  <a:moveTo>
                    <a:pt x="8876" y="60761"/>
                  </a:moveTo>
                  <a:lnTo>
                    <a:pt x="8876" y="68755"/>
                  </a:lnTo>
                  <a:lnTo>
                    <a:pt x="851" y="68755"/>
                  </a:lnTo>
                  <a:lnTo>
                    <a:pt x="851" y="60761"/>
                  </a:lnTo>
                  <a:close/>
                  <a:moveTo>
                    <a:pt x="18420" y="60761"/>
                  </a:moveTo>
                  <a:lnTo>
                    <a:pt x="18420" y="68755"/>
                  </a:lnTo>
                  <a:lnTo>
                    <a:pt x="10395" y="68755"/>
                  </a:lnTo>
                  <a:lnTo>
                    <a:pt x="10395" y="60761"/>
                  </a:lnTo>
                  <a:close/>
                  <a:moveTo>
                    <a:pt x="27934" y="60761"/>
                  </a:moveTo>
                  <a:lnTo>
                    <a:pt x="27934" y="68755"/>
                  </a:lnTo>
                  <a:lnTo>
                    <a:pt x="19940" y="68755"/>
                  </a:lnTo>
                  <a:lnTo>
                    <a:pt x="19940" y="60761"/>
                  </a:lnTo>
                  <a:close/>
                  <a:moveTo>
                    <a:pt x="37478" y="60761"/>
                  </a:moveTo>
                  <a:lnTo>
                    <a:pt x="37478" y="68755"/>
                  </a:lnTo>
                  <a:lnTo>
                    <a:pt x="29454" y="68755"/>
                  </a:lnTo>
                  <a:lnTo>
                    <a:pt x="29454" y="60761"/>
                  </a:lnTo>
                  <a:close/>
                  <a:moveTo>
                    <a:pt x="46992" y="60822"/>
                  </a:moveTo>
                  <a:lnTo>
                    <a:pt x="46992" y="68816"/>
                  </a:lnTo>
                  <a:lnTo>
                    <a:pt x="38998" y="68816"/>
                  </a:lnTo>
                  <a:lnTo>
                    <a:pt x="38998" y="60822"/>
                  </a:lnTo>
                  <a:close/>
                  <a:moveTo>
                    <a:pt x="8876" y="70275"/>
                  </a:moveTo>
                  <a:lnTo>
                    <a:pt x="8876" y="78239"/>
                  </a:lnTo>
                  <a:lnTo>
                    <a:pt x="851" y="78239"/>
                  </a:lnTo>
                  <a:lnTo>
                    <a:pt x="851" y="70275"/>
                  </a:lnTo>
                  <a:close/>
                  <a:moveTo>
                    <a:pt x="18420" y="70275"/>
                  </a:moveTo>
                  <a:lnTo>
                    <a:pt x="18420" y="78239"/>
                  </a:lnTo>
                  <a:lnTo>
                    <a:pt x="10395" y="78239"/>
                  </a:lnTo>
                  <a:lnTo>
                    <a:pt x="10395" y="70275"/>
                  </a:lnTo>
                  <a:close/>
                  <a:moveTo>
                    <a:pt x="27934" y="70275"/>
                  </a:moveTo>
                  <a:lnTo>
                    <a:pt x="27934" y="78239"/>
                  </a:lnTo>
                  <a:lnTo>
                    <a:pt x="19940" y="78239"/>
                  </a:lnTo>
                  <a:lnTo>
                    <a:pt x="19940" y="70275"/>
                  </a:lnTo>
                  <a:close/>
                  <a:moveTo>
                    <a:pt x="37478" y="70275"/>
                  </a:moveTo>
                  <a:lnTo>
                    <a:pt x="37478" y="78239"/>
                  </a:lnTo>
                  <a:lnTo>
                    <a:pt x="29454" y="78239"/>
                  </a:lnTo>
                  <a:lnTo>
                    <a:pt x="29454" y="70275"/>
                  </a:lnTo>
                  <a:close/>
                  <a:moveTo>
                    <a:pt x="46992" y="70336"/>
                  </a:moveTo>
                  <a:lnTo>
                    <a:pt x="46992" y="78300"/>
                  </a:lnTo>
                  <a:lnTo>
                    <a:pt x="38998" y="78300"/>
                  </a:lnTo>
                  <a:lnTo>
                    <a:pt x="38998" y="70336"/>
                  </a:lnTo>
                  <a:close/>
                  <a:moveTo>
                    <a:pt x="56536" y="70397"/>
                  </a:moveTo>
                  <a:lnTo>
                    <a:pt x="56536" y="78360"/>
                  </a:lnTo>
                  <a:lnTo>
                    <a:pt x="48512" y="78360"/>
                  </a:lnTo>
                  <a:lnTo>
                    <a:pt x="48512" y="70397"/>
                  </a:lnTo>
                  <a:close/>
                  <a:moveTo>
                    <a:pt x="8876" y="79728"/>
                  </a:moveTo>
                  <a:lnTo>
                    <a:pt x="8876" y="87753"/>
                  </a:lnTo>
                  <a:lnTo>
                    <a:pt x="851" y="87753"/>
                  </a:lnTo>
                  <a:lnTo>
                    <a:pt x="851" y="79728"/>
                  </a:lnTo>
                  <a:close/>
                  <a:moveTo>
                    <a:pt x="18420" y="79728"/>
                  </a:moveTo>
                  <a:lnTo>
                    <a:pt x="18420" y="87753"/>
                  </a:lnTo>
                  <a:lnTo>
                    <a:pt x="10395" y="87753"/>
                  </a:lnTo>
                  <a:lnTo>
                    <a:pt x="10395" y="79728"/>
                  </a:lnTo>
                  <a:close/>
                  <a:moveTo>
                    <a:pt x="27934" y="79728"/>
                  </a:moveTo>
                  <a:lnTo>
                    <a:pt x="27934" y="87753"/>
                  </a:lnTo>
                  <a:lnTo>
                    <a:pt x="19940" y="87753"/>
                  </a:lnTo>
                  <a:lnTo>
                    <a:pt x="19940" y="79728"/>
                  </a:lnTo>
                  <a:close/>
                  <a:moveTo>
                    <a:pt x="37478" y="79728"/>
                  </a:moveTo>
                  <a:lnTo>
                    <a:pt x="37478" y="87753"/>
                  </a:lnTo>
                  <a:lnTo>
                    <a:pt x="29454" y="87753"/>
                  </a:lnTo>
                  <a:lnTo>
                    <a:pt x="29454" y="79728"/>
                  </a:lnTo>
                  <a:close/>
                  <a:moveTo>
                    <a:pt x="66050" y="79728"/>
                  </a:moveTo>
                  <a:lnTo>
                    <a:pt x="66050" y="87753"/>
                  </a:lnTo>
                  <a:lnTo>
                    <a:pt x="58056" y="87753"/>
                  </a:lnTo>
                  <a:lnTo>
                    <a:pt x="58056" y="79728"/>
                  </a:lnTo>
                  <a:close/>
                  <a:moveTo>
                    <a:pt x="46992" y="79728"/>
                  </a:moveTo>
                  <a:lnTo>
                    <a:pt x="46992" y="87844"/>
                  </a:lnTo>
                  <a:lnTo>
                    <a:pt x="38998" y="87844"/>
                  </a:lnTo>
                  <a:lnTo>
                    <a:pt x="38998" y="79728"/>
                  </a:lnTo>
                  <a:close/>
                  <a:moveTo>
                    <a:pt x="56536" y="79728"/>
                  </a:moveTo>
                  <a:lnTo>
                    <a:pt x="56536" y="87874"/>
                  </a:lnTo>
                  <a:lnTo>
                    <a:pt x="48512" y="87874"/>
                  </a:lnTo>
                  <a:lnTo>
                    <a:pt x="48512" y="79728"/>
                  </a:lnTo>
                  <a:close/>
                  <a:moveTo>
                    <a:pt x="8876" y="89272"/>
                  </a:moveTo>
                  <a:lnTo>
                    <a:pt x="8876" y="97267"/>
                  </a:lnTo>
                  <a:lnTo>
                    <a:pt x="851" y="97267"/>
                  </a:lnTo>
                  <a:lnTo>
                    <a:pt x="851" y="89272"/>
                  </a:lnTo>
                  <a:close/>
                  <a:moveTo>
                    <a:pt x="18420" y="89272"/>
                  </a:moveTo>
                  <a:lnTo>
                    <a:pt x="18420" y="97267"/>
                  </a:lnTo>
                  <a:lnTo>
                    <a:pt x="10395" y="97267"/>
                  </a:lnTo>
                  <a:lnTo>
                    <a:pt x="10395" y="89272"/>
                  </a:lnTo>
                  <a:close/>
                  <a:moveTo>
                    <a:pt x="27934" y="89272"/>
                  </a:moveTo>
                  <a:lnTo>
                    <a:pt x="27934" y="97267"/>
                  </a:lnTo>
                  <a:lnTo>
                    <a:pt x="19940" y="97267"/>
                  </a:lnTo>
                  <a:lnTo>
                    <a:pt x="19940" y="89272"/>
                  </a:lnTo>
                  <a:close/>
                  <a:moveTo>
                    <a:pt x="37478" y="89272"/>
                  </a:moveTo>
                  <a:lnTo>
                    <a:pt x="37478" y="97267"/>
                  </a:lnTo>
                  <a:lnTo>
                    <a:pt x="29454" y="97267"/>
                  </a:lnTo>
                  <a:lnTo>
                    <a:pt x="29454" y="89272"/>
                  </a:lnTo>
                  <a:close/>
                  <a:moveTo>
                    <a:pt x="66050" y="89272"/>
                  </a:moveTo>
                  <a:lnTo>
                    <a:pt x="66050" y="97267"/>
                  </a:lnTo>
                  <a:lnTo>
                    <a:pt x="58056" y="97267"/>
                  </a:lnTo>
                  <a:lnTo>
                    <a:pt x="58056" y="89272"/>
                  </a:lnTo>
                  <a:close/>
                  <a:moveTo>
                    <a:pt x="46992" y="89364"/>
                  </a:moveTo>
                  <a:lnTo>
                    <a:pt x="46992" y="97327"/>
                  </a:lnTo>
                  <a:lnTo>
                    <a:pt x="38998" y="97327"/>
                  </a:lnTo>
                  <a:lnTo>
                    <a:pt x="38998" y="89364"/>
                  </a:lnTo>
                  <a:close/>
                  <a:moveTo>
                    <a:pt x="56536" y="89394"/>
                  </a:moveTo>
                  <a:lnTo>
                    <a:pt x="56536" y="97388"/>
                  </a:lnTo>
                  <a:lnTo>
                    <a:pt x="48512" y="97388"/>
                  </a:lnTo>
                  <a:lnTo>
                    <a:pt x="48512" y="89394"/>
                  </a:lnTo>
                  <a:close/>
                  <a:moveTo>
                    <a:pt x="8876" y="98756"/>
                  </a:moveTo>
                  <a:lnTo>
                    <a:pt x="8876" y="106780"/>
                  </a:lnTo>
                  <a:lnTo>
                    <a:pt x="851" y="106780"/>
                  </a:lnTo>
                  <a:lnTo>
                    <a:pt x="851" y="98756"/>
                  </a:lnTo>
                  <a:close/>
                  <a:moveTo>
                    <a:pt x="18420" y="98756"/>
                  </a:moveTo>
                  <a:lnTo>
                    <a:pt x="18420" y="106780"/>
                  </a:lnTo>
                  <a:lnTo>
                    <a:pt x="10395" y="106780"/>
                  </a:lnTo>
                  <a:lnTo>
                    <a:pt x="10395" y="98756"/>
                  </a:lnTo>
                  <a:close/>
                  <a:moveTo>
                    <a:pt x="27934" y="98756"/>
                  </a:moveTo>
                  <a:lnTo>
                    <a:pt x="27934" y="106780"/>
                  </a:lnTo>
                  <a:lnTo>
                    <a:pt x="19940" y="106780"/>
                  </a:lnTo>
                  <a:lnTo>
                    <a:pt x="19940" y="98756"/>
                  </a:lnTo>
                  <a:close/>
                  <a:moveTo>
                    <a:pt x="37478" y="98756"/>
                  </a:moveTo>
                  <a:lnTo>
                    <a:pt x="37478" y="106780"/>
                  </a:lnTo>
                  <a:lnTo>
                    <a:pt x="29454" y="106780"/>
                  </a:lnTo>
                  <a:lnTo>
                    <a:pt x="29454" y="98756"/>
                  </a:lnTo>
                  <a:close/>
                  <a:moveTo>
                    <a:pt x="66050" y="98756"/>
                  </a:moveTo>
                  <a:lnTo>
                    <a:pt x="66050" y="106780"/>
                  </a:lnTo>
                  <a:lnTo>
                    <a:pt x="58056" y="106780"/>
                  </a:lnTo>
                  <a:lnTo>
                    <a:pt x="58056" y="98756"/>
                  </a:lnTo>
                  <a:close/>
                  <a:moveTo>
                    <a:pt x="75594" y="98756"/>
                  </a:moveTo>
                  <a:lnTo>
                    <a:pt x="75594" y="106780"/>
                  </a:lnTo>
                  <a:lnTo>
                    <a:pt x="67570" y="106780"/>
                  </a:lnTo>
                  <a:lnTo>
                    <a:pt x="67570" y="98756"/>
                  </a:lnTo>
                  <a:close/>
                  <a:moveTo>
                    <a:pt x="46992" y="98756"/>
                  </a:moveTo>
                  <a:lnTo>
                    <a:pt x="46992" y="106841"/>
                  </a:lnTo>
                  <a:lnTo>
                    <a:pt x="38998" y="106841"/>
                  </a:lnTo>
                  <a:lnTo>
                    <a:pt x="38998" y="98756"/>
                  </a:lnTo>
                  <a:close/>
                  <a:moveTo>
                    <a:pt x="56536" y="98756"/>
                  </a:moveTo>
                  <a:lnTo>
                    <a:pt x="56536" y="106902"/>
                  </a:lnTo>
                  <a:lnTo>
                    <a:pt x="48512" y="106902"/>
                  </a:lnTo>
                  <a:lnTo>
                    <a:pt x="48512" y="98756"/>
                  </a:lnTo>
                  <a:close/>
                  <a:moveTo>
                    <a:pt x="8876" y="108300"/>
                  </a:moveTo>
                  <a:lnTo>
                    <a:pt x="8876" y="116264"/>
                  </a:lnTo>
                  <a:lnTo>
                    <a:pt x="851" y="116264"/>
                  </a:lnTo>
                  <a:lnTo>
                    <a:pt x="851" y="108300"/>
                  </a:lnTo>
                  <a:close/>
                  <a:moveTo>
                    <a:pt x="18420" y="108300"/>
                  </a:moveTo>
                  <a:lnTo>
                    <a:pt x="18420" y="116264"/>
                  </a:lnTo>
                  <a:lnTo>
                    <a:pt x="10395" y="116264"/>
                  </a:lnTo>
                  <a:lnTo>
                    <a:pt x="10395" y="108300"/>
                  </a:lnTo>
                  <a:close/>
                  <a:moveTo>
                    <a:pt x="27934" y="108300"/>
                  </a:moveTo>
                  <a:lnTo>
                    <a:pt x="27934" y="116264"/>
                  </a:lnTo>
                  <a:lnTo>
                    <a:pt x="19940" y="116264"/>
                  </a:lnTo>
                  <a:lnTo>
                    <a:pt x="19940" y="108300"/>
                  </a:lnTo>
                  <a:close/>
                  <a:moveTo>
                    <a:pt x="37478" y="108300"/>
                  </a:moveTo>
                  <a:lnTo>
                    <a:pt x="37478" y="116264"/>
                  </a:lnTo>
                  <a:lnTo>
                    <a:pt x="29454" y="116264"/>
                  </a:lnTo>
                  <a:lnTo>
                    <a:pt x="29454" y="108300"/>
                  </a:lnTo>
                  <a:close/>
                  <a:moveTo>
                    <a:pt x="66050" y="108300"/>
                  </a:moveTo>
                  <a:lnTo>
                    <a:pt x="66050" y="116264"/>
                  </a:lnTo>
                  <a:lnTo>
                    <a:pt x="58056" y="116264"/>
                  </a:lnTo>
                  <a:lnTo>
                    <a:pt x="58056" y="108300"/>
                  </a:lnTo>
                  <a:close/>
                  <a:moveTo>
                    <a:pt x="75594" y="108300"/>
                  </a:moveTo>
                  <a:lnTo>
                    <a:pt x="75594" y="116264"/>
                  </a:lnTo>
                  <a:lnTo>
                    <a:pt x="67570" y="116264"/>
                  </a:lnTo>
                  <a:lnTo>
                    <a:pt x="67570" y="108300"/>
                  </a:lnTo>
                  <a:close/>
                  <a:moveTo>
                    <a:pt x="85139" y="108300"/>
                  </a:moveTo>
                  <a:lnTo>
                    <a:pt x="85139" y="116264"/>
                  </a:lnTo>
                  <a:lnTo>
                    <a:pt x="77114" y="116264"/>
                  </a:lnTo>
                  <a:lnTo>
                    <a:pt x="77114" y="108300"/>
                  </a:lnTo>
                  <a:close/>
                  <a:moveTo>
                    <a:pt x="46992" y="108361"/>
                  </a:moveTo>
                  <a:lnTo>
                    <a:pt x="46992" y="116355"/>
                  </a:lnTo>
                  <a:lnTo>
                    <a:pt x="38998" y="116355"/>
                  </a:lnTo>
                  <a:lnTo>
                    <a:pt x="38998" y="108361"/>
                  </a:lnTo>
                  <a:close/>
                  <a:moveTo>
                    <a:pt x="56536" y="108422"/>
                  </a:moveTo>
                  <a:lnTo>
                    <a:pt x="56536" y="116385"/>
                  </a:lnTo>
                  <a:lnTo>
                    <a:pt x="48512" y="116385"/>
                  </a:lnTo>
                  <a:lnTo>
                    <a:pt x="48512" y="108422"/>
                  </a:lnTo>
                  <a:close/>
                  <a:moveTo>
                    <a:pt x="0" y="1"/>
                  </a:moveTo>
                  <a:lnTo>
                    <a:pt x="0" y="123437"/>
                  </a:lnTo>
                  <a:lnTo>
                    <a:pt x="851" y="123437"/>
                  </a:lnTo>
                  <a:lnTo>
                    <a:pt x="851" y="117784"/>
                  </a:lnTo>
                  <a:lnTo>
                    <a:pt x="8876" y="117784"/>
                  </a:lnTo>
                  <a:lnTo>
                    <a:pt x="8876" y="123437"/>
                  </a:lnTo>
                  <a:lnTo>
                    <a:pt x="10395" y="123437"/>
                  </a:lnTo>
                  <a:lnTo>
                    <a:pt x="10395" y="117784"/>
                  </a:lnTo>
                  <a:lnTo>
                    <a:pt x="18420" y="117784"/>
                  </a:lnTo>
                  <a:lnTo>
                    <a:pt x="18420" y="123437"/>
                  </a:lnTo>
                  <a:lnTo>
                    <a:pt x="19940" y="123437"/>
                  </a:lnTo>
                  <a:lnTo>
                    <a:pt x="19940" y="117784"/>
                  </a:lnTo>
                  <a:lnTo>
                    <a:pt x="27934" y="117784"/>
                  </a:lnTo>
                  <a:lnTo>
                    <a:pt x="27934" y="123437"/>
                  </a:lnTo>
                  <a:lnTo>
                    <a:pt x="29454" y="123437"/>
                  </a:lnTo>
                  <a:lnTo>
                    <a:pt x="29454" y="117784"/>
                  </a:lnTo>
                  <a:lnTo>
                    <a:pt x="37478" y="117784"/>
                  </a:lnTo>
                  <a:lnTo>
                    <a:pt x="37478" y="123437"/>
                  </a:lnTo>
                  <a:lnTo>
                    <a:pt x="38998" y="123437"/>
                  </a:lnTo>
                  <a:lnTo>
                    <a:pt x="38998" y="117784"/>
                  </a:lnTo>
                  <a:lnTo>
                    <a:pt x="46992" y="117784"/>
                  </a:lnTo>
                  <a:lnTo>
                    <a:pt x="46992" y="123437"/>
                  </a:lnTo>
                  <a:lnTo>
                    <a:pt x="48512" y="123437"/>
                  </a:lnTo>
                  <a:lnTo>
                    <a:pt x="48512" y="117784"/>
                  </a:lnTo>
                  <a:lnTo>
                    <a:pt x="56536" y="117784"/>
                  </a:lnTo>
                  <a:lnTo>
                    <a:pt x="56536" y="123437"/>
                  </a:lnTo>
                  <a:lnTo>
                    <a:pt x="58056" y="123437"/>
                  </a:lnTo>
                  <a:lnTo>
                    <a:pt x="58056" y="117784"/>
                  </a:lnTo>
                  <a:lnTo>
                    <a:pt x="66050" y="117784"/>
                  </a:lnTo>
                  <a:lnTo>
                    <a:pt x="66050" y="123437"/>
                  </a:lnTo>
                  <a:lnTo>
                    <a:pt x="67570" y="123437"/>
                  </a:lnTo>
                  <a:lnTo>
                    <a:pt x="67570" y="117784"/>
                  </a:lnTo>
                  <a:lnTo>
                    <a:pt x="75594" y="117784"/>
                  </a:lnTo>
                  <a:lnTo>
                    <a:pt x="75594" y="123437"/>
                  </a:lnTo>
                  <a:lnTo>
                    <a:pt x="77114" y="123437"/>
                  </a:lnTo>
                  <a:lnTo>
                    <a:pt x="77114" y="117784"/>
                  </a:lnTo>
                  <a:lnTo>
                    <a:pt x="85139" y="117784"/>
                  </a:lnTo>
                  <a:lnTo>
                    <a:pt x="85139" y="123437"/>
                  </a:lnTo>
                  <a:lnTo>
                    <a:pt x="86658" y="123437"/>
                  </a:lnTo>
                  <a:lnTo>
                    <a:pt x="86658" y="117784"/>
                  </a:lnTo>
                  <a:lnTo>
                    <a:pt x="94652" y="117784"/>
                  </a:lnTo>
                  <a:lnTo>
                    <a:pt x="94652" y="123437"/>
                  </a:lnTo>
                  <a:lnTo>
                    <a:pt x="96172" y="123437"/>
                  </a:lnTo>
                  <a:lnTo>
                    <a:pt x="96172" y="117784"/>
                  </a:lnTo>
                  <a:lnTo>
                    <a:pt x="99029" y="117784"/>
                  </a:lnTo>
                  <a:lnTo>
                    <a:pt x="97753" y="116264"/>
                  </a:lnTo>
                  <a:lnTo>
                    <a:pt x="96172" y="116264"/>
                  </a:lnTo>
                  <a:lnTo>
                    <a:pt x="96172" y="114379"/>
                  </a:lnTo>
                  <a:lnTo>
                    <a:pt x="94652" y="112586"/>
                  </a:lnTo>
                  <a:lnTo>
                    <a:pt x="94652" y="116294"/>
                  </a:lnTo>
                  <a:lnTo>
                    <a:pt x="86628" y="116294"/>
                  </a:lnTo>
                  <a:lnTo>
                    <a:pt x="86628" y="108300"/>
                  </a:lnTo>
                  <a:lnTo>
                    <a:pt x="91035" y="108300"/>
                  </a:lnTo>
                  <a:lnTo>
                    <a:pt x="89759" y="106780"/>
                  </a:lnTo>
                  <a:lnTo>
                    <a:pt x="86628" y="106780"/>
                  </a:lnTo>
                  <a:lnTo>
                    <a:pt x="86628" y="103042"/>
                  </a:lnTo>
                  <a:lnTo>
                    <a:pt x="85108" y="101248"/>
                  </a:lnTo>
                  <a:lnTo>
                    <a:pt x="85108" y="106750"/>
                  </a:lnTo>
                  <a:lnTo>
                    <a:pt x="77114" y="106750"/>
                  </a:lnTo>
                  <a:lnTo>
                    <a:pt x="77114" y="98756"/>
                  </a:lnTo>
                  <a:lnTo>
                    <a:pt x="83041" y="98756"/>
                  </a:lnTo>
                  <a:lnTo>
                    <a:pt x="81765" y="97236"/>
                  </a:lnTo>
                  <a:lnTo>
                    <a:pt x="77114" y="97236"/>
                  </a:lnTo>
                  <a:lnTo>
                    <a:pt x="77114" y="91704"/>
                  </a:lnTo>
                  <a:lnTo>
                    <a:pt x="75594" y="89911"/>
                  </a:lnTo>
                  <a:lnTo>
                    <a:pt x="75594" y="97236"/>
                  </a:lnTo>
                  <a:lnTo>
                    <a:pt x="67570" y="97236"/>
                  </a:lnTo>
                  <a:lnTo>
                    <a:pt x="67570" y="89272"/>
                  </a:lnTo>
                  <a:lnTo>
                    <a:pt x="75047" y="89272"/>
                  </a:lnTo>
                  <a:lnTo>
                    <a:pt x="73771" y="87753"/>
                  </a:lnTo>
                  <a:lnTo>
                    <a:pt x="67570" y="87753"/>
                  </a:lnTo>
                  <a:lnTo>
                    <a:pt x="67570" y="80367"/>
                  </a:lnTo>
                  <a:lnTo>
                    <a:pt x="65746" y="78209"/>
                  </a:lnTo>
                  <a:lnTo>
                    <a:pt x="58056" y="78209"/>
                  </a:lnTo>
                  <a:lnTo>
                    <a:pt x="58056" y="70245"/>
                  </a:lnTo>
                  <a:lnTo>
                    <a:pt x="59029" y="70245"/>
                  </a:lnTo>
                  <a:lnTo>
                    <a:pt x="56536" y="67236"/>
                  </a:lnTo>
                  <a:lnTo>
                    <a:pt x="56536" y="68725"/>
                  </a:lnTo>
                  <a:lnTo>
                    <a:pt x="48512" y="68725"/>
                  </a:lnTo>
                  <a:lnTo>
                    <a:pt x="48512" y="60731"/>
                  </a:lnTo>
                  <a:lnTo>
                    <a:pt x="51035" y="60731"/>
                  </a:lnTo>
                  <a:lnTo>
                    <a:pt x="49758" y="59211"/>
                  </a:lnTo>
                  <a:lnTo>
                    <a:pt x="48512" y="59211"/>
                  </a:lnTo>
                  <a:lnTo>
                    <a:pt x="48512" y="57722"/>
                  </a:lnTo>
                  <a:lnTo>
                    <a:pt x="46992" y="55929"/>
                  </a:lnTo>
                  <a:lnTo>
                    <a:pt x="46992" y="59211"/>
                  </a:lnTo>
                  <a:lnTo>
                    <a:pt x="38998" y="59211"/>
                  </a:lnTo>
                  <a:lnTo>
                    <a:pt x="38998" y="51187"/>
                  </a:lnTo>
                  <a:lnTo>
                    <a:pt x="43040" y="51187"/>
                  </a:lnTo>
                  <a:lnTo>
                    <a:pt x="41764" y="49667"/>
                  </a:lnTo>
                  <a:lnTo>
                    <a:pt x="38998" y="49667"/>
                  </a:lnTo>
                  <a:lnTo>
                    <a:pt x="38998" y="46354"/>
                  </a:lnTo>
                  <a:lnTo>
                    <a:pt x="37478" y="44561"/>
                  </a:lnTo>
                  <a:lnTo>
                    <a:pt x="37478" y="49667"/>
                  </a:lnTo>
                  <a:lnTo>
                    <a:pt x="29454" y="49667"/>
                  </a:lnTo>
                  <a:lnTo>
                    <a:pt x="29454" y="41673"/>
                  </a:lnTo>
                  <a:lnTo>
                    <a:pt x="35046" y="41673"/>
                  </a:lnTo>
                  <a:lnTo>
                    <a:pt x="33770" y="40153"/>
                  </a:lnTo>
                  <a:lnTo>
                    <a:pt x="29454" y="40153"/>
                  </a:lnTo>
                  <a:lnTo>
                    <a:pt x="29454" y="35016"/>
                  </a:lnTo>
                  <a:lnTo>
                    <a:pt x="27934" y="33223"/>
                  </a:lnTo>
                  <a:lnTo>
                    <a:pt x="27934" y="40153"/>
                  </a:lnTo>
                  <a:lnTo>
                    <a:pt x="19940" y="40153"/>
                  </a:lnTo>
                  <a:lnTo>
                    <a:pt x="19940" y="32129"/>
                  </a:lnTo>
                  <a:lnTo>
                    <a:pt x="27052" y="32129"/>
                  </a:lnTo>
                  <a:lnTo>
                    <a:pt x="25776" y="30609"/>
                  </a:lnTo>
                  <a:lnTo>
                    <a:pt x="19940" y="30609"/>
                  </a:lnTo>
                  <a:lnTo>
                    <a:pt x="19940" y="23679"/>
                  </a:lnTo>
                  <a:lnTo>
                    <a:pt x="17782" y="21126"/>
                  </a:lnTo>
                  <a:lnTo>
                    <a:pt x="10395" y="21126"/>
                  </a:lnTo>
                  <a:lnTo>
                    <a:pt x="10395" y="13101"/>
                  </a:lnTo>
                  <a:lnTo>
                    <a:pt x="11034" y="13101"/>
                  </a:lnTo>
                  <a:lnTo>
                    <a:pt x="8876" y="10518"/>
                  </a:lnTo>
                  <a:lnTo>
                    <a:pt x="8876" y="11581"/>
                  </a:lnTo>
                  <a:lnTo>
                    <a:pt x="851" y="11581"/>
                  </a:lnTo>
                  <a:lnTo>
                    <a:pt x="851" y="3587"/>
                  </a:lnTo>
                  <a:lnTo>
                    <a:pt x="3040" y="3587"/>
                  </a:lnTo>
                  <a:lnTo>
                    <a:pt x="1763" y="2068"/>
                  </a:lnTo>
                  <a:lnTo>
                    <a:pt x="851" y="2068"/>
                  </a:lnTo>
                  <a:lnTo>
                    <a:pt x="851" y="10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2" name="Google Shape;2462;p14"/>
          <p:cNvGrpSpPr/>
          <p:nvPr/>
        </p:nvGrpSpPr>
        <p:grpSpPr>
          <a:xfrm>
            <a:off x="-218689" y="-15943"/>
            <a:ext cx="2753813" cy="1085353"/>
            <a:chOff x="264700" y="482825"/>
            <a:chExt cx="2234875" cy="880825"/>
          </a:xfrm>
        </p:grpSpPr>
        <p:sp>
          <p:nvSpPr>
            <p:cNvPr id="2463" name="Google Shape;2463;p14"/>
            <p:cNvSpPr/>
            <p:nvPr/>
          </p:nvSpPr>
          <p:spPr>
            <a:xfrm>
              <a:off x="264700" y="482825"/>
              <a:ext cx="2234875" cy="880825"/>
            </a:xfrm>
            <a:custGeom>
              <a:avLst/>
              <a:gdLst/>
              <a:ahLst/>
              <a:cxnLst/>
              <a:rect l="l" t="t" r="r" b="b"/>
              <a:pathLst>
                <a:path w="89395" h="35233" extrusionOk="0">
                  <a:moveTo>
                    <a:pt x="1" y="0"/>
                  </a:moveTo>
                  <a:lnTo>
                    <a:pt x="1" y="32676"/>
                  </a:lnTo>
                  <a:cubicBezTo>
                    <a:pt x="5624" y="34424"/>
                    <a:pt x="10455" y="35232"/>
                    <a:pt x="14695" y="35232"/>
                  </a:cubicBezTo>
                  <a:cubicBezTo>
                    <a:pt x="26453" y="35232"/>
                    <a:pt x="33670" y="29013"/>
                    <a:pt x="40640" y="19362"/>
                  </a:cubicBezTo>
                  <a:cubicBezTo>
                    <a:pt x="44140" y="14526"/>
                    <a:pt x="48561" y="13369"/>
                    <a:pt x="53442" y="13369"/>
                  </a:cubicBezTo>
                  <a:cubicBezTo>
                    <a:pt x="57927" y="13369"/>
                    <a:pt x="62800" y="14346"/>
                    <a:pt x="67703" y="14346"/>
                  </a:cubicBezTo>
                  <a:cubicBezTo>
                    <a:pt x="75307" y="14346"/>
                    <a:pt x="82983" y="11995"/>
                    <a:pt x="8939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14"/>
            <p:cNvSpPr/>
            <p:nvPr/>
          </p:nvSpPr>
          <p:spPr>
            <a:xfrm>
              <a:off x="870350" y="482825"/>
              <a:ext cx="65375" cy="15950"/>
            </a:xfrm>
            <a:custGeom>
              <a:avLst/>
              <a:gdLst/>
              <a:ahLst/>
              <a:cxnLst/>
              <a:rect l="l" t="t" r="r" b="b"/>
              <a:pathLst>
                <a:path w="2615" h="638" extrusionOk="0">
                  <a:moveTo>
                    <a:pt x="0" y="0"/>
                  </a:moveTo>
                  <a:cubicBezTo>
                    <a:pt x="456" y="304"/>
                    <a:pt x="942" y="517"/>
                    <a:pt x="1459" y="608"/>
                  </a:cubicBezTo>
                  <a:cubicBezTo>
                    <a:pt x="1537" y="628"/>
                    <a:pt x="1616" y="637"/>
                    <a:pt x="1695" y="637"/>
                  </a:cubicBezTo>
                  <a:cubicBezTo>
                    <a:pt x="2102" y="637"/>
                    <a:pt x="2487" y="383"/>
                    <a:pt x="2614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14"/>
            <p:cNvSpPr/>
            <p:nvPr/>
          </p:nvSpPr>
          <p:spPr>
            <a:xfrm>
              <a:off x="925825" y="526175"/>
              <a:ext cx="99550" cy="54700"/>
            </a:xfrm>
            <a:custGeom>
              <a:avLst/>
              <a:gdLst/>
              <a:ahLst/>
              <a:cxnLst/>
              <a:rect l="l" t="t" r="r" b="b"/>
              <a:pathLst>
                <a:path w="3982" h="2188" extrusionOk="0">
                  <a:moveTo>
                    <a:pt x="1063" y="1"/>
                  </a:moveTo>
                  <a:cubicBezTo>
                    <a:pt x="636" y="1"/>
                    <a:pt x="254" y="263"/>
                    <a:pt x="152" y="698"/>
                  </a:cubicBezTo>
                  <a:cubicBezTo>
                    <a:pt x="0" y="1215"/>
                    <a:pt x="304" y="1731"/>
                    <a:pt x="790" y="1853"/>
                  </a:cubicBezTo>
                  <a:cubicBezTo>
                    <a:pt x="1429" y="2096"/>
                    <a:pt x="2067" y="2187"/>
                    <a:pt x="2705" y="2187"/>
                  </a:cubicBezTo>
                  <a:cubicBezTo>
                    <a:pt x="3982" y="2187"/>
                    <a:pt x="3982" y="303"/>
                    <a:pt x="2705" y="303"/>
                  </a:cubicBezTo>
                  <a:cubicBezTo>
                    <a:pt x="2219" y="303"/>
                    <a:pt x="1763" y="212"/>
                    <a:pt x="1307" y="29"/>
                  </a:cubicBezTo>
                  <a:cubicBezTo>
                    <a:pt x="1225" y="10"/>
                    <a:pt x="1143" y="1"/>
                    <a:pt x="106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14"/>
            <p:cNvSpPr/>
            <p:nvPr/>
          </p:nvSpPr>
          <p:spPr>
            <a:xfrm>
              <a:off x="925825" y="1001100"/>
              <a:ext cx="99550" cy="54700"/>
            </a:xfrm>
            <a:custGeom>
              <a:avLst/>
              <a:gdLst/>
              <a:ahLst/>
              <a:cxnLst/>
              <a:rect l="l" t="t" r="r" b="b"/>
              <a:pathLst>
                <a:path w="3982" h="2188" extrusionOk="0">
                  <a:moveTo>
                    <a:pt x="1063" y="1"/>
                  </a:moveTo>
                  <a:cubicBezTo>
                    <a:pt x="636" y="1"/>
                    <a:pt x="250" y="263"/>
                    <a:pt x="122" y="698"/>
                  </a:cubicBezTo>
                  <a:cubicBezTo>
                    <a:pt x="0" y="1215"/>
                    <a:pt x="304" y="1732"/>
                    <a:pt x="790" y="1853"/>
                  </a:cubicBezTo>
                  <a:cubicBezTo>
                    <a:pt x="1398" y="2096"/>
                    <a:pt x="2067" y="2188"/>
                    <a:pt x="2705" y="2188"/>
                  </a:cubicBezTo>
                  <a:cubicBezTo>
                    <a:pt x="3982" y="2188"/>
                    <a:pt x="3982" y="303"/>
                    <a:pt x="2705" y="303"/>
                  </a:cubicBezTo>
                  <a:cubicBezTo>
                    <a:pt x="2219" y="303"/>
                    <a:pt x="1733" y="212"/>
                    <a:pt x="1307" y="30"/>
                  </a:cubicBezTo>
                  <a:cubicBezTo>
                    <a:pt x="1225" y="10"/>
                    <a:pt x="1143" y="1"/>
                    <a:pt x="106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14"/>
            <p:cNvSpPr/>
            <p:nvPr/>
          </p:nvSpPr>
          <p:spPr>
            <a:xfrm>
              <a:off x="992975" y="841425"/>
              <a:ext cx="70600" cy="97475"/>
            </a:xfrm>
            <a:custGeom>
              <a:avLst/>
              <a:gdLst/>
              <a:ahLst/>
              <a:cxnLst/>
              <a:rect l="l" t="t" r="r" b="b"/>
              <a:pathLst>
                <a:path w="2824" h="3899" extrusionOk="0">
                  <a:moveTo>
                    <a:pt x="1659" y="0"/>
                  </a:moveTo>
                  <a:cubicBezTo>
                    <a:pt x="1282" y="0"/>
                    <a:pt x="912" y="203"/>
                    <a:pt x="779" y="672"/>
                  </a:cubicBezTo>
                  <a:cubicBezTo>
                    <a:pt x="597" y="1371"/>
                    <a:pt x="414" y="2040"/>
                    <a:pt x="202" y="2739"/>
                  </a:cubicBezTo>
                  <a:cubicBezTo>
                    <a:pt x="0" y="3434"/>
                    <a:pt x="582" y="3899"/>
                    <a:pt x="1149" y="3899"/>
                  </a:cubicBezTo>
                  <a:cubicBezTo>
                    <a:pt x="1524" y="3899"/>
                    <a:pt x="1893" y="3696"/>
                    <a:pt x="2025" y="3225"/>
                  </a:cubicBezTo>
                  <a:cubicBezTo>
                    <a:pt x="2238" y="2556"/>
                    <a:pt x="2421" y="1857"/>
                    <a:pt x="2603" y="1188"/>
                  </a:cubicBezTo>
                  <a:cubicBezTo>
                    <a:pt x="2823" y="472"/>
                    <a:pt x="2234" y="0"/>
                    <a:pt x="1659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14"/>
            <p:cNvSpPr/>
            <p:nvPr/>
          </p:nvSpPr>
          <p:spPr>
            <a:xfrm>
              <a:off x="1040125" y="707425"/>
              <a:ext cx="94650" cy="50675"/>
            </a:xfrm>
            <a:custGeom>
              <a:avLst/>
              <a:gdLst/>
              <a:ahLst/>
              <a:cxnLst/>
              <a:rect l="l" t="t" r="r" b="b"/>
              <a:pathLst>
                <a:path w="3786" h="2027" extrusionOk="0">
                  <a:moveTo>
                    <a:pt x="2172" y="1"/>
                  </a:moveTo>
                  <a:cubicBezTo>
                    <a:pt x="1697" y="1"/>
                    <a:pt x="1222" y="62"/>
                    <a:pt x="747" y="165"/>
                  </a:cubicBezTo>
                  <a:cubicBezTo>
                    <a:pt x="352" y="257"/>
                    <a:pt x="109" y="591"/>
                    <a:pt x="79" y="986"/>
                  </a:cubicBezTo>
                  <a:cubicBezTo>
                    <a:pt x="0" y="1563"/>
                    <a:pt x="441" y="2026"/>
                    <a:pt x="973" y="2026"/>
                  </a:cubicBezTo>
                  <a:cubicBezTo>
                    <a:pt x="1058" y="2026"/>
                    <a:pt x="1146" y="2014"/>
                    <a:pt x="1234" y="1989"/>
                  </a:cubicBezTo>
                  <a:cubicBezTo>
                    <a:pt x="1587" y="1930"/>
                    <a:pt x="1940" y="1897"/>
                    <a:pt x="2285" y="1897"/>
                  </a:cubicBezTo>
                  <a:cubicBezTo>
                    <a:pt x="2475" y="1897"/>
                    <a:pt x="2662" y="1907"/>
                    <a:pt x="2845" y="1928"/>
                  </a:cubicBezTo>
                  <a:cubicBezTo>
                    <a:pt x="2861" y="1929"/>
                    <a:pt x="2877" y="1930"/>
                    <a:pt x="2894" y="1930"/>
                  </a:cubicBezTo>
                  <a:cubicBezTo>
                    <a:pt x="3388" y="1930"/>
                    <a:pt x="3786" y="1486"/>
                    <a:pt x="3757" y="986"/>
                  </a:cubicBezTo>
                  <a:cubicBezTo>
                    <a:pt x="3786" y="486"/>
                    <a:pt x="3388" y="42"/>
                    <a:pt x="2894" y="42"/>
                  </a:cubicBezTo>
                  <a:cubicBezTo>
                    <a:pt x="2877" y="42"/>
                    <a:pt x="2861" y="43"/>
                    <a:pt x="2845" y="44"/>
                  </a:cubicBezTo>
                  <a:cubicBezTo>
                    <a:pt x="2621" y="15"/>
                    <a:pt x="2396" y="1"/>
                    <a:pt x="2172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14"/>
            <p:cNvSpPr/>
            <p:nvPr/>
          </p:nvSpPr>
          <p:spPr>
            <a:xfrm>
              <a:off x="1086925" y="810125"/>
              <a:ext cx="72200" cy="54850"/>
            </a:xfrm>
            <a:custGeom>
              <a:avLst/>
              <a:gdLst/>
              <a:ahLst/>
              <a:cxnLst/>
              <a:rect l="l" t="t" r="r" b="b"/>
              <a:pathLst>
                <a:path w="2888" h="2194" extrusionOk="0">
                  <a:moveTo>
                    <a:pt x="1038" y="0"/>
                  </a:moveTo>
                  <a:cubicBezTo>
                    <a:pt x="622" y="0"/>
                    <a:pt x="252" y="282"/>
                    <a:pt x="152" y="708"/>
                  </a:cubicBezTo>
                  <a:cubicBezTo>
                    <a:pt x="0" y="1194"/>
                    <a:pt x="304" y="1711"/>
                    <a:pt x="790" y="1863"/>
                  </a:cubicBezTo>
                  <a:cubicBezTo>
                    <a:pt x="1064" y="1954"/>
                    <a:pt x="1307" y="2076"/>
                    <a:pt x="1581" y="2167"/>
                  </a:cubicBezTo>
                  <a:cubicBezTo>
                    <a:pt x="1658" y="2185"/>
                    <a:pt x="1735" y="2194"/>
                    <a:pt x="1811" y="2194"/>
                  </a:cubicBezTo>
                  <a:cubicBezTo>
                    <a:pt x="2243" y="2194"/>
                    <a:pt x="2637" y="1912"/>
                    <a:pt x="2766" y="1498"/>
                  </a:cubicBezTo>
                  <a:cubicBezTo>
                    <a:pt x="2888" y="981"/>
                    <a:pt x="2584" y="465"/>
                    <a:pt x="2097" y="343"/>
                  </a:cubicBezTo>
                  <a:cubicBezTo>
                    <a:pt x="1824" y="252"/>
                    <a:pt x="1581" y="130"/>
                    <a:pt x="1307" y="39"/>
                  </a:cubicBezTo>
                  <a:cubicBezTo>
                    <a:pt x="1217" y="13"/>
                    <a:pt x="1126" y="0"/>
                    <a:pt x="1038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14"/>
            <p:cNvSpPr/>
            <p:nvPr/>
          </p:nvSpPr>
          <p:spPr>
            <a:xfrm>
              <a:off x="1228250" y="482825"/>
              <a:ext cx="47150" cy="37825"/>
            </a:xfrm>
            <a:custGeom>
              <a:avLst/>
              <a:gdLst/>
              <a:ahLst/>
              <a:cxnLst/>
              <a:rect l="l" t="t" r="r" b="b"/>
              <a:pathLst>
                <a:path w="1886" h="1513" extrusionOk="0">
                  <a:moveTo>
                    <a:pt x="1" y="0"/>
                  </a:moveTo>
                  <a:lnTo>
                    <a:pt x="1" y="578"/>
                  </a:lnTo>
                  <a:cubicBezTo>
                    <a:pt x="1" y="1201"/>
                    <a:pt x="472" y="1513"/>
                    <a:pt x="943" y="1513"/>
                  </a:cubicBezTo>
                  <a:cubicBezTo>
                    <a:pt x="1414" y="1513"/>
                    <a:pt x="1885" y="1201"/>
                    <a:pt x="1885" y="578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14"/>
            <p:cNvSpPr/>
            <p:nvPr/>
          </p:nvSpPr>
          <p:spPr>
            <a:xfrm>
              <a:off x="849800" y="913750"/>
              <a:ext cx="97825" cy="60250"/>
            </a:xfrm>
            <a:custGeom>
              <a:avLst/>
              <a:gdLst/>
              <a:ahLst/>
              <a:cxnLst/>
              <a:rect l="l" t="t" r="r" b="b"/>
              <a:pathLst>
                <a:path w="3913" h="2410" extrusionOk="0">
                  <a:moveTo>
                    <a:pt x="1393" y="1"/>
                  </a:moveTo>
                  <a:cubicBezTo>
                    <a:pt x="644" y="1"/>
                    <a:pt x="1" y="969"/>
                    <a:pt x="701" y="1669"/>
                  </a:cubicBezTo>
                  <a:cubicBezTo>
                    <a:pt x="1157" y="2034"/>
                    <a:pt x="1704" y="2277"/>
                    <a:pt x="2281" y="2368"/>
                  </a:cubicBezTo>
                  <a:cubicBezTo>
                    <a:pt x="2385" y="2396"/>
                    <a:pt x="2484" y="2409"/>
                    <a:pt x="2576" y="2409"/>
                  </a:cubicBezTo>
                  <a:cubicBezTo>
                    <a:pt x="3597" y="2409"/>
                    <a:pt x="3912" y="851"/>
                    <a:pt x="2798" y="545"/>
                  </a:cubicBezTo>
                  <a:cubicBezTo>
                    <a:pt x="2616" y="484"/>
                    <a:pt x="2433" y="454"/>
                    <a:pt x="2281" y="393"/>
                  </a:cubicBezTo>
                  <a:lnTo>
                    <a:pt x="2129" y="332"/>
                  </a:lnTo>
                  <a:cubicBezTo>
                    <a:pt x="2099" y="332"/>
                    <a:pt x="2068" y="302"/>
                    <a:pt x="2068" y="302"/>
                  </a:cubicBezTo>
                  <a:cubicBezTo>
                    <a:pt x="1857" y="90"/>
                    <a:pt x="1620" y="1"/>
                    <a:pt x="139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14"/>
            <p:cNvSpPr/>
            <p:nvPr/>
          </p:nvSpPr>
          <p:spPr>
            <a:xfrm>
              <a:off x="906025" y="693200"/>
              <a:ext cx="105675" cy="117675"/>
            </a:xfrm>
            <a:custGeom>
              <a:avLst/>
              <a:gdLst/>
              <a:ahLst/>
              <a:cxnLst/>
              <a:rect l="l" t="t" r="r" b="b"/>
              <a:pathLst>
                <a:path w="4227" h="4707" extrusionOk="0">
                  <a:moveTo>
                    <a:pt x="3200" y="1"/>
                  </a:moveTo>
                  <a:cubicBezTo>
                    <a:pt x="2970" y="1"/>
                    <a:pt x="2744" y="97"/>
                    <a:pt x="2585" y="278"/>
                  </a:cubicBezTo>
                  <a:cubicBezTo>
                    <a:pt x="1734" y="1373"/>
                    <a:pt x="579" y="2163"/>
                    <a:pt x="184" y="3531"/>
                  </a:cubicBezTo>
                  <a:cubicBezTo>
                    <a:pt x="1" y="4245"/>
                    <a:pt x="591" y="4706"/>
                    <a:pt x="1162" y="4706"/>
                  </a:cubicBezTo>
                  <a:cubicBezTo>
                    <a:pt x="1538" y="4706"/>
                    <a:pt x="1906" y="4506"/>
                    <a:pt x="2038" y="4048"/>
                  </a:cubicBezTo>
                  <a:cubicBezTo>
                    <a:pt x="2099" y="3804"/>
                    <a:pt x="2221" y="3561"/>
                    <a:pt x="2373" y="3348"/>
                  </a:cubicBezTo>
                  <a:cubicBezTo>
                    <a:pt x="2798" y="2710"/>
                    <a:pt x="3467" y="2224"/>
                    <a:pt x="3953" y="1646"/>
                  </a:cubicBezTo>
                  <a:cubicBezTo>
                    <a:pt x="4105" y="1433"/>
                    <a:pt x="4196" y="1190"/>
                    <a:pt x="4227" y="947"/>
                  </a:cubicBezTo>
                  <a:cubicBezTo>
                    <a:pt x="4227" y="765"/>
                    <a:pt x="4166" y="582"/>
                    <a:pt x="4075" y="430"/>
                  </a:cubicBezTo>
                  <a:cubicBezTo>
                    <a:pt x="4014" y="400"/>
                    <a:pt x="3984" y="339"/>
                    <a:pt x="3923" y="278"/>
                  </a:cubicBezTo>
                  <a:cubicBezTo>
                    <a:pt x="3892" y="248"/>
                    <a:pt x="3832" y="218"/>
                    <a:pt x="3801" y="187"/>
                  </a:cubicBezTo>
                  <a:cubicBezTo>
                    <a:pt x="3680" y="96"/>
                    <a:pt x="3558" y="66"/>
                    <a:pt x="3437" y="35"/>
                  </a:cubicBezTo>
                  <a:cubicBezTo>
                    <a:pt x="3359" y="12"/>
                    <a:pt x="3279" y="1"/>
                    <a:pt x="3200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14"/>
            <p:cNvSpPr/>
            <p:nvPr/>
          </p:nvSpPr>
          <p:spPr>
            <a:xfrm>
              <a:off x="802725" y="592025"/>
              <a:ext cx="115525" cy="61800"/>
            </a:xfrm>
            <a:custGeom>
              <a:avLst/>
              <a:gdLst/>
              <a:ahLst/>
              <a:cxnLst/>
              <a:rect l="l" t="t" r="r" b="b"/>
              <a:pathLst>
                <a:path w="4621" h="2472" extrusionOk="0">
                  <a:moveTo>
                    <a:pt x="1036" y="0"/>
                  </a:moveTo>
                  <a:cubicBezTo>
                    <a:pt x="620" y="0"/>
                    <a:pt x="247" y="277"/>
                    <a:pt x="122" y="678"/>
                  </a:cubicBezTo>
                  <a:cubicBezTo>
                    <a:pt x="0" y="1195"/>
                    <a:pt x="304" y="1711"/>
                    <a:pt x="790" y="1863"/>
                  </a:cubicBezTo>
                  <a:cubicBezTo>
                    <a:pt x="1611" y="2198"/>
                    <a:pt x="2492" y="2411"/>
                    <a:pt x="3404" y="2471"/>
                  </a:cubicBezTo>
                  <a:cubicBezTo>
                    <a:pt x="3414" y="2472"/>
                    <a:pt x="3424" y="2472"/>
                    <a:pt x="3433" y="2472"/>
                  </a:cubicBezTo>
                  <a:cubicBezTo>
                    <a:pt x="4620" y="2472"/>
                    <a:pt x="4610" y="617"/>
                    <a:pt x="3404" y="587"/>
                  </a:cubicBezTo>
                  <a:cubicBezTo>
                    <a:pt x="2675" y="526"/>
                    <a:pt x="1976" y="313"/>
                    <a:pt x="1307" y="40"/>
                  </a:cubicBezTo>
                  <a:cubicBezTo>
                    <a:pt x="1216" y="13"/>
                    <a:pt x="1125" y="0"/>
                    <a:pt x="1036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14"/>
            <p:cNvSpPr/>
            <p:nvPr/>
          </p:nvSpPr>
          <p:spPr>
            <a:xfrm>
              <a:off x="1856200" y="693200"/>
              <a:ext cx="105375" cy="117675"/>
            </a:xfrm>
            <a:custGeom>
              <a:avLst/>
              <a:gdLst/>
              <a:ahLst/>
              <a:cxnLst/>
              <a:rect l="l" t="t" r="r" b="b"/>
              <a:pathLst>
                <a:path w="4215" h="4707" extrusionOk="0">
                  <a:moveTo>
                    <a:pt x="3218" y="1"/>
                  </a:moveTo>
                  <a:cubicBezTo>
                    <a:pt x="2988" y="1"/>
                    <a:pt x="2762" y="97"/>
                    <a:pt x="2603" y="278"/>
                  </a:cubicBezTo>
                  <a:cubicBezTo>
                    <a:pt x="1722" y="1342"/>
                    <a:pt x="597" y="2163"/>
                    <a:pt x="202" y="3531"/>
                  </a:cubicBezTo>
                  <a:cubicBezTo>
                    <a:pt x="1" y="4245"/>
                    <a:pt x="583" y="4706"/>
                    <a:pt x="1151" y="4706"/>
                  </a:cubicBezTo>
                  <a:cubicBezTo>
                    <a:pt x="1526" y="4706"/>
                    <a:pt x="1893" y="4506"/>
                    <a:pt x="2026" y="4048"/>
                  </a:cubicBezTo>
                  <a:cubicBezTo>
                    <a:pt x="2087" y="3804"/>
                    <a:pt x="2208" y="3561"/>
                    <a:pt x="2360" y="3348"/>
                  </a:cubicBezTo>
                  <a:cubicBezTo>
                    <a:pt x="2786" y="2710"/>
                    <a:pt x="3455" y="2224"/>
                    <a:pt x="3941" y="1646"/>
                  </a:cubicBezTo>
                  <a:cubicBezTo>
                    <a:pt x="4093" y="1433"/>
                    <a:pt x="4184" y="1190"/>
                    <a:pt x="4214" y="947"/>
                  </a:cubicBezTo>
                  <a:cubicBezTo>
                    <a:pt x="4214" y="765"/>
                    <a:pt x="4154" y="582"/>
                    <a:pt x="4062" y="430"/>
                  </a:cubicBezTo>
                  <a:cubicBezTo>
                    <a:pt x="4032" y="400"/>
                    <a:pt x="3971" y="339"/>
                    <a:pt x="3941" y="278"/>
                  </a:cubicBezTo>
                  <a:cubicBezTo>
                    <a:pt x="3880" y="248"/>
                    <a:pt x="3850" y="218"/>
                    <a:pt x="3789" y="157"/>
                  </a:cubicBezTo>
                  <a:cubicBezTo>
                    <a:pt x="3698" y="96"/>
                    <a:pt x="3576" y="66"/>
                    <a:pt x="3455" y="35"/>
                  </a:cubicBezTo>
                  <a:cubicBezTo>
                    <a:pt x="3377" y="12"/>
                    <a:pt x="3297" y="1"/>
                    <a:pt x="3218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14"/>
            <p:cNvSpPr/>
            <p:nvPr/>
          </p:nvSpPr>
          <p:spPr>
            <a:xfrm>
              <a:off x="1820200" y="482825"/>
              <a:ext cx="65375" cy="15950"/>
            </a:xfrm>
            <a:custGeom>
              <a:avLst/>
              <a:gdLst/>
              <a:ahLst/>
              <a:cxnLst/>
              <a:rect l="l" t="t" r="r" b="b"/>
              <a:pathLst>
                <a:path w="2615" h="638" extrusionOk="0">
                  <a:moveTo>
                    <a:pt x="1" y="0"/>
                  </a:moveTo>
                  <a:cubicBezTo>
                    <a:pt x="457" y="304"/>
                    <a:pt x="943" y="517"/>
                    <a:pt x="1460" y="608"/>
                  </a:cubicBezTo>
                  <a:cubicBezTo>
                    <a:pt x="1538" y="628"/>
                    <a:pt x="1617" y="637"/>
                    <a:pt x="1695" y="637"/>
                  </a:cubicBezTo>
                  <a:cubicBezTo>
                    <a:pt x="2103" y="637"/>
                    <a:pt x="2487" y="383"/>
                    <a:pt x="261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14"/>
            <p:cNvSpPr/>
            <p:nvPr/>
          </p:nvSpPr>
          <p:spPr>
            <a:xfrm>
              <a:off x="1993475" y="590725"/>
              <a:ext cx="92725" cy="91075"/>
            </a:xfrm>
            <a:custGeom>
              <a:avLst/>
              <a:gdLst/>
              <a:ahLst/>
              <a:cxnLst/>
              <a:rect l="l" t="t" r="r" b="b"/>
              <a:pathLst>
                <a:path w="3709" h="3643" extrusionOk="0">
                  <a:moveTo>
                    <a:pt x="2432" y="1"/>
                  </a:moveTo>
                  <a:cubicBezTo>
                    <a:pt x="1641" y="1"/>
                    <a:pt x="882" y="365"/>
                    <a:pt x="426" y="1034"/>
                  </a:cubicBezTo>
                  <a:cubicBezTo>
                    <a:pt x="0" y="1703"/>
                    <a:pt x="61" y="2554"/>
                    <a:pt x="547" y="3192"/>
                  </a:cubicBezTo>
                  <a:cubicBezTo>
                    <a:pt x="732" y="3480"/>
                    <a:pt x="1042" y="3642"/>
                    <a:pt x="1365" y="3642"/>
                  </a:cubicBezTo>
                  <a:cubicBezTo>
                    <a:pt x="1519" y="3642"/>
                    <a:pt x="1676" y="3605"/>
                    <a:pt x="1824" y="3526"/>
                  </a:cubicBezTo>
                  <a:cubicBezTo>
                    <a:pt x="2280" y="3253"/>
                    <a:pt x="2432" y="2675"/>
                    <a:pt x="2189" y="2219"/>
                  </a:cubicBezTo>
                  <a:cubicBezTo>
                    <a:pt x="2128" y="2159"/>
                    <a:pt x="2067" y="1976"/>
                    <a:pt x="2128" y="1885"/>
                  </a:cubicBezTo>
                  <a:cubicBezTo>
                    <a:pt x="2151" y="1870"/>
                    <a:pt x="2177" y="1864"/>
                    <a:pt x="2205" y="1864"/>
                  </a:cubicBezTo>
                  <a:cubicBezTo>
                    <a:pt x="2289" y="1864"/>
                    <a:pt x="2386" y="1915"/>
                    <a:pt x="2432" y="1915"/>
                  </a:cubicBezTo>
                  <a:cubicBezTo>
                    <a:pt x="3708" y="1915"/>
                    <a:pt x="3708" y="1"/>
                    <a:pt x="2432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14"/>
            <p:cNvSpPr/>
            <p:nvPr/>
          </p:nvSpPr>
          <p:spPr>
            <a:xfrm>
              <a:off x="1510925" y="583875"/>
              <a:ext cx="91975" cy="91075"/>
            </a:xfrm>
            <a:custGeom>
              <a:avLst/>
              <a:gdLst/>
              <a:ahLst/>
              <a:cxnLst/>
              <a:rect l="l" t="t" r="r" b="b"/>
              <a:pathLst>
                <a:path w="3679" h="3643" extrusionOk="0">
                  <a:moveTo>
                    <a:pt x="2432" y="1"/>
                  </a:moveTo>
                  <a:cubicBezTo>
                    <a:pt x="1612" y="1"/>
                    <a:pt x="852" y="366"/>
                    <a:pt x="396" y="1034"/>
                  </a:cubicBezTo>
                  <a:cubicBezTo>
                    <a:pt x="1" y="1703"/>
                    <a:pt x="31" y="2554"/>
                    <a:pt x="518" y="3192"/>
                  </a:cubicBezTo>
                  <a:cubicBezTo>
                    <a:pt x="703" y="3480"/>
                    <a:pt x="1026" y="3643"/>
                    <a:pt x="1358" y="3643"/>
                  </a:cubicBezTo>
                  <a:cubicBezTo>
                    <a:pt x="1517" y="3643"/>
                    <a:pt x="1677" y="3606"/>
                    <a:pt x="1825" y="3527"/>
                  </a:cubicBezTo>
                  <a:cubicBezTo>
                    <a:pt x="2280" y="3253"/>
                    <a:pt x="2432" y="2676"/>
                    <a:pt x="2159" y="2220"/>
                  </a:cubicBezTo>
                  <a:cubicBezTo>
                    <a:pt x="2129" y="2159"/>
                    <a:pt x="2037" y="1977"/>
                    <a:pt x="2129" y="1916"/>
                  </a:cubicBezTo>
                  <a:cubicBezTo>
                    <a:pt x="2159" y="1885"/>
                    <a:pt x="2193" y="1875"/>
                    <a:pt x="2228" y="1875"/>
                  </a:cubicBezTo>
                  <a:cubicBezTo>
                    <a:pt x="2297" y="1875"/>
                    <a:pt x="2372" y="1916"/>
                    <a:pt x="2432" y="1916"/>
                  </a:cubicBezTo>
                  <a:cubicBezTo>
                    <a:pt x="3679" y="1916"/>
                    <a:pt x="3679" y="1"/>
                    <a:pt x="2432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14"/>
            <p:cNvSpPr/>
            <p:nvPr/>
          </p:nvSpPr>
          <p:spPr>
            <a:xfrm>
              <a:off x="1032200" y="586925"/>
              <a:ext cx="92725" cy="91575"/>
            </a:xfrm>
            <a:custGeom>
              <a:avLst/>
              <a:gdLst/>
              <a:ahLst/>
              <a:cxnLst/>
              <a:rect l="l" t="t" r="r" b="b"/>
              <a:pathLst>
                <a:path w="3709" h="3663" extrusionOk="0">
                  <a:moveTo>
                    <a:pt x="2432" y="1"/>
                  </a:moveTo>
                  <a:cubicBezTo>
                    <a:pt x="1642" y="1"/>
                    <a:pt x="882" y="365"/>
                    <a:pt x="426" y="1034"/>
                  </a:cubicBezTo>
                  <a:cubicBezTo>
                    <a:pt x="1" y="1703"/>
                    <a:pt x="61" y="2554"/>
                    <a:pt x="548" y="3192"/>
                  </a:cubicBezTo>
                  <a:cubicBezTo>
                    <a:pt x="709" y="3494"/>
                    <a:pt x="1016" y="3663"/>
                    <a:pt x="1338" y="3663"/>
                  </a:cubicBezTo>
                  <a:cubicBezTo>
                    <a:pt x="1502" y="3663"/>
                    <a:pt x="1670" y="3619"/>
                    <a:pt x="1824" y="3526"/>
                  </a:cubicBezTo>
                  <a:cubicBezTo>
                    <a:pt x="2280" y="3253"/>
                    <a:pt x="2432" y="2675"/>
                    <a:pt x="2189" y="2219"/>
                  </a:cubicBezTo>
                  <a:cubicBezTo>
                    <a:pt x="2128" y="2189"/>
                    <a:pt x="2037" y="2007"/>
                    <a:pt x="2128" y="1915"/>
                  </a:cubicBezTo>
                  <a:cubicBezTo>
                    <a:pt x="2159" y="1885"/>
                    <a:pt x="2196" y="1875"/>
                    <a:pt x="2234" y="1875"/>
                  </a:cubicBezTo>
                  <a:cubicBezTo>
                    <a:pt x="2311" y="1875"/>
                    <a:pt x="2392" y="1915"/>
                    <a:pt x="2432" y="1915"/>
                  </a:cubicBezTo>
                  <a:cubicBezTo>
                    <a:pt x="3709" y="1915"/>
                    <a:pt x="3709" y="1"/>
                    <a:pt x="2432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14"/>
            <p:cNvSpPr/>
            <p:nvPr/>
          </p:nvSpPr>
          <p:spPr>
            <a:xfrm>
              <a:off x="544350" y="586925"/>
              <a:ext cx="92725" cy="91575"/>
            </a:xfrm>
            <a:custGeom>
              <a:avLst/>
              <a:gdLst/>
              <a:ahLst/>
              <a:cxnLst/>
              <a:rect l="l" t="t" r="r" b="b"/>
              <a:pathLst>
                <a:path w="3709" h="3663" extrusionOk="0">
                  <a:moveTo>
                    <a:pt x="2432" y="1"/>
                  </a:moveTo>
                  <a:cubicBezTo>
                    <a:pt x="1642" y="1"/>
                    <a:pt x="882" y="365"/>
                    <a:pt x="426" y="1034"/>
                  </a:cubicBezTo>
                  <a:cubicBezTo>
                    <a:pt x="0" y="1703"/>
                    <a:pt x="61" y="2554"/>
                    <a:pt x="548" y="3192"/>
                  </a:cubicBezTo>
                  <a:cubicBezTo>
                    <a:pt x="729" y="3494"/>
                    <a:pt x="1030" y="3663"/>
                    <a:pt x="1345" y="3663"/>
                  </a:cubicBezTo>
                  <a:cubicBezTo>
                    <a:pt x="1506" y="3663"/>
                    <a:pt x="1670" y="3619"/>
                    <a:pt x="1824" y="3526"/>
                  </a:cubicBezTo>
                  <a:cubicBezTo>
                    <a:pt x="2280" y="3253"/>
                    <a:pt x="2432" y="2675"/>
                    <a:pt x="2189" y="2219"/>
                  </a:cubicBezTo>
                  <a:cubicBezTo>
                    <a:pt x="2128" y="2189"/>
                    <a:pt x="2067" y="2007"/>
                    <a:pt x="2128" y="1915"/>
                  </a:cubicBezTo>
                  <a:cubicBezTo>
                    <a:pt x="2159" y="1885"/>
                    <a:pt x="2196" y="1875"/>
                    <a:pt x="2234" y="1875"/>
                  </a:cubicBezTo>
                  <a:cubicBezTo>
                    <a:pt x="2311" y="1875"/>
                    <a:pt x="2392" y="1915"/>
                    <a:pt x="2432" y="1915"/>
                  </a:cubicBezTo>
                  <a:cubicBezTo>
                    <a:pt x="3709" y="1915"/>
                    <a:pt x="3709" y="1"/>
                    <a:pt x="2432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14"/>
            <p:cNvSpPr/>
            <p:nvPr/>
          </p:nvSpPr>
          <p:spPr>
            <a:xfrm>
              <a:off x="1023075" y="1058825"/>
              <a:ext cx="91975" cy="91075"/>
            </a:xfrm>
            <a:custGeom>
              <a:avLst/>
              <a:gdLst/>
              <a:ahLst/>
              <a:cxnLst/>
              <a:rect l="l" t="t" r="r" b="b"/>
              <a:pathLst>
                <a:path w="3679" h="3643" extrusionOk="0">
                  <a:moveTo>
                    <a:pt x="2432" y="0"/>
                  </a:moveTo>
                  <a:cubicBezTo>
                    <a:pt x="1612" y="0"/>
                    <a:pt x="852" y="365"/>
                    <a:pt x="396" y="1034"/>
                  </a:cubicBezTo>
                  <a:cubicBezTo>
                    <a:pt x="1" y="1702"/>
                    <a:pt x="31" y="2553"/>
                    <a:pt x="517" y="3192"/>
                  </a:cubicBezTo>
                  <a:cubicBezTo>
                    <a:pt x="702" y="3479"/>
                    <a:pt x="1026" y="3642"/>
                    <a:pt x="1358" y="3642"/>
                  </a:cubicBezTo>
                  <a:cubicBezTo>
                    <a:pt x="1516" y="3642"/>
                    <a:pt x="1677" y="3605"/>
                    <a:pt x="1825" y="3526"/>
                  </a:cubicBezTo>
                  <a:cubicBezTo>
                    <a:pt x="2280" y="3253"/>
                    <a:pt x="2432" y="2675"/>
                    <a:pt x="2159" y="2219"/>
                  </a:cubicBezTo>
                  <a:cubicBezTo>
                    <a:pt x="2128" y="2158"/>
                    <a:pt x="2037" y="1976"/>
                    <a:pt x="2128" y="1915"/>
                  </a:cubicBezTo>
                  <a:cubicBezTo>
                    <a:pt x="2159" y="1885"/>
                    <a:pt x="2193" y="1875"/>
                    <a:pt x="2228" y="1875"/>
                  </a:cubicBezTo>
                  <a:cubicBezTo>
                    <a:pt x="2297" y="1875"/>
                    <a:pt x="2372" y="1915"/>
                    <a:pt x="2432" y="1915"/>
                  </a:cubicBezTo>
                  <a:cubicBezTo>
                    <a:pt x="3679" y="1915"/>
                    <a:pt x="3679" y="0"/>
                    <a:pt x="2432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14"/>
            <p:cNvSpPr/>
            <p:nvPr/>
          </p:nvSpPr>
          <p:spPr>
            <a:xfrm>
              <a:off x="567150" y="1058825"/>
              <a:ext cx="91975" cy="91075"/>
            </a:xfrm>
            <a:custGeom>
              <a:avLst/>
              <a:gdLst/>
              <a:ahLst/>
              <a:cxnLst/>
              <a:rect l="l" t="t" r="r" b="b"/>
              <a:pathLst>
                <a:path w="3679" h="3643" extrusionOk="0">
                  <a:moveTo>
                    <a:pt x="2432" y="0"/>
                  </a:moveTo>
                  <a:cubicBezTo>
                    <a:pt x="1611" y="0"/>
                    <a:pt x="851" y="365"/>
                    <a:pt x="395" y="1034"/>
                  </a:cubicBezTo>
                  <a:cubicBezTo>
                    <a:pt x="0" y="1702"/>
                    <a:pt x="31" y="2553"/>
                    <a:pt x="517" y="3192"/>
                  </a:cubicBezTo>
                  <a:cubicBezTo>
                    <a:pt x="702" y="3479"/>
                    <a:pt x="1026" y="3642"/>
                    <a:pt x="1357" y="3642"/>
                  </a:cubicBezTo>
                  <a:cubicBezTo>
                    <a:pt x="1516" y="3642"/>
                    <a:pt x="1676" y="3605"/>
                    <a:pt x="1824" y="3526"/>
                  </a:cubicBezTo>
                  <a:cubicBezTo>
                    <a:pt x="2280" y="3253"/>
                    <a:pt x="2432" y="2675"/>
                    <a:pt x="2158" y="2219"/>
                  </a:cubicBezTo>
                  <a:cubicBezTo>
                    <a:pt x="2128" y="2158"/>
                    <a:pt x="2037" y="1976"/>
                    <a:pt x="2128" y="1915"/>
                  </a:cubicBezTo>
                  <a:cubicBezTo>
                    <a:pt x="2158" y="1885"/>
                    <a:pt x="2192" y="1875"/>
                    <a:pt x="2227" y="1875"/>
                  </a:cubicBezTo>
                  <a:cubicBezTo>
                    <a:pt x="2297" y="1875"/>
                    <a:pt x="2371" y="1915"/>
                    <a:pt x="2432" y="1915"/>
                  </a:cubicBezTo>
                  <a:cubicBezTo>
                    <a:pt x="3678" y="1915"/>
                    <a:pt x="3678" y="0"/>
                    <a:pt x="2432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14"/>
            <p:cNvSpPr/>
            <p:nvPr/>
          </p:nvSpPr>
          <p:spPr>
            <a:xfrm>
              <a:off x="1875675" y="526175"/>
              <a:ext cx="99575" cy="54700"/>
            </a:xfrm>
            <a:custGeom>
              <a:avLst/>
              <a:gdLst/>
              <a:ahLst/>
              <a:cxnLst/>
              <a:rect l="l" t="t" r="r" b="b"/>
              <a:pathLst>
                <a:path w="3983" h="2188" extrusionOk="0">
                  <a:moveTo>
                    <a:pt x="1063" y="1"/>
                  </a:moveTo>
                  <a:cubicBezTo>
                    <a:pt x="637" y="1"/>
                    <a:pt x="255" y="263"/>
                    <a:pt x="153" y="698"/>
                  </a:cubicBezTo>
                  <a:cubicBezTo>
                    <a:pt x="1" y="1215"/>
                    <a:pt x="305" y="1731"/>
                    <a:pt x="791" y="1853"/>
                  </a:cubicBezTo>
                  <a:cubicBezTo>
                    <a:pt x="1399" y="2096"/>
                    <a:pt x="2068" y="2187"/>
                    <a:pt x="2706" y="2187"/>
                  </a:cubicBezTo>
                  <a:cubicBezTo>
                    <a:pt x="3983" y="2187"/>
                    <a:pt x="3983" y="303"/>
                    <a:pt x="2706" y="303"/>
                  </a:cubicBezTo>
                  <a:cubicBezTo>
                    <a:pt x="2220" y="303"/>
                    <a:pt x="1764" y="212"/>
                    <a:pt x="1308" y="29"/>
                  </a:cubicBezTo>
                  <a:cubicBezTo>
                    <a:pt x="1226" y="10"/>
                    <a:pt x="1144" y="1"/>
                    <a:pt x="106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14"/>
            <p:cNvSpPr/>
            <p:nvPr/>
          </p:nvSpPr>
          <p:spPr>
            <a:xfrm>
              <a:off x="1752575" y="592025"/>
              <a:ext cx="115525" cy="61800"/>
            </a:xfrm>
            <a:custGeom>
              <a:avLst/>
              <a:gdLst/>
              <a:ahLst/>
              <a:cxnLst/>
              <a:rect l="l" t="t" r="r" b="b"/>
              <a:pathLst>
                <a:path w="4621" h="2472" extrusionOk="0">
                  <a:moveTo>
                    <a:pt x="1037" y="0"/>
                  </a:moveTo>
                  <a:cubicBezTo>
                    <a:pt x="620" y="0"/>
                    <a:pt x="247" y="277"/>
                    <a:pt x="122" y="678"/>
                  </a:cubicBezTo>
                  <a:cubicBezTo>
                    <a:pt x="1" y="1195"/>
                    <a:pt x="305" y="1711"/>
                    <a:pt x="791" y="1863"/>
                  </a:cubicBezTo>
                  <a:cubicBezTo>
                    <a:pt x="1612" y="2198"/>
                    <a:pt x="2493" y="2411"/>
                    <a:pt x="3405" y="2471"/>
                  </a:cubicBezTo>
                  <a:cubicBezTo>
                    <a:pt x="3415" y="2472"/>
                    <a:pt x="3424" y="2472"/>
                    <a:pt x="3434" y="2472"/>
                  </a:cubicBezTo>
                  <a:cubicBezTo>
                    <a:pt x="4621" y="2472"/>
                    <a:pt x="4611" y="617"/>
                    <a:pt x="3405" y="587"/>
                  </a:cubicBezTo>
                  <a:cubicBezTo>
                    <a:pt x="2675" y="526"/>
                    <a:pt x="1976" y="313"/>
                    <a:pt x="1308" y="40"/>
                  </a:cubicBezTo>
                  <a:cubicBezTo>
                    <a:pt x="1217" y="13"/>
                    <a:pt x="1126" y="0"/>
                    <a:pt x="1037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14"/>
            <p:cNvSpPr/>
            <p:nvPr/>
          </p:nvSpPr>
          <p:spPr>
            <a:xfrm>
              <a:off x="1566400" y="482825"/>
              <a:ext cx="41075" cy="12000"/>
            </a:xfrm>
            <a:custGeom>
              <a:avLst/>
              <a:gdLst/>
              <a:ahLst/>
              <a:cxnLst/>
              <a:rect l="l" t="t" r="r" b="b"/>
              <a:pathLst>
                <a:path w="1643" h="480" extrusionOk="0">
                  <a:moveTo>
                    <a:pt x="1" y="0"/>
                  </a:moveTo>
                  <a:cubicBezTo>
                    <a:pt x="177" y="302"/>
                    <a:pt x="499" y="480"/>
                    <a:pt x="847" y="480"/>
                  </a:cubicBezTo>
                  <a:cubicBezTo>
                    <a:pt x="919" y="480"/>
                    <a:pt x="992" y="472"/>
                    <a:pt x="1065" y="456"/>
                  </a:cubicBezTo>
                  <a:cubicBezTo>
                    <a:pt x="1308" y="365"/>
                    <a:pt x="1520" y="213"/>
                    <a:pt x="1642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14"/>
            <p:cNvSpPr/>
            <p:nvPr/>
          </p:nvSpPr>
          <p:spPr>
            <a:xfrm>
              <a:off x="2227500" y="592025"/>
              <a:ext cx="115550" cy="61800"/>
            </a:xfrm>
            <a:custGeom>
              <a:avLst/>
              <a:gdLst/>
              <a:ahLst/>
              <a:cxnLst/>
              <a:rect l="l" t="t" r="r" b="b"/>
              <a:pathLst>
                <a:path w="4622" h="2472" extrusionOk="0">
                  <a:moveTo>
                    <a:pt x="1037" y="0"/>
                  </a:moveTo>
                  <a:cubicBezTo>
                    <a:pt x="621" y="0"/>
                    <a:pt x="248" y="277"/>
                    <a:pt x="123" y="678"/>
                  </a:cubicBezTo>
                  <a:cubicBezTo>
                    <a:pt x="1" y="1195"/>
                    <a:pt x="305" y="1711"/>
                    <a:pt x="791" y="1863"/>
                  </a:cubicBezTo>
                  <a:cubicBezTo>
                    <a:pt x="1612" y="2198"/>
                    <a:pt x="2493" y="2411"/>
                    <a:pt x="3405" y="2471"/>
                  </a:cubicBezTo>
                  <a:cubicBezTo>
                    <a:pt x="3415" y="2472"/>
                    <a:pt x="3425" y="2472"/>
                    <a:pt x="3434" y="2472"/>
                  </a:cubicBezTo>
                  <a:cubicBezTo>
                    <a:pt x="4621" y="2472"/>
                    <a:pt x="4611" y="617"/>
                    <a:pt x="3405" y="587"/>
                  </a:cubicBezTo>
                  <a:cubicBezTo>
                    <a:pt x="2676" y="526"/>
                    <a:pt x="1977" y="313"/>
                    <a:pt x="1308" y="40"/>
                  </a:cubicBezTo>
                  <a:cubicBezTo>
                    <a:pt x="1217" y="13"/>
                    <a:pt x="1126" y="0"/>
                    <a:pt x="1037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14"/>
            <p:cNvSpPr/>
            <p:nvPr/>
          </p:nvSpPr>
          <p:spPr>
            <a:xfrm>
              <a:off x="2182675" y="715225"/>
              <a:ext cx="82100" cy="63975"/>
            </a:xfrm>
            <a:custGeom>
              <a:avLst/>
              <a:gdLst/>
              <a:ahLst/>
              <a:cxnLst/>
              <a:rect l="l" t="t" r="r" b="b"/>
              <a:pathLst>
                <a:path w="3284" h="2559" extrusionOk="0">
                  <a:moveTo>
                    <a:pt x="2386" y="1"/>
                  </a:moveTo>
                  <a:cubicBezTo>
                    <a:pt x="2361" y="1"/>
                    <a:pt x="2336" y="2"/>
                    <a:pt x="2311" y="5"/>
                  </a:cubicBezTo>
                  <a:cubicBezTo>
                    <a:pt x="2128" y="5"/>
                    <a:pt x="1946" y="36"/>
                    <a:pt x="1764" y="157"/>
                  </a:cubicBezTo>
                  <a:cubicBezTo>
                    <a:pt x="1733" y="188"/>
                    <a:pt x="1672" y="218"/>
                    <a:pt x="1642" y="279"/>
                  </a:cubicBezTo>
                  <a:cubicBezTo>
                    <a:pt x="1581" y="340"/>
                    <a:pt x="1490" y="401"/>
                    <a:pt x="1429" y="461"/>
                  </a:cubicBezTo>
                  <a:cubicBezTo>
                    <a:pt x="1399" y="461"/>
                    <a:pt x="1368" y="492"/>
                    <a:pt x="1338" y="522"/>
                  </a:cubicBezTo>
                  <a:cubicBezTo>
                    <a:pt x="1277" y="552"/>
                    <a:pt x="1186" y="613"/>
                    <a:pt x="1125" y="644"/>
                  </a:cubicBezTo>
                  <a:cubicBezTo>
                    <a:pt x="1034" y="674"/>
                    <a:pt x="973" y="674"/>
                    <a:pt x="882" y="704"/>
                  </a:cubicBezTo>
                  <a:cubicBezTo>
                    <a:pt x="305" y="856"/>
                    <a:pt x="1" y="1525"/>
                    <a:pt x="305" y="2042"/>
                  </a:cubicBezTo>
                  <a:cubicBezTo>
                    <a:pt x="335" y="2163"/>
                    <a:pt x="426" y="2255"/>
                    <a:pt x="517" y="2346"/>
                  </a:cubicBezTo>
                  <a:cubicBezTo>
                    <a:pt x="578" y="2376"/>
                    <a:pt x="609" y="2407"/>
                    <a:pt x="669" y="2437"/>
                  </a:cubicBezTo>
                  <a:cubicBezTo>
                    <a:pt x="821" y="2528"/>
                    <a:pt x="1004" y="2559"/>
                    <a:pt x="1186" y="2559"/>
                  </a:cubicBezTo>
                  <a:cubicBezTo>
                    <a:pt x="1277" y="2559"/>
                    <a:pt x="1338" y="2528"/>
                    <a:pt x="1399" y="2528"/>
                  </a:cubicBezTo>
                  <a:cubicBezTo>
                    <a:pt x="2007" y="2376"/>
                    <a:pt x="2554" y="2072"/>
                    <a:pt x="2979" y="1616"/>
                  </a:cubicBezTo>
                  <a:cubicBezTo>
                    <a:pt x="3192" y="1404"/>
                    <a:pt x="3283" y="1069"/>
                    <a:pt x="3223" y="765"/>
                  </a:cubicBezTo>
                  <a:cubicBezTo>
                    <a:pt x="3223" y="644"/>
                    <a:pt x="3162" y="522"/>
                    <a:pt x="3101" y="431"/>
                  </a:cubicBezTo>
                  <a:cubicBezTo>
                    <a:pt x="3071" y="370"/>
                    <a:pt x="3010" y="309"/>
                    <a:pt x="2979" y="279"/>
                  </a:cubicBezTo>
                  <a:cubicBezTo>
                    <a:pt x="2816" y="115"/>
                    <a:pt x="2603" y="1"/>
                    <a:pt x="2386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14"/>
            <p:cNvSpPr/>
            <p:nvPr/>
          </p:nvSpPr>
          <p:spPr>
            <a:xfrm>
              <a:off x="1707750" y="715225"/>
              <a:ext cx="82100" cy="63975"/>
            </a:xfrm>
            <a:custGeom>
              <a:avLst/>
              <a:gdLst/>
              <a:ahLst/>
              <a:cxnLst/>
              <a:rect l="l" t="t" r="r" b="b"/>
              <a:pathLst>
                <a:path w="3284" h="2559" extrusionOk="0">
                  <a:moveTo>
                    <a:pt x="2386" y="1"/>
                  </a:moveTo>
                  <a:cubicBezTo>
                    <a:pt x="2361" y="1"/>
                    <a:pt x="2335" y="2"/>
                    <a:pt x="2310" y="5"/>
                  </a:cubicBezTo>
                  <a:cubicBezTo>
                    <a:pt x="2128" y="5"/>
                    <a:pt x="1946" y="36"/>
                    <a:pt x="1763" y="157"/>
                  </a:cubicBezTo>
                  <a:cubicBezTo>
                    <a:pt x="1733" y="188"/>
                    <a:pt x="1672" y="218"/>
                    <a:pt x="1642" y="279"/>
                  </a:cubicBezTo>
                  <a:cubicBezTo>
                    <a:pt x="1581" y="340"/>
                    <a:pt x="1490" y="401"/>
                    <a:pt x="1429" y="461"/>
                  </a:cubicBezTo>
                  <a:cubicBezTo>
                    <a:pt x="1398" y="461"/>
                    <a:pt x="1368" y="492"/>
                    <a:pt x="1338" y="522"/>
                  </a:cubicBezTo>
                  <a:cubicBezTo>
                    <a:pt x="1277" y="552"/>
                    <a:pt x="1186" y="613"/>
                    <a:pt x="1095" y="644"/>
                  </a:cubicBezTo>
                  <a:cubicBezTo>
                    <a:pt x="1034" y="674"/>
                    <a:pt x="973" y="674"/>
                    <a:pt x="882" y="704"/>
                  </a:cubicBezTo>
                  <a:cubicBezTo>
                    <a:pt x="304" y="856"/>
                    <a:pt x="0" y="1525"/>
                    <a:pt x="304" y="2042"/>
                  </a:cubicBezTo>
                  <a:cubicBezTo>
                    <a:pt x="335" y="2163"/>
                    <a:pt x="426" y="2255"/>
                    <a:pt x="517" y="2346"/>
                  </a:cubicBezTo>
                  <a:cubicBezTo>
                    <a:pt x="578" y="2376"/>
                    <a:pt x="608" y="2407"/>
                    <a:pt x="669" y="2437"/>
                  </a:cubicBezTo>
                  <a:cubicBezTo>
                    <a:pt x="821" y="2528"/>
                    <a:pt x="1003" y="2559"/>
                    <a:pt x="1186" y="2559"/>
                  </a:cubicBezTo>
                  <a:cubicBezTo>
                    <a:pt x="1277" y="2559"/>
                    <a:pt x="1338" y="2528"/>
                    <a:pt x="1398" y="2528"/>
                  </a:cubicBezTo>
                  <a:cubicBezTo>
                    <a:pt x="2006" y="2376"/>
                    <a:pt x="2554" y="2072"/>
                    <a:pt x="2979" y="1616"/>
                  </a:cubicBezTo>
                  <a:cubicBezTo>
                    <a:pt x="3192" y="1404"/>
                    <a:pt x="3283" y="1069"/>
                    <a:pt x="3222" y="765"/>
                  </a:cubicBezTo>
                  <a:cubicBezTo>
                    <a:pt x="3222" y="644"/>
                    <a:pt x="3161" y="522"/>
                    <a:pt x="3101" y="431"/>
                  </a:cubicBezTo>
                  <a:cubicBezTo>
                    <a:pt x="3070" y="370"/>
                    <a:pt x="3009" y="309"/>
                    <a:pt x="2979" y="279"/>
                  </a:cubicBezTo>
                  <a:cubicBezTo>
                    <a:pt x="2816" y="115"/>
                    <a:pt x="2603" y="1"/>
                    <a:pt x="2386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14"/>
            <p:cNvSpPr/>
            <p:nvPr/>
          </p:nvSpPr>
          <p:spPr>
            <a:xfrm>
              <a:off x="2178125" y="482825"/>
              <a:ext cx="47125" cy="37825"/>
            </a:xfrm>
            <a:custGeom>
              <a:avLst/>
              <a:gdLst/>
              <a:ahLst/>
              <a:cxnLst/>
              <a:rect l="l" t="t" r="r" b="b"/>
              <a:pathLst>
                <a:path w="1885" h="1513" extrusionOk="0">
                  <a:moveTo>
                    <a:pt x="0" y="0"/>
                  </a:moveTo>
                  <a:lnTo>
                    <a:pt x="0" y="578"/>
                  </a:lnTo>
                  <a:cubicBezTo>
                    <a:pt x="0" y="1201"/>
                    <a:pt x="471" y="1513"/>
                    <a:pt x="942" y="1513"/>
                  </a:cubicBezTo>
                  <a:cubicBezTo>
                    <a:pt x="1414" y="1513"/>
                    <a:pt x="1885" y="1201"/>
                    <a:pt x="1885" y="578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14"/>
            <p:cNvSpPr/>
            <p:nvPr/>
          </p:nvSpPr>
          <p:spPr>
            <a:xfrm>
              <a:off x="2295150" y="482825"/>
              <a:ext cx="65375" cy="15950"/>
            </a:xfrm>
            <a:custGeom>
              <a:avLst/>
              <a:gdLst/>
              <a:ahLst/>
              <a:cxnLst/>
              <a:rect l="l" t="t" r="r" b="b"/>
              <a:pathLst>
                <a:path w="2615" h="638" extrusionOk="0">
                  <a:moveTo>
                    <a:pt x="0" y="0"/>
                  </a:moveTo>
                  <a:cubicBezTo>
                    <a:pt x="456" y="304"/>
                    <a:pt x="942" y="517"/>
                    <a:pt x="1459" y="608"/>
                  </a:cubicBezTo>
                  <a:cubicBezTo>
                    <a:pt x="1537" y="628"/>
                    <a:pt x="1616" y="637"/>
                    <a:pt x="1694" y="637"/>
                  </a:cubicBezTo>
                  <a:cubicBezTo>
                    <a:pt x="2102" y="637"/>
                    <a:pt x="2487" y="383"/>
                    <a:pt x="2614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14"/>
            <p:cNvSpPr/>
            <p:nvPr/>
          </p:nvSpPr>
          <p:spPr>
            <a:xfrm>
              <a:off x="2350625" y="526175"/>
              <a:ext cx="99550" cy="54700"/>
            </a:xfrm>
            <a:custGeom>
              <a:avLst/>
              <a:gdLst/>
              <a:ahLst/>
              <a:cxnLst/>
              <a:rect l="l" t="t" r="r" b="b"/>
              <a:pathLst>
                <a:path w="3982" h="2188" extrusionOk="0">
                  <a:moveTo>
                    <a:pt x="1063" y="1"/>
                  </a:moveTo>
                  <a:cubicBezTo>
                    <a:pt x="636" y="1"/>
                    <a:pt x="250" y="263"/>
                    <a:pt x="122" y="698"/>
                  </a:cubicBezTo>
                  <a:cubicBezTo>
                    <a:pt x="0" y="1215"/>
                    <a:pt x="304" y="1731"/>
                    <a:pt x="790" y="1853"/>
                  </a:cubicBezTo>
                  <a:cubicBezTo>
                    <a:pt x="1398" y="2096"/>
                    <a:pt x="2067" y="2187"/>
                    <a:pt x="2705" y="2187"/>
                  </a:cubicBezTo>
                  <a:cubicBezTo>
                    <a:pt x="3982" y="2187"/>
                    <a:pt x="3982" y="303"/>
                    <a:pt x="2705" y="303"/>
                  </a:cubicBezTo>
                  <a:cubicBezTo>
                    <a:pt x="2219" y="303"/>
                    <a:pt x="1733" y="212"/>
                    <a:pt x="1307" y="29"/>
                  </a:cubicBezTo>
                  <a:cubicBezTo>
                    <a:pt x="1225" y="10"/>
                    <a:pt x="1143" y="1"/>
                    <a:pt x="106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14"/>
            <p:cNvSpPr/>
            <p:nvPr/>
          </p:nvSpPr>
          <p:spPr>
            <a:xfrm>
              <a:off x="2102900" y="610475"/>
              <a:ext cx="72200" cy="105650"/>
            </a:xfrm>
            <a:custGeom>
              <a:avLst/>
              <a:gdLst/>
              <a:ahLst/>
              <a:cxnLst/>
              <a:rect l="l" t="t" r="r" b="b"/>
              <a:pathLst>
                <a:path w="2888" h="4226" extrusionOk="0">
                  <a:moveTo>
                    <a:pt x="1064" y="1"/>
                  </a:moveTo>
                  <a:cubicBezTo>
                    <a:pt x="547" y="1"/>
                    <a:pt x="122" y="426"/>
                    <a:pt x="122" y="943"/>
                  </a:cubicBezTo>
                  <a:cubicBezTo>
                    <a:pt x="0" y="2068"/>
                    <a:pt x="243" y="3223"/>
                    <a:pt x="1185" y="3952"/>
                  </a:cubicBezTo>
                  <a:cubicBezTo>
                    <a:pt x="1368" y="4135"/>
                    <a:pt x="1603" y="4226"/>
                    <a:pt x="1843" y="4226"/>
                  </a:cubicBezTo>
                  <a:cubicBezTo>
                    <a:pt x="2082" y="4226"/>
                    <a:pt x="2325" y="4135"/>
                    <a:pt x="2523" y="3952"/>
                  </a:cubicBezTo>
                  <a:cubicBezTo>
                    <a:pt x="2888" y="3587"/>
                    <a:pt x="2888" y="2980"/>
                    <a:pt x="2523" y="2615"/>
                  </a:cubicBezTo>
                  <a:cubicBezTo>
                    <a:pt x="1945" y="2159"/>
                    <a:pt x="1945" y="1612"/>
                    <a:pt x="2006" y="943"/>
                  </a:cubicBezTo>
                  <a:cubicBezTo>
                    <a:pt x="2006" y="426"/>
                    <a:pt x="1581" y="1"/>
                    <a:pt x="1064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14"/>
            <p:cNvSpPr/>
            <p:nvPr/>
          </p:nvSpPr>
          <p:spPr>
            <a:xfrm>
              <a:off x="1277650" y="592025"/>
              <a:ext cx="115525" cy="61800"/>
            </a:xfrm>
            <a:custGeom>
              <a:avLst/>
              <a:gdLst/>
              <a:ahLst/>
              <a:cxnLst/>
              <a:rect l="l" t="t" r="r" b="b"/>
              <a:pathLst>
                <a:path w="4621" h="2472" extrusionOk="0">
                  <a:moveTo>
                    <a:pt x="1037" y="0"/>
                  </a:moveTo>
                  <a:cubicBezTo>
                    <a:pt x="620" y="0"/>
                    <a:pt x="247" y="277"/>
                    <a:pt x="122" y="678"/>
                  </a:cubicBezTo>
                  <a:cubicBezTo>
                    <a:pt x="0" y="1195"/>
                    <a:pt x="304" y="1711"/>
                    <a:pt x="791" y="1863"/>
                  </a:cubicBezTo>
                  <a:cubicBezTo>
                    <a:pt x="1611" y="2198"/>
                    <a:pt x="2493" y="2411"/>
                    <a:pt x="3405" y="2471"/>
                  </a:cubicBezTo>
                  <a:cubicBezTo>
                    <a:pt x="3414" y="2472"/>
                    <a:pt x="3424" y="2472"/>
                    <a:pt x="3434" y="2472"/>
                  </a:cubicBezTo>
                  <a:cubicBezTo>
                    <a:pt x="4620" y="2472"/>
                    <a:pt x="4611" y="617"/>
                    <a:pt x="3405" y="587"/>
                  </a:cubicBezTo>
                  <a:cubicBezTo>
                    <a:pt x="2675" y="526"/>
                    <a:pt x="1976" y="313"/>
                    <a:pt x="1307" y="40"/>
                  </a:cubicBezTo>
                  <a:cubicBezTo>
                    <a:pt x="1216" y="13"/>
                    <a:pt x="1125" y="0"/>
                    <a:pt x="1037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14"/>
            <p:cNvSpPr/>
            <p:nvPr/>
          </p:nvSpPr>
          <p:spPr>
            <a:xfrm>
              <a:off x="1381275" y="693200"/>
              <a:ext cx="105375" cy="117675"/>
            </a:xfrm>
            <a:custGeom>
              <a:avLst/>
              <a:gdLst/>
              <a:ahLst/>
              <a:cxnLst/>
              <a:rect l="l" t="t" r="r" b="b"/>
              <a:pathLst>
                <a:path w="4215" h="4707" extrusionOk="0">
                  <a:moveTo>
                    <a:pt x="3218" y="1"/>
                  </a:moveTo>
                  <a:cubicBezTo>
                    <a:pt x="2987" y="1"/>
                    <a:pt x="2762" y="97"/>
                    <a:pt x="2603" y="278"/>
                  </a:cubicBezTo>
                  <a:cubicBezTo>
                    <a:pt x="1722" y="1342"/>
                    <a:pt x="597" y="2163"/>
                    <a:pt x="202" y="3531"/>
                  </a:cubicBezTo>
                  <a:cubicBezTo>
                    <a:pt x="0" y="4245"/>
                    <a:pt x="583" y="4706"/>
                    <a:pt x="1151" y="4706"/>
                  </a:cubicBezTo>
                  <a:cubicBezTo>
                    <a:pt x="1525" y="4706"/>
                    <a:pt x="1893" y="4506"/>
                    <a:pt x="2026" y="4048"/>
                  </a:cubicBezTo>
                  <a:cubicBezTo>
                    <a:pt x="2086" y="3804"/>
                    <a:pt x="2208" y="3561"/>
                    <a:pt x="2360" y="3348"/>
                  </a:cubicBezTo>
                  <a:cubicBezTo>
                    <a:pt x="2786" y="2710"/>
                    <a:pt x="3454" y="2224"/>
                    <a:pt x="3941" y="1646"/>
                  </a:cubicBezTo>
                  <a:cubicBezTo>
                    <a:pt x="4093" y="1433"/>
                    <a:pt x="4184" y="1190"/>
                    <a:pt x="4214" y="947"/>
                  </a:cubicBezTo>
                  <a:cubicBezTo>
                    <a:pt x="4214" y="765"/>
                    <a:pt x="4153" y="582"/>
                    <a:pt x="4062" y="430"/>
                  </a:cubicBezTo>
                  <a:cubicBezTo>
                    <a:pt x="4032" y="400"/>
                    <a:pt x="3971" y="339"/>
                    <a:pt x="3941" y="278"/>
                  </a:cubicBezTo>
                  <a:cubicBezTo>
                    <a:pt x="3880" y="248"/>
                    <a:pt x="3849" y="218"/>
                    <a:pt x="3789" y="157"/>
                  </a:cubicBezTo>
                  <a:cubicBezTo>
                    <a:pt x="3697" y="96"/>
                    <a:pt x="3576" y="66"/>
                    <a:pt x="3454" y="35"/>
                  </a:cubicBezTo>
                  <a:cubicBezTo>
                    <a:pt x="3377" y="12"/>
                    <a:pt x="3297" y="1"/>
                    <a:pt x="3218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14"/>
            <p:cNvSpPr/>
            <p:nvPr/>
          </p:nvSpPr>
          <p:spPr>
            <a:xfrm>
              <a:off x="1400750" y="526175"/>
              <a:ext cx="99575" cy="54700"/>
            </a:xfrm>
            <a:custGeom>
              <a:avLst/>
              <a:gdLst/>
              <a:ahLst/>
              <a:cxnLst/>
              <a:rect l="l" t="t" r="r" b="b"/>
              <a:pathLst>
                <a:path w="3983" h="2188" extrusionOk="0">
                  <a:moveTo>
                    <a:pt x="1063" y="1"/>
                  </a:moveTo>
                  <a:cubicBezTo>
                    <a:pt x="637" y="1"/>
                    <a:pt x="255" y="263"/>
                    <a:pt x="152" y="698"/>
                  </a:cubicBezTo>
                  <a:cubicBezTo>
                    <a:pt x="0" y="1215"/>
                    <a:pt x="304" y="1731"/>
                    <a:pt x="791" y="1853"/>
                  </a:cubicBezTo>
                  <a:cubicBezTo>
                    <a:pt x="1399" y="2096"/>
                    <a:pt x="2067" y="2187"/>
                    <a:pt x="2706" y="2187"/>
                  </a:cubicBezTo>
                  <a:cubicBezTo>
                    <a:pt x="3982" y="2187"/>
                    <a:pt x="3982" y="303"/>
                    <a:pt x="2706" y="303"/>
                  </a:cubicBezTo>
                  <a:cubicBezTo>
                    <a:pt x="2219" y="303"/>
                    <a:pt x="1763" y="212"/>
                    <a:pt x="1307" y="29"/>
                  </a:cubicBezTo>
                  <a:cubicBezTo>
                    <a:pt x="1225" y="10"/>
                    <a:pt x="1143" y="1"/>
                    <a:pt x="106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14"/>
            <p:cNvSpPr/>
            <p:nvPr/>
          </p:nvSpPr>
          <p:spPr>
            <a:xfrm>
              <a:off x="1232800" y="715350"/>
              <a:ext cx="82100" cy="63850"/>
            </a:xfrm>
            <a:custGeom>
              <a:avLst/>
              <a:gdLst/>
              <a:ahLst/>
              <a:cxnLst/>
              <a:rect l="l" t="t" r="r" b="b"/>
              <a:pathLst>
                <a:path w="3284" h="2554" extrusionOk="0">
                  <a:moveTo>
                    <a:pt x="2311" y="0"/>
                  </a:moveTo>
                  <a:cubicBezTo>
                    <a:pt x="2129" y="0"/>
                    <a:pt x="1946" y="61"/>
                    <a:pt x="1794" y="152"/>
                  </a:cubicBezTo>
                  <a:cubicBezTo>
                    <a:pt x="1734" y="183"/>
                    <a:pt x="1673" y="213"/>
                    <a:pt x="1642" y="274"/>
                  </a:cubicBezTo>
                  <a:cubicBezTo>
                    <a:pt x="1582" y="335"/>
                    <a:pt x="1490" y="396"/>
                    <a:pt x="1430" y="456"/>
                  </a:cubicBezTo>
                  <a:cubicBezTo>
                    <a:pt x="1399" y="456"/>
                    <a:pt x="1369" y="487"/>
                    <a:pt x="1338" y="517"/>
                  </a:cubicBezTo>
                  <a:cubicBezTo>
                    <a:pt x="1278" y="547"/>
                    <a:pt x="1186" y="608"/>
                    <a:pt x="1126" y="639"/>
                  </a:cubicBezTo>
                  <a:cubicBezTo>
                    <a:pt x="1034" y="669"/>
                    <a:pt x="974" y="669"/>
                    <a:pt x="882" y="699"/>
                  </a:cubicBezTo>
                  <a:cubicBezTo>
                    <a:pt x="305" y="851"/>
                    <a:pt x="1" y="1520"/>
                    <a:pt x="305" y="2037"/>
                  </a:cubicBezTo>
                  <a:cubicBezTo>
                    <a:pt x="335" y="2158"/>
                    <a:pt x="427" y="2250"/>
                    <a:pt x="518" y="2341"/>
                  </a:cubicBezTo>
                  <a:cubicBezTo>
                    <a:pt x="578" y="2371"/>
                    <a:pt x="609" y="2402"/>
                    <a:pt x="670" y="2432"/>
                  </a:cubicBezTo>
                  <a:cubicBezTo>
                    <a:pt x="822" y="2523"/>
                    <a:pt x="1004" y="2554"/>
                    <a:pt x="1217" y="2554"/>
                  </a:cubicBezTo>
                  <a:cubicBezTo>
                    <a:pt x="1278" y="2554"/>
                    <a:pt x="1338" y="2523"/>
                    <a:pt x="1399" y="2523"/>
                  </a:cubicBezTo>
                  <a:cubicBezTo>
                    <a:pt x="2007" y="2371"/>
                    <a:pt x="2554" y="2067"/>
                    <a:pt x="2980" y="1611"/>
                  </a:cubicBezTo>
                  <a:cubicBezTo>
                    <a:pt x="3193" y="1399"/>
                    <a:pt x="3284" y="1064"/>
                    <a:pt x="3223" y="760"/>
                  </a:cubicBezTo>
                  <a:cubicBezTo>
                    <a:pt x="3223" y="639"/>
                    <a:pt x="3162" y="517"/>
                    <a:pt x="3101" y="426"/>
                  </a:cubicBezTo>
                  <a:cubicBezTo>
                    <a:pt x="3071" y="365"/>
                    <a:pt x="3010" y="304"/>
                    <a:pt x="2980" y="274"/>
                  </a:cubicBezTo>
                  <a:cubicBezTo>
                    <a:pt x="2797" y="92"/>
                    <a:pt x="2554" y="0"/>
                    <a:pt x="231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14"/>
            <p:cNvSpPr/>
            <p:nvPr/>
          </p:nvSpPr>
          <p:spPr>
            <a:xfrm>
              <a:off x="1515050" y="707425"/>
              <a:ext cx="95400" cy="50675"/>
            </a:xfrm>
            <a:custGeom>
              <a:avLst/>
              <a:gdLst/>
              <a:ahLst/>
              <a:cxnLst/>
              <a:rect l="l" t="t" r="r" b="b"/>
              <a:pathLst>
                <a:path w="3816" h="2027" extrusionOk="0">
                  <a:moveTo>
                    <a:pt x="2173" y="1"/>
                  </a:moveTo>
                  <a:cubicBezTo>
                    <a:pt x="1698" y="1"/>
                    <a:pt x="1223" y="62"/>
                    <a:pt x="748" y="165"/>
                  </a:cubicBezTo>
                  <a:cubicBezTo>
                    <a:pt x="353" y="257"/>
                    <a:pt x="109" y="591"/>
                    <a:pt x="79" y="986"/>
                  </a:cubicBezTo>
                  <a:cubicBezTo>
                    <a:pt x="0" y="1563"/>
                    <a:pt x="441" y="2026"/>
                    <a:pt x="973" y="2026"/>
                  </a:cubicBezTo>
                  <a:cubicBezTo>
                    <a:pt x="1059" y="2026"/>
                    <a:pt x="1146" y="2014"/>
                    <a:pt x="1234" y="1989"/>
                  </a:cubicBezTo>
                  <a:cubicBezTo>
                    <a:pt x="1587" y="1930"/>
                    <a:pt x="1941" y="1897"/>
                    <a:pt x="2286" y="1897"/>
                  </a:cubicBezTo>
                  <a:cubicBezTo>
                    <a:pt x="2475" y="1897"/>
                    <a:pt x="2662" y="1907"/>
                    <a:pt x="2845" y="1928"/>
                  </a:cubicBezTo>
                  <a:cubicBezTo>
                    <a:pt x="2862" y="1929"/>
                    <a:pt x="2879" y="1930"/>
                    <a:pt x="2897" y="1930"/>
                  </a:cubicBezTo>
                  <a:cubicBezTo>
                    <a:pt x="3419" y="1930"/>
                    <a:pt x="3816" y="1485"/>
                    <a:pt x="3757" y="956"/>
                  </a:cubicBezTo>
                  <a:cubicBezTo>
                    <a:pt x="3786" y="456"/>
                    <a:pt x="3390" y="42"/>
                    <a:pt x="2897" y="42"/>
                  </a:cubicBezTo>
                  <a:cubicBezTo>
                    <a:pt x="2880" y="42"/>
                    <a:pt x="2862" y="43"/>
                    <a:pt x="2845" y="44"/>
                  </a:cubicBezTo>
                  <a:cubicBezTo>
                    <a:pt x="2621" y="15"/>
                    <a:pt x="2397" y="1"/>
                    <a:pt x="217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14"/>
            <p:cNvSpPr/>
            <p:nvPr/>
          </p:nvSpPr>
          <p:spPr>
            <a:xfrm>
              <a:off x="1627950" y="610475"/>
              <a:ext cx="72225" cy="105650"/>
            </a:xfrm>
            <a:custGeom>
              <a:avLst/>
              <a:gdLst/>
              <a:ahLst/>
              <a:cxnLst/>
              <a:rect l="l" t="t" r="r" b="b"/>
              <a:pathLst>
                <a:path w="2889" h="4226" extrusionOk="0">
                  <a:moveTo>
                    <a:pt x="1065" y="1"/>
                  </a:moveTo>
                  <a:cubicBezTo>
                    <a:pt x="548" y="1"/>
                    <a:pt x="122" y="426"/>
                    <a:pt x="122" y="943"/>
                  </a:cubicBezTo>
                  <a:cubicBezTo>
                    <a:pt x="1" y="2068"/>
                    <a:pt x="244" y="3223"/>
                    <a:pt x="1186" y="3952"/>
                  </a:cubicBezTo>
                  <a:cubicBezTo>
                    <a:pt x="1369" y="4135"/>
                    <a:pt x="1604" y="4226"/>
                    <a:pt x="1843" y="4226"/>
                  </a:cubicBezTo>
                  <a:cubicBezTo>
                    <a:pt x="2083" y="4226"/>
                    <a:pt x="2326" y="4135"/>
                    <a:pt x="2524" y="3952"/>
                  </a:cubicBezTo>
                  <a:cubicBezTo>
                    <a:pt x="2888" y="3587"/>
                    <a:pt x="2888" y="2980"/>
                    <a:pt x="2524" y="2615"/>
                  </a:cubicBezTo>
                  <a:cubicBezTo>
                    <a:pt x="1946" y="2159"/>
                    <a:pt x="1946" y="1612"/>
                    <a:pt x="2007" y="943"/>
                  </a:cubicBezTo>
                  <a:cubicBezTo>
                    <a:pt x="2007" y="426"/>
                    <a:pt x="1581" y="1"/>
                    <a:pt x="106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14"/>
            <p:cNvSpPr/>
            <p:nvPr/>
          </p:nvSpPr>
          <p:spPr>
            <a:xfrm>
              <a:off x="2041350" y="482825"/>
              <a:ext cx="41050" cy="12000"/>
            </a:xfrm>
            <a:custGeom>
              <a:avLst/>
              <a:gdLst/>
              <a:ahLst/>
              <a:cxnLst/>
              <a:rect l="l" t="t" r="r" b="b"/>
              <a:pathLst>
                <a:path w="1642" h="480" extrusionOk="0">
                  <a:moveTo>
                    <a:pt x="0" y="0"/>
                  </a:moveTo>
                  <a:cubicBezTo>
                    <a:pt x="176" y="302"/>
                    <a:pt x="499" y="480"/>
                    <a:pt x="846" y="480"/>
                  </a:cubicBezTo>
                  <a:cubicBezTo>
                    <a:pt x="918" y="480"/>
                    <a:pt x="991" y="472"/>
                    <a:pt x="1064" y="456"/>
                  </a:cubicBezTo>
                  <a:cubicBezTo>
                    <a:pt x="1307" y="365"/>
                    <a:pt x="1520" y="213"/>
                    <a:pt x="164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14"/>
            <p:cNvSpPr/>
            <p:nvPr/>
          </p:nvSpPr>
          <p:spPr>
            <a:xfrm>
              <a:off x="1702425" y="482825"/>
              <a:ext cx="47900" cy="37825"/>
            </a:xfrm>
            <a:custGeom>
              <a:avLst/>
              <a:gdLst/>
              <a:ahLst/>
              <a:cxnLst/>
              <a:rect l="l" t="t" r="r" b="b"/>
              <a:pathLst>
                <a:path w="1916" h="1513" extrusionOk="0">
                  <a:moveTo>
                    <a:pt x="1" y="0"/>
                  </a:moveTo>
                  <a:lnTo>
                    <a:pt x="1" y="578"/>
                  </a:lnTo>
                  <a:cubicBezTo>
                    <a:pt x="1" y="1201"/>
                    <a:pt x="479" y="1513"/>
                    <a:pt x="958" y="1513"/>
                  </a:cubicBezTo>
                  <a:cubicBezTo>
                    <a:pt x="1437" y="1513"/>
                    <a:pt x="1915" y="1201"/>
                    <a:pt x="1915" y="578"/>
                  </a:cubicBezTo>
                  <a:lnTo>
                    <a:pt x="1915" y="0"/>
                  </a:ln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14"/>
            <p:cNvSpPr/>
            <p:nvPr/>
          </p:nvSpPr>
          <p:spPr>
            <a:xfrm>
              <a:off x="1989975" y="707425"/>
              <a:ext cx="94675" cy="50675"/>
            </a:xfrm>
            <a:custGeom>
              <a:avLst/>
              <a:gdLst/>
              <a:ahLst/>
              <a:cxnLst/>
              <a:rect l="l" t="t" r="r" b="b"/>
              <a:pathLst>
                <a:path w="3787" h="2027" extrusionOk="0">
                  <a:moveTo>
                    <a:pt x="2173" y="1"/>
                  </a:moveTo>
                  <a:cubicBezTo>
                    <a:pt x="1698" y="1"/>
                    <a:pt x="1223" y="62"/>
                    <a:pt x="748" y="165"/>
                  </a:cubicBezTo>
                  <a:cubicBezTo>
                    <a:pt x="353" y="257"/>
                    <a:pt x="110" y="591"/>
                    <a:pt x="79" y="986"/>
                  </a:cubicBezTo>
                  <a:cubicBezTo>
                    <a:pt x="1" y="1563"/>
                    <a:pt x="442" y="2026"/>
                    <a:pt x="974" y="2026"/>
                  </a:cubicBezTo>
                  <a:cubicBezTo>
                    <a:pt x="1059" y="2026"/>
                    <a:pt x="1146" y="2014"/>
                    <a:pt x="1234" y="1989"/>
                  </a:cubicBezTo>
                  <a:cubicBezTo>
                    <a:pt x="1588" y="1930"/>
                    <a:pt x="1941" y="1897"/>
                    <a:pt x="2286" y="1897"/>
                  </a:cubicBezTo>
                  <a:cubicBezTo>
                    <a:pt x="2475" y="1897"/>
                    <a:pt x="2662" y="1907"/>
                    <a:pt x="2845" y="1928"/>
                  </a:cubicBezTo>
                  <a:cubicBezTo>
                    <a:pt x="2862" y="1929"/>
                    <a:pt x="2878" y="1930"/>
                    <a:pt x="2894" y="1930"/>
                  </a:cubicBezTo>
                  <a:cubicBezTo>
                    <a:pt x="3389" y="1930"/>
                    <a:pt x="3787" y="1486"/>
                    <a:pt x="3757" y="986"/>
                  </a:cubicBezTo>
                  <a:cubicBezTo>
                    <a:pt x="3787" y="486"/>
                    <a:pt x="3389" y="42"/>
                    <a:pt x="2894" y="42"/>
                  </a:cubicBezTo>
                  <a:cubicBezTo>
                    <a:pt x="2878" y="42"/>
                    <a:pt x="2862" y="43"/>
                    <a:pt x="2845" y="44"/>
                  </a:cubicBezTo>
                  <a:cubicBezTo>
                    <a:pt x="2621" y="15"/>
                    <a:pt x="2397" y="1"/>
                    <a:pt x="217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14"/>
            <p:cNvSpPr/>
            <p:nvPr/>
          </p:nvSpPr>
          <p:spPr>
            <a:xfrm>
              <a:off x="1345275" y="482825"/>
              <a:ext cx="65375" cy="15950"/>
            </a:xfrm>
            <a:custGeom>
              <a:avLst/>
              <a:gdLst/>
              <a:ahLst/>
              <a:cxnLst/>
              <a:rect l="l" t="t" r="r" b="b"/>
              <a:pathLst>
                <a:path w="2615" h="638" extrusionOk="0">
                  <a:moveTo>
                    <a:pt x="1" y="0"/>
                  </a:moveTo>
                  <a:cubicBezTo>
                    <a:pt x="456" y="304"/>
                    <a:pt x="943" y="517"/>
                    <a:pt x="1460" y="608"/>
                  </a:cubicBezTo>
                  <a:cubicBezTo>
                    <a:pt x="1538" y="628"/>
                    <a:pt x="1617" y="637"/>
                    <a:pt x="1695" y="637"/>
                  </a:cubicBezTo>
                  <a:cubicBezTo>
                    <a:pt x="2103" y="637"/>
                    <a:pt x="2487" y="383"/>
                    <a:pt x="261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14"/>
            <p:cNvSpPr/>
            <p:nvPr/>
          </p:nvSpPr>
          <p:spPr>
            <a:xfrm>
              <a:off x="611975" y="1285050"/>
              <a:ext cx="80325" cy="55200"/>
            </a:xfrm>
            <a:custGeom>
              <a:avLst/>
              <a:gdLst/>
              <a:ahLst/>
              <a:cxnLst/>
              <a:rect l="l" t="t" r="r" b="b"/>
              <a:pathLst>
                <a:path w="3213" h="2208" extrusionOk="0">
                  <a:moveTo>
                    <a:pt x="1039" y="0"/>
                  </a:moveTo>
                  <a:cubicBezTo>
                    <a:pt x="622" y="0"/>
                    <a:pt x="253" y="282"/>
                    <a:pt x="153" y="708"/>
                  </a:cubicBezTo>
                  <a:cubicBezTo>
                    <a:pt x="1" y="1194"/>
                    <a:pt x="305" y="1711"/>
                    <a:pt x="791" y="1863"/>
                  </a:cubicBezTo>
                  <a:cubicBezTo>
                    <a:pt x="1065" y="1954"/>
                    <a:pt x="1308" y="2076"/>
                    <a:pt x="1581" y="2167"/>
                  </a:cubicBezTo>
                  <a:cubicBezTo>
                    <a:pt x="1683" y="2195"/>
                    <a:pt x="1779" y="2208"/>
                    <a:pt x="1870" y="2208"/>
                  </a:cubicBezTo>
                  <a:cubicBezTo>
                    <a:pt x="2871" y="2208"/>
                    <a:pt x="3212" y="650"/>
                    <a:pt x="2098" y="343"/>
                  </a:cubicBezTo>
                  <a:cubicBezTo>
                    <a:pt x="1824" y="252"/>
                    <a:pt x="1581" y="131"/>
                    <a:pt x="1308" y="39"/>
                  </a:cubicBezTo>
                  <a:cubicBezTo>
                    <a:pt x="1217" y="13"/>
                    <a:pt x="1127" y="0"/>
                    <a:pt x="1039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14"/>
            <p:cNvSpPr/>
            <p:nvPr/>
          </p:nvSpPr>
          <p:spPr>
            <a:xfrm>
              <a:off x="518025" y="841425"/>
              <a:ext cx="70625" cy="97475"/>
            </a:xfrm>
            <a:custGeom>
              <a:avLst/>
              <a:gdLst/>
              <a:ahLst/>
              <a:cxnLst/>
              <a:rect l="l" t="t" r="r" b="b"/>
              <a:pathLst>
                <a:path w="2825" h="3899" extrusionOk="0">
                  <a:moveTo>
                    <a:pt x="1659" y="0"/>
                  </a:moveTo>
                  <a:cubicBezTo>
                    <a:pt x="1283" y="0"/>
                    <a:pt x="912" y="203"/>
                    <a:pt x="780" y="672"/>
                  </a:cubicBezTo>
                  <a:cubicBezTo>
                    <a:pt x="598" y="1371"/>
                    <a:pt x="415" y="2040"/>
                    <a:pt x="202" y="2739"/>
                  </a:cubicBezTo>
                  <a:cubicBezTo>
                    <a:pt x="1" y="3434"/>
                    <a:pt x="583" y="3899"/>
                    <a:pt x="1150" y="3899"/>
                  </a:cubicBezTo>
                  <a:cubicBezTo>
                    <a:pt x="1525" y="3899"/>
                    <a:pt x="1893" y="3696"/>
                    <a:pt x="2026" y="3225"/>
                  </a:cubicBezTo>
                  <a:cubicBezTo>
                    <a:pt x="2239" y="2556"/>
                    <a:pt x="2421" y="1857"/>
                    <a:pt x="2604" y="1188"/>
                  </a:cubicBezTo>
                  <a:cubicBezTo>
                    <a:pt x="2824" y="472"/>
                    <a:pt x="2234" y="0"/>
                    <a:pt x="1659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14"/>
            <p:cNvSpPr/>
            <p:nvPr/>
          </p:nvSpPr>
          <p:spPr>
            <a:xfrm>
              <a:off x="678100" y="1085425"/>
              <a:ext cx="72200" cy="105650"/>
            </a:xfrm>
            <a:custGeom>
              <a:avLst/>
              <a:gdLst/>
              <a:ahLst/>
              <a:cxnLst/>
              <a:rect l="l" t="t" r="r" b="b"/>
              <a:pathLst>
                <a:path w="2888" h="4226" extrusionOk="0">
                  <a:moveTo>
                    <a:pt x="1064" y="0"/>
                  </a:moveTo>
                  <a:cubicBezTo>
                    <a:pt x="547" y="0"/>
                    <a:pt x="122" y="426"/>
                    <a:pt x="122" y="942"/>
                  </a:cubicBezTo>
                  <a:cubicBezTo>
                    <a:pt x="0" y="2067"/>
                    <a:pt x="274" y="3222"/>
                    <a:pt x="1186" y="3951"/>
                  </a:cubicBezTo>
                  <a:cubicBezTo>
                    <a:pt x="1368" y="4134"/>
                    <a:pt x="1603" y="4225"/>
                    <a:pt x="1843" y="4225"/>
                  </a:cubicBezTo>
                  <a:cubicBezTo>
                    <a:pt x="2082" y="4225"/>
                    <a:pt x="2325" y="4134"/>
                    <a:pt x="2523" y="3951"/>
                  </a:cubicBezTo>
                  <a:cubicBezTo>
                    <a:pt x="2888" y="3587"/>
                    <a:pt x="2888" y="2979"/>
                    <a:pt x="2523" y="2614"/>
                  </a:cubicBezTo>
                  <a:cubicBezTo>
                    <a:pt x="1945" y="2158"/>
                    <a:pt x="1945" y="1611"/>
                    <a:pt x="2006" y="942"/>
                  </a:cubicBezTo>
                  <a:cubicBezTo>
                    <a:pt x="2006" y="426"/>
                    <a:pt x="1581" y="0"/>
                    <a:pt x="1064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14"/>
            <p:cNvSpPr/>
            <p:nvPr/>
          </p:nvSpPr>
          <p:spPr>
            <a:xfrm>
              <a:off x="678100" y="610475"/>
              <a:ext cx="72200" cy="105650"/>
            </a:xfrm>
            <a:custGeom>
              <a:avLst/>
              <a:gdLst/>
              <a:ahLst/>
              <a:cxnLst/>
              <a:rect l="l" t="t" r="r" b="b"/>
              <a:pathLst>
                <a:path w="2888" h="4226" extrusionOk="0">
                  <a:moveTo>
                    <a:pt x="1064" y="1"/>
                  </a:moveTo>
                  <a:cubicBezTo>
                    <a:pt x="547" y="1"/>
                    <a:pt x="122" y="426"/>
                    <a:pt x="122" y="943"/>
                  </a:cubicBezTo>
                  <a:cubicBezTo>
                    <a:pt x="0" y="2068"/>
                    <a:pt x="243" y="3223"/>
                    <a:pt x="1186" y="3952"/>
                  </a:cubicBezTo>
                  <a:cubicBezTo>
                    <a:pt x="1368" y="4135"/>
                    <a:pt x="1603" y="4226"/>
                    <a:pt x="1843" y="4226"/>
                  </a:cubicBezTo>
                  <a:cubicBezTo>
                    <a:pt x="2082" y="4226"/>
                    <a:pt x="2325" y="4135"/>
                    <a:pt x="2523" y="3952"/>
                  </a:cubicBezTo>
                  <a:cubicBezTo>
                    <a:pt x="2888" y="3587"/>
                    <a:pt x="2888" y="2980"/>
                    <a:pt x="2523" y="2615"/>
                  </a:cubicBezTo>
                  <a:cubicBezTo>
                    <a:pt x="1945" y="2159"/>
                    <a:pt x="1945" y="1612"/>
                    <a:pt x="2006" y="943"/>
                  </a:cubicBezTo>
                  <a:cubicBezTo>
                    <a:pt x="2006" y="426"/>
                    <a:pt x="1581" y="1"/>
                    <a:pt x="1064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14"/>
            <p:cNvSpPr/>
            <p:nvPr/>
          </p:nvSpPr>
          <p:spPr>
            <a:xfrm>
              <a:off x="450875" y="1001100"/>
              <a:ext cx="99575" cy="54700"/>
            </a:xfrm>
            <a:custGeom>
              <a:avLst/>
              <a:gdLst/>
              <a:ahLst/>
              <a:cxnLst/>
              <a:rect l="l" t="t" r="r" b="b"/>
              <a:pathLst>
                <a:path w="3983" h="2188" extrusionOk="0">
                  <a:moveTo>
                    <a:pt x="1063" y="1"/>
                  </a:moveTo>
                  <a:cubicBezTo>
                    <a:pt x="637" y="1"/>
                    <a:pt x="255" y="263"/>
                    <a:pt x="153" y="698"/>
                  </a:cubicBezTo>
                  <a:cubicBezTo>
                    <a:pt x="1" y="1215"/>
                    <a:pt x="305" y="1732"/>
                    <a:pt x="791" y="1853"/>
                  </a:cubicBezTo>
                  <a:cubicBezTo>
                    <a:pt x="1399" y="2096"/>
                    <a:pt x="2068" y="2188"/>
                    <a:pt x="2706" y="2188"/>
                  </a:cubicBezTo>
                  <a:cubicBezTo>
                    <a:pt x="3983" y="2188"/>
                    <a:pt x="3983" y="303"/>
                    <a:pt x="2706" y="303"/>
                  </a:cubicBezTo>
                  <a:cubicBezTo>
                    <a:pt x="2220" y="303"/>
                    <a:pt x="1764" y="212"/>
                    <a:pt x="1308" y="30"/>
                  </a:cubicBezTo>
                  <a:cubicBezTo>
                    <a:pt x="1226" y="10"/>
                    <a:pt x="1144" y="1"/>
                    <a:pt x="106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14"/>
            <p:cNvSpPr/>
            <p:nvPr/>
          </p:nvSpPr>
          <p:spPr>
            <a:xfrm>
              <a:off x="616550" y="482825"/>
              <a:ext cx="41050" cy="12000"/>
            </a:xfrm>
            <a:custGeom>
              <a:avLst/>
              <a:gdLst/>
              <a:ahLst/>
              <a:cxnLst/>
              <a:rect l="l" t="t" r="r" b="b"/>
              <a:pathLst>
                <a:path w="1642" h="480" extrusionOk="0">
                  <a:moveTo>
                    <a:pt x="0" y="0"/>
                  </a:moveTo>
                  <a:cubicBezTo>
                    <a:pt x="176" y="302"/>
                    <a:pt x="499" y="480"/>
                    <a:pt x="846" y="480"/>
                  </a:cubicBezTo>
                  <a:cubicBezTo>
                    <a:pt x="918" y="480"/>
                    <a:pt x="991" y="472"/>
                    <a:pt x="1064" y="456"/>
                  </a:cubicBezTo>
                  <a:cubicBezTo>
                    <a:pt x="1307" y="365"/>
                    <a:pt x="1520" y="213"/>
                    <a:pt x="164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14"/>
            <p:cNvSpPr/>
            <p:nvPr/>
          </p:nvSpPr>
          <p:spPr>
            <a:xfrm>
              <a:off x="282950" y="1190275"/>
              <a:ext cx="82100" cy="63850"/>
            </a:xfrm>
            <a:custGeom>
              <a:avLst/>
              <a:gdLst/>
              <a:ahLst/>
              <a:cxnLst/>
              <a:rect l="l" t="t" r="r" b="b"/>
              <a:pathLst>
                <a:path w="3284" h="2554" extrusionOk="0">
                  <a:moveTo>
                    <a:pt x="2310" y="1"/>
                  </a:moveTo>
                  <a:cubicBezTo>
                    <a:pt x="2128" y="1"/>
                    <a:pt x="1946" y="61"/>
                    <a:pt x="1763" y="153"/>
                  </a:cubicBezTo>
                  <a:cubicBezTo>
                    <a:pt x="1733" y="183"/>
                    <a:pt x="1672" y="213"/>
                    <a:pt x="1642" y="274"/>
                  </a:cubicBezTo>
                  <a:cubicBezTo>
                    <a:pt x="1551" y="335"/>
                    <a:pt x="1490" y="396"/>
                    <a:pt x="1429" y="457"/>
                  </a:cubicBezTo>
                  <a:cubicBezTo>
                    <a:pt x="1399" y="487"/>
                    <a:pt x="1368" y="487"/>
                    <a:pt x="1338" y="517"/>
                  </a:cubicBezTo>
                  <a:cubicBezTo>
                    <a:pt x="1277" y="548"/>
                    <a:pt x="1186" y="609"/>
                    <a:pt x="1095" y="639"/>
                  </a:cubicBezTo>
                  <a:cubicBezTo>
                    <a:pt x="1034" y="669"/>
                    <a:pt x="973" y="700"/>
                    <a:pt x="882" y="700"/>
                  </a:cubicBezTo>
                  <a:cubicBezTo>
                    <a:pt x="304" y="852"/>
                    <a:pt x="0" y="1520"/>
                    <a:pt x="304" y="2068"/>
                  </a:cubicBezTo>
                  <a:lnTo>
                    <a:pt x="274" y="2037"/>
                  </a:lnTo>
                  <a:lnTo>
                    <a:pt x="274" y="2037"/>
                  </a:lnTo>
                  <a:cubicBezTo>
                    <a:pt x="335" y="2159"/>
                    <a:pt x="426" y="2250"/>
                    <a:pt x="517" y="2341"/>
                  </a:cubicBezTo>
                  <a:cubicBezTo>
                    <a:pt x="547" y="2371"/>
                    <a:pt x="608" y="2402"/>
                    <a:pt x="669" y="2432"/>
                  </a:cubicBezTo>
                  <a:cubicBezTo>
                    <a:pt x="821" y="2523"/>
                    <a:pt x="1003" y="2554"/>
                    <a:pt x="1186" y="2554"/>
                  </a:cubicBezTo>
                  <a:cubicBezTo>
                    <a:pt x="1247" y="2554"/>
                    <a:pt x="1307" y="2554"/>
                    <a:pt x="1399" y="2523"/>
                  </a:cubicBezTo>
                  <a:cubicBezTo>
                    <a:pt x="1976" y="2371"/>
                    <a:pt x="2554" y="2068"/>
                    <a:pt x="2979" y="1612"/>
                  </a:cubicBezTo>
                  <a:cubicBezTo>
                    <a:pt x="3192" y="1399"/>
                    <a:pt x="3283" y="1064"/>
                    <a:pt x="3222" y="761"/>
                  </a:cubicBezTo>
                  <a:cubicBezTo>
                    <a:pt x="3222" y="639"/>
                    <a:pt x="3162" y="517"/>
                    <a:pt x="3101" y="426"/>
                  </a:cubicBezTo>
                  <a:cubicBezTo>
                    <a:pt x="3070" y="365"/>
                    <a:pt x="3010" y="305"/>
                    <a:pt x="2979" y="274"/>
                  </a:cubicBezTo>
                  <a:cubicBezTo>
                    <a:pt x="2797" y="92"/>
                    <a:pt x="2554" y="1"/>
                    <a:pt x="2310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14"/>
            <p:cNvSpPr/>
            <p:nvPr/>
          </p:nvSpPr>
          <p:spPr>
            <a:xfrm>
              <a:off x="278375" y="911775"/>
              <a:ext cx="47150" cy="83800"/>
            </a:xfrm>
            <a:custGeom>
              <a:avLst/>
              <a:gdLst/>
              <a:ahLst/>
              <a:cxnLst/>
              <a:rect l="l" t="t" r="r" b="b"/>
              <a:pathLst>
                <a:path w="1886" h="3352" extrusionOk="0">
                  <a:moveTo>
                    <a:pt x="943" y="1"/>
                  </a:moveTo>
                  <a:cubicBezTo>
                    <a:pt x="472" y="1"/>
                    <a:pt x="1" y="320"/>
                    <a:pt x="1" y="958"/>
                  </a:cubicBezTo>
                  <a:lnTo>
                    <a:pt x="1" y="2417"/>
                  </a:lnTo>
                  <a:cubicBezTo>
                    <a:pt x="1" y="3040"/>
                    <a:pt x="472" y="3352"/>
                    <a:pt x="943" y="3352"/>
                  </a:cubicBezTo>
                  <a:cubicBezTo>
                    <a:pt x="1414" y="3352"/>
                    <a:pt x="1886" y="3040"/>
                    <a:pt x="1886" y="2417"/>
                  </a:cubicBezTo>
                  <a:lnTo>
                    <a:pt x="1886" y="958"/>
                  </a:lnTo>
                  <a:cubicBezTo>
                    <a:pt x="1886" y="320"/>
                    <a:pt x="1414" y="1"/>
                    <a:pt x="94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14"/>
            <p:cNvSpPr/>
            <p:nvPr/>
          </p:nvSpPr>
          <p:spPr>
            <a:xfrm>
              <a:off x="431100" y="1168125"/>
              <a:ext cx="105675" cy="118000"/>
            </a:xfrm>
            <a:custGeom>
              <a:avLst/>
              <a:gdLst/>
              <a:ahLst/>
              <a:cxnLst/>
              <a:rect l="l" t="t" r="r" b="b"/>
              <a:pathLst>
                <a:path w="4227" h="4720" extrusionOk="0">
                  <a:moveTo>
                    <a:pt x="3200" y="1"/>
                  </a:moveTo>
                  <a:cubicBezTo>
                    <a:pt x="2969" y="1"/>
                    <a:pt x="2744" y="98"/>
                    <a:pt x="2585" y="279"/>
                  </a:cubicBezTo>
                  <a:cubicBezTo>
                    <a:pt x="1734" y="1373"/>
                    <a:pt x="579" y="2163"/>
                    <a:pt x="184" y="3531"/>
                  </a:cubicBezTo>
                  <a:cubicBezTo>
                    <a:pt x="0" y="4247"/>
                    <a:pt x="593" y="4719"/>
                    <a:pt x="1165" y="4719"/>
                  </a:cubicBezTo>
                  <a:cubicBezTo>
                    <a:pt x="1540" y="4719"/>
                    <a:pt x="1906" y="4517"/>
                    <a:pt x="2038" y="4048"/>
                  </a:cubicBezTo>
                  <a:cubicBezTo>
                    <a:pt x="2099" y="3805"/>
                    <a:pt x="2220" y="3561"/>
                    <a:pt x="2372" y="3349"/>
                  </a:cubicBezTo>
                  <a:cubicBezTo>
                    <a:pt x="2798" y="2710"/>
                    <a:pt x="3467" y="2224"/>
                    <a:pt x="3953" y="1616"/>
                  </a:cubicBezTo>
                  <a:cubicBezTo>
                    <a:pt x="4105" y="1434"/>
                    <a:pt x="4196" y="1191"/>
                    <a:pt x="4227" y="947"/>
                  </a:cubicBezTo>
                  <a:cubicBezTo>
                    <a:pt x="4227" y="765"/>
                    <a:pt x="4166" y="583"/>
                    <a:pt x="4075" y="431"/>
                  </a:cubicBezTo>
                  <a:cubicBezTo>
                    <a:pt x="4014" y="400"/>
                    <a:pt x="3983" y="339"/>
                    <a:pt x="3923" y="279"/>
                  </a:cubicBezTo>
                  <a:cubicBezTo>
                    <a:pt x="3892" y="248"/>
                    <a:pt x="3831" y="218"/>
                    <a:pt x="3801" y="188"/>
                  </a:cubicBezTo>
                  <a:cubicBezTo>
                    <a:pt x="3679" y="96"/>
                    <a:pt x="3558" y="66"/>
                    <a:pt x="3436" y="36"/>
                  </a:cubicBezTo>
                  <a:cubicBezTo>
                    <a:pt x="3359" y="12"/>
                    <a:pt x="3279" y="1"/>
                    <a:pt x="3200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14"/>
            <p:cNvSpPr/>
            <p:nvPr/>
          </p:nvSpPr>
          <p:spPr>
            <a:xfrm>
              <a:off x="277625" y="482825"/>
              <a:ext cx="47900" cy="37825"/>
            </a:xfrm>
            <a:custGeom>
              <a:avLst/>
              <a:gdLst/>
              <a:ahLst/>
              <a:cxnLst/>
              <a:rect l="l" t="t" r="r" b="b"/>
              <a:pathLst>
                <a:path w="1916" h="1513" extrusionOk="0">
                  <a:moveTo>
                    <a:pt x="1" y="0"/>
                  </a:moveTo>
                  <a:lnTo>
                    <a:pt x="31" y="578"/>
                  </a:lnTo>
                  <a:cubicBezTo>
                    <a:pt x="16" y="1201"/>
                    <a:pt x="487" y="1513"/>
                    <a:pt x="962" y="1513"/>
                  </a:cubicBezTo>
                  <a:cubicBezTo>
                    <a:pt x="1437" y="1513"/>
                    <a:pt x="1916" y="1201"/>
                    <a:pt x="1916" y="578"/>
                  </a:cubicBezTo>
                  <a:lnTo>
                    <a:pt x="1916" y="0"/>
                  </a:ln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14"/>
            <p:cNvSpPr/>
            <p:nvPr/>
          </p:nvSpPr>
          <p:spPr>
            <a:xfrm>
              <a:off x="326275" y="1273375"/>
              <a:ext cx="116275" cy="58275"/>
            </a:xfrm>
            <a:custGeom>
              <a:avLst/>
              <a:gdLst/>
              <a:ahLst/>
              <a:cxnLst/>
              <a:rect l="l" t="t" r="r" b="b"/>
              <a:pathLst>
                <a:path w="4651" h="2331" extrusionOk="0">
                  <a:moveTo>
                    <a:pt x="1229" y="0"/>
                  </a:moveTo>
                  <a:cubicBezTo>
                    <a:pt x="447" y="0"/>
                    <a:pt x="1" y="563"/>
                    <a:pt x="456" y="1266"/>
                  </a:cubicBezTo>
                  <a:cubicBezTo>
                    <a:pt x="1125" y="2300"/>
                    <a:pt x="2280" y="2330"/>
                    <a:pt x="3404" y="2330"/>
                  </a:cubicBezTo>
                  <a:cubicBezTo>
                    <a:pt x="4650" y="2330"/>
                    <a:pt x="4650" y="415"/>
                    <a:pt x="3404" y="415"/>
                  </a:cubicBezTo>
                  <a:cubicBezTo>
                    <a:pt x="3202" y="415"/>
                    <a:pt x="2972" y="496"/>
                    <a:pt x="2769" y="496"/>
                  </a:cubicBezTo>
                  <a:cubicBezTo>
                    <a:pt x="2668" y="496"/>
                    <a:pt x="2573" y="476"/>
                    <a:pt x="2492" y="415"/>
                  </a:cubicBezTo>
                  <a:cubicBezTo>
                    <a:pt x="2036" y="124"/>
                    <a:pt x="1595" y="0"/>
                    <a:pt x="1229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14"/>
            <p:cNvSpPr/>
            <p:nvPr/>
          </p:nvSpPr>
          <p:spPr>
            <a:xfrm>
              <a:off x="282950" y="715350"/>
              <a:ext cx="82100" cy="63850"/>
            </a:xfrm>
            <a:custGeom>
              <a:avLst/>
              <a:gdLst/>
              <a:ahLst/>
              <a:cxnLst/>
              <a:rect l="l" t="t" r="r" b="b"/>
              <a:pathLst>
                <a:path w="3284" h="2554" extrusionOk="0">
                  <a:moveTo>
                    <a:pt x="2310" y="0"/>
                  </a:moveTo>
                  <a:cubicBezTo>
                    <a:pt x="2128" y="0"/>
                    <a:pt x="1946" y="61"/>
                    <a:pt x="1763" y="152"/>
                  </a:cubicBezTo>
                  <a:cubicBezTo>
                    <a:pt x="1733" y="183"/>
                    <a:pt x="1672" y="213"/>
                    <a:pt x="1642" y="274"/>
                  </a:cubicBezTo>
                  <a:cubicBezTo>
                    <a:pt x="1581" y="335"/>
                    <a:pt x="1490" y="396"/>
                    <a:pt x="1429" y="456"/>
                  </a:cubicBezTo>
                  <a:cubicBezTo>
                    <a:pt x="1399" y="456"/>
                    <a:pt x="1368" y="487"/>
                    <a:pt x="1338" y="517"/>
                  </a:cubicBezTo>
                  <a:cubicBezTo>
                    <a:pt x="1277" y="547"/>
                    <a:pt x="1186" y="608"/>
                    <a:pt x="1125" y="639"/>
                  </a:cubicBezTo>
                  <a:cubicBezTo>
                    <a:pt x="1034" y="669"/>
                    <a:pt x="973" y="669"/>
                    <a:pt x="882" y="699"/>
                  </a:cubicBezTo>
                  <a:cubicBezTo>
                    <a:pt x="304" y="851"/>
                    <a:pt x="0" y="1520"/>
                    <a:pt x="304" y="2037"/>
                  </a:cubicBezTo>
                  <a:cubicBezTo>
                    <a:pt x="335" y="2158"/>
                    <a:pt x="426" y="2250"/>
                    <a:pt x="517" y="2341"/>
                  </a:cubicBezTo>
                  <a:cubicBezTo>
                    <a:pt x="578" y="2371"/>
                    <a:pt x="608" y="2402"/>
                    <a:pt x="669" y="2432"/>
                  </a:cubicBezTo>
                  <a:cubicBezTo>
                    <a:pt x="821" y="2523"/>
                    <a:pt x="1003" y="2554"/>
                    <a:pt x="1186" y="2554"/>
                  </a:cubicBezTo>
                  <a:cubicBezTo>
                    <a:pt x="1277" y="2554"/>
                    <a:pt x="1338" y="2523"/>
                    <a:pt x="1399" y="2523"/>
                  </a:cubicBezTo>
                  <a:cubicBezTo>
                    <a:pt x="2006" y="2371"/>
                    <a:pt x="2554" y="2067"/>
                    <a:pt x="2979" y="1611"/>
                  </a:cubicBezTo>
                  <a:cubicBezTo>
                    <a:pt x="3192" y="1399"/>
                    <a:pt x="3283" y="1064"/>
                    <a:pt x="3222" y="760"/>
                  </a:cubicBezTo>
                  <a:cubicBezTo>
                    <a:pt x="3222" y="639"/>
                    <a:pt x="3162" y="517"/>
                    <a:pt x="3101" y="426"/>
                  </a:cubicBezTo>
                  <a:cubicBezTo>
                    <a:pt x="3070" y="365"/>
                    <a:pt x="3010" y="304"/>
                    <a:pt x="2979" y="274"/>
                  </a:cubicBezTo>
                  <a:cubicBezTo>
                    <a:pt x="2797" y="92"/>
                    <a:pt x="2554" y="0"/>
                    <a:pt x="2310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14"/>
            <p:cNvSpPr/>
            <p:nvPr/>
          </p:nvSpPr>
          <p:spPr>
            <a:xfrm>
              <a:off x="327775" y="1066950"/>
              <a:ext cx="115525" cy="61800"/>
            </a:xfrm>
            <a:custGeom>
              <a:avLst/>
              <a:gdLst/>
              <a:ahLst/>
              <a:cxnLst/>
              <a:rect l="l" t="t" r="r" b="b"/>
              <a:pathLst>
                <a:path w="4621" h="2472" extrusionOk="0">
                  <a:moveTo>
                    <a:pt x="1037" y="1"/>
                  </a:moveTo>
                  <a:cubicBezTo>
                    <a:pt x="620" y="1"/>
                    <a:pt x="248" y="277"/>
                    <a:pt x="122" y="678"/>
                  </a:cubicBezTo>
                  <a:cubicBezTo>
                    <a:pt x="1" y="1195"/>
                    <a:pt x="305" y="1712"/>
                    <a:pt x="791" y="1864"/>
                  </a:cubicBezTo>
                  <a:cubicBezTo>
                    <a:pt x="1612" y="2198"/>
                    <a:pt x="2493" y="2411"/>
                    <a:pt x="3405" y="2472"/>
                  </a:cubicBezTo>
                  <a:cubicBezTo>
                    <a:pt x="3415" y="2472"/>
                    <a:pt x="3424" y="2472"/>
                    <a:pt x="3434" y="2472"/>
                  </a:cubicBezTo>
                  <a:cubicBezTo>
                    <a:pt x="4621" y="2472"/>
                    <a:pt x="4611" y="617"/>
                    <a:pt x="3405" y="587"/>
                  </a:cubicBezTo>
                  <a:cubicBezTo>
                    <a:pt x="2676" y="526"/>
                    <a:pt x="1976" y="313"/>
                    <a:pt x="1308" y="40"/>
                  </a:cubicBezTo>
                  <a:cubicBezTo>
                    <a:pt x="1217" y="13"/>
                    <a:pt x="1126" y="1"/>
                    <a:pt x="1037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14"/>
            <p:cNvSpPr/>
            <p:nvPr/>
          </p:nvSpPr>
          <p:spPr>
            <a:xfrm>
              <a:off x="1570975" y="810250"/>
              <a:ext cx="40300" cy="7700"/>
            </a:xfrm>
            <a:custGeom>
              <a:avLst/>
              <a:gdLst/>
              <a:ahLst/>
              <a:cxnLst/>
              <a:rect l="l" t="t" r="r" b="b"/>
              <a:pathLst>
                <a:path w="1612" h="308" extrusionOk="0">
                  <a:moveTo>
                    <a:pt x="688" y="0"/>
                  </a:moveTo>
                  <a:cubicBezTo>
                    <a:pt x="433" y="0"/>
                    <a:pt x="182" y="103"/>
                    <a:pt x="0" y="308"/>
                  </a:cubicBezTo>
                  <a:cubicBezTo>
                    <a:pt x="547" y="277"/>
                    <a:pt x="1064" y="277"/>
                    <a:pt x="1611" y="277"/>
                  </a:cubicBezTo>
                  <a:cubicBezTo>
                    <a:pt x="1398" y="186"/>
                    <a:pt x="1155" y="95"/>
                    <a:pt x="942" y="34"/>
                  </a:cubicBezTo>
                  <a:cubicBezTo>
                    <a:pt x="859" y="11"/>
                    <a:pt x="773" y="0"/>
                    <a:pt x="688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14"/>
            <p:cNvSpPr/>
            <p:nvPr/>
          </p:nvSpPr>
          <p:spPr>
            <a:xfrm>
              <a:off x="1155300" y="1085425"/>
              <a:ext cx="31950" cy="36500"/>
            </a:xfrm>
            <a:custGeom>
              <a:avLst/>
              <a:gdLst/>
              <a:ahLst/>
              <a:cxnLst/>
              <a:rect l="l" t="t" r="r" b="b"/>
              <a:pathLst>
                <a:path w="1278" h="1460" extrusionOk="0">
                  <a:moveTo>
                    <a:pt x="973" y="0"/>
                  </a:moveTo>
                  <a:cubicBezTo>
                    <a:pt x="457" y="0"/>
                    <a:pt x="31" y="426"/>
                    <a:pt x="31" y="942"/>
                  </a:cubicBezTo>
                  <a:cubicBezTo>
                    <a:pt x="1" y="1125"/>
                    <a:pt x="1" y="1277"/>
                    <a:pt x="31" y="1459"/>
                  </a:cubicBezTo>
                  <a:cubicBezTo>
                    <a:pt x="213" y="1307"/>
                    <a:pt x="852" y="547"/>
                    <a:pt x="1277" y="61"/>
                  </a:cubicBezTo>
                  <a:cubicBezTo>
                    <a:pt x="1186" y="30"/>
                    <a:pt x="1095" y="0"/>
                    <a:pt x="973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14"/>
            <p:cNvSpPr/>
            <p:nvPr/>
          </p:nvSpPr>
          <p:spPr>
            <a:xfrm>
              <a:off x="1228250" y="911775"/>
              <a:ext cx="47150" cy="84000"/>
            </a:xfrm>
            <a:custGeom>
              <a:avLst/>
              <a:gdLst/>
              <a:ahLst/>
              <a:cxnLst/>
              <a:rect l="l" t="t" r="r" b="b"/>
              <a:pathLst>
                <a:path w="1886" h="3360" extrusionOk="0">
                  <a:moveTo>
                    <a:pt x="943" y="1"/>
                  </a:moveTo>
                  <a:cubicBezTo>
                    <a:pt x="472" y="1"/>
                    <a:pt x="1" y="320"/>
                    <a:pt x="1" y="958"/>
                  </a:cubicBezTo>
                  <a:lnTo>
                    <a:pt x="1" y="2417"/>
                  </a:lnTo>
                  <a:cubicBezTo>
                    <a:pt x="1" y="2934"/>
                    <a:pt x="426" y="3359"/>
                    <a:pt x="943" y="3359"/>
                  </a:cubicBezTo>
                  <a:cubicBezTo>
                    <a:pt x="1064" y="3359"/>
                    <a:pt x="1186" y="3329"/>
                    <a:pt x="1308" y="3268"/>
                  </a:cubicBezTo>
                  <a:cubicBezTo>
                    <a:pt x="1490" y="3055"/>
                    <a:pt x="1703" y="2812"/>
                    <a:pt x="1855" y="2539"/>
                  </a:cubicBezTo>
                  <a:cubicBezTo>
                    <a:pt x="1885" y="2508"/>
                    <a:pt x="1885" y="2447"/>
                    <a:pt x="1885" y="2417"/>
                  </a:cubicBezTo>
                  <a:lnTo>
                    <a:pt x="1885" y="958"/>
                  </a:lnTo>
                  <a:cubicBezTo>
                    <a:pt x="1885" y="320"/>
                    <a:pt x="1414" y="1"/>
                    <a:pt x="94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14"/>
            <p:cNvSpPr/>
            <p:nvPr/>
          </p:nvSpPr>
          <p:spPr>
            <a:xfrm>
              <a:off x="2039050" y="810125"/>
              <a:ext cx="62350" cy="26825"/>
            </a:xfrm>
            <a:custGeom>
              <a:avLst/>
              <a:gdLst/>
              <a:ahLst/>
              <a:cxnLst/>
              <a:rect l="l" t="t" r="r" b="b"/>
              <a:pathLst>
                <a:path w="2494" h="1073" extrusionOk="0">
                  <a:moveTo>
                    <a:pt x="948" y="0"/>
                  </a:moveTo>
                  <a:cubicBezTo>
                    <a:pt x="531" y="0"/>
                    <a:pt x="162" y="282"/>
                    <a:pt x="62" y="708"/>
                  </a:cubicBezTo>
                  <a:cubicBezTo>
                    <a:pt x="1" y="830"/>
                    <a:pt x="1" y="951"/>
                    <a:pt x="31" y="1073"/>
                  </a:cubicBezTo>
                  <a:cubicBezTo>
                    <a:pt x="852" y="1012"/>
                    <a:pt x="1673" y="890"/>
                    <a:pt x="2493" y="708"/>
                  </a:cubicBezTo>
                  <a:cubicBezTo>
                    <a:pt x="2372" y="526"/>
                    <a:pt x="2189" y="404"/>
                    <a:pt x="2007" y="343"/>
                  </a:cubicBezTo>
                  <a:cubicBezTo>
                    <a:pt x="1733" y="252"/>
                    <a:pt x="1490" y="130"/>
                    <a:pt x="1217" y="39"/>
                  </a:cubicBezTo>
                  <a:cubicBezTo>
                    <a:pt x="1126" y="13"/>
                    <a:pt x="1036" y="0"/>
                    <a:pt x="948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14"/>
            <p:cNvSpPr/>
            <p:nvPr/>
          </p:nvSpPr>
          <p:spPr>
            <a:xfrm>
              <a:off x="1749450" y="801075"/>
              <a:ext cx="113350" cy="36650"/>
            </a:xfrm>
            <a:custGeom>
              <a:avLst/>
              <a:gdLst/>
              <a:ahLst/>
              <a:cxnLst/>
              <a:rect l="l" t="t" r="r" b="b"/>
              <a:pathLst>
                <a:path w="4534" h="1466" extrusionOk="0">
                  <a:moveTo>
                    <a:pt x="1041" y="0"/>
                  </a:moveTo>
                  <a:cubicBezTo>
                    <a:pt x="289" y="0"/>
                    <a:pt x="1" y="371"/>
                    <a:pt x="460" y="1070"/>
                  </a:cubicBezTo>
                  <a:cubicBezTo>
                    <a:pt x="1767" y="1222"/>
                    <a:pt x="3074" y="1374"/>
                    <a:pt x="4381" y="1465"/>
                  </a:cubicBezTo>
                  <a:cubicBezTo>
                    <a:pt x="4533" y="888"/>
                    <a:pt x="4077" y="310"/>
                    <a:pt x="3469" y="310"/>
                  </a:cubicBezTo>
                  <a:cubicBezTo>
                    <a:pt x="3317" y="340"/>
                    <a:pt x="3165" y="356"/>
                    <a:pt x="3013" y="356"/>
                  </a:cubicBezTo>
                  <a:cubicBezTo>
                    <a:pt x="2861" y="356"/>
                    <a:pt x="2709" y="340"/>
                    <a:pt x="2557" y="310"/>
                  </a:cubicBezTo>
                  <a:cubicBezTo>
                    <a:pt x="1952" y="101"/>
                    <a:pt x="1433" y="0"/>
                    <a:pt x="104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14"/>
            <p:cNvSpPr/>
            <p:nvPr/>
          </p:nvSpPr>
          <p:spPr>
            <a:xfrm>
              <a:off x="701650" y="1347725"/>
              <a:ext cx="39525" cy="12800"/>
            </a:xfrm>
            <a:custGeom>
              <a:avLst/>
              <a:gdLst/>
              <a:ahLst/>
              <a:cxnLst/>
              <a:rect l="l" t="t" r="r" b="b"/>
              <a:pathLst>
                <a:path w="1581" h="512" extrusionOk="0">
                  <a:moveTo>
                    <a:pt x="871" y="0"/>
                  </a:moveTo>
                  <a:cubicBezTo>
                    <a:pt x="540" y="0"/>
                    <a:pt x="216" y="163"/>
                    <a:pt x="31" y="450"/>
                  </a:cubicBezTo>
                  <a:lnTo>
                    <a:pt x="0" y="511"/>
                  </a:lnTo>
                  <a:cubicBezTo>
                    <a:pt x="517" y="481"/>
                    <a:pt x="1064" y="420"/>
                    <a:pt x="1581" y="329"/>
                  </a:cubicBezTo>
                  <a:cubicBezTo>
                    <a:pt x="1490" y="238"/>
                    <a:pt x="1429" y="177"/>
                    <a:pt x="1338" y="116"/>
                  </a:cubicBezTo>
                  <a:cubicBezTo>
                    <a:pt x="1190" y="37"/>
                    <a:pt x="1030" y="0"/>
                    <a:pt x="87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14"/>
            <p:cNvSpPr/>
            <p:nvPr/>
          </p:nvSpPr>
          <p:spPr>
            <a:xfrm>
              <a:off x="264700" y="1149250"/>
              <a:ext cx="10675" cy="36500"/>
            </a:xfrm>
            <a:custGeom>
              <a:avLst/>
              <a:gdLst/>
              <a:ahLst/>
              <a:cxnLst/>
              <a:rect l="l" t="t" r="r" b="b"/>
              <a:pathLst>
                <a:path w="427" h="1460" extrusionOk="0">
                  <a:moveTo>
                    <a:pt x="1" y="0"/>
                  </a:moveTo>
                  <a:lnTo>
                    <a:pt x="1" y="1459"/>
                  </a:lnTo>
                  <a:cubicBezTo>
                    <a:pt x="1" y="1429"/>
                    <a:pt x="31" y="1429"/>
                    <a:pt x="62" y="1398"/>
                  </a:cubicBezTo>
                  <a:cubicBezTo>
                    <a:pt x="426" y="1034"/>
                    <a:pt x="426" y="426"/>
                    <a:pt x="62" y="61"/>
                  </a:cubicBezTo>
                  <a:cubicBezTo>
                    <a:pt x="31" y="61"/>
                    <a:pt x="31" y="31"/>
                    <a:pt x="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14"/>
            <p:cNvSpPr/>
            <p:nvPr/>
          </p:nvSpPr>
          <p:spPr>
            <a:xfrm>
              <a:off x="264700" y="674325"/>
              <a:ext cx="10675" cy="36500"/>
            </a:xfrm>
            <a:custGeom>
              <a:avLst/>
              <a:gdLst/>
              <a:ahLst/>
              <a:cxnLst/>
              <a:rect l="l" t="t" r="r" b="b"/>
              <a:pathLst>
                <a:path w="427" h="1460" extrusionOk="0">
                  <a:moveTo>
                    <a:pt x="1" y="0"/>
                  </a:moveTo>
                  <a:lnTo>
                    <a:pt x="1" y="1459"/>
                  </a:lnTo>
                  <a:cubicBezTo>
                    <a:pt x="1" y="1429"/>
                    <a:pt x="31" y="1429"/>
                    <a:pt x="62" y="1398"/>
                  </a:cubicBezTo>
                  <a:cubicBezTo>
                    <a:pt x="426" y="1033"/>
                    <a:pt x="426" y="426"/>
                    <a:pt x="62" y="61"/>
                  </a:cubicBezTo>
                  <a:cubicBezTo>
                    <a:pt x="31" y="61"/>
                    <a:pt x="31" y="30"/>
                    <a:pt x="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14"/>
            <p:cNvSpPr/>
            <p:nvPr/>
          </p:nvSpPr>
          <p:spPr>
            <a:xfrm>
              <a:off x="530675" y="1316350"/>
              <a:ext cx="57975" cy="45775"/>
            </a:xfrm>
            <a:custGeom>
              <a:avLst/>
              <a:gdLst/>
              <a:ahLst/>
              <a:cxnLst/>
              <a:rect l="l" t="t" r="r" b="b"/>
              <a:pathLst>
                <a:path w="2319" h="1831" extrusionOk="0">
                  <a:moveTo>
                    <a:pt x="1153" y="0"/>
                  </a:moveTo>
                  <a:cubicBezTo>
                    <a:pt x="777" y="0"/>
                    <a:pt x="406" y="203"/>
                    <a:pt x="274" y="672"/>
                  </a:cubicBezTo>
                  <a:cubicBezTo>
                    <a:pt x="183" y="1006"/>
                    <a:pt x="92" y="1341"/>
                    <a:pt x="0" y="1675"/>
                  </a:cubicBezTo>
                  <a:cubicBezTo>
                    <a:pt x="0" y="1675"/>
                    <a:pt x="1632" y="1830"/>
                    <a:pt x="1883" y="1830"/>
                  </a:cubicBezTo>
                  <a:cubicBezTo>
                    <a:pt x="1904" y="1830"/>
                    <a:pt x="1915" y="1829"/>
                    <a:pt x="1915" y="1827"/>
                  </a:cubicBezTo>
                  <a:cubicBezTo>
                    <a:pt x="1976" y="1614"/>
                    <a:pt x="2037" y="1401"/>
                    <a:pt x="2098" y="1189"/>
                  </a:cubicBezTo>
                  <a:cubicBezTo>
                    <a:pt x="2318" y="472"/>
                    <a:pt x="1728" y="0"/>
                    <a:pt x="1153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14"/>
            <p:cNvSpPr/>
            <p:nvPr/>
          </p:nvSpPr>
          <p:spPr>
            <a:xfrm>
              <a:off x="800925" y="1270450"/>
              <a:ext cx="108925" cy="59675"/>
            </a:xfrm>
            <a:custGeom>
              <a:avLst/>
              <a:gdLst/>
              <a:ahLst/>
              <a:cxnLst/>
              <a:rect l="l" t="t" r="r" b="b"/>
              <a:pathLst>
                <a:path w="4357" h="2387" extrusionOk="0">
                  <a:moveTo>
                    <a:pt x="1328" y="0"/>
                  </a:moveTo>
                  <a:cubicBezTo>
                    <a:pt x="660" y="0"/>
                    <a:pt x="0" y="692"/>
                    <a:pt x="467" y="1414"/>
                  </a:cubicBezTo>
                  <a:cubicBezTo>
                    <a:pt x="802" y="1930"/>
                    <a:pt x="1379" y="2295"/>
                    <a:pt x="2017" y="2386"/>
                  </a:cubicBezTo>
                  <a:cubicBezTo>
                    <a:pt x="2808" y="2113"/>
                    <a:pt x="3598" y="1809"/>
                    <a:pt x="4327" y="1475"/>
                  </a:cubicBezTo>
                  <a:cubicBezTo>
                    <a:pt x="4357" y="975"/>
                    <a:pt x="3961" y="561"/>
                    <a:pt x="3468" y="561"/>
                  </a:cubicBezTo>
                  <a:cubicBezTo>
                    <a:pt x="3450" y="561"/>
                    <a:pt x="3433" y="562"/>
                    <a:pt x="3416" y="563"/>
                  </a:cubicBezTo>
                  <a:lnTo>
                    <a:pt x="2473" y="563"/>
                  </a:lnTo>
                  <a:cubicBezTo>
                    <a:pt x="2382" y="532"/>
                    <a:pt x="2291" y="532"/>
                    <a:pt x="2200" y="502"/>
                  </a:cubicBezTo>
                  <a:cubicBezTo>
                    <a:pt x="2114" y="480"/>
                    <a:pt x="2073" y="459"/>
                    <a:pt x="2079" y="459"/>
                  </a:cubicBezTo>
                  <a:cubicBezTo>
                    <a:pt x="2081" y="459"/>
                    <a:pt x="2091" y="463"/>
                    <a:pt x="2109" y="471"/>
                  </a:cubicBezTo>
                  <a:cubicBezTo>
                    <a:pt x="2177" y="471"/>
                    <a:pt x="2109" y="420"/>
                    <a:pt x="2096" y="420"/>
                  </a:cubicBezTo>
                  <a:cubicBezTo>
                    <a:pt x="2095" y="420"/>
                    <a:pt x="2095" y="420"/>
                    <a:pt x="2095" y="420"/>
                  </a:cubicBezTo>
                  <a:lnTo>
                    <a:pt x="2095" y="420"/>
                  </a:lnTo>
                  <a:cubicBezTo>
                    <a:pt x="1894" y="124"/>
                    <a:pt x="1610" y="0"/>
                    <a:pt x="1328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14"/>
            <p:cNvSpPr/>
            <p:nvPr/>
          </p:nvSpPr>
          <p:spPr>
            <a:xfrm>
              <a:off x="264700" y="879475"/>
              <a:ext cx="9150" cy="35750"/>
            </a:xfrm>
            <a:custGeom>
              <a:avLst/>
              <a:gdLst/>
              <a:ahLst/>
              <a:cxnLst/>
              <a:rect l="l" t="t" r="r" b="b"/>
              <a:pathLst>
                <a:path w="366" h="1430" extrusionOk="0">
                  <a:moveTo>
                    <a:pt x="1" y="1"/>
                  </a:moveTo>
                  <a:lnTo>
                    <a:pt x="1" y="1429"/>
                  </a:lnTo>
                  <a:cubicBezTo>
                    <a:pt x="62" y="1338"/>
                    <a:pt x="92" y="1247"/>
                    <a:pt x="153" y="1156"/>
                  </a:cubicBezTo>
                  <a:cubicBezTo>
                    <a:pt x="366" y="761"/>
                    <a:pt x="305" y="305"/>
                    <a:pt x="1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14"/>
            <p:cNvSpPr/>
            <p:nvPr/>
          </p:nvSpPr>
          <p:spPr>
            <a:xfrm>
              <a:off x="1153025" y="610475"/>
              <a:ext cx="72225" cy="105650"/>
            </a:xfrm>
            <a:custGeom>
              <a:avLst/>
              <a:gdLst/>
              <a:ahLst/>
              <a:cxnLst/>
              <a:rect l="l" t="t" r="r" b="b"/>
              <a:pathLst>
                <a:path w="2889" h="4226" extrusionOk="0">
                  <a:moveTo>
                    <a:pt x="1064" y="1"/>
                  </a:moveTo>
                  <a:cubicBezTo>
                    <a:pt x="548" y="1"/>
                    <a:pt x="122" y="426"/>
                    <a:pt x="122" y="943"/>
                  </a:cubicBezTo>
                  <a:cubicBezTo>
                    <a:pt x="0" y="2068"/>
                    <a:pt x="244" y="3223"/>
                    <a:pt x="1186" y="3952"/>
                  </a:cubicBezTo>
                  <a:cubicBezTo>
                    <a:pt x="1368" y="4135"/>
                    <a:pt x="1604" y="4226"/>
                    <a:pt x="1843" y="4226"/>
                  </a:cubicBezTo>
                  <a:cubicBezTo>
                    <a:pt x="2083" y="4226"/>
                    <a:pt x="2326" y="4135"/>
                    <a:pt x="2523" y="3952"/>
                  </a:cubicBezTo>
                  <a:cubicBezTo>
                    <a:pt x="2888" y="3587"/>
                    <a:pt x="2888" y="2980"/>
                    <a:pt x="2523" y="2615"/>
                  </a:cubicBezTo>
                  <a:cubicBezTo>
                    <a:pt x="1946" y="2159"/>
                    <a:pt x="1946" y="1612"/>
                    <a:pt x="2007" y="943"/>
                  </a:cubicBezTo>
                  <a:cubicBezTo>
                    <a:pt x="2007" y="426"/>
                    <a:pt x="1581" y="1"/>
                    <a:pt x="1064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14"/>
            <p:cNvSpPr/>
            <p:nvPr/>
          </p:nvSpPr>
          <p:spPr>
            <a:xfrm>
              <a:off x="565175" y="1182375"/>
              <a:ext cx="94675" cy="50650"/>
            </a:xfrm>
            <a:custGeom>
              <a:avLst/>
              <a:gdLst/>
              <a:ahLst/>
              <a:cxnLst/>
              <a:rect l="l" t="t" r="r" b="b"/>
              <a:pathLst>
                <a:path w="3787" h="2026" extrusionOk="0">
                  <a:moveTo>
                    <a:pt x="2173" y="0"/>
                  </a:moveTo>
                  <a:cubicBezTo>
                    <a:pt x="1698" y="0"/>
                    <a:pt x="1223" y="61"/>
                    <a:pt x="748" y="165"/>
                  </a:cubicBezTo>
                  <a:cubicBezTo>
                    <a:pt x="353" y="256"/>
                    <a:pt x="110" y="590"/>
                    <a:pt x="79" y="985"/>
                  </a:cubicBezTo>
                  <a:cubicBezTo>
                    <a:pt x="1" y="1562"/>
                    <a:pt x="442" y="2025"/>
                    <a:pt x="974" y="2025"/>
                  </a:cubicBezTo>
                  <a:cubicBezTo>
                    <a:pt x="1059" y="2025"/>
                    <a:pt x="1146" y="2014"/>
                    <a:pt x="1234" y="1988"/>
                  </a:cubicBezTo>
                  <a:cubicBezTo>
                    <a:pt x="1588" y="1929"/>
                    <a:pt x="1941" y="1896"/>
                    <a:pt x="2286" y="1896"/>
                  </a:cubicBezTo>
                  <a:cubicBezTo>
                    <a:pt x="2475" y="1896"/>
                    <a:pt x="2662" y="1906"/>
                    <a:pt x="2845" y="1928"/>
                  </a:cubicBezTo>
                  <a:cubicBezTo>
                    <a:pt x="2862" y="1929"/>
                    <a:pt x="2878" y="1929"/>
                    <a:pt x="2894" y="1929"/>
                  </a:cubicBezTo>
                  <a:cubicBezTo>
                    <a:pt x="3389" y="1929"/>
                    <a:pt x="3787" y="1486"/>
                    <a:pt x="3757" y="985"/>
                  </a:cubicBezTo>
                  <a:cubicBezTo>
                    <a:pt x="3787" y="485"/>
                    <a:pt x="3389" y="42"/>
                    <a:pt x="2894" y="42"/>
                  </a:cubicBezTo>
                  <a:cubicBezTo>
                    <a:pt x="2878" y="42"/>
                    <a:pt x="2862" y="42"/>
                    <a:pt x="2845" y="43"/>
                  </a:cubicBezTo>
                  <a:cubicBezTo>
                    <a:pt x="2621" y="14"/>
                    <a:pt x="2397" y="0"/>
                    <a:pt x="2173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14"/>
            <p:cNvSpPr/>
            <p:nvPr/>
          </p:nvSpPr>
          <p:spPr>
            <a:xfrm>
              <a:off x="753325" y="482825"/>
              <a:ext cx="47125" cy="37825"/>
            </a:xfrm>
            <a:custGeom>
              <a:avLst/>
              <a:gdLst/>
              <a:ahLst/>
              <a:cxnLst/>
              <a:rect l="l" t="t" r="r" b="b"/>
              <a:pathLst>
                <a:path w="1885" h="1513" extrusionOk="0">
                  <a:moveTo>
                    <a:pt x="0" y="0"/>
                  </a:moveTo>
                  <a:lnTo>
                    <a:pt x="0" y="578"/>
                  </a:lnTo>
                  <a:cubicBezTo>
                    <a:pt x="0" y="1201"/>
                    <a:pt x="471" y="1513"/>
                    <a:pt x="943" y="1513"/>
                  </a:cubicBezTo>
                  <a:cubicBezTo>
                    <a:pt x="1414" y="1513"/>
                    <a:pt x="1885" y="1201"/>
                    <a:pt x="1885" y="578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14"/>
            <p:cNvSpPr/>
            <p:nvPr/>
          </p:nvSpPr>
          <p:spPr>
            <a:xfrm>
              <a:off x="1091475" y="482825"/>
              <a:ext cx="41050" cy="12000"/>
            </a:xfrm>
            <a:custGeom>
              <a:avLst/>
              <a:gdLst/>
              <a:ahLst/>
              <a:cxnLst/>
              <a:rect l="l" t="t" r="r" b="b"/>
              <a:pathLst>
                <a:path w="1642" h="480" extrusionOk="0">
                  <a:moveTo>
                    <a:pt x="0" y="0"/>
                  </a:moveTo>
                  <a:cubicBezTo>
                    <a:pt x="177" y="302"/>
                    <a:pt x="499" y="480"/>
                    <a:pt x="846" y="480"/>
                  </a:cubicBezTo>
                  <a:cubicBezTo>
                    <a:pt x="918" y="480"/>
                    <a:pt x="991" y="472"/>
                    <a:pt x="1064" y="456"/>
                  </a:cubicBezTo>
                  <a:cubicBezTo>
                    <a:pt x="1307" y="365"/>
                    <a:pt x="1520" y="213"/>
                    <a:pt x="1642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14"/>
            <p:cNvSpPr/>
            <p:nvPr/>
          </p:nvSpPr>
          <p:spPr>
            <a:xfrm>
              <a:off x="1042075" y="1181925"/>
              <a:ext cx="52450" cy="41050"/>
            </a:xfrm>
            <a:custGeom>
              <a:avLst/>
              <a:gdLst/>
              <a:ahLst/>
              <a:cxnLst/>
              <a:rect l="l" t="t" r="r" b="b"/>
              <a:pathLst>
                <a:path w="2098" h="1642" extrusionOk="0">
                  <a:moveTo>
                    <a:pt x="2098" y="0"/>
                  </a:moveTo>
                  <a:cubicBezTo>
                    <a:pt x="1612" y="0"/>
                    <a:pt x="1125" y="31"/>
                    <a:pt x="669" y="152"/>
                  </a:cubicBezTo>
                  <a:cubicBezTo>
                    <a:pt x="274" y="243"/>
                    <a:pt x="31" y="608"/>
                    <a:pt x="1" y="973"/>
                  </a:cubicBezTo>
                  <a:cubicBezTo>
                    <a:pt x="1" y="1216"/>
                    <a:pt x="61" y="1459"/>
                    <a:pt x="183" y="1642"/>
                  </a:cubicBezTo>
                  <a:cubicBezTo>
                    <a:pt x="852" y="1125"/>
                    <a:pt x="1490" y="578"/>
                    <a:pt x="2098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14"/>
            <p:cNvSpPr/>
            <p:nvPr/>
          </p:nvSpPr>
          <p:spPr>
            <a:xfrm>
              <a:off x="450875" y="526175"/>
              <a:ext cx="99575" cy="54700"/>
            </a:xfrm>
            <a:custGeom>
              <a:avLst/>
              <a:gdLst/>
              <a:ahLst/>
              <a:cxnLst/>
              <a:rect l="l" t="t" r="r" b="b"/>
              <a:pathLst>
                <a:path w="3983" h="2188" extrusionOk="0">
                  <a:moveTo>
                    <a:pt x="1063" y="1"/>
                  </a:moveTo>
                  <a:cubicBezTo>
                    <a:pt x="637" y="1"/>
                    <a:pt x="255" y="263"/>
                    <a:pt x="153" y="698"/>
                  </a:cubicBezTo>
                  <a:cubicBezTo>
                    <a:pt x="1" y="1215"/>
                    <a:pt x="305" y="1731"/>
                    <a:pt x="791" y="1853"/>
                  </a:cubicBezTo>
                  <a:cubicBezTo>
                    <a:pt x="1399" y="2096"/>
                    <a:pt x="2068" y="2187"/>
                    <a:pt x="2706" y="2187"/>
                  </a:cubicBezTo>
                  <a:cubicBezTo>
                    <a:pt x="3983" y="2187"/>
                    <a:pt x="3983" y="303"/>
                    <a:pt x="2706" y="303"/>
                  </a:cubicBezTo>
                  <a:cubicBezTo>
                    <a:pt x="2220" y="303"/>
                    <a:pt x="1764" y="212"/>
                    <a:pt x="1308" y="29"/>
                  </a:cubicBezTo>
                  <a:cubicBezTo>
                    <a:pt x="1226" y="10"/>
                    <a:pt x="1144" y="1"/>
                    <a:pt x="106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14"/>
            <p:cNvSpPr/>
            <p:nvPr/>
          </p:nvSpPr>
          <p:spPr>
            <a:xfrm>
              <a:off x="757875" y="715350"/>
              <a:ext cx="82100" cy="63850"/>
            </a:xfrm>
            <a:custGeom>
              <a:avLst/>
              <a:gdLst/>
              <a:ahLst/>
              <a:cxnLst/>
              <a:rect l="l" t="t" r="r" b="b"/>
              <a:pathLst>
                <a:path w="3284" h="2554" extrusionOk="0">
                  <a:moveTo>
                    <a:pt x="2311" y="0"/>
                  </a:moveTo>
                  <a:cubicBezTo>
                    <a:pt x="2128" y="0"/>
                    <a:pt x="1946" y="61"/>
                    <a:pt x="1794" y="152"/>
                  </a:cubicBezTo>
                  <a:cubicBezTo>
                    <a:pt x="1733" y="183"/>
                    <a:pt x="1672" y="213"/>
                    <a:pt x="1642" y="274"/>
                  </a:cubicBezTo>
                  <a:cubicBezTo>
                    <a:pt x="1581" y="335"/>
                    <a:pt x="1490" y="396"/>
                    <a:pt x="1429" y="456"/>
                  </a:cubicBezTo>
                  <a:cubicBezTo>
                    <a:pt x="1399" y="456"/>
                    <a:pt x="1368" y="487"/>
                    <a:pt x="1338" y="517"/>
                  </a:cubicBezTo>
                  <a:cubicBezTo>
                    <a:pt x="1277" y="547"/>
                    <a:pt x="1186" y="608"/>
                    <a:pt x="1125" y="639"/>
                  </a:cubicBezTo>
                  <a:cubicBezTo>
                    <a:pt x="1034" y="669"/>
                    <a:pt x="973" y="669"/>
                    <a:pt x="882" y="699"/>
                  </a:cubicBezTo>
                  <a:cubicBezTo>
                    <a:pt x="305" y="851"/>
                    <a:pt x="1" y="1520"/>
                    <a:pt x="305" y="2037"/>
                  </a:cubicBezTo>
                  <a:cubicBezTo>
                    <a:pt x="335" y="2158"/>
                    <a:pt x="426" y="2250"/>
                    <a:pt x="517" y="2341"/>
                  </a:cubicBezTo>
                  <a:cubicBezTo>
                    <a:pt x="578" y="2371"/>
                    <a:pt x="609" y="2402"/>
                    <a:pt x="669" y="2432"/>
                  </a:cubicBezTo>
                  <a:cubicBezTo>
                    <a:pt x="821" y="2523"/>
                    <a:pt x="1004" y="2554"/>
                    <a:pt x="1216" y="2554"/>
                  </a:cubicBezTo>
                  <a:cubicBezTo>
                    <a:pt x="1277" y="2554"/>
                    <a:pt x="1338" y="2523"/>
                    <a:pt x="1399" y="2523"/>
                  </a:cubicBezTo>
                  <a:cubicBezTo>
                    <a:pt x="2007" y="2371"/>
                    <a:pt x="2554" y="2067"/>
                    <a:pt x="2979" y="1611"/>
                  </a:cubicBezTo>
                  <a:cubicBezTo>
                    <a:pt x="3192" y="1399"/>
                    <a:pt x="3283" y="1064"/>
                    <a:pt x="3223" y="760"/>
                  </a:cubicBezTo>
                  <a:cubicBezTo>
                    <a:pt x="3223" y="639"/>
                    <a:pt x="3162" y="517"/>
                    <a:pt x="3101" y="426"/>
                  </a:cubicBezTo>
                  <a:cubicBezTo>
                    <a:pt x="3071" y="365"/>
                    <a:pt x="3010" y="304"/>
                    <a:pt x="2979" y="274"/>
                  </a:cubicBezTo>
                  <a:cubicBezTo>
                    <a:pt x="2797" y="92"/>
                    <a:pt x="2554" y="0"/>
                    <a:pt x="231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14"/>
            <p:cNvSpPr/>
            <p:nvPr/>
          </p:nvSpPr>
          <p:spPr>
            <a:xfrm>
              <a:off x="753325" y="911775"/>
              <a:ext cx="47125" cy="83800"/>
            </a:xfrm>
            <a:custGeom>
              <a:avLst/>
              <a:gdLst/>
              <a:ahLst/>
              <a:cxnLst/>
              <a:rect l="l" t="t" r="r" b="b"/>
              <a:pathLst>
                <a:path w="1885" h="3352" extrusionOk="0">
                  <a:moveTo>
                    <a:pt x="943" y="1"/>
                  </a:moveTo>
                  <a:cubicBezTo>
                    <a:pt x="471" y="1"/>
                    <a:pt x="0" y="320"/>
                    <a:pt x="0" y="958"/>
                  </a:cubicBezTo>
                  <a:lnTo>
                    <a:pt x="0" y="2417"/>
                  </a:lnTo>
                  <a:cubicBezTo>
                    <a:pt x="0" y="3040"/>
                    <a:pt x="471" y="3352"/>
                    <a:pt x="943" y="3352"/>
                  </a:cubicBezTo>
                  <a:cubicBezTo>
                    <a:pt x="1414" y="3352"/>
                    <a:pt x="1885" y="3040"/>
                    <a:pt x="1885" y="2417"/>
                  </a:cubicBezTo>
                  <a:lnTo>
                    <a:pt x="1885" y="958"/>
                  </a:lnTo>
                  <a:cubicBezTo>
                    <a:pt x="1885" y="320"/>
                    <a:pt x="1414" y="1"/>
                    <a:pt x="94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14"/>
            <p:cNvSpPr/>
            <p:nvPr/>
          </p:nvSpPr>
          <p:spPr>
            <a:xfrm>
              <a:off x="906025" y="1168125"/>
              <a:ext cx="105675" cy="118000"/>
            </a:xfrm>
            <a:custGeom>
              <a:avLst/>
              <a:gdLst/>
              <a:ahLst/>
              <a:cxnLst/>
              <a:rect l="l" t="t" r="r" b="b"/>
              <a:pathLst>
                <a:path w="4227" h="4720" extrusionOk="0">
                  <a:moveTo>
                    <a:pt x="3200" y="1"/>
                  </a:moveTo>
                  <a:cubicBezTo>
                    <a:pt x="2970" y="1"/>
                    <a:pt x="2744" y="98"/>
                    <a:pt x="2585" y="279"/>
                  </a:cubicBezTo>
                  <a:cubicBezTo>
                    <a:pt x="1734" y="1373"/>
                    <a:pt x="579" y="2163"/>
                    <a:pt x="184" y="3531"/>
                  </a:cubicBezTo>
                  <a:cubicBezTo>
                    <a:pt x="1" y="4247"/>
                    <a:pt x="594" y="4719"/>
                    <a:pt x="1166" y="4719"/>
                  </a:cubicBezTo>
                  <a:cubicBezTo>
                    <a:pt x="1540" y="4719"/>
                    <a:pt x="1906" y="4517"/>
                    <a:pt x="2038" y="4048"/>
                  </a:cubicBezTo>
                  <a:cubicBezTo>
                    <a:pt x="2099" y="3805"/>
                    <a:pt x="2221" y="3561"/>
                    <a:pt x="2373" y="3349"/>
                  </a:cubicBezTo>
                  <a:cubicBezTo>
                    <a:pt x="2798" y="2710"/>
                    <a:pt x="3467" y="2224"/>
                    <a:pt x="3953" y="1616"/>
                  </a:cubicBezTo>
                  <a:cubicBezTo>
                    <a:pt x="4105" y="1434"/>
                    <a:pt x="4196" y="1191"/>
                    <a:pt x="4227" y="947"/>
                  </a:cubicBezTo>
                  <a:cubicBezTo>
                    <a:pt x="4227" y="765"/>
                    <a:pt x="4166" y="583"/>
                    <a:pt x="4075" y="431"/>
                  </a:cubicBezTo>
                  <a:cubicBezTo>
                    <a:pt x="4014" y="400"/>
                    <a:pt x="3984" y="339"/>
                    <a:pt x="3923" y="279"/>
                  </a:cubicBezTo>
                  <a:cubicBezTo>
                    <a:pt x="3892" y="248"/>
                    <a:pt x="3832" y="218"/>
                    <a:pt x="3801" y="188"/>
                  </a:cubicBezTo>
                  <a:cubicBezTo>
                    <a:pt x="3680" y="96"/>
                    <a:pt x="3558" y="66"/>
                    <a:pt x="3437" y="36"/>
                  </a:cubicBezTo>
                  <a:cubicBezTo>
                    <a:pt x="3359" y="12"/>
                    <a:pt x="3279" y="1"/>
                    <a:pt x="3200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14"/>
            <p:cNvSpPr/>
            <p:nvPr/>
          </p:nvSpPr>
          <p:spPr>
            <a:xfrm>
              <a:off x="757875" y="1190275"/>
              <a:ext cx="82100" cy="63850"/>
            </a:xfrm>
            <a:custGeom>
              <a:avLst/>
              <a:gdLst/>
              <a:ahLst/>
              <a:cxnLst/>
              <a:rect l="l" t="t" r="r" b="b"/>
              <a:pathLst>
                <a:path w="3284" h="2554" extrusionOk="0">
                  <a:moveTo>
                    <a:pt x="2311" y="1"/>
                  </a:moveTo>
                  <a:cubicBezTo>
                    <a:pt x="2128" y="1"/>
                    <a:pt x="1946" y="61"/>
                    <a:pt x="1794" y="153"/>
                  </a:cubicBezTo>
                  <a:cubicBezTo>
                    <a:pt x="1733" y="183"/>
                    <a:pt x="1672" y="213"/>
                    <a:pt x="1642" y="274"/>
                  </a:cubicBezTo>
                  <a:cubicBezTo>
                    <a:pt x="1581" y="335"/>
                    <a:pt x="1490" y="396"/>
                    <a:pt x="1429" y="457"/>
                  </a:cubicBezTo>
                  <a:cubicBezTo>
                    <a:pt x="1399" y="487"/>
                    <a:pt x="1368" y="487"/>
                    <a:pt x="1338" y="517"/>
                  </a:cubicBezTo>
                  <a:cubicBezTo>
                    <a:pt x="1277" y="548"/>
                    <a:pt x="1186" y="609"/>
                    <a:pt x="1125" y="639"/>
                  </a:cubicBezTo>
                  <a:cubicBezTo>
                    <a:pt x="1034" y="669"/>
                    <a:pt x="973" y="700"/>
                    <a:pt x="882" y="700"/>
                  </a:cubicBezTo>
                  <a:cubicBezTo>
                    <a:pt x="305" y="852"/>
                    <a:pt x="1" y="1520"/>
                    <a:pt x="305" y="2068"/>
                  </a:cubicBezTo>
                  <a:lnTo>
                    <a:pt x="274" y="2037"/>
                  </a:lnTo>
                  <a:lnTo>
                    <a:pt x="274" y="2037"/>
                  </a:lnTo>
                  <a:cubicBezTo>
                    <a:pt x="335" y="2159"/>
                    <a:pt x="426" y="2250"/>
                    <a:pt x="517" y="2341"/>
                  </a:cubicBezTo>
                  <a:cubicBezTo>
                    <a:pt x="548" y="2371"/>
                    <a:pt x="609" y="2402"/>
                    <a:pt x="669" y="2432"/>
                  </a:cubicBezTo>
                  <a:cubicBezTo>
                    <a:pt x="821" y="2523"/>
                    <a:pt x="1004" y="2554"/>
                    <a:pt x="1186" y="2554"/>
                  </a:cubicBezTo>
                  <a:cubicBezTo>
                    <a:pt x="1247" y="2554"/>
                    <a:pt x="1308" y="2554"/>
                    <a:pt x="1399" y="2523"/>
                  </a:cubicBezTo>
                  <a:cubicBezTo>
                    <a:pt x="1976" y="2371"/>
                    <a:pt x="2554" y="2068"/>
                    <a:pt x="2979" y="1612"/>
                  </a:cubicBezTo>
                  <a:cubicBezTo>
                    <a:pt x="3192" y="1399"/>
                    <a:pt x="3283" y="1064"/>
                    <a:pt x="3223" y="761"/>
                  </a:cubicBezTo>
                  <a:cubicBezTo>
                    <a:pt x="3223" y="639"/>
                    <a:pt x="3162" y="517"/>
                    <a:pt x="3101" y="426"/>
                  </a:cubicBezTo>
                  <a:cubicBezTo>
                    <a:pt x="3071" y="365"/>
                    <a:pt x="3010" y="305"/>
                    <a:pt x="2979" y="274"/>
                  </a:cubicBezTo>
                  <a:cubicBezTo>
                    <a:pt x="2797" y="92"/>
                    <a:pt x="2554" y="1"/>
                    <a:pt x="2311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14"/>
            <p:cNvSpPr/>
            <p:nvPr/>
          </p:nvSpPr>
          <p:spPr>
            <a:xfrm>
              <a:off x="802725" y="1066950"/>
              <a:ext cx="115525" cy="61800"/>
            </a:xfrm>
            <a:custGeom>
              <a:avLst/>
              <a:gdLst/>
              <a:ahLst/>
              <a:cxnLst/>
              <a:rect l="l" t="t" r="r" b="b"/>
              <a:pathLst>
                <a:path w="4621" h="2472" extrusionOk="0">
                  <a:moveTo>
                    <a:pt x="1036" y="1"/>
                  </a:moveTo>
                  <a:cubicBezTo>
                    <a:pt x="620" y="1"/>
                    <a:pt x="247" y="277"/>
                    <a:pt x="122" y="678"/>
                  </a:cubicBezTo>
                  <a:cubicBezTo>
                    <a:pt x="0" y="1195"/>
                    <a:pt x="304" y="1712"/>
                    <a:pt x="790" y="1864"/>
                  </a:cubicBezTo>
                  <a:cubicBezTo>
                    <a:pt x="1611" y="2198"/>
                    <a:pt x="2492" y="2411"/>
                    <a:pt x="3404" y="2472"/>
                  </a:cubicBezTo>
                  <a:cubicBezTo>
                    <a:pt x="3414" y="2472"/>
                    <a:pt x="3424" y="2472"/>
                    <a:pt x="3433" y="2472"/>
                  </a:cubicBezTo>
                  <a:cubicBezTo>
                    <a:pt x="4620" y="2472"/>
                    <a:pt x="4610" y="617"/>
                    <a:pt x="3404" y="587"/>
                  </a:cubicBezTo>
                  <a:cubicBezTo>
                    <a:pt x="2675" y="526"/>
                    <a:pt x="1976" y="313"/>
                    <a:pt x="1307" y="40"/>
                  </a:cubicBezTo>
                  <a:cubicBezTo>
                    <a:pt x="1216" y="13"/>
                    <a:pt x="1125" y="1"/>
                    <a:pt x="1036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14"/>
            <p:cNvSpPr/>
            <p:nvPr/>
          </p:nvSpPr>
          <p:spPr>
            <a:xfrm>
              <a:off x="1151500" y="872050"/>
              <a:ext cx="77900" cy="77225"/>
            </a:xfrm>
            <a:custGeom>
              <a:avLst/>
              <a:gdLst/>
              <a:ahLst/>
              <a:cxnLst/>
              <a:rect l="l" t="t" r="r" b="b"/>
              <a:pathLst>
                <a:path w="3116" h="3089" extrusionOk="0">
                  <a:moveTo>
                    <a:pt x="1819" y="0"/>
                  </a:moveTo>
                  <a:cubicBezTo>
                    <a:pt x="1526" y="0"/>
                    <a:pt x="1232" y="141"/>
                    <a:pt x="1034" y="480"/>
                  </a:cubicBezTo>
                  <a:cubicBezTo>
                    <a:pt x="791" y="906"/>
                    <a:pt x="548" y="1301"/>
                    <a:pt x="274" y="1666"/>
                  </a:cubicBezTo>
                  <a:cubicBezTo>
                    <a:pt x="1" y="2122"/>
                    <a:pt x="153" y="2699"/>
                    <a:pt x="609" y="2973"/>
                  </a:cubicBezTo>
                  <a:cubicBezTo>
                    <a:pt x="756" y="3051"/>
                    <a:pt x="917" y="3089"/>
                    <a:pt x="1075" y="3089"/>
                  </a:cubicBezTo>
                  <a:cubicBezTo>
                    <a:pt x="1407" y="3089"/>
                    <a:pt x="1731" y="2926"/>
                    <a:pt x="1916" y="2638"/>
                  </a:cubicBezTo>
                  <a:cubicBezTo>
                    <a:pt x="2189" y="2243"/>
                    <a:pt x="2432" y="1848"/>
                    <a:pt x="2675" y="1453"/>
                  </a:cubicBezTo>
                  <a:cubicBezTo>
                    <a:pt x="3116" y="698"/>
                    <a:pt x="2471" y="0"/>
                    <a:pt x="1819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14"/>
            <p:cNvSpPr/>
            <p:nvPr/>
          </p:nvSpPr>
          <p:spPr>
            <a:xfrm>
              <a:off x="327775" y="592025"/>
              <a:ext cx="115525" cy="61800"/>
            </a:xfrm>
            <a:custGeom>
              <a:avLst/>
              <a:gdLst/>
              <a:ahLst/>
              <a:cxnLst/>
              <a:rect l="l" t="t" r="r" b="b"/>
              <a:pathLst>
                <a:path w="4621" h="2472" extrusionOk="0">
                  <a:moveTo>
                    <a:pt x="1037" y="0"/>
                  </a:moveTo>
                  <a:cubicBezTo>
                    <a:pt x="620" y="0"/>
                    <a:pt x="248" y="277"/>
                    <a:pt x="122" y="678"/>
                  </a:cubicBezTo>
                  <a:cubicBezTo>
                    <a:pt x="1" y="1195"/>
                    <a:pt x="305" y="1711"/>
                    <a:pt x="791" y="1863"/>
                  </a:cubicBezTo>
                  <a:cubicBezTo>
                    <a:pt x="1612" y="2198"/>
                    <a:pt x="2493" y="2411"/>
                    <a:pt x="3405" y="2471"/>
                  </a:cubicBezTo>
                  <a:cubicBezTo>
                    <a:pt x="3415" y="2472"/>
                    <a:pt x="3424" y="2472"/>
                    <a:pt x="3434" y="2472"/>
                  </a:cubicBezTo>
                  <a:cubicBezTo>
                    <a:pt x="4621" y="2472"/>
                    <a:pt x="4611" y="617"/>
                    <a:pt x="3405" y="587"/>
                  </a:cubicBezTo>
                  <a:cubicBezTo>
                    <a:pt x="2676" y="526"/>
                    <a:pt x="1976" y="313"/>
                    <a:pt x="1308" y="40"/>
                  </a:cubicBezTo>
                  <a:cubicBezTo>
                    <a:pt x="1217" y="13"/>
                    <a:pt x="1126" y="0"/>
                    <a:pt x="1037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14"/>
            <p:cNvSpPr/>
            <p:nvPr/>
          </p:nvSpPr>
          <p:spPr>
            <a:xfrm>
              <a:off x="326225" y="801125"/>
              <a:ext cx="116325" cy="55575"/>
            </a:xfrm>
            <a:custGeom>
              <a:avLst/>
              <a:gdLst/>
              <a:ahLst/>
              <a:cxnLst/>
              <a:rect l="l" t="t" r="r" b="b"/>
              <a:pathLst>
                <a:path w="4653" h="2223" extrusionOk="0">
                  <a:moveTo>
                    <a:pt x="1247" y="1"/>
                  </a:moveTo>
                  <a:cubicBezTo>
                    <a:pt x="468" y="1"/>
                    <a:pt x="0" y="452"/>
                    <a:pt x="458" y="1159"/>
                  </a:cubicBezTo>
                  <a:cubicBezTo>
                    <a:pt x="1127" y="2223"/>
                    <a:pt x="2282" y="2223"/>
                    <a:pt x="3406" y="2223"/>
                  </a:cubicBezTo>
                  <a:cubicBezTo>
                    <a:pt x="4652" y="2223"/>
                    <a:pt x="4652" y="308"/>
                    <a:pt x="3406" y="308"/>
                  </a:cubicBezTo>
                  <a:cubicBezTo>
                    <a:pt x="3204" y="308"/>
                    <a:pt x="2987" y="376"/>
                    <a:pt x="2776" y="376"/>
                  </a:cubicBezTo>
                  <a:cubicBezTo>
                    <a:pt x="2670" y="376"/>
                    <a:pt x="2565" y="359"/>
                    <a:pt x="2464" y="308"/>
                  </a:cubicBezTo>
                  <a:cubicBezTo>
                    <a:pt x="2032" y="97"/>
                    <a:pt x="1606" y="1"/>
                    <a:pt x="1247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14"/>
            <p:cNvSpPr/>
            <p:nvPr/>
          </p:nvSpPr>
          <p:spPr>
            <a:xfrm>
              <a:off x="754800" y="801125"/>
              <a:ext cx="116325" cy="55575"/>
            </a:xfrm>
            <a:custGeom>
              <a:avLst/>
              <a:gdLst/>
              <a:ahLst/>
              <a:cxnLst/>
              <a:rect l="l" t="t" r="r" b="b"/>
              <a:pathLst>
                <a:path w="4653" h="2223" extrusionOk="0">
                  <a:moveTo>
                    <a:pt x="1247" y="1"/>
                  </a:moveTo>
                  <a:cubicBezTo>
                    <a:pt x="468" y="1"/>
                    <a:pt x="0" y="452"/>
                    <a:pt x="458" y="1159"/>
                  </a:cubicBezTo>
                  <a:cubicBezTo>
                    <a:pt x="1127" y="2223"/>
                    <a:pt x="2282" y="2223"/>
                    <a:pt x="3406" y="2223"/>
                  </a:cubicBezTo>
                  <a:cubicBezTo>
                    <a:pt x="4622" y="2223"/>
                    <a:pt x="4653" y="308"/>
                    <a:pt x="3406" y="308"/>
                  </a:cubicBezTo>
                  <a:cubicBezTo>
                    <a:pt x="3204" y="308"/>
                    <a:pt x="2988" y="376"/>
                    <a:pt x="2776" y="376"/>
                  </a:cubicBezTo>
                  <a:cubicBezTo>
                    <a:pt x="2670" y="376"/>
                    <a:pt x="2565" y="359"/>
                    <a:pt x="2464" y="308"/>
                  </a:cubicBezTo>
                  <a:cubicBezTo>
                    <a:pt x="2032" y="97"/>
                    <a:pt x="1607" y="1"/>
                    <a:pt x="1247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14"/>
            <p:cNvSpPr/>
            <p:nvPr/>
          </p:nvSpPr>
          <p:spPr>
            <a:xfrm>
              <a:off x="1254050" y="801125"/>
              <a:ext cx="116325" cy="55575"/>
            </a:xfrm>
            <a:custGeom>
              <a:avLst/>
              <a:gdLst/>
              <a:ahLst/>
              <a:cxnLst/>
              <a:rect l="l" t="t" r="r" b="b"/>
              <a:pathLst>
                <a:path w="4653" h="2223" extrusionOk="0">
                  <a:moveTo>
                    <a:pt x="1247" y="1"/>
                  </a:moveTo>
                  <a:cubicBezTo>
                    <a:pt x="468" y="1"/>
                    <a:pt x="0" y="452"/>
                    <a:pt x="458" y="1159"/>
                  </a:cubicBezTo>
                  <a:cubicBezTo>
                    <a:pt x="1127" y="2223"/>
                    <a:pt x="2282" y="2223"/>
                    <a:pt x="3406" y="2223"/>
                  </a:cubicBezTo>
                  <a:cubicBezTo>
                    <a:pt x="4622" y="2223"/>
                    <a:pt x="4653" y="308"/>
                    <a:pt x="3406" y="308"/>
                  </a:cubicBezTo>
                  <a:cubicBezTo>
                    <a:pt x="3204" y="308"/>
                    <a:pt x="2988" y="376"/>
                    <a:pt x="2776" y="376"/>
                  </a:cubicBezTo>
                  <a:cubicBezTo>
                    <a:pt x="2670" y="376"/>
                    <a:pt x="2565" y="359"/>
                    <a:pt x="2464" y="308"/>
                  </a:cubicBezTo>
                  <a:cubicBezTo>
                    <a:pt x="2032" y="97"/>
                    <a:pt x="1607" y="1"/>
                    <a:pt x="1247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14"/>
            <p:cNvSpPr/>
            <p:nvPr/>
          </p:nvSpPr>
          <p:spPr>
            <a:xfrm>
              <a:off x="431100" y="693200"/>
              <a:ext cx="105675" cy="117675"/>
            </a:xfrm>
            <a:custGeom>
              <a:avLst/>
              <a:gdLst/>
              <a:ahLst/>
              <a:cxnLst/>
              <a:rect l="l" t="t" r="r" b="b"/>
              <a:pathLst>
                <a:path w="4227" h="4707" extrusionOk="0">
                  <a:moveTo>
                    <a:pt x="3200" y="1"/>
                  </a:moveTo>
                  <a:cubicBezTo>
                    <a:pt x="2969" y="1"/>
                    <a:pt x="2744" y="97"/>
                    <a:pt x="2585" y="278"/>
                  </a:cubicBezTo>
                  <a:cubicBezTo>
                    <a:pt x="1734" y="1373"/>
                    <a:pt x="579" y="2163"/>
                    <a:pt x="184" y="3531"/>
                  </a:cubicBezTo>
                  <a:cubicBezTo>
                    <a:pt x="1" y="4245"/>
                    <a:pt x="591" y="4706"/>
                    <a:pt x="1162" y="4706"/>
                  </a:cubicBezTo>
                  <a:cubicBezTo>
                    <a:pt x="1538" y="4706"/>
                    <a:pt x="1905" y="4506"/>
                    <a:pt x="2038" y="4048"/>
                  </a:cubicBezTo>
                  <a:cubicBezTo>
                    <a:pt x="2099" y="3804"/>
                    <a:pt x="2220" y="3561"/>
                    <a:pt x="2372" y="3348"/>
                  </a:cubicBezTo>
                  <a:cubicBezTo>
                    <a:pt x="2798" y="2710"/>
                    <a:pt x="3467" y="2224"/>
                    <a:pt x="3953" y="1646"/>
                  </a:cubicBezTo>
                  <a:cubicBezTo>
                    <a:pt x="4105" y="1433"/>
                    <a:pt x="4196" y="1190"/>
                    <a:pt x="4227" y="947"/>
                  </a:cubicBezTo>
                  <a:cubicBezTo>
                    <a:pt x="4227" y="765"/>
                    <a:pt x="4166" y="582"/>
                    <a:pt x="4075" y="430"/>
                  </a:cubicBezTo>
                  <a:cubicBezTo>
                    <a:pt x="4014" y="400"/>
                    <a:pt x="3983" y="339"/>
                    <a:pt x="3923" y="278"/>
                  </a:cubicBezTo>
                  <a:cubicBezTo>
                    <a:pt x="3892" y="248"/>
                    <a:pt x="3831" y="218"/>
                    <a:pt x="3801" y="187"/>
                  </a:cubicBezTo>
                  <a:cubicBezTo>
                    <a:pt x="3679" y="96"/>
                    <a:pt x="3558" y="66"/>
                    <a:pt x="3436" y="35"/>
                  </a:cubicBezTo>
                  <a:cubicBezTo>
                    <a:pt x="3359" y="12"/>
                    <a:pt x="3279" y="1"/>
                    <a:pt x="3200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14"/>
            <p:cNvSpPr/>
            <p:nvPr/>
          </p:nvSpPr>
          <p:spPr>
            <a:xfrm>
              <a:off x="374875" y="913750"/>
              <a:ext cx="97825" cy="60250"/>
            </a:xfrm>
            <a:custGeom>
              <a:avLst/>
              <a:gdLst/>
              <a:ahLst/>
              <a:cxnLst/>
              <a:rect l="l" t="t" r="r" b="b"/>
              <a:pathLst>
                <a:path w="3913" h="2410" extrusionOk="0">
                  <a:moveTo>
                    <a:pt x="1393" y="1"/>
                  </a:moveTo>
                  <a:cubicBezTo>
                    <a:pt x="644" y="1"/>
                    <a:pt x="0" y="969"/>
                    <a:pt x="700" y="1669"/>
                  </a:cubicBezTo>
                  <a:cubicBezTo>
                    <a:pt x="1156" y="2034"/>
                    <a:pt x="1703" y="2277"/>
                    <a:pt x="2281" y="2368"/>
                  </a:cubicBezTo>
                  <a:cubicBezTo>
                    <a:pt x="2385" y="2396"/>
                    <a:pt x="2483" y="2409"/>
                    <a:pt x="2576" y="2409"/>
                  </a:cubicBezTo>
                  <a:cubicBezTo>
                    <a:pt x="3596" y="2409"/>
                    <a:pt x="3912" y="851"/>
                    <a:pt x="2798" y="545"/>
                  </a:cubicBezTo>
                  <a:cubicBezTo>
                    <a:pt x="2615" y="484"/>
                    <a:pt x="2433" y="454"/>
                    <a:pt x="2281" y="393"/>
                  </a:cubicBezTo>
                  <a:lnTo>
                    <a:pt x="2129" y="332"/>
                  </a:lnTo>
                  <a:cubicBezTo>
                    <a:pt x="2099" y="332"/>
                    <a:pt x="2068" y="302"/>
                    <a:pt x="2068" y="302"/>
                  </a:cubicBezTo>
                  <a:cubicBezTo>
                    <a:pt x="1856" y="90"/>
                    <a:pt x="1620" y="1"/>
                    <a:pt x="139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14"/>
            <p:cNvSpPr/>
            <p:nvPr/>
          </p:nvSpPr>
          <p:spPr>
            <a:xfrm>
              <a:off x="588450" y="905125"/>
              <a:ext cx="76200" cy="64450"/>
            </a:xfrm>
            <a:custGeom>
              <a:avLst/>
              <a:gdLst/>
              <a:ahLst/>
              <a:cxnLst/>
              <a:rect l="l" t="t" r="r" b="b"/>
              <a:pathLst>
                <a:path w="3048" h="2578" extrusionOk="0">
                  <a:moveTo>
                    <a:pt x="1331" y="0"/>
                  </a:moveTo>
                  <a:cubicBezTo>
                    <a:pt x="398" y="0"/>
                    <a:pt x="0" y="1357"/>
                    <a:pt x="972" y="1802"/>
                  </a:cubicBezTo>
                  <a:lnTo>
                    <a:pt x="1002" y="1832"/>
                  </a:lnTo>
                  <a:cubicBezTo>
                    <a:pt x="1002" y="1832"/>
                    <a:pt x="1002" y="1893"/>
                    <a:pt x="1033" y="1893"/>
                  </a:cubicBezTo>
                  <a:cubicBezTo>
                    <a:pt x="1165" y="2372"/>
                    <a:pt x="1528" y="2578"/>
                    <a:pt x="1898" y="2578"/>
                  </a:cubicBezTo>
                  <a:cubicBezTo>
                    <a:pt x="2465" y="2578"/>
                    <a:pt x="3047" y="2094"/>
                    <a:pt x="2826" y="1376"/>
                  </a:cubicBezTo>
                  <a:lnTo>
                    <a:pt x="2857" y="1376"/>
                  </a:lnTo>
                  <a:cubicBezTo>
                    <a:pt x="2674" y="768"/>
                    <a:pt x="2188" y="251"/>
                    <a:pt x="1610" y="39"/>
                  </a:cubicBezTo>
                  <a:cubicBezTo>
                    <a:pt x="1513" y="12"/>
                    <a:pt x="1420" y="0"/>
                    <a:pt x="133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14"/>
            <p:cNvSpPr/>
            <p:nvPr/>
          </p:nvSpPr>
          <p:spPr>
            <a:xfrm>
              <a:off x="1077800" y="905100"/>
              <a:ext cx="68150" cy="64475"/>
            </a:xfrm>
            <a:custGeom>
              <a:avLst/>
              <a:gdLst/>
              <a:ahLst/>
              <a:cxnLst/>
              <a:rect l="l" t="t" r="r" b="b"/>
              <a:pathLst>
                <a:path w="2726" h="2579" extrusionOk="0">
                  <a:moveTo>
                    <a:pt x="1008" y="0"/>
                  </a:moveTo>
                  <a:cubicBezTo>
                    <a:pt x="592" y="0"/>
                    <a:pt x="222" y="282"/>
                    <a:pt x="122" y="708"/>
                  </a:cubicBezTo>
                  <a:cubicBezTo>
                    <a:pt x="0" y="1134"/>
                    <a:pt x="213" y="1620"/>
                    <a:pt x="639" y="1803"/>
                  </a:cubicBezTo>
                  <a:cubicBezTo>
                    <a:pt x="639" y="1803"/>
                    <a:pt x="669" y="1833"/>
                    <a:pt x="669" y="1833"/>
                  </a:cubicBezTo>
                  <a:lnTo>
                    <a:pt x="699" y="1894"/>
                  </a:lnTo>
                  <a:cubicBezTo>
                    <a:pt x="843" y="2373"/>
                    <a:pt x="1209" y="2579"/>
                    <a:pt x="1580" y="2579"/>
                  </a:cubicBezTo>
                  <a:cubicBezTo>
                    <a:pt x="2148" y="2579"/>
                    <a:pt x="2726" y="2095"/>
                    <a:pt x="2523" y="1377"/>
                  </a:cubicBezTo>
                  <a:cubicBezTo>
                    <a:pt x="2341" y="769"/>
                    <a:pt x="1885" y="252"/>
                    <a:pt x="1277" y="40"/>
                  </a:cubicBezTo>
                  <a:cubicBezTo>
                    <a:pt x="1187" y="13"/>
                    <a:pt x="1096" y="0"/>
                    <a:pt x="1008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14"/>
            <p:cNvSpPr/>
            <p:nvPr/>
          </p:nvSpPr>
          <p:spPr>
            <a:xfrm>
              <a:off x="676575" y="872050"/>
              <a:ext cx="77900" cy="77225"/>
            </a:xfrm>
            <a:custGeom>
              <a:avLst/>
              <a:gdLst/>
              <a:ahLst/>
              <a:cxnLst/>
              <a:rect l="l" t="t" r="r" b="b"/>
              <a:pathLst>
                <a:path w="3116" h="3089" extrusionOk="0">
                  <a:moveTo>
                    <a:pt x="1819" y="0"/>
                  </a:moveTo>
                  <a:cubicBezTo>
                    <a:pt x="1526" y="0"/>
                    <a:pt x="1232" y="141"/>
                    <a:pt x="1034" y="480"/>
                  </a:cubicBezTo>
                  <a:cubicBezTo>
                    <a:pt x="821" y="906"/>
                    <a:pt x="578" y="1301"/>
                    <a:pt x="274" y="1666"/>
                  </a:cubicBezTo>
                  <a:cubicBezTo>
                    <a:pt x="0" y="2122"/>
                    <a:pt x="152" y="2699"/>
                    <a:pt x="608" y="2973"/>
                  </a:cubicBezTo>
                  <a:cubicBezTo>
                    <a:pt x="756" y="3051"/>
                    <a:pt x="916" y="3089"/>
                    <a:pt x="1075" y="3089"/>
                  </a:cubicBezTo>
                  <a:cubicBezTo>
                    <a:pt x="1406" y="3089"/>
                    <a:pt x="1730" y="2926"/>
                    <a:pt x="1915" y="2638"/>
                  </a:cubicBezTo>
                  <a:cubicBezTo>
                    <a:pt x="2189" y="2243"/>
                    <a:pt x="2462" y="1878"/>
                    <a:pt x="2675" y="1453"/>
                  </a:cubicBezTo>
                  <a:cubicBezTo>
                    <a:pt x="3116" y="698"/>
                    <a:pt x="2470" y="0"/>
                    <a:pt x="1819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14"/>
            <p:cNvSpPr/>
            <p:nvPr/>
          </p:nvSpPr>
          <p:spPr>
            <a:xfrm>
              <a:off x="611975" y="810125"/>
              <a:ext cx="80325" cy="55200"/>
            </a:xfrm>
            <a:custGeom>
              <a:avLst/>
              <a:gdLst/>
              <a:ahLst/>
              <a:cxnLst/>
              <a:rect l="l" t="t" r="r" b="b"/>
              <a:pathLst>
                <a:path w="3213" h="2208" extrusionOk="0">
                  <a:moveTo>
                    <a:pt x="1039" y="0"/>
                  </a:moveTo>
                  <a:cubicBezTo>
                    <a:pt x="622" y="0"/>
                    <a:pt x="253" y="282"/>
                    <a:pt x="153" y="708"/>
                  </a:cubicBezTo>
                  <a:cubicBezTo>
                    <a:pt x="1" y="1194"/>
                    <a:pt x="305" y="1711"/>
                    <a:pt x="791" y="1863"/>
                  </a:cubicBezTo>
                  <a:cubicBezTo>
                    <a:pt x="1065" y="1954"/>
                    <a:pt x="1308" y="2076"/>
                    <a:pt x="1581" y="2167"/>
                  </a:cubicBezTo>
                  <a:cubicBezTo>
                    <a:pt x="1683" y="2195"/>
                    <a:pt x="1779" y="2208"/>
                    <a:pt x="1870" y="2208"/>
                  </a:cubicBezTo>
                  <a:cubicBezTo>
                    <a:pt x="2871" y="2208"/>
                    <a:pt x="3212" y="650"/>
                    <a:pt x="2098" y="343"/>
                  </a:cubicBezTo>
                  <a:cubicBezTo>
                    <a:pt x="1824" y="252"/>
                    <a:pt x="1581" y="130"/>
                    <a:pt x="1308" y="39"/>
                  </a:cubicBezTo>
                  <a:cubicBezTo>
                    <a:pt x="1217" y="13"/>
                    <a:pt x="1127" y="0"/>
                    <a:pt x="1039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14"/>
            <p:cNvSpPr/>
            <p:nvPr/>
          </p:nvSpPr>
          <p:spPr>
            <a:xfrm>
              <a:off x="565175" y="707425"/>
              <a:ext cx="94675" cy="50675"/>
            </a:xfrm>
            <a:custGeom>
              <a:avLst/>
              <a:gdLst/>
              <a:ahLst/>
              <a:cxnLst/>
              <a:rect l="l" t="t" r="r" b="b"/>
              <a:pathLst>
                <a:path w="3787" h="2027" extrusionOk="0">
                  <a:moveTo>
                    <a:pt x="2173" y="1"/>
                  </a:moveTo>
                  <a:cubicBezTo>
                    <a:pt x="1698" y="1"/>
                    <a:pt x="1223" y="62"/>
                    <a:pt x="748" y="165"/>
                  </a:cubicBezTo>
                  <a:cubicBezTo>
                    <a:pt x="353" y="257"/>
                    <a:pt x="110" y="591"/>
                    <a:pt x="79" y="986"/>
                  </a:cubicBezTo>
                  <a:cubicBezTo>
                    <a:pt x="1" y="1563"/>
                    <a:pt x="442" y="2026"/>
                    <a:pt x="974" y="2026"/>
                  </a:cubicBezTo>
                  <a:cubicBezTo>
                    <a:pt x="1059" y="2026"/>
                    <a:pt x="1146" y="2014"/>
                    <a:pt x="1234" y="1989"/>
                  </a:cubicBezTo>
                  <a:cubicBezTo>
                    <a:pt x="1588" y="1930"/>
                    <a:pt x="1941" y="1897"/>
                    <a:pt x="2286" y="1897"/>
                  </a:cubicBezTo>
                  <a:cubicBezTo>
                    <a:pt x="2475" y="1897"/>
                    <a:pt x="2662" y="1907"/>
                    <a:pt x="2845" y="1928"/>
                  </a:cubicBezTo>
                  <a:cubicBezTo>
                    <a:pt x="2862" y="1929"/>
                    <a:pt x="2878" y="1930"/>
                    <a:pt x="2894" y="1930"/>
                  </a:cubicBezTo>
                  <a:cubicBezTo>
                    <a:pt x="3389" y="1930"/>
                    <a:pt x="3787" y="1486"/>
                    <a:pt x="3757" y="986"/>
                  </a:cubicBezTo>
                  <a:cubicBezTo>
                    <a:pt x="3787" y="486"/>
                    <a:pt x="3389" y="42"/>
                    <a:pt x="2894" y="42"/>
                  </a:cubicBezTo>
                  <a:cubicBezTo>
                    <a:pt x="2878" y="42"/>
                    <a:pt x="2862" y="43"/>
                    <a:pt x="2845" y="44"/>
                  </a:cubicBezTo>
                  <a:cubicBezTo>
                    <a:pt x="2621" y="15"/>
                    <a:pt x="2397" y="1"/>
                    <a:pt x="217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14"/>
            <p:cNvSpPr/>
            <p:nvPr/>
          </p:nvSpPr>
          <p:spPr>
            <a:xfrm>
              <a:off x="395400" y="482825"/>
              <a:ext cx="65375" cy="15950"/>
            </a:xfrm>
            <a:custGeom>
              <a:avLst/>
              <a:gdLst/>
              <a:ahLst/>
              <a:cxnLst/>
              <a:rect l="l" t="t" r="r" b="b"/>
              <a:pathLst>
                <a:path w="2615" h="638" extrusionOk="0">
                  <a:moveTo>
                    <a:pt x="1" y="0"/>
                  </a:moveTo>
                  <a:cubicBezTo>
                    <a:pt x="457" y="304"/>
                    <a:pt x="943" y="517"/>
                    <a:pt x="1460" y="608"/>
                  </a:cubicBezTo>
                  <a:cubicBezTo>
                    <a:pt x="1538" y="628"/>
                    <a:pt x="1617" y="637"/>
                    <a:pt x="1695" y="637"/>
                  </a:cubicBezTo>
                  <a:cubicBezTo>
                    <a:pt x="2103" y="637"/>
                    <a:pt x="2487" y="383"/>
                    <a:pt x="261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0" name="Google Shape;2550;p14"/>
          <p:cNvGrpSpPr/>
          <p:nvPr/>
        </p:nvGrpSpPr>
        <p:grpSpPr>
          <a:xfrm>
            <a:off x="8223775" y="2310550"/>
            <a:ext cx="641466" cy="631789"/>
            <a:chOff x="7259175" y="3082900"/>
            <a:chExt cx="641466" cy="631789"/>
          </a:xfrm>
        </p:grpSpPr>
        <p:sp>
          <p:nvSpPr>
            <p:cNvPr id="2551" name="Google Shape;2551;p14"/>
            <p:cNvSpPr/>
            <p:nvPr/>
          </p:nvSpPr>
          <p:spPr>
            <a:xfrm>
              <a:off x="7317150" y="3140875"/>
              <a:ext cx="583491" cy="573814"/>
            </a:xfrm>
            <a:custGeom>
              <a:avLst/>
              <a:gdLst/>
              <a:ahLst/>
              <a:cxnLst/>
              <a:rect l="l" t="t" r="r" b="b"/>
              <a:pathLst>
                <a:path w="14282" h="14046" extrusionOk="0">
                  <a:moveTo>
                    <a:pt x="3915" y="1"/>
                  </a:moveTo>
                  <a:cubicBezTo>
                    <a:pt x="3496" y="1"/>
                    <a:pt x="3107" y="277"/>
                    <a:pt x="2980" y="714"/>
                  </a:cubicBezTo>
                  <a:lnTo>
                    <a:pt x="160" y="9923"/>
                  </a:lnTo>
                  <a:cubicBezTo>
                    <a:pt x="1" y="10446"/>
                    <a:pt x="296" y="11015"/>
                    <a:pt x="819" y="11174"/>
                  </a:cubicBezTo>
                  <a:lnTo>
                    <a:pt x="10029" y="13994"/>
                  </a:lnTo>
                  <a:cubicBezTo>
                    <a:pt x="10134" y="14029"/>
                    <a:pt x="10240" y="14045"/>
                    <a:pt x="10344" y="14045"/>
                  </a:cubicBezTo>
                  <a:cubicBezTo>
                    <a:pt x="10779" y="14045"/>
                    <a:pt x="11174" y="13756"/>
                    <a:pt x="11303" y="13334"/>
                  </a:cubicBezTo>
                  <a:lnTo>
                    <a:pt x="14122" y="4125"/>
                  </a:lnTo>
                  <a:cubicBezTo>
                    <a:pt x="14281" y="3602"/>
                    <a:pt x="13986" y="3033"/>
                    <a:pt x="13440" y="2874"/>
                  </a:cubicBezTo>
                  <a:lnTo>
                    <a:pt x="4230" y="54"/>
                  </a:lnTo>
                  <a:cubicBezTo>
                    <a:pt x="4126" y="18"/>
                    <a:pt x="4019" y="1"/>
                    <a:pt x="3915" y="1"/>
                  </a:cubicBezTo>
                  <a:close/>
                </a:path>
              </a:pathLst>
            </a:cu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14"/>
            <p:cNvSpPr/>
            <p:nvPr/>
          </p:nvSpPr>
          <p:spPr>
            <a:xfrm>
              <a:off x="7259175" y="3082900"/>
              <a:ext cx="583491" cy="573814"/>
            </a:xfrm>
            <a:custGeom>
              <a:avLst/>
              <a:gdLst/>
              <a:ahLst/>
              <a:cxnLst/>
              <a:rect l="l" t="t" r="r" b="b"/>
              <a:pathLst>
                <a:path w="14282" h="14046" extrusionOk="0">
                  <a:moveTo>
                    <a:pt x="3915" y="1"/>
                  </a:moveTo>
                  <a:cubicBezTo>
                    <a:pt x="3496" y="1"/>
                    <a:pt x="3107" y="277"/>
                    <a:pt x="2980" y="714"/>
                  </a:cubicBezTo>
                  <a:lnTo>
                    <a:pt x="160" y="9923"/>
                  </a:lnTo>
                  <a:cubicBezTo>
                    <a:pt x="1" y="10446"/>
                    <a:pt x="296" y="11015"/>
                    <a:pt x="819" y="11174"/>
                  </a:cubicBezTo>
                  <a:lnTo>
                    <a:pt x="10029" y="13994"/>
                  </a:lnTo>
                  <a:cubicBezTo>
                    <a:pt x="10134" y="14029"/>
                    <a:pt x="10240" y="14045"/>
                    <a:pt x="10344" y="14045"/>
                  </a:cubicBezTo>
                  <a:cubicBezTo>
                    <a:pt x="10779" y="14045"/>
                    <a:pt x="11174" y="13756"/>
                    <a:pt x="11303" y="13334"/>
                  </a:cubicBezTo>
                  <a:lnTo>
                    <a:pt x="14122" y="4125"/>
                  </a:lnTo>
                  <a:cubicBezTo>
                    <a:pt x="14281" y="3602"/>
                    <a:pt x="13986" y="3033"/>
                    <a:pt x="13440" y="2874"/>
                  </a:cubicBezTo>
                  <a:lnTo>
                    <a:pt x="4230" y="54"/>
                  </a:lnTo>
                  <a:cubicBezTo>
                    <a:pt x="4126" y="18"/>
                    <a:pt x="4019" y="1"/>
                    <a:pt x="3915" y="1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14"/>
            <p:cNvSpPr/>
            <p:nvPr/>
          </p:nvSpPr>
          <p:spPr>
            <a:xfrm>
              <a:off x="7495146" y="3318255"/>
              <a:ext cx="113413" cy="110588"/>
            </a:xfrm>
            <a:custGeom>
              <a:avLst/>
              <a:gdLst/>
              <a:ahLst/>
              <a:cxnLst/>
              <a:rect l="l" t="t" r="r" b="b"/>
              <a:pathLst>
                <a:path w="2776" h="2707" extrusionOk="0">
                  <a:moveTo>
                    <a:pt x="1684" y="183"/>
                  </a:moveTo>
                  <a:cubicBezTo>
                    <a:pt x="2639" y="478"/>
                    <a:pt x="2775" y="1775"/>
                    <a:pt x="1888" y="2252"/>
                  </a:cubicBezTo>
                  <a:cubicBezTo>
                    <a:pt x="1001" y="2707"/>
                    <a:pt x="1" y="1888"/>
                    <a:pt x="296" y="933"/>
                  </a:cubicBezTo>
                  <a:cubicBezTo>
                    <a:pt x="478" y="342"/>
                    <a:pt x="1092" y="1"/>
                    <a:pt x="1684" y="1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14"/>
            <p:cNvSpPr/>
            <p:nvPr/>
          </p:nvSpPr>
          <p:spPr>
            <a:xfrm>
              <a:off x="7615011" y="3255096"/>
              <a:ext cx="113373" cy="110588"/>
            </a:xfrm>
            <a:custGeom>
              <a:avLst/>
              <a:gdLst/>
              <a:ahLst/>
              <a:cxnLst/>
              <a:rect l="l" t="t" r="r" b="b"/>
              <a:pathLst>
                <a:path w="2775" h="2707" extrusionOk="0">
                  <a:moveTo>
                    <a:pt x="1683" y="183"/>
                  </a:moveTo>
                  <a:cubicBezTo>
                    <a:pt x="2638" y="478"/>
                    <a:pt x="2774" y="1774"/>
                    <a:pt x="1888" y="2229"/>
                  </a:cubicBezTo>
                  <a:cubicBezTo>
                    <a:pt x="1001" y="2707"/>
                    <a:pt x="0" y="1865"/>
                    <a:pt x="296" y="910"/>
                  </a:cubicBezTo>
                  <a:cubicBezTo>
                    <a:pt x="478" y="319"/>
                    <a:pt x="1092" y="1"/>
                    <a:pt x="1683" y="1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14"/>
            <p:cNvSpPr/>
            <p:nvPr/>
          </p:nvSpPr>
          <p:spPr>
            <a:xfrm>
              <a:off x="7558347" y="3439058"/>
              <a:ext cx="113373" cy="110588"/>
            </a:xfrm>
            <a:custGeom>
              <a:avLst/>
              <a:gdLst/>
              <a:ahLst/>
              <a:cxnLst/>
              <a:rect l="l" t="t" r="r" b="b"/>
              <a:pathLst>
                <a:path w="2775" h="2707" extrusionOk="0">
                  <a:moveTo>
                    <a:pt x="1706" y="182"/>
                  </a:moveTo>
                  <a:cubicBezTo>
                    <a:pt x="2661" y="455"/>
                    <a:pt x="2774" y="1774"/>
                    <a:pt x="1887" y="2229"/>
                  </a:cubicBezTo>
                  <a:cubicBezTo>
                    <a:pt x="1023" y="2706"/>
                    <a:pt x="0" y="1865"/>
                    <a:pt x="296" y="910"/>
                  </a:cubicBezTo>
                  <a:cubicBezTo>
                    <a:pt x="478" y="318"/>
                    <a:pt x="1114" y="0"/>
                    <a:pt x="1706" y="1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14"/>
            <p:cNvSpPr/>
            <p:nvPr/>
          </p:nvSpPr>
          <p:spPr>
            <a:xfrm>
              <a:off x="7427329" y="3194715"/>
              <a:ext cx="110594" cy="112467"/>
            </a:xfrm>
            <a:custGeom>
              <a:avLst/>
              <a:gdLst/>
              <a:ahLst/>
              <a:cxnLst/>
              <a:rect l="l" t="t" r="r" b="b"/>
              <a:pathLst>
                <a:path w="2707" h="2753" extrusionOk="0">
                  <a:moveTo>
                    <a:pt x="2525" y="1683"/>
                  </a:moveTo>
                  <a:cubicBezTo>
                    <a:pt x="2229" y="2638"/>
                    <a:pt x="933" y="2752"/>
                    <a:pt x="478" y="1888"/>
                  </a:cubicBezTo>
                  <a:cubicBezTo>
                    <a:pt x="1" y="1001"/>
                    <a:pt x="842" y="1"/>
                    <a:pt x="1797" y="296"/>
                  </a:cubicBezTo>
                  <a:cubicBezTo>
                    <a:pt x="2388" y="455"/>
                    <a:pt x="2707" y="1092"/>
                    <a:pt x="2525" y="16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14"/>
            <p:cNvSpPr/>
            <p:nvPr/>
          </p:nvSpPr>
          <p:spPr>
            <a:xfrm>
              <a:off x="7370665" y="3377737"/>
              <a:ext cx="111534" cy="113366"/>
            </a:xfrm>
            <a:custGeom>
              <a:avLst/>
              <a:gdLst/>
              <a:ahLst/>
              <a:cxnLst/>
              <a:rect l="l" t="t" r="r" b="b"/>
              <a:pathLst>
                <a:path w="2730" h="2775" extrusionOk="0">
                  <a:moveTo>
                    <a:pt x="2547" y="1683"/>
                  </a:moveTo>
                  <a:cubicBezTo>
                    <a:pt x="2252" y="2638"/>
                    <a:pt x="956" y="2775"/>
                    <a:pt x="478" y="1888"/>
                  </a:cubicBezTo>
                  <a:cubicBezTo>
                    <a:pt x="1" y="1001"/>
                    <a:pt x="842" y="0"/>
                    <a:pt x="1797" y="296"/>
                  </a:cubicBezTo>
                  <a:cubicBezTo>
                    <a:pt x="2388" y="478"/>
                    <a:pt x="2729" y="1092"/>
                    <a:pt x="2547" y="16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8" name="Google Shape;2558;p14"/>
          <p:cNvGrpSpPr/>
          <p:nvPr/>
        </p:nvGrpSpPr>
        <p:grpSpPr>
          <a:xfrm>
            <a:off x="2606734" y="672969"/>
            <a:ext cx="931320" cy="264778"/>
            <a:chOff x="1324200" y="2731375"/>
            <a:chExt cx="796000" cy="226325"/>
          </a:xfrm>
        </p:grpSpPr>
        <p:sp>
          <p:nvSpPr>
            <p:cNvPr id="2559" name="Google Shape;2559;p14"/>
            <p:cNvSpPr/>
            <p:nvPr/>
          </p:nvSpPr>
          <p:spPr>
            <a:xfrm>
              <a:off x="1343950" y="2766325"/>
              <a:ext cx="776250" cy="191375"/>
            </a:xfrm>
            <a:custGeom>
              <a:avLst/>
              <a:gdLst/>
              <a:ahLst/>
              <a:cxnLst/>
              <a:rect l="l" t="t" r="r" b="b"/>
              <a:pathLst>
                <a:path w="31050" h="7655" extrusionOk="0">
                  <a:moveTo>
                    <a:pt x="1913" y="1"/>
                  </a:moveTo>
                  <a:cubicBezTo>
                    <a:pt x="864" y="1"/>
                    <a:pt x="0" y="1404"/>
                    <a:pt x="1019" y="2328"/>
                  </a:cubicBezTo>
                  <a:lnTo>
                    <a:pt x="6490" y="7313"/>
                  </a:lnTo>
                  <a:cubicBezTo>
                    <a:pt x="6748" y="7541"/>
                    <a:pt x="7067" y="7655"/>
                    <a:pt x="7386" y="7655"/>
                  </a:cubicBezTo>
                  <a:cubicBezTo>
                    <a:pt x="7706" y="7655"/>
                    <a:pt x="8025" y="7541"/>
                    <a:pt x="8283" y="7313"/>
                  </a:cubicBezTo>
                  <a:lnTo>
                    <a:pt x="12843" y="3148"/>
                  </a:lnTo>
                  <a:lnTo>
                    <a:pt x="17432" y="7313"/>
                  </a:lnTo>
                  <a:cubicBezTo>
                    <a:pt x="17675" y="7541"/>
                    <a:pt x="17995" y="7655"/>
                    <a:pt x="18314" y="7655"/>
                  </a:cubicBezTo>
                  <a:cubicBezTo>
                    <a:pt x="18633" y="7655"/>
                    <a:pt x="18952" y="7541"/>
                    <a:pt x="19195" y="7313"/>
                  </a:cubicBezTo>
                  <a:lnTo>
                    <a:pt x="23785" y="3148"/>
                  </a:lnTo>
                  <a:lnTo>
                    <a:pt x="28344" y="7313"/>
                  </a:lnTo>
                  <a:cubicBezTo>
                    <a:pt x="28587" y="7525"/>
                    <a:pt x="28922" y="7647"/>
                    <a:pt x="29226" y="7647"/>
                  </a:cubicBezTo>
                  <a:lnTo>
                    <a:pt x="29256" y="7647"/>
                  </a:lnTo>
                  <a:cubicBezTo>
                    <a:pt x="30472" y="7647"/>
                    <a:pt x="31050" y="6158"/>
                    <a:pt x="30138" y="5337"/>
                  </a:cubicBezTo>
                  <a:lnTo>
                    <a:pt x="24666" y="382"/>
                  </a:lnTo>
                  <a:cubicBezTo>
                    <a:pt x="24408" y="139"/>
                    <a:pt x="24089" y="18"/>
                    <a:pt x="23770" y="18"/>
                  </a:cubicBezTo>
                  <a:cubicBezTo>
                    <a:pt x="23451" y="18"/>
                    <a:pt x="23131" y="139"/>
                    <a:pt x="22873" y="382"/>
                  </a:cubicBezTo>
                  <a:lnTo>
                    <a:pt x="18314" y="4547"/>
                  </a:lnTo>
                  <a:lnTo>
                    <a:pt x="13754" y="382"/>
                  </a:lnTo>
                  <a:cubicBezTo>
                    <a:pt x="13496" y="139"/>
                    <a:pt x="13169" y="18"/>
                    <a:pt x="12846" y="18"/>
                  </a:cubicBezTo>
                  <a:cubicBezTo>
                    <a:pt x="12523" y="18"/>
                    <a:pt x="12204" y="139"/>
                    <a:pt x="11961" y="382"/>
                  </a:cubicBezTo>
                  <a:lnTo>
                    <a:pt x="7371" y="4547"/>
                  </a:lnTo>
                  <a:lnTo>
                    <a:pt x="2812" y="382"/>
                  </a:lnTo>
                  <a:cubicBezTo>
                    <a:pt x="2523" y="114"/>
                    <a:pt x="2211" y="1"/>
                    <a:pt x="1913" y="1"/>
                  </a:cubicBezTo>
                  <a:close/>
                </a:path>
              </a:pathLst>
            </a:custGeom>
            <a:solidFill>
              <a:srgbClr val="37C1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14"/>
            <p:cNvSpPr/>
            <p:nvPr/>
          </p:nvSpPr>
          <p:spPr>
            <a:xfrm>
              <a:off x="1324200" y="2731375"/>
              <a:ext cx="776250" cy="191950"/>
            </a:xfrm>
            <a:custGeom>
              <a:avLst/>
              <a:gdLst/>
              <a:ahLst/>
              <a:cxnLst/>
              <a:rect l="l" t="t" r="r" b="b"/>
              <a:pathLst>
                <a:path w="31050" h="7678" extrusionOk="0">
                  <a:moveTo>
                    <a:pt x="1913" y="1"/>
                  </a:moveTo>
                  <a:cubicBezTo>
                    <a:pt x="864" y="1"/>
                    <a:pt x="0" y="1404"/>
                    <a:pt x="1018" y="2327"/>
                  </a:cubicBezTo>
                  <a:lnTo>
                    <a:pt x="6490" y="7312"/>
                  </a:lnTo>
                  <a:cubicBezTo>
                    <a:pt x="6748" y="7540"/>
                    <a:pt x="7075" y="7654"/>
                    <a:pt x="7398" y="7654"/>
                  </a:cubicBezTo>
                  <a:cubicBezTo>
                    <a:pt x="7721" y="7654"/>
                    <a:pt x="8040" y="7540"/>
                    <a:pt x="8283" y="7312"/>
                  </a:cubicBezTo>
                  <a:lnTo>
                    <a:pt x="12842" y="3148"/>
                  </a:lnTo>
                  <a:lnTo>
                    <a:pt x="17432" y="7312"/>
                  </a:lnTo>
                  <a:cubicBezTo>
                    <a:pt x="17690" y="7540"/>
                    <a:pt x="18009" y="7654"/>
                    <a:pt x="18329" y="7654"/>
                  </a:cubicBezTo>
                  <a:cubicBezTo>
                    <a:pt x="18648" y="7654"/>
                    <a:pt x="18967" y="7540"/>
                    <a:pt x="19225" y="7312"/>
                  </a:cubicBezTo>
                  <a:lnTo>
                    <a:pt x="23815" y="3148"/>
                  </a:lnTo>
                  <a:lnTo>
                    <a:pt x="28374" y="7312"/>
                  </a:lnTo>
                  <a:cubicBezTo>
                    <a:pt x="28618" y="7525"/>
                    <a:pt x="28952" y="7677"/>
                    <a:pt x="29256" y="7677"/>
                  </a:cubicBezTo>
                  <a:lnTo>
                    <a:pt x="29256" y="7647"/>
                  </a:lnTo>
                  <a:cubicBezTo>
                    <a:pt x="30472" y="7647"/>
                    <a:pt x="31049" y="6157"/>
                    <a:pt x="30137" y="5337"/>
                  </a:cubicBezTo>
                  <a:lnTo>
                    <a:pt x="24666" y="382"/>
                  </a:lnTo>
                  <a:cubicBezTo>
                    <a:pt x="24423" y="154"/>
                    <a:pt x="24104" y="40"/>
                    <a:pt x="23785" y="40"/>
                  </a:cubicBezTo>
                  <a:cubicBezTo>
                    <a:pt x="23466" y="40"/>
                    <a:pt x="23146" y="154"/>
                    <a:pt x="22903" y="382"/>
                  </a:cubicBezTo>
                  <a:lnTo>
                    <a:pt x="18313" y="4546"/>
                  </a:lnTo>
                  <a:lnTo>
                    <a:pt x="13754" y="382"/>
                  </a:lnTo>
                  <a:cubicBezTo>
                    <a:pt x="13496" y="154"/>
                    <a:pt x="13177" y="40"/>
                    <a:pt x="12857" y="40"/>
                  </a:cubicBezTo>
                  <a:cubicBezTo>
                    <a:pt x="12538" y="40"/>
                    <a:pt x="12219" y="154"/>
                    <a:pt x="11961" y="382"/>
                  </a:cubicBezTo>
                  <a:lnTo>
                    <a:pt x="7371" y="4546"/>
                  </a:lnTo>
                  <a:lnTo>
                    <a:pt x="2812" y="382"/>
                  </a:lnTo>
                  <a:cubicBezTo>
                    <a:pt x="2523" y="114"/>
                    <a:pt x="2210" y="1"/>
                    <a:pt x="191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1" name="Google Shape;2561;p14"/>
          <p:cNvGrpSpPr/>
          <p:nvPr/>
        </p:nvGrpSpPr>
        <p:grpSpPr>
          <a:xfrm>
            <a:off x="6043421" y="4278783"/>
            <a:ext cx="1199652" cy="341094"/>
            <a:chOff x="1324200" y="2731375"/>
            <a:chExt cx="796000" cy="226325"/>
          </a:xfrm>
        </p:grpSpPr>
        <p:sp>
          <p:nvSpPr>
            <p:cNvPr id="2562" name="Google Shape;2562;p14"/>
            <p:cNvSpPr/>
            <p:nvPr/>
          </p:nvSpPr>
          <p:spPr>
            <a:xfrm>
              <a:off x="1343950" y="2766325"/>
              <a:ext cx="776250" cy="191375"/>
            </a:xfrm>
            <a:custGeom>
              <a:avLst/>
              <a:gdLst/>
              <a:ahLst/>
              <a:cxnLst/>
              <a:rect l="l" t="t" r="r" b="b"/>
              <a:pathLst>
                <a:path w="31050" h="7655" extrusionOk="0">
                  <a:moveTo>
                    <a:pt x="1913" y="1"/>
                  </a:moveTo>
                  <a:cubicBezTo>
                    <a:pt x="864" y="1"/>
                    <a:pt x="0" y="1404"/>
                    <a:pt x="1019" y="2328"/>
                  </a:cubicBezTo>
                  <a:lnTo>
                    <a:pt x="6490" y="7313"/>
                  </a:lnTo>
                  <a:cubicBezTo>
                    <a:pt x="6748" y="7541"/>
                    <a:pt x="7067" y="7655"/>
                    <a:pt x="7386" y="7655"/>
                  </a:cubicBezTo>
                  <a:cubicBezTo>
                    <a:pt x="7706" y="7655"/>
                    <a:pt x="8025" y="7541"/>
                    <a:pt x="8283" y="7313"/>
                  </a:cubicBezTo>
                  <a:lnTo>
                    <a:pt x="12843" y="3148"/>
                  </a:lnTo>
                  <a:lnTo>
                    <a:pt x="17432" y="7313"/>
                  </a:lnTo>
                  <a:cubicBezTo>
                    <a:pt x="17675" y="7541"/>
                    <a:pt x="17995" y="7655"/>
                    <a:pt x="18314" y="7655"/>
                  </a:cubicBezTo>
                  <a:cubicBezTo>
                    <a:pt x="18633" y="7655"/>
                    <a:pt x="18952" y="7541"/>
                    <a:pt x="19195" y="7313"/>
                  </a:cubicBezTo>
                  <a:lnTo>
                    <a:pt x="23785" y="3148"/>
                  </a:lnTo>
                  <a:lnTo>
                    <a:pt x="28344" y="7313"/>
                  </a:lnTo>
                  <a:cubicBezTo>
                    <a:pt x="28587" y="7525"/>
                    <a:pt x="28922" y="7647"/>
                    <a:pt x="29226" y="7647"/>
                  </a:cubicBezTo>
                  <a:lnTo>
                    <a:pt x="29256" y="7647"/>
                  </a:lnTo>
                  <a:cubicBezTo>
                    <a:pt x="30472" y="7647"/>
                    <a:pt x="31050" y="6158"/>
                    <a:pt x="30138" y="5337"/>
                  </a:cubicBezTo>
                  <a:lnTo>
                    <a:pt x="24666" y="382"/>
                  </a:lnTo>
                  <a:cubicBezTo>
                    <a:pt x="24408" y="139"/>
                    <a:pt x="24089" y="18"/>
                    <a:pt x="23770" y="18"/>
                  </a:cubicBezTo>
                  <a:cubicBezTo>
                    <a:pt x="23451" y="18"/>
                    <a:pt x="23131" y="139"/>
                    <a:pt x="22873" y="382"/>
                  </a:cubicBezTo>
                  <a:lnTo>
                    <a:pt x="18314" y="4547"/>
                  </a:lnTo>
                  <a:lnTo>
                    <a:pt x="13754" y="382"/>
                  </a:lnTo>
                  <a:cubicBezTo>
                    <a:pt x="13496" y="139"/>
                    <a:pt x="13169" y="18"/>
                    <a:pt x="12846" y="18"/>
                  </a:cubicBezTo>
                  <a:cubicBezTo>
                    <a:pt x="12523" y="18"/>
                    <a:pt x="12204" y="139"/>
                    <a:pt x="11961" y="382"/>
                  </a:cubicBezTo>
                  <a:lnTo>
                    <a:pt x="7371" y="4547"/>
                  </a:lnTo>
                  <a:lnTo>
                    <a:pt x="2812" y="382"/>
                  </a:lnTo>
                  <a:cubicBezTo>
                    <a:pt x="2523" y="114"/>
                    <a:pt x="2211" y="1"/>
                    <a:pt x="19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14"/>
            <p:cNvSpPr/>
            <p:nvPr/>
          </p:nvSpPr>
          <p:spPr>
            <a:xfrm>
              <a:off x="1324200" y="2731375"/>
              <a:ext cx="776250" cy="191950"/>
            </a:xfrm>
            <a:custGeom>
              <a:avLst/>
              <a:gdLst/>
              <a:ahLst/>
              <a:cxnLst/>
              <a:rect l="l" t="t" r="r" b="b"/>
              <a:pathLst>
                <a:path w="31050" h="7678" extrusionOk="0">
                  <a:moveTo>
                    <a:pt x="1913" y="1"/>
                  </a:moveTo>
                  <a:cubicBezTo>
                    <a:pt x="864" y="1"/>
                    <a:pt x="0" y="1404"/>
                    <a:pt x="1018" y="2327"/>
                  </a:cubicBezTo>
                  <a:lnTo>
                    <a:pt x="6490" y="7312"/>
                  </a:lnTo>
                  <a:cubicBezTo>
                    <a:pt x="6748" y="7540"/>
                    <a:pt x="7075" y="7654"/>
                    <a:pt x="7398" y="7654"/>
                  </a:cubicBezTo>
                  <a:cubicBezTo>
                    <a:pt x="7721" y="7654"/>
                    <a:pt x="8040" y="7540"/>
                    <a:pt x="8283" y="7312"/>
                  </a:cubicBezTo>
                  <a:lnTo>
                    <a:pt x="12842" y="3148"/>
                  </a:lnTo>
                  <a:lnTo>
                    <a:pt x="17432" y="7312"/>
                  </a:lnTo>
                  <a:cubicBezTo>
                    <a:pt x="17690" y="7540"/>
                    <a:pt x="18009" y="7654"/>
                    <a:pt x="18329" y="7654"/>
                  </a:cubicBezTo>
                  <a:cubicBezTo>
                    <a:pt x="18648" y="7654"/>
                    <a:pt x="18967" y="7540"/>
                    <a:pt x="19225" y="7312"/>
                  </a:cubicBezTo>
                  <a:lnTo>
                    <a:pt x="23815" y="3148"/>
                  </a:lnTo>
                  <a:lnTo>
                    <a:pt x="28374" y="7312"/>
                  </a:lnTo>
                  <a:cubicBezTo>
                    <a:pt x="28618" y="7525"/>
                    <a:pt x="28952" y="7677"/>
                    <a:pt x="29256" y="7677"/>
                  </a:cubicBezTo>
                  <a:lnTo>
                    <a:pt x="29256" y="7647"/>
                  </a:lnTo>
                  <a:cubicBezTo>
                    <a:pt x="30472" y="7647"/>
                    <a:pt x="31049" y="6157"/>
                    <a:pt x="30137" y="5337"/>
                  </a:cubicBezTo>
                  <a:lnTo>
                    <a:pt x="24666" y="382"/>
                  </a:lnTo>
                  <a:cubicBezTo>
                    <a:pt x="24423" y="154"/>
                    <a:pt x="24104" y="40"/>
                    <a:pt x="23785" y="40"/>
                  </a:cubicBezTo>
                  <a:cubicBezTo>
                    <a:pt x="23466" y="40"/>
                    <a:pt x="23146" y="154"/>
                    <a:pt x="22903" y="382"/>
                  </a:cubicBezTo>
                  <a:lnTo>
                    <a:pt x="18313" y="4546"/>
                  </a:lnTo>
                  <a:lnTo>
                    <a:pt x="13754" y="382"/>
                  </a:lnTo>
                  <a:cubicBezTo>
                    <a:pt x="13496" y="154"/>
                    <a:pt x="13177" y="40"/>
                    <a:pt x="12857" y="40"/>
                  </a:cubicBezTo>
                  <a:cubicBezTo>
                    <a:pt x="12538" y="40"/>
                    <a:pt x="12219" y="154"/>
                    <a:pt x="11961" y="382"/>
                  </a:cubicBezTo>
                  <a:lnTo>
                    <a:pt x="7371" y="4546"/>
                  </a:lnTo>
                  <a:lnTo>
                    <a:pt x="2812" y="382"/>
                  </a:lnTo>
                  <a:cubicBezTo>
                    <a:pt x="2523" y="114"/>
                    <a:pt x="2210" y="1"/>
                    <a:pt x="191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4" name="Google Shape;2564;p14"/>
          <p:cNvGrpSpPr/>
          <p:nvPr/>
        </p:nvGrpSpPr>
        <p:grpSpPr>
          <a:xfrm flipH="1">
            <a:off x="-365338" y="4053877"/>
            <a:ext cx="1865093" cy="1959792"/>
            <a:chOff x="6159290" y="2741424"/>
            <a:chExt cx="1622808" cy="1705205"/>
          </a:xfrm>
        </p:grpSpPr>
        <p:sp>
          <p:nvSpPr>
            <p:cNvPr id="2565" name="Google Shape;2565;p14"/>
            <p:cNvSpPr/>
            <p:nvPr/>
          </p:nvSpPr>
          <p:spPr>
            <a:xfrm flipH="1">
              <a:off x="6159290" y="2871878"/>
              <a:ext cx="1600129" cy="1574750"/>
            </a:xfrm>
            <a:custGeom>
              <a:avLst/>
              <a:gdLst/>
              <a:ahLst/>
              <a:cxnLst/>
              <a:rect l="l" t="t" r="r" b="b"/>
              <a:pathLst>
                <a:path w="45017" h="44303" extrusionOk="0">
                  <a:moveTo>
                    <a:pt x="41046" y="1"/>
                  </a:moveTo>
                  <a:cubicBezTo>
                    <a:pt x="40123" y="1"/>
                    <a:pt x="39196" y="350"/>
                    <a:pt x="38481" y="1049"/>
                  </a:cubicBezTo>
                  <a:lnTo>
                    <a:pt x="1429" y="38132"/>
                  </a:lnTo>
                  <a:cubicBezTo>
                    <a:pt x="1" y="39530"/>
                    <a:pt x="1" y="41810"/>
                    <a:pt x="1429" y="43238"/>
                  </a:cubicBezTo>
                  <a:cubicBezTo>
                    <a:pt x="2098" y="43907"/>
                    <a:pt x="3010" y="44302"/>
                    <a:pt x="3982" y="44302"/>
                  </a:cubicBezTo>
                  <a:cubicBezTo>
                    <a:pt x="4925" y="44302"/>
                    <a:pt x="5836" y="43907"/>
                    <a:pt x="6505" y="43238"/>
                  </a:cubicBezTo>
                  <a:lnTo>
                    <a:pt x="43588" y="6156"/>
                  </a:lnTo>
                  <a:cubicBezTo>
                    <a:pt x="45017" y="4757"/>
                    <a:pt x="45017" y="2478"/>
                    <a:pt x="43588" y="1049"/>
                  </a:cubicBezTo>
                  <a:cubicBezTo>
                    <a:pt x="42889" y="350"/>
                    <a:pt x="41969" y="1"/>
                    <a:pt x="41046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14"/>
            <p:cNvSpPr/>
            <p:nvPr/>
          </p:nvSpPr>
          <p:spPr>
            <a:xfrm flipH="1">
              <a:off x="6212217" y="2767906"/>
              <a:ext cx="1539632" cy="1520686"/>
            </a:xfrm>
            <a:custGeom>
              <a:avLst/>
              <a:gdLst/>
              <a:ahLst/>
              <a:cxnLst/>
              <a:rect l="l" t="t" r="r" b="b"/>
              <a:pathLst>
                <a:path w="43315" h="42782" extrusionOk="0">
                  <a:moveTo>
                    <a:pt x="40199" y="0"/>
                  </a:moveTo>
                  <a:cubicBezTo>
                    <a:pt x="39469" y="0"/>
                    <a:pt x="38740" y="281"/>
                    <a:pt x="38177" y="843"/>
                  </a:cubicBezTo>
                  <a:lnTo>
                    <a:pt x="1095" y="37926"/>
                  </a:lnTo>
                  <a:cubicBezTo>
                    <a:pt x="0" y="39020"/>
                    <a:pt x="0" y="40844"/>
                    <a:pt x="1095" y="41938"/>
                  </a:cubicBezTo>
                  <a:cubicBezTo>
                    <a:pt x="1657" y="42501"/>
                    <a:pt x="2386" y="42782"/>
                    <a:pt x="3116" y="42782"/>
                  </a:cubicBezTo>
                  <a:cubicBezTo>
                    <a:pt x="3845" y="42782"/>
                    <a:pt x="4575" y="42501"/>
                    <a:pt x="5137" y="41938"/>
                  </a:cubicBezTo>
                  <a:lnTo>
                    <a:pt x="42220" y="4886"/>
                  </a:lnTo>
                  <a:cubicBezTo>
                    <a:pt x="43314" y="3761"/>
                    <a:pt x="43314" y="1968"/>
                    <a:pt x="42220" y="843"/>
                  </a:cubicBezTo>
                  <a:cubicBezTo>
                    <a:pt x="41658" y="281"/>
                    <a:pt x="40928" y="0"/>
                    <a:pt x="40199" y="0"/>
                  </a:cubicBezTo>
                  <a:close/>
                </a:path>
              </a:pathLst>
            </a:custGeom>
            <a:solidFill>
              <a:srgbClr val="F26F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14"/>
            <p:cNvSpPr/>
            <p:nvPr/>
          </p:nvSpPr>
          <p:spPr>
            <a:xfrm flipH="1">
              <a:off x="6181969" y="2741424"/>
              <a:ext cx="1600129" cy="1574466"/>
            </a:xfrm>
            <a:custGeom>
              <a:avLst/>
              <a:gdLst/>
              <a:ahLst/>
              <a:cxnLst/>
              <a:rect l="l" t="t" r="r" b="b"/>
              <a:pathLst>
                <a:path w="45017" h="44295" extrusionOk="0">
                  <a:moveTo>
                    <a:pt x="41034" y="1528"/>
                  </a:moveTo>
                  <a:cubicBezTo>
                    <a:pt x="42919" y="1528"/>
                    <a:pt x="43831" y="3777"/>
                    <a:pt x="42524" y="5084"/>
                  </a:cubicBezTo>
                  <a:lnTo>
                    <a:pt x="5441" y="42167"/>
                  </a:lnTo>
                  <a:cubicBezTo>
                    <a:pt x="5031" y="42562"/>
                    <a:pt x="4499" y="42759"/>
                    <a:pt x="3967" y="42759"/>
                  </a:cubicBezTo>
                  <a:cubicBezTo>
                    <a:pt x="3435" y="42759"/>
                    <a:pt x="2903" y="42562"/>
                    <a:pt x="2493" y="42167"/>
                  </a:cubicBezTo>
                  <a:cubicBezTo>
                    <a:pt x="1672" y="41346"/>
                    <a:pt x="1672" y="40008"/>
                    <a:pt x="2493" y="39218"/>
                  </a:cubicBezTo>
                  <a:lnTo>
                    <a:pt x="39575" y="2136"/>
                  </a:lnTo>
                  <a:cubicBezTo>
                    <a:pt x="39971" y="1740"/>
                    <a:pt x="40487" y="1528"/>
                    <a:pt x="41034" y="1528"/>
                  </a:cubicBezTo>
                  <a:close/>
                  <a:moveTo>
                    <a:pt x="41046" y="0"/>
                  </a:moveTo>
                  <a:cubicBezTo>
                    <a:pt x="40123" y="0"/>
                    <a:pt x="39195" y="357"/>
                    <a:pt x="38481" y="1072"/>
                  </a:cubicBezTo>
                  <a:lnTo>
                    <a:pt x="1429" y="38124"/>
                  </a:lnTo>
                  <a:cubicBezTo>
                    <a:pt x="0" y="39522"/>
                    <a:pt x="0" y="41832"/>
                    <a:pt x="1429" y="43230"/>
                  </a:cubicBezTo>
                  <a:cubicBezTo>
                    <a:pt x="2098" y="43899"/>
                    <a:pt x="3009" y="44294"/>
                    <a:pt x="3982" y="44294"/>
                  </a:cubicBezTo>
                  <a:cubicBezTo>
                    <a:pt x="4924" y="44294"/>
                    <a:pt x="5836" y="43899"/>
                    <a:pt x="6535" y="43230"/>
                  </a:cubicBezTo>
                  <a:lnTo>
                    <a:pt x="43588" y="6178"/>
                  </a:lnTo>
                  <a:cubicBezTo>
                    <a:pt x="45016" y="4750"/>
                    <a:pt x="45016" y="2470"/>
                    <a:pt x="43588" y="1072"/>
                  </a:cubicBezTo>
                  <a:cubicBezTo>
                    <a:pt x="42889" y="357"/>
                    <a:pt x="41969" y="0"/>
                    <a:pt x="41046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14"/>
            <p:cNvSpPr/>
            <p:nvPr/>
          </p:nvSpPr>
          <p:spPr>
            <a:xfrm flipH="1">
              <a:off x="6227323" y="2771922"/>
              <a:ext cx="180462" cy="181564"/>
            </a:xfrm>
            <a:custGeom>
              <a:avLst/>
              <a:gdLst/>
              <a:ahLst/>
              <a:cxnLst/>
              <a:rect l="l" t="t" r="r" b="b"/>
              <a:pathLst>
                <a:path w="5077" h="5108" extrusionOk="0">
                  <a:moveTo>
                    <a:pt x="2523" y="1"/>
                  </a:moveTo>
                  <a:cubicBezTo>
                    <a:pt x="1125" y="1"/>
                    <a:pt x="1" y="1156"/>
                    <a:pt x="1" y="2554"/>
                  </a:cubicBezTo>
                  <a:cubicBezTo>
                    <a:pt x="1" y="3952"/>
                    <a:pt x="1125" y="5107"/>
                    <a:pt x="2523" y="5107"/>
                  </a:cubicBezTo>
                  <a:cubicBezTo>
                    <a:pt x="3952" y="5107"/>
                    <a:pt x="5077" y="3952"/>
                    <a:pt x="5077" y="2554"/>
                  </a:cubicBezTo>
                  <a:cubicBezTo>
                    <a:pt x="5077" y="1156"/>
                    <a:pt x="3952" y="1"/>
                    <a:pt x="2523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14"/>
            <p:cNvSpPr/>
            <p:nvPr/>
          </p:nvSpPr>
          <p:spPr>
            <a:xfrm flipH="1">
              <a:off x="6200311" y="2745085"/>
              <a:ext cx="274443" cy="235415"/>
            </a:xfrm>
            <a:custGeom>
              <a:avLst/>
              <a:gdLst/>
              <a:ahLst/>
              <a:cxnLst/>
              <a:rect l="l" t="t" r="r" b="b"/>
              <a:pathLst>
                <a:path w="7721" h="6623" extrusionOk="0">
                  <a:moveTo>
                    <a:pt x="4407" y="1516"/>
                  </a:moveTo>
                  <a:cubicBezTo>
                    <a:pt x="5410" y="1516"/>
                    <a:pt x="6201" y="2306"/>
                    <a:pt x="6201" y="3309"/>
                  </a:cubicBezTo>
                  <a:cubicBezTo>
                    <a:pt x="6201" y="4377"/>
                    <a:pt x="5327" y="5084"/>
                    <a:pt x="4414" y="5084"/>
                  </a:cubicBezTo>
                  <a:cubicBezTo>
                    <a:pt x="3975" y="5084"/>
                    <a:pt x="3526" y="4920"/>
                    <a:pt x="3161" y="4555"/>
                  </a:cubicBezTo>
                  <a:cubicBezTo>
                    <a:pt x="2037" y="3431"/>
                    <a:pt x="2827" y="1516"/>
                    <a:pt x="4407" y="1516"/>
                  </a:cubicBezTo>
                  <a:close/>
                  <a:moveTo>
                    <a:pt x="4398" y="1"/>
                  </a:moveTo>
                  <a:cubicBezTo>
                    <a:pt x="3589" y="1"/>
                    <a:pt x="2766" y="301"/>
                    <a:pt x="2097" y="969"/>
                  </a:cubicBezTo>
                  <a:cubicBezTo>
                    <a:pt x="0" y="3036"/>
                    <a:pt x="1489" y="6622"/>
                    <a:pt x="4407" y="6622"/>
                  </a:cubicBezTo>
                  <a:cubicBezTo>
                    <a:pt x="6231" y="6592"/>
                    <a:pt x="7721" y="5133"/>
                    <a:pt x="7721" y="3309"/>
                  </a:cubicBezTo>
                  <a:cubicBezTo>
                    <a:pt x="7721" y="1314"/>
                    <a:pt x="6092" y="1"/>
                    <a:pt x="4398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0" name="Google Shape;2570;p14"/>
          <p:cNvGrpSpPr/>
          <p:nvPr/>
        </p:nvGrpSpPr>
        <p:grpSpPr>
          <a:xfrm flipH="1">
            <a:off x="-365352" y="3088967"/>
            <a:ext cx="1865093" cy="1959792"/>
            <a:chOff x="6159290" y="2741424"/>
            <a:chExt cx="1622808" cy="1705205"/>
          </a:xfrm>
        </p:grpSpPr>
        <p:sp>
          <p:nvSpPr>
            <p:cNvPr id="2571" name="Google Shape;2571;p14"/>
            <p:cNvSpPr/>
            <p:nvPr/>
          </p:nvSpPr>
          <p:spPr>
            <a:xfrm flipH="1">
              <a:off x="6159290" y="2871878"/>
              <a:ext cx="1600129" cy="1574750"/>
            </a:xfrm>
            <a:custGeom>
              <a:avLst/>
              <a:gdLst/>
              <a:ahLst/>
              <a:cxnLst/>
              <a:rect l="l" t="t" r="r" b="b"/>
              <a:pathLst>
                <a:path w="45017" h="44303" extrusionOk="0">
                  <a:moveTo>
                    <a:pt x="41046" y="1"/>
                  </a:moveTo>
                  <a:cubicBezTo>
                    <a:pt x="40123" y="1"/>
                    <a:pt x="39196" y="350"/>
                    <a:pt x="38481" y="1049"/>
                  </a:cubicBezTo>
                  <a:lnTo>
                    <a:pt x="1429" y="38132"/>
                  </a:lnTo>
                  <a:cubicBezTo>
                    <a:pt x="1" y="39530"/>
                    <a:pt x="1" y="41810"/>
                    <a:pt x="1429" y="43238"/>
                  </a:cubicBezTo>
                  <a:cubicBezTo>
                    <a:pt x="2098" y="43907"/>
                    <a:pt x="3010" y="44302"/>
                    <a:pt x="3982" y="44302"/>
                  </a:cubicBezTo>
                  <a:cubicBezTo>
                    <a:pt x="4925" y="44302"/>
                    <a:pt x="5836" y="43907"/>
                    <a:pt x="6505" y="43238"/>
                  </a:cubicBezTo>
                  <a:lnTo>
                    <a:pt x="43588" y="6156"/>
                  </a:lnTo>
                  <a:cubicBezTo>
                    <a:pt x="45017" y="4757"/>
                    <a:pt x="45017" y="2478"/>
                    <a:pt x="43588" y="1049"/>
                  </a:cubicBezTo>
                  <a:cubicBezTo>
                    <a:pt x="42889" y="350"/>
                    <a:pt x="41969" y="1"/>
                    <a:pt x="41046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14"/>
            <p:cNvSpPr/>
            <p:nvPr/>
          </p:nvSpPr>
          <p:spPr>
            <a:xfrm flipH="1">
              <a:off x="6212217" y="2767906"/>
              <a:ext cx="1539632" cy="1520686"/>
            </a:xfrm>
            <a:custGeom>
              <a:avLst/>
              <a:gdLst/>
              <a:ahLst/>
              <a:cxnLst/>
              <a:rect l="l" t="t" r="r" b="b"/>
              <a:pathLst>
                <a:path w="43315" h="42782" extrusionOk="0">
                  <a:moveTo>
                    <a:pt x="40199" y="0"/>
                  </a:moveTo>
                  <a:cubicBezTo>
                    <a:pt x="39469" y="0"/>
                    <a:pt x="38740" y="281"/>
                    <a:pt x="38177" y="843"/>
                  </a:cubicBezTo>
                  <a:lnTo>
                    <a:pt x="1095" y="37926"/>
                  </a:lnTo>
                  <a:cubicBezTo>
                    <a:pt x="0" y="39020"/>
                    <a:pt x="0" y="40844"/>
                    <a:pt x="1095" y="41938"/>
                  </a:cubicBezTo>
                  <a:cubicBezTo>
                    <a:pt x="1657" y="42501"/>
                    <a:pt x="2386" y="42782"/>
                    <a:pt x="3116" y="42782"/>
                  </a:cubicBezTo>
                  <a:cubicBezTo>
                    <a:pt x="3845" y="42782"/>
                    <a:pt x="4575" y="42501"/>
                    <a:pt x="5137" y="41938"/>
                  </a:cubicBezTo>
                  <a:lnTo>
                    <a:pt x="42220" y="4886"/>
                  </a:lnTo>
                  <a:cubicBezTo>
                    <a:pt x="43314" y="3761"/>
                    <a:pt x="43314" y="1968"/>
                    <a:pt x="42220" y="843"/>
                  </a:cubicBezTo>
                  <a:cubicBezTo>
                    <a:pt x="41658" y="281"/>
                    <a:pt x="40928" y="0"/>
                    <a:pt x="40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14"/>
            <p:cNvSpPr/>
            <p:nvPr/>
          </p:nvSpPr>
          <p:spPr>
            <a:xfrm flipH="1">
              <a:off x="6181969" y="2741424"/>
              <a:ext cx="1600129" cy="1574466"/>
            </a:xfrm>
            <a:custGeom>
              <a:avLst/>
              <a:gdLst/>
              <a:ahLst/>
              <a:cxnLst/>
              <a:rect l="l" t="t" r="r" b="b"/>
              <a:pathLst>
                <a:path w="45017" h="44295" extrusionOk="0">
                  <a:moveTo>
                    <a:pt x="41034" y="1528"/>
                  </a:moveTo>
                  <a:cubicBezTo>
                    <a:pt x="42919" y="1528"/>
                    <a:pt x="43831" y="3777"/>
                    <a:pt x="42524" y="5084"/>
                  </a:cubicBezTo>
                  <a:lnTo>
                    <a:pt x="5441" y="42167"/>
                  </a:lnTo>
                  <a:cubicBezTo>
                    <a:pt x="5031" y="42562"/>
                    <a:pt x="4499" y="42759"/>
                    <a:pt x="3967" y="42759"/>
                  </a:cubicBezTo>
                  <a:cubicBezTo>
                    <a:pt x="3435" y="42759"/>
                    <a:pt x="2903" y="42562"/>
                    <a:pt x="2493" y="42167"/>
                  </a:cubicBezTo>
                  <a:cubicBezTo>
                    <a:pt x="1672" y="41346"/>
                    <a:pt x="1672" y="40008"/>
                    <a:pt x="2493" y="39218"/>
                  </a:cubicBezTo>
                  <a:lnTo>
                    <a:pt x="39575" y="2136"/>
                  </a:lnTo>
                  <a:cubicBezTo>
                    <a:pt x="39971" y="1740"/>
                    <a:pt x="40487" y="1528"/>
                    <a:pt x="41034" y="1528"/>
                  </a:cubicBezTo>
                  <a:close/>
                  <a:moveTo>
                    <a:pt x="41046" y="0"/>
                  </a:moveTo>
                  <a:cubicBezTo>
                    <a:pt x="40123" y="0"/>
                    <a:pt x="39195" y="357"/>
                    <a:pt x="38481" y="1072"/>
                  </a:cubicBezTo>
                  <a:lnTo>
                    <a:pt x="1429" y="38124"/>
                  </a:lnTo>
                  <a:cubicBezTo>
                    <a:pt x="0" y="39522"/>
                    <a:pt x="0" y="41832"/>
                    <a:pt x="1429" y="43230"/>
                  </a:cubicBezTo>
                  <a:cubicBezTo>
                    <a:pt x="2098" y="43899"/>
                    <a:pt x="3009" y="44294"/>
                    <a:pt x="3982" y="44294"/>
                  </a:cubicBezTo>
                  <a:cubicBezTo>
                    <a:pt x="4924" y="44294"/>
                    <a:pt x="5836" y="43899"/>
                    <a:pt x="6535" y="43230"/>
                  </a:cubicBezTo>
                  <a:lnTo>
                    <a:pt x="43588" y="6178"/>
                  </a:lnTo>
                  <a:cubicBezTo>
                    <a:pt x="45016" y="4750"/>
                    <a:pt x="45016" y="2470"/>
                    <a:pt x="43588" y="1072"/>
                  </a:cubicBezTo>
                  <a:cubicBezTo>
                    <a:pt x="42889" y="357"/>
                    <a:pt x="41969" y="0"/>
                    <a:pt x="41046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14"/>
            <p:cNvSpPr/>
            <p:nvPr/>
          </p:nvSpPr>
          <p:spPr>
            <a:xfrm flipH="1">
              <a:off x="6227323" y="2771922"/>
              <a:ext cx="180462" cy="181564"/>
            </a:xfrm>
            <a:custGeom>
              <a:avLst/>
              <a:gdLst/>
              <a:ahLst/>
              <a:cxnLst/>
              <a:rect l="l" t="t" r="r" b="b"/>
              <a:pathLst>
                <a:path w="5077" h="5108" extrusionOk="0">
                  <a:moveTo>
                    <a:pt x="2523" y="1"/>
                  </a:moveTo>
                  <a:cubicBezTo>
                    <a:pt x="1125" y="1"/>
                    <a:pt x="1" y="1156"/>
                    <a:pt x="1" y="2554"/>
                  </a:cubicBezTo>
                  <a:cubicBezTo>
                    <a:pt x="1" y="3952"/>
                    <a:pt x="1125" y="5107"/>
                    <a:pt x="2523" y="5107"/>
                  </a:cubicBezTo>
                  <a:cubicBezTo>
                    <a:pt x="3952" y="5107"/>
                    <a:pt x="5077" y="3952"/>
                    <a:pt x="5077" y="2554"/>
                  </a:cubicBezTo>
                  <a:cubicBezTo>
                    <a:pt x="5077" y="1156"/>
                    <a:pt x="3952" y="1"/>
                    <a:pt x="2523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14"/>
            <p:cNvSpPr/>
            <p:nvPr/>
          </p:nvSpPr>
          <p:spPr>
            <a:xfrm flipH="1">
              <a:off x="6200311" y="2745085"/>
              <a:ext cx="274443" cy="235415"/>
            </a:xfrm>
            <a:custGeom>
              <a:avLst/>
              <a:gdLst/>
              <a:ahLst/>
              <a:cxnLst/>
              <a:rect l="l" t="t" r="r" b="b"/>
              <a:pathLst>
                <a:path w="7721" h="6623" extrusionOk="0">
                  <a:moveTo>
                    <a:pt x="4407" y="1516"/>
                  </a:moveTo>
                  <a:cubicBezTo>
                    <a:pt x="5410" y="1516"/>
                    <a:pt x="6201" y="2306"/>
                    <a:pt x="6201" y="3309"/>
                  </a:cubicBezTo>
                  <a:cubicBezTo>
                    <a:pt x="6201" y="4377"/>
                    <a:pt x="5327" y="5084"/>
                    <a:pt x="4414" y="5084"/>
                  </a:cubicBezTo>
                  <a:cubicBezTo>
                    <a:pt x="3975" y="5084"/>
                    <a:pt x="3526" y="4920"/>
                    <a:pt x="3161" y="4555"/>
                  </a:cubicBezTo>
                  <a:cubicBezTo>
                    <a:pt x="2037" y="3431"/>
                    <a:pt x="2827" y="1516"/>
                    <a:pt x="4407" y="1516"/>
                  </a:cubicBezTo>
                  <a:close/>
                  <a:moveTo>
                    <a:pt x="4398" y="1"/>
                  </a:moveTo>
                  <a:cubicBezTo>
                    <a:pt x="3589" y="1"/>
                    <a:pt x="2766" y="301"/>
                    <a:pt x="2097" y="969"/>
                  </a:cubicBezTo>
                  <a:cubicBezTo>
                    <a:pt x="0" y="3036"/>
                    <a:pt x="1489" y="6622"/>
                    <a:pt x="4407" y="6622"/>
                  </a:cubicBezTo>
                  <a:cubicBezTo>
                    <a:pt x="6231" y="6592"/>
                    <a:pt x="7721" y="5133"/>
                    <a:pt x="7721" y="3309"/>
                  </a:cubicBezTo>
                  <a:cubicBezTo>
                    <a:pt x="7721" y="1314"/>
                    <a:pt x="6092" y="1"/>
                    <a:pt x="4398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6" name="Google Shape;2576;p14"/>
          <p:cNvGrpSpPr/>
          <p:nvPr/>
        </p:nvGrpSpPr>
        <p:grpSpPr>
          <a:xfrm>
            <a:off x="415688" y="735249"/>
            <a:ext cx="620801" cy="631927"/>
            <a:chOff x="5749195" y="4279048"/>
            <a:chExt cx="741432" cy="754720"/>
          </a:xfrm>
        </p:grpSpPr>
        <p:grpSp>
          <p:nvGrpSpPr>
            <p:cNvPr id="2577" name="Google Shape;2577;p14"/>
            <p:cNvGrpSpPr/>
            <p:nvPr/>
          </p:nvGrpSpPr>
          <p:grpSpPr>
            <a:xfrm>
              <a:off x="5749195" y="4352061"/>
              <a:ext cx="681707" cy="681707"/>
              <a:chOff x="5681300" y="2527788"/>
              <a:chExt cx="805800" cy="805800"/>
            </a:xfrm>
          </p:grpSpPr>
          <p:sp>
            <p:nvSpPr>
              <p:cNvPr id="2578" name="Google Shape;2578;p14"/>
              <p:cNvSpPr/>
              <p:nvPr/>
            </p:nvSpPr>
            <p:spPr>
              <a:xfrm>
                <a:off x="5681300" y="2527788"/>
                <a:ext cx="805800" cy="805800"/>
              </a:xfrm>
              <a:prstGeom prst="ellipse">
                <a:avLst/>
              </a:prstGeom>
              <a:solidFill>
                <a:schemeClr val="dk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14"/>
              <p:cNvSpPr/>
              <p:nvPr/>
            </p:nvSpPr>
            <p:spPr>
              <a:xfrm>
                <a:off x="5681300" y="2527788"/>
                <a:ext cx="805800" cy="805800"/>
              </a:xfrm>
              <a:prstGeom prst="pie">
                <a:avLst>
                  <a:gd name="adj1" fmla="val 0"/>
                  <a:gd name="adj2" fmla="val 16200000"/>
                </a:avLst>
              </a:prstGeom>
              <a:solidFill>
                <a:schemeClr val="dk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0" name="Google Shape;2580;p14"/>
            <p:cNvGrpSpPr/>
            <p:nvPr/>
          </p:nvGrpSpPr>
          <p:grpSpPr>
            <a:xfrm>
              <a:off x="5808920" y="4279048"/>
              <a:ext cx="681707" cy="681707"/>
              <a:chOff x="5681300" y="2527788"/>
              <a:chExt cx="805800" cy="805800"/>
            </a:xfrm>
          </p:grpSpPr>
          <p:sp>
            <p:nvSpPr>
              <p:cNvPr id="2581" name="Google Shape;2581;p14"/>
              <p:cNvSpPr/>
              <p:nvPr/>
            </p:nvSpPr>
            <p:spPr>
              <a:xfrm>
                <a:off x="5681300" y="2527788"/>
                <a:ext cx="805800" cy="805800"/>
              </a:xfrm>
              <a:prstGeom prst="ellipse">
                <a:avLst/>
              </a:prstGeom>
              <a:solidFill>
                <a:schemeClr val="accent1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14"/>
              <p:cNvSpPr/>
              <p:nvPr/>
            </p:nvSpPr>
            <p:spPr>
              <a:xfrm>
                <a:off x="5681300" y="2527788"/>
                <a:ext cx="805800" cy="805800"/>
              </a:xfrm>
              <a:prstGeom prst="pie">
                <a:avLst>
                  <a:gd name="adj1" fmla="val 0"/>
                  <a:gd name="adj2" fmla="val 16200000"/>
                </a:avLst>
              </a:prstGeom>
              <a:solidFill>
                <a:schemeClr val="accent4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83" name="Google Shape;2583;p14"/>
          <p:cNvGrpSpPr/>
          <p:nvPr/>
        </p:nvGrpSpPr>
        <p:grpSpPr>
          <a:xfrm>
            <a:off x="3507375" y="4619863"/>
            <a:ext cx="1064625" cy="930275"/>
            <a:chOff x="3739700" y="4218425"/>
            <a:chExt cx="1064625" cy="930275"/>
          </a:xfrm>
        </p:grpSpPr>
        <p:sp>
          <p:nvSpPr>
            <p:cNvPr id="2584" name="Google Shape;2584;p14"/>
            <p:cNvSpPr/>
            <p:nvPr/>
          </p:nvSpPr>
          <p:spPr>
            <a:xfrm>
              <a:off x="3739700" y="5052025"/>
              <a:ext cx="110975" cy="95125"/>
            </a:xfrm>
            <a:custGeom>
              <a:avLst/>
              <a:gdLst/>
              <a:ahLst/>
              <a:cxnLst/>
              <a:rect l="l" t="t" r="r" b="b"/>
              <a:pathLst>
                <a:path w="4439" h="3805" extrusionOk="0">
                  <a:moveTo>
                    <a:pt x="1885" y="1"/>
                  </a:moveTo>
                  <a:cubicBezTo>
                    <a:pt x="851" y="1"/>
                    <a:pt x="0" y="852"/>
                    <a:pt x="0" y="1885"/>
                  </a:cubicBezTo>
                  <a:cubicBezTo>
                    <a:pt x="0" y="3041"/>
                    <a:pt x="939" y="3804"/>
                    <a:pt x="1923" y="3804"/>
                  </a:cubicBezTo>
                  <a:cubicBezTo>
                    <a:pt x="2387" y="3804"/>
                    <a:pt x="2862" y="3634"/>
                    <a:pt x="3253" y="3253"/>
                  </a:cubicBezTo>
                  <a:cubicBezTo>
                    <a:pt x="4438" y="2037"/>
                    <a:pt x="3587" y="1"/>
                    <a:pt x="188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14"/>
            <p:cNvSpPr/>
            <p:nvPr/>
          </p:nvSpPr>
          <p:spPr>
            <a:xfrm>
              <a:off x="3740450" y="4773925"/>
              <a:ext cx="110975" cy="95125"/>
            </a:xfrm>
            <a:custGeom>
              <a:avLst/>
              <a:gdLst/>
              <a:ahLst/>
              <a:cxnLst/>
              <a:rect l="l" t="t" r="r" b="b"/>
              <a:pathLst>
                <a:path w="4439" h="3805" extrusionOk="0">
                  <a:moveTo>
                    <a:pt x="1885" y="0"/>
                  </a:moveTo>
                  <a:cubicBezTo>
                    <a:pt x="821" y="0"/>
                    <a:pt x="1" y="851"/>
                    <a:pt x="1" y="1915"/>
                  </a:cubicBezTo>
                  <a:cubicBezTo>
                    <a:pt x="1" y="3049"/>
                    <a:pt x="937" y="3805"/>
                    <a:pt x="1909" y="3805"/>
                  </a:cubicBezTo>
                  <a:cubicBezTo>
                    <a:pt x="2371" y="3805"/>
                    <a:pt x="2841" y="3634"/>
                    <a:pt x="3223" y="3252"/>
                  </a:cubicBezTo>
                  <a:cubicBezTo>
                    <a:pt x="4439" y="2067"/>
                    <a:pt x="3587" y="0"/>
                    <a:pt x="188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14"/>
            <p:cNvSpPr/>
            <p:nvPr/>
          </p:nvSpPr>
          <p:spPr>
            <a:xfrm>
              <a:off x="3740450" y="4496550"/>
              <a:ext cx="110975" cy="94875"/>
            </a:xfrm>
            <a:custGeom>
              <a:avLst/>
              <a:gdLst/>
              <a:ahLst/>
              <a:cxnLst/>
              <a:rect l="l" t="t" r="r" b="b"/>
              <a:pathLst>
                <a:path w="4439" h="3795" extrusionOk="0">
                  <a:moveTo>
                    <a:pt x="1916" y="1"/>
                  </a:moveTo>
                  <a:cubicBezTo>
                    <a:pt x="852" y="1"/>
                    <a:pt x="1" y="852"/>
                    <a:pt x="1" y="1885"/>
                  </a:cubicBezTo>
                  <a:cubicBezTo>
                    <a:pt x="1" y="3034"/>
                    <a:pt x="928" y="3795"/>
                    <a:pt x="1905" y="3795"/>
                  </a:cubicBezTo>
                  <a:cubicBezTo>
                    <a:pt x="2375" y="3795"/>
                    <a:pt x="2858" y="3618"/>
                    <a:pt x="3253" y="3223"/>
                  </a:cubicBezTo>
                  <a:cubicBezTo>
                    <a:pt x="4439" y="2037"/>
                    <a:pt x="3587" y="1"/>
                    <a:pt x="1916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4"/>
            <p:cNvSpPr/>
            <p:nvPr/>
          </p:nvSpPr>
          <p:spPr>
            <a:xfrm>
              <a:off x="3741225" y="4218425"/>
              <a:ext cx="110950" cy="95150"/>
            </a:xfrm>
            <a:custGeom>
              <a:avLst/>
              <a:gdLst/>
              <a:ahLst/>
              <a:cxnLst/>
              <a:rect l="l" t="t" r="r" b="b"/>
              <a:pathLst>
                <a:path w="4438" h="3806" extrusionOk="0">
                  <a:moveTo>
                    <a:pt x="1885" y="1"/>
                  </a:moveTo>
                  <a:cubicBezTo>
                    <a:pt x="851" y="1"/>
                    <a:pt x="0" y="852"/>
                    <a:pt x="0" y="1916"/>
                  </a:cubicBezTo>
                  <a:cubicBezTo>
                    <a:pt x="0" y="3049"/>
                    <a:pt x="936" y="3806"/>
                    <a:pt x="1909" y="3806"/>
                  </a:cubicBezTo>
                  <a:cubicBezTo>
                    <a:pt x="2370" y="3806"/>
                    <a:pt x="2840" y="3635"/>
                    <a:pt x="3222" y="3253"/>
                  </a:cubicBezTo>
                  <a:cubicBezTo>
                    <a:pt x="4438" y="2037"/>
                    <a:pt x="3587" y="1"/>
                    <a:pt x="188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14"/>
            <p:cNvSpPr/>
            <p:nvPr/>
          </p:nvSpPr>
          <p:spPr>
            <a:xfrm>
              <a:off x="3977550" y="5052800"/>
              <a:ext cx="110975" cy="94875"/>
            </a:xfrm>
            <a:custGeom>
              <a:avLst/>
              <a:gdLst/>
              <a:ahLst/>
              <a:cxnLst/>
              <a:rect l="l" t="t" r="r" b="b"/>
              <a:pathLst>
                <a:path w="4439" h="3795" extrusionOk="0">
                  <a:moveTo>
                    <a:pt x="1915" y="0"/>
                  </a:moveTo>
                  <a:cubicBezTo>
                    <a:pt x="851" y="0"/>
                    <a:pt x="0" y="821"/>
                    <a:pt x="0" y="1885"/>
                  </a:cubicBezTo>
                  <a:cubicBezTo>
                    <a:pt x="0" y="3033"/>
                    <a:pt x="941" y="3794"/>
                    <a:pt x="1918" y="3794"/>
                  </a:cubicBezTo>
                  <a:cubicBezTo>
                    <a:pt x="2388" y="3794"/>
                    <a:pt x="2867" y="3618"/>
                    <a:pt x="3253" y="3222"/>
                  </a:cubicBezTo>
                  <a:cubicBezTo>
                    <a:pt x="4438" y="2037"/>
                    <a:pt x="3587" y="0"/>
                    <a:pt x="191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14"/>
            <p:cNvSpPr/>
            <p:nvPr/>
          </p:nvSpPr>
          <p:spPr>
            <a:xfrm>
              <a:off x="3978300" y="4774675"/>
              <a:ext cx="110975" cy="95125"/>
            </a:xfrm>
            <a:custGeom>
              <a:avLst/>
              <a:gdLst/>
              <a:ahLst/>
              <a:cxnLst/>
              <a:rect l="l" t="t" r="r" b="b"/>
              <a:pathLst>
                <a:path w="4439" h="3805" extrusionOk="0">
                  <a:moveTo>
                    <a:pt x="1885" y="1"/>
                  </a:moveTo>
                  <a:cubicBezTo>
                    <a:pt x="852" y="1"/>
                    <a:pt x="1" y="852"/>
                    <a:pt x="1" y="1885"/>
                  </a:cubicBezTo>
                  <a:cubicBezTo>
                    <a:pt x="1" y="3041"/>
                    <a:pt x="939" y="3804"/>
                    <a:pt x="1923" y="3804"/>
                  </a:cubicBezTo>
                  <a:cubicBezTo>
                    <a:pt x="2388" y="3804"/>
                    <a:pt x="2863" y="3633"/>
                    <a:pt x="3253" y="3253"/>
                  </a:cubicBezTo>
                  <a:cubicBezTo>
                    <a:pt x="4438" y="2037"/>
                    <a:pt x="3587" y="1"/>
                    <a:pt x="188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14"/>
            <p:cNvSpPr/>
            <p:nvPr/>
          </p:nvSpPr>
          <p:spPr>
            <a:xfrm>
              <a:off x="3979075" y="4496550"/>
              <a:ext cx="110950" cy="95150"/>
            </a:xfrm>
            <a:custGeom>
              <a:avLst/>
              <a:gdLst/>
              <a:ahLst/>
              <a:cxnLst/>
              <a:rect l="l" t="t" r="r" b="b"/>
              <a:pathLst>
                <a:path w="4438" h="3806" extrusionOk="0">
                  <a:moveTo>
                    <a:pt x="1885" y="1"/>
                  </a:moveTo>
                  <a:cubicBezTo>
                    <a:pt x="821" y="1"/>
                    <a:pt x="0" y="852"/>
                    <a:pt x="0" y="1916"/>
                  </a:cubicBezTo>
                  <a:cubicBezTo>
                    <a:pt x="0" y="3049"/>
                    <a:pt x="936" y="3805"/>
                    <a:pt x="1909" y="3805"/>
                  </a:cubicBezTo>
                  <a:cubicBezTo>
                    <a:pt x="2370" y="3805"/>
                    <a:pt x="2840" y="3635"/>
                    <a:pt x="3222" y="3253"/>
                  </a:cubicBezTo>
                  <a:cubicBezTo>
                    <a:pt x="4438" y="2068"/>
                    <a:pt x="3587" y="1"/>
                    <a:pt x="188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14"/>
            <p:cNvSpPr/>
            <p:nvPr/>
          </p:nvSpPr>
          <p:spPr>
            <a:xfrm>
              <a:off x="3979075" y="4219200"/>
              <a:ext cx="110950" cy="94875"/>
            </a:xfrm>
            <a:custGeom>
              <a:avLst/>
              <a:gdLst/>
              <a:ahLst/>
              <a:cxnLst/>
              <a:rect l="l" t="t" r="r" b="b"/>
              <a:pathLst>
                <a:path w="4438" h="3795" extrusionOk="0">
                  <a:moveTo>
                    <a:pt x="1915" y="0"/>
                  </a:moveTo>
                  <a:cubicBezTo>
                    <a:pt x="851" y="0"/>
                    <a:pt x="0" y="851"/>
                    <a:pt x="0" y="1885"/>
                  </a:cubicBezTo>
                  <a:cubicBezTo>
                    <a:pt x="0" y="3033"/>
                    <a:pt x="927" y="3795"/>
                    <a:pt x="1904" y="3795"/>
                  </a:cubicBezTo>
                  <a:cubicBezTo>
                    <a:pt x="2375" y="3795"/>
                    <a:pt x="2857" y="3618"/>
                    <a:pt x="3252" y="3222"/>
                  </a:cubicBezTo>
                  <a:cubicBezTo>
                    <a:pt x="4438" y="2037"/>
                    <a:pt x="3587" y="0"/>
                    <a:pt x="191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14"/>
            <p:cNvSpPr/>
            <p:nvPr/>
          </p:nvSpPr>
          <p:spPr>
            <a:xfrm>
              <a:off x="4216150" y="5052800"/>
              <a:ext cx="110975" cy="95125"/>
            </a:xfrm>
            <a:custGeom>
              <a:avLst/>
              <a:gdLst/>
              <a:ahLst/>
              <a:cxnLst/>
              <a:rect l="l" t="t" r="r" b="b"/>
              <a:pathLst>
                <a:path w="4439" h="3805" extrusionOk="0">
                  <a:moveTo>
                    <a:pt x="1885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3049"/>
                    <a:pt x="937" y="3805"/>
                    <a:pt x="1909" y="3805"/>
                  </a:cubicBezTo>
                  <a:cubicBezTo>
                    <a:pt x="2371" y="3805"/>
                    <a:pt x="2841" y="3634"/>
                    <a:pt x="3222" y="3253"/>
                  </a:cubicBezTo>
                  <a:cubicBezTo>
                    <a:pt x="4438" y="2037"/>
                    <a:pt x="3587" y="0"/>
                    <a:pt x="188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14"/>
            <p:cNvSpPr/>
            <p:nvPr/>
          </p:nvSpPr>
          <p:spPr>
            <a:xfrm>
              <a:off x="4216150" y="4774675"/>
              <a:ext cx="110975" cy="95300"/>
            </a:xfrm>
            <a:custGeom>
              <a:avLst/>
              <a:gdLst/>
              <a:ahLst/>
              <a:cxnLst/>
              <a:rect l="l" t="t" r="r" b="b"/>
              <a:pathLst>
                <a:path w="4439" h="3812" extrusionOk="0">
                  <a:moveTo>
                    <a:pt x="1915" y="1"/>
                  </a:moveTo>
                  <a:cubicBezTo>
                    <a:pt x="852" y="1"/>
                    <a:pt x="1" y="852"/>
                    <a:pt x="1" y="1915"/>
                  </a:cubicBezTo>
                  <a:cubicBezTo>
                    <a:pt x="1" y="3064"/>
                    <a:pt x="942" y="3812"/>
                    <a:pt x="1919" y="3812"/>
                  </a:cubicBezTo>
                  <a:cubicBezTo>
                    <a:pt x="2389" y="3812"/>
                    <a:pt x="2867" y="3638"/>
                    <a:pt x="3253" y="3253"/>
                  </a:cubicBezTo>
                  <a:cubicBezTo>
                    <a:pt x="4438" y="2067"/>
                    <a:pt x="3587" y="1"/>
                    <a:pt x="191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14"/>
            <p:cNvSpPr/>
            <p:nvPr/>
          </p:nvSpPr>
          <p:spPr>
            <a:xfrm>
              <a:off x="4216900" y="4497325"/>
              <a:ext cx="110975" cy="94875"/>
            </a:xfrm>
            <a:custGeom>
              <a:avLst/>
              <a:gdLst/>
              <a:ahLst/>
              <a:cxnLst/>
              <a:rect l="l" t="t" r="r" b="b"/>
              <a:pathLst>
                <a:path w="4439" h="3795" extrusionOk="0">
                  <a:moveTo>
                    <a:pt x="1885" y="0"/>
                  </a:moveTo>
                  <a:cubicBezTo>
                    <a:pt x="852" y="0"/>
                    <a:pt x="1" y="851"/>
                    <a:pt x="1" y="1885"/>
                  </a:cubicBezTo>
                  <a:cubicBezTo>
                    <a:pt x="1" y="3033"/>
                    <a:pt x="928" y="3794"/>
                    <a:pt x="1905" y="3794"/>
                  </a:cubicBezTo>
                  <a:cubicBezTo>
                    <a:pt x="2376" y="3794"/>
                    <a:pt x="2858" y="3618"/>
                    <a:pt x="3253" y="3222"/>
                  </a:cubicBezTo>
                  <a:cubicBezTo>
                    <a:pt x="4439" y="2037"/>
                    <a:pt x="3588" y="0"/>
                    <a:pt x="188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4"/>
            <p:cNvSpPr/>
            <p:nvPr/>
          </p:nvSpPr>
          <p:spPr>
            <a:xfrm>
              <a:off x="4217675" y="4219200"/>
              <a:ext cx="110975" cy="95125"/>
            </a:xfrm>
            <a:custGeom>
              <a:avLst/>
              <a:gdLst/>
              <a:ahLst/>
              <a:cxnLst/>
              <a:rect l="l" t="t" r="r" b="b"/>
              <a:pathLst>
                <a:path w="4439" h="3805" extrusionOk="0">
                  <a:moveTo>
                    <a:pt x="1885" y="0"/>
                  </a:moveTo>
                  <a:cubicBezTo>
                    <a:pt x="821" y="0"/>
                    <a:pt x="0" y="851"/>
                    <a:pt x="0" y="1915"/>
                  </a:cubicBezTo>
                  <a:cubicBezTo>
                    <a:pt x="0" y="3049"/>
                    <a:pt x="936" y="3805"/>
                    <a:pt x="1909" y="3805"/>
                  </a:cubicBezTo>
                  <a:cubicBezTo>
                    <a:pt x="2371" y="3805"/>
                    <a:pt x="2841" y="3634"/>
                    <a:pt x="3222" y="3253"/>
                  </a:cubicBezTo>
                  <a:cubicBezTo>
                    <a:pt x="4438" y="2037"/>
                    <a:pt x="3587" y="0"/>
                    <a:pt x="188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4"/>
            <p:cNvSpPr/>
            <p:nvPr/>
          </p:nvSpPr>
          <p:spPr>
            <a:xfrm>
              <a:off x="4454000" y="5053550"/>
              <a:ext cx="110975" cy="94875"/>
            </a:xfrm>
            <a:custGeom>
              <a:avLst/>
              <a:gdLst/>
              <a:ahLst/>
              <a:cxnLst/>
              <a:rect l="l" t="t" r="r" b="b"/>
              <a:pathLst>
                <a:path w="4439" h="3795" extrusionOk="0">
                  <a:moveTo>
                    <a:pt x="1915" y="1"/>
                  </a:moveTo>
                  <a:cubicBezTo>
                    <a:pt x="851" y="1"/>
                    <a:pt x="0" y="821"/>
                    <a:pt x="0" y="1885"/>
                  </a:cubicBezTo>
                  <a:cubicBezTo>
                    <a:pt x="0" y="3034"/>
                    <a:pt x="928" y="3795"/>
                    <a:pt x="1904" y="3795"/>
                  </a:cubicBezTo>
                  <a:cubicBezTo>
                    <a:pt x="2375" y="3795"/>
                    <a:pt x="2857" y="3618"/>
                    <a:pt x="3253" y="3223"/>
                  </a:cubicBezTo>
                  <a:cubicBezTo>
                    <a:pt x="4438" y="2037"/>
                    <a:pt x="3587" y="1"/>
                    <a:pt x="191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4"/>
            <p:cNvSpPr/>
            <p:nvPr/>
          </p:nvSpPr>
          <p:spPr>
            <a:xfrm>
              <a:off x="4454750" y="4775425"/>
              <a:ext cx="110975" cy="95125"/>
            </a:xfrm>
            <a:custGeom>
              <a:avLst/>
              <a:gdLst/>
              <a:ahLst/>
              <a:cxnLst/>
              <a:rect l="l" t="t" r="r" b="b"/>
              <a:pathLst>
                <a:path w="4439" h="3805" extrusionOk="0">
                  <a:moveTo>
                    <a:pt x="1885" y="1"/>
                  </a:moveTo>
                  <a:cubicBezTo>
                    <a:pt x="852" y="1"/>
                    <a:pt x="1" y="852"/>
                    <a:pt x="1" y="1885"/>
                  </a:cubicBezTo>
                  <a:cubicBezTo>
                    <a:pt x="1" y="3041"/>
                    <a:pt x="940" y="3805"/>
                    <a:pt x="1913" y="3805"/>
                  </a:cubicBezTo>
                  <a:cubicBezTo>
                    <a:pt x="2374" y="3805"/>
                    <a:pt x="2842" y="3634"/>
                    <a:pt x="3223" y="3253"/>
                  </a:cubicBezTo>
                  <a:cubicBezTo>
                    <a:pt x="4439" y="2037"/>
                    <a:pt x="3587" y="1"/>
                    <a:pt x="188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4"/>
            <p:cNvSpPr/>
            <p:nvPr/>
          </p:nvSpPr>
          <p:spPr>
            <a:xfrm>
              <a:off x="4454750" y="4497325"/>
              <a:ext cx="110975" cy="95125"/>
            </a:xfrm>
            <a:custGeom>
              <a:avLst/>
              <a:gdLst/>
              <a:ahLst/>
              <a:cxnLst/>
              <a:rect l="l" t="t" r="r" b="b"/>
              <a:pathLst>
                <a:path w="4439" h="3805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3049"/>
                    <a:pt x="951" y="3805"/>
                    <a:pt x="1932" y="3805"/>
                  </a:cubicBezTo>
                  <a:cubicBezTo>
                    <a:pt x="2398" y="3805"/>
                    <a:pt x="2871" y="3634"/>
                    <a:pt x="3253" y="3252"/>
                  </a:cubicBezTo>
                  <a:cubicBezTo>
                    <a:pt x="4439" y="2067"/>
                    <a:pt x="3587" y="0"/>
                    <a:pt x="1916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4"/>
            <p:cNvSpPr/>
            <p:nvPr/>
          </p:nvSpPr>
          <p:spPr>
            <a:xfrm>
              <a:off x="4455525" y="4219950"/>
              <a:ext cx="110950" cy="94875"/>
            </a:xfrm>
            <a:custGeom>
              <a:avLst/>
              <a:gdLst/>
              <a:ahLst/>
              <a:cxnLst/>
              <a:rect l="l" t="t" r="r" b="b"/>
              <a:pathLst>
                <a:path w="4438" h="3795" extrusionOk="0">
                  <a:moveTo>
                    <a:pt x="1915" y="1"/>
                  </a:moveTo>
                  <a:cubicBezTo>
                    <a:pt x="851" y="1"/>
                    <a:pt x="0" y="852"/>
                    <a:pt x="0" y="1885"/>
                  </a:cubicBezTo>
                  <a:cubicBezTo>
                    <a:pt x="0" y="3034"/>
                    <a:pt x="927" y="3795"/>
                    <a:pt x="1904" y="3795"/>
                  </a:cubicBezTo>
                  <a:cubicBezTo>
                    <a:pt x="2375" y="3795"/>
                    <a:pt x="2857" y="3618"/>
                    <a:pt x="3252" y="3223"/>
                  </a:cubicBezTo>
                  <a:cubicBezTo>
                    <a:pt x="4438" y="2037"/>
                    <a:pt x="3587" y="1"/>
                    <a:pt x="191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14"/>
            <p:cNvSpPr/>
            <p:nvPr/>
          </p:nvSpPr>
          <p:spPr>
            <a:xfrm>
              <a:off x="4691850" y="5053550"/>
              <a:ext cx="110950" cy="95150"/>
            </a:xfrm>
            <a:custGeom>
              <a:avLst/>
              <a:gdLst/>
              <a:ahLst/>
              <a:cxnLst/>
              <a:rect l="l" t="t" r="r" b="b"/>
              <a:pathLst>
                <a:path w="4438" h="3806" extrusionOk="0">
                  <a:moveTo>
                    <a:pt x="1915" y="1"/>
                  </a:moveTo>
                  <a:cubicBezTo>
                    <a:pt x="851" y="1"/>
                    <a:pt x="0" y="852"/>
                    <a:pt x="0" y="1916"/>
                  </a:cubicBezTo>
                  <a:cubicBezTo>
                    <a:pt x="0" y="3049"/>
                    <a:pt x="950" y="3805"/>
                    <a:pt x="1932" y="3805"/>
                  </a:cubicBezTo>
                  <a:cubicBezTo>
                    <a:pt x="2398" y="3805"/>
                    <a:pt x="2871" y="3635"/>
                    <a:pt x="3253" y="3253"/>
                  </a:cubicBezTo>
                  <a:cubicBezTo>
                    <a:pt x="4438" y="2037"/>
                    <a:pt x="3617" y="1"/>
                    <a:pt x="191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14"/>
            <p:cNvSpPr/>
            <p:nvPr/>
          </p:nvSpPr>
          <p:spPr>
            <a:xfrm>
              <a:off x="4693375" y="4775425"/>
              <a:ext cx="110950" cy="95300"/>
            </a:xfrm>
            <a:custGeom>
              <a:avLst/>
              <a:gdLst/>
              <a:ahLst/>
              <a:cxnLst/>
              <a:rect l="l" t="t" r="r" b="b"/>
              <a:pathLst>
                <a:path w="4438" h="3812" extrusionOk="0">
                  <a:moveTo>
                    <a:pt x="1885" y="1"/>
                  </a:moveTo>
                  <a:cubicBezTo>
                    <a:pt x="821" y="1"/>
                    <a:pt x="0" y="852"/>
                    <a:pt x="0" y="1916"/>
                  </a:cubicBezTo>
                  <a:cubicBezTo>
                    <a:pt x="0" y="3065"/>
                    <a:pt x="928" y="3812"/>
                    <a:pt x="1895" y="3812"/>
                  </a:cubicBezTo>
                  <a:cubicBezTo>
                    <a:pt x="2361" y="3812"/>
                    <a:pt x="2837" y="3639"/>
                    <a:pt x="3222" y="3253"/>
                  </a:cubicBezTo>
                  <a:cubicBezTo>
                    <a:pt x="4438" y="2068"/>
                    <a:pt x="3587" y="1"/>
                    <a:pt x="188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14"/>
            <p:cNvSpPr/>
            <p:nvPr/>
          </p:nvSpPr>
          <p:spPr>
            <a:xfrm>
              <a:off x="4693375" y="4498075"/>
              <a:ext cx="110950" cy="95150"/>
            </a:xfrm>
            <a:custGeom>
              <a:avLst/>
              <a:gdLst/>
              <a:ahLst/>
              <a:cxnLst/>
              <a:rect l="l" t="t" r="r" b="b"/>
              <a:pathLst>
                <a:path w="4438" h="3806" extrusionOk="0">
                  <a:moveTo>
                    <a:pt x="1885" y="1"/>
                  </a:moveTo>
                  <a:cubicBezTo>
                    <a:pt x="821" y="1"/>
                    <a:pt x="0" y="852"/>
                    <a:pt x="0" y="1915"/>
                  </a:cubicBezTo>
                  <a:cubicBezTo>
                    <a:pt x="0" y="3049"/>
                    <a:pt x="936" y="3805"/>
                    <a:pt x="1909" y="3805"/>
                  </a:cubicBezTo>
                  <a:cubicBezTo>
                    <a:pt x="2370" y="3805"/>
                    <a:pt x="2840" y="3635"/>
                    <a:pt x="3222" y="3253"/>
                  </a:cubicBezTo>
                  <a:cubicBezTo>
                    <a:pt x="4438" y="2037"/>
                    <a:pt x="3587" y="1"/>
                    <a:pt x="188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14"/>
            <p:cNvSpPr/>
            <p:nvPr/>
          </p:nvSpPr>
          <p:spPr>
            <a:xfrm>
              <a:off x="4693375" y="4219950"/>
              <a:ext cx="110950" cy="95150"/>
            </a:xfrm>
            <a:custGeom>
              <a:avLst/>
              <a:gdLst/>
              <a:ahLst/>
              <a:cxnLst/>
              <a:rect l="l" t="t" r="r" b="b"/>
              <a:pathLst>
                <a:path w="4438" h="3806" extrusionOk="0">
                  <a:moveTo>
                    <a:pt x="1915" y="1"/>
                  </a:moveTo>
                  <a:cubicBezTo>
                    <a:pt x="851" y="1"/>
                    <a:pt x="0" y="852"/>
                    <a:pt x="0" y="1916"/>
                  </a:cubicBezTo>
                  <a:cubicBezTo>
                    <a:pt x="0" y="3049"/>
                    <a:pt x="950" y="3805"/>
                    <a:pt x="1932" y="3805"/>
                  </a:cubicBezTo>
                  <a:cubicBezTo>
                    <a:pt x="2398" y="3805"/>
                    <a:pt x="2871" y="3635"/>
                    <a:pt x="3252" y="3253"/>
                  </a:cubicBezTo>
                  <a:cubicBezTo>
                    <a:pt x="4438" y="2068"/>
                    <a:pt x="3587" y="1"/>
                    <a:pt x="191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4" name="Google Shape;2604;p14"/>
          <p:cNvGrpSpPr/>
          <p:nvPr/>
        </p:nvGrpSpPr>
        <p:grpSpPr>
          <a:xfrm>
            <a:off x="6152936" y="406901"/>
            <a:ext cx="699614" cy="502518"/>
            <a:chOff x="790675" y="1570875"/>
            <a:chExt cx="502524" cy="360952"/>
          </a:xfrm>
        </p:grpSpPr>
        <p:sp>
          <p:nvSpPr>
            <p:cNvPr id="2605" name="Google Shape;2605;p14"/>
            <p:cNvSpPr/>
            <p:nvPr/>
          </p:nvSpPr>
          <p:spPr>
            <a:xfrm>
              <a:off x="790675" y="1619975"/>
              <a:ext cx="463249" cy="123232"/>
            </a:xfrm>
            <a:custGeom>
              <a:avLst/>
              <a:gdLst/>
              <a:ahLst/>
              <a:cxnLst/>
              <a:rect l="l" t="t" r="r" b="b"/>
              <a:pathLst>
                <a:path w="8210" h="2184" extrusionOk="0">
                  <a:moveTo>
                    <a:pt x="1387" y="0"/>
                  </a:moveTo>
                  <a:cubicBezTo>
                    <a:pt x="0" y="68"/>
                    <a:pt x="0" y="2115"/>
                    <a:pt x="1387" y="2183"/>
                  </a:cubicBezTo>
                  <a:lnTo>
                    <a:pt x="6822" y="2183"/>
                  </a:lnTo>
                  <a:cubicBezTo>
                    <a:pt x="8209" y="2115"/>
                    <a:pt x="8209" y="68"/>
                    <a:pt x="6822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14"/>
            <p:cNvSpPr/>
            <p:nvPr/>
          </p:nvSpPr>
          <p:spPr>
            <a:xfrm>
              <a:off x="790675" y="1807297"/>
              <a:ext cx="463249" cy="124530"/>
            </a:xfrm>
            <a:custGeom>
              <a:avLst/>
              <a:gdLst/>
              <a:ahLst/>
              <a:cxnLst/>
              <a:rect l="l" t="t" r="r" b="b"/>
              <a:pathLst>
                <a:path w="8210" h="2207" extrusionOk="0">
                  <a:moveTo>
                    <a:pt x="1387" y="0"/>
                  </a:moveTo>
                  <a:cubicBezTo>
                    <a:pt x="0" y="68"/>
                    <a:pt x="0" y="2115"/>
                    <a:pt x="1387" y="2206"/>
                  </a:cubicBezTo>
                  <a:lnTo>
                    <a:pt x="6822" y="2206"/>
                  </a:lnTo>
                  <a:cubicBezTo>
                    <a:pt x="8209" y="2115"/>
                    <a:pt x="8209" y="68"/>
                    <a:pt x="6822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14"/>
            <p:cNvSpPr/>
            <p:nvPr/>
          </p:nvSpPr>
          <p:spPr>
            <a:xfrm>
              <a:off x="829950" y="1570875"/>
              <a:ext cx="463249" cy="123232"/>
            </a:xfrm>
            <a:custGeom>
              <a:avLst/>
              <a:gdLst/>
              <a:ahLst/>
              <a:cxnLst/>
              <a:rect l="l" t="t" r="r" b="b"/>
              <a:pathLst>
                <a:path w="8210" h="2184" extrusionOk="0">
                  <a:moveTo>
                    <a:pt x="1387" y="0"/>
                  </a:moveTo>
                  <a:cubicBezTo>
                    <a:pt x="0" y="68"/>
                    <a:pt x="0" y="2115"/>
                    <a:pt x="1387" y="2183"/>
                  </a:cubicBezTo>
                  <a:lnTo>
                    <a:pt x="6822" y="2183"/>
                  </a:lnTo>
                  <a:cubicBezTo>
                    <a:pt x="8209" y="2115"/>
                    <a:pt x="8209" y="68"/>
                    <a:pt x="6822" y="0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14"/>
            <p:cNvSpPr/>
            <p:nvPr/>
          </p:nvSpPr>
          <p:spPr>
            <a:xfrm>
              <a:off x="829950" y="1758197"/>
              <a:ext cx="463249" cy="124530"/>
            </a:xfrm>
            <a:custGeom>
              <a:avLst/>
              <a:gdLst/>
              <a:ahLst/>
              <a:cxnLst/>
              <a:rect l="l" t="t" r="r" b="b"/>
              <a:pathLst>
                <a:path w="8210" h="2207" extrusionOk="0">
                  <a:moveTo>
                    <a:pt x="1387" y="0"/>
                  </a:moveTo>
                  <a:cubicBezTo>
                    <a:pt x="0" y="68"/>
                    <a:pt x="0" y="2115"/>
                    <a:pt x="1387" y="2206"/>
                  </a:cubicBezTo>
                  <a:lnTo>
                    <a:pt x="6822" y="2206"/>
                  </a:lnTo>
                  <a:cubicBezTo>
                    <a:pt x="8209" y="2115"/>
                    <a:pt x="8209" y="68"/>
                    <a:pt x="6822" y="0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11_1_1_1_1_1">
    <p:spTree>
      <p:nvGrpSpPr>
        <p:cNvPr id="1" name="Shape 5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" name="Google Shape;5488;p32"/>
          <p:cNvSpPr txBox="1">
            <a:spLocks noGrp="1"/>
          </p:cNvSpPr>
          <p:nvPr>
            <p:ph type="body" idx="1"/>
          </p:nvPr>
        </p:nvSpPr>
        <p:spPr>
          <a:xfrm>
            <a:off x="2245350" y="2437000"/>
            <a:ext cx="4653300" cy="20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5489" name="Google Shape;5489;p32"/>
          <p:cNvGrpSpPr/>
          <p:nvPr/>
        </p:nvGrpSpPr>
        <p:grpSpPr>
          <a:xfrm rot="-4845530" flipH="1">
            <a:off x="313055" y="525930"/>
            <a:ext cx="1021250" cy="977007"/>
            <a:chOff x="6868941" y="265923"/>
            <a:chExt cx="1037994" cy="993025"/>
          </a:xfrm>
        </p:grpSpPr>
        <p:sp>
          <p:nvSpPr>
            <p:cNvPr id="5490" name="Google Shape;5490;p32"/>
            <p:cNvSpPr/>
            <p:nvPr/>
          </p:nvSpPr>
          <p:spPr>
            <a:xfrm rot="-9911833">
              <a:off x="6986681" y="384548"/>
              <a:ext cx="778288" cy="745689"/>
            </a:xfrm>
            <a:custGeom>
              <a:avLst/>
              <a:gdLst/>
              <a:ahLst/>
              <a:cxnLst/>
              <a:rect l="l" t="t" r="r" b="b"/>
              <a:pathLst>
                <a:path w="23588" h="22600" extrusionOk="0">
                  <a:moveTo>
                    <a:pt x="3956" y="1"/>
                  </a:moveTo>
                  <a:cubicBezTo>
                    <a:pt x="2490" y="1"/>
                    <a:pt x="1215" y="1033"/>
                    <a:pt x="942" y="2505"/>
                  </a:cubicBezTo>
                  <a:cubicBezTo>
                    <a:pt x="0" y="8006"/>
                    <a:pt x="1794" y="13629"/>
                    <a:pt x="5745" y="17581"/>
                  </a:cubicBezTo>
                  <a:cubicBezTo>
                    <a:pt x="9002" y="20813"/>
                    <a:pt x="13375" y="22600"/>
                    <a:pt x="17893" y="22600"/>
                  </a:cubicBezTo>
                  <a:cubicBezTo>
                    <a:pt x="18855" y="22600"/>
                    <a:pt x="19824" y="22518"/>
                    <a:pt x="20791" y="22353"/>
                  </a:cubicBezTo>
                  <a:cubicBezTo>
                    <a:pt x="22463" y="22079"/>
                    <a:pt x="23587" y="20499"/>
                    <a:pt x="23314" y="18827"/>
                  </a:cubicBezTo>
                  <a:cubicBezTo>
                    <a:pt x="23043" y="17367"/>
                    <a:pt x="21762" y="16315"/>
                    <a:pt x="20327" y="16315"/>
                  </a:cubicBezTo>
                  <a:cubicBezTo>
                    <a:pt x="20149" y="16315"/>
                    <a:pt x="19969" y="16331"/>
                    <a:pt x="19788" y="16365"/>
                  </a:cubicBezTo>
                  <a:cubicBezTo>
                    <a:pt x="19137" y="16477"/>
                    <a:pt x="18494" y="16531"/>
                    <a:pt x="17863" y="16531"/>
                  </a:cubicBezTo>
                  <a:cubicBezTo>
                    <a:pt x="11149" y="16531"/>
                    <a:pt x="5763" y="10428"/>
                    <a:pt x="6930" y="3538"/>
                  </a:cubicBezTo>
                  <a:cubicBezTo>
                    <a:pt x="7204" y="1897"/>
                    <a:pt x="6110" y="316"/>
                    <a:pt x="4468" y="43"/>
                  </a:cubicBezTo>
                  <a:cubicBezTo>
                    <a:pt x="4296" y="14"/>
                    <a:pt x="4125" y="1"/>
                    <a:pt x="3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1" name="Google Shape;5491;p32"/>
            <p:cNvSpPr/>
            <p:nvPr/>
          </p:nvSpPr>
          <p:spPr>
            <a:xfrm rot="-9911833">
              <a:off x="6956725" y="362832"/>
              <a:ext cx="862425" cy="799207"/>
            </a:xfrm>
            <a:custGeom>
              <a:avLst/>
              <a:gdLst/>
              <a:ahLst/>
              <a:cxnLst/>
              <a:rect l="l" t="t" r="r" b="b"/>
              <a:pathLst>
                <a:path w="26138" h="24222" extrusionOk="0">
                  <a:moveTo>
                    <a:pt x="5621" y="1607"/>
                  </a:moveTo>
                  <a:cubicBezTo>
                    <a:pt x="5742" y="1607"/>
                    <a:pt x="5864" y="1607"/>
                    <a:pt x="5985" y="1637"/>
                  </a:cubicBezTo>
                  <a:cubicBezTo>
                    <a:pt x="7232" y="1850"/>
                    <a:pt x="8052" y="3005"/>
                    <a:pt x="7870" y="4251"/>
                  </a:cubicBezTo>
                  <a:cubicBezTo>
                    <a:pt x="6592" y="11639"/>
                    <a:pt x="12344" y="18138"/>
                    <a:pt x="19514" y="18138"/>
                  </a:cubicBezTo>
                  <a:cubicBezTo>
                    <a:pt x="20191" y="18138"/>
                    <a:pt x="20881" y="18080"/>
                    <a:pt x="21578" y="17959"/>
                  </a:cubicBezTo>
                  <a:cubicBezTo>
                    <a:pt x="21722" y="17931"/>
                    <a:pt x="21865" y="17918"/>
                    <a:pt x="22006" y="17918"/>
                  </a:cubicBezTo>
                  <a:cubicBezTo>
                    <a:pt x="23085" y="17918"/>
                    <a:pt x="24035" y="18711"/>
                    <a:pt x="24223" y="19814"/>
                  </a:cubicBezTo>
                  <a:cubicBezTo>
                    <a:pt x="24436" y="21090"/>
                    <a:pt x="23584" y="22276"/>
                    <a:pt x="22338" y="22458"/>
                  </a:cubicBezTo>
                  <a:cubicBezTo>
                    <a:pt x="21404" y="22620"/>
                    <a:pt x="20465" y="22700"/>
                    <a:pt x="19533" y="22700"/>
                  </a:cubicBezTo>
                  <a:cubicBezTo>
                    <a:pt x="15218" y="22700"/>
                    <a:pt x="11030" y="20998"/>
                    <a:pt x="7931" y="17899"/>
                  </a:cubicBezTo>
                  <a:cubicBezTo>
                    <a:pt x="4162" y="14130"/>
                    <a:pt x="2459" y="8750"/>
                    <a:pt x="3371" y="3491"/>
                  </a:cubicBezTo>
                  <a:cubicBezTo>
                    <a:pt x="3554" y="2397"/>
                    <a:pt x="4496" y="1607"/>
                    <a:pt x="5621" y="1607"/>
                  </a:cubicBezTo>
                  <a:close/>
                  <a:moveTo>
                    <a:pt x="5613" y="1"/>
                  </a:moveTo>
                  <a:cubicBezTo>
                    <a:pt x="3771" y="1"/>
                    <a:pt x="2154" y="1368"/>
                    <a:pt x="1882" y="3248"/>
                  </a:cubicBezTo>
                  <a:cubicBezTo>
                    <a:pt x="0" y="14204"/>
                    <a:pt x="8422" y="24221"/>
                    <a:pt x="19522" y="24221"/>
                  </a:cubicBezTo>
                  <a:cubicBezTo>
                    <a:pt x="19539" y="24221"/>
                    <a:pt x="19555" y="24221"/>
                    <a:pt x="19572" y="24221"/>
                  </a:cubicBezTo>
                  <a:cubicBezTo>
                    <a:pt x="20575" y="24221"/>
                    <a:pt x="21609" y="24130"/>
                    <a:pt x="22581" y="23978"/>
                  </a:cubicBezTo>
                  <a:cubicBezTo>
                    <a:pt x="24709" y="23643"/>
                    <a:pt x="26138" y="21668"/>
                    <a:pt x="25803" y="19570"/>
                  </a:cubicBezTo>
                  <a:cubicBezTo>
                    <a:pt x="25480" y="17713"/>
                    <a:pt x="23845" y="16403"/>
                    <a:pt x="22018" y="16403"/>
                  </a:cubicBezTo>
                  <a:cubicBezTo>
                    <a:pt x="21783" y="16403"/>
                    <a:pt x="21544" y="16425"/>
                    <a:pt x="21305" y="16470"/>
                  </a:cubicBezTo>
                  <a:cubicBezTo>
                    <a:pt x="20699" y="16575"/>
                    <a:pt x="20100" y="16625"/>
                    <a:pt x="19512" y="16625"/>
                  </a:cubicBezTo>
                  <a:cubicBezTo>
                    <a:pt x="13279" y="16625"/>
                    <a:pt x="8248" y="10968"/>
                    <a:pt x="9359" y="4525"/>
                  </a:cubicBezTo>
                  <a:cubicBezTo>
                    <a:pt x="9754" y="2427"/>
                    <a:pt x="8356" y="421"/>
                    <a:pt x="6259" y="56"/>
                  </a:cubicBezTo>
                  <a:cubicBezTo>
                    <a:pt x="6042" y="19"/>
                    <a:pt x="5826" y="1"/>
                    <a:pt x="5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2" name="Google Shape;5492;p32"/>
            <p:cNvSpPr/>
            <p:nvPr/>
          </p:nvSpPr>
          <p:spPr>
            <a:xfrm rot="-9911833">
              <a:off x="7069832" y="337194"/>
              <a:ext cx="190580" cy="182100"/>
            </a:xfrm>
            <a:custGeom>
              <a:avLst/>
              <a:gdLst/>
              <a:ahLst/>
              <a:cxnLst/>
              <a:rect l="l" t="t" r="r" b="b"/>
              <a:pathLst>
                <a:path w="5776" h="5519" extrusionOk="0">
                  <a:moveTo>
                    <a:pt x="2765" y="1"/>
                  </a:moveTo>
                  <a:cubicBezTo>
                    <a:pt x="1347" y="1"/>
                    <a:pt x="1" y="1095"/>
                    <a:pt x="1" y="2759"/>
                  </a:cubicBezTo>
                  <a:cubicBezTo>
                    <a:pt x="1" y="4423"/>
                    <a:pt x="1347" y="5518"/>
                    <a:pt x="2765" y="5518"/>
                  </a:cubicBezTo>
                  <a:cubicBezTo>
                    <a:pt x="3445" y="5518"/>
                    <a:pt x="4141" y="5266"/>
                    <a:pt x="4712" y="4705"/>
                  </a:cubicBezTo>
                  <a:cubicBezTo>
                    <a:pt x="5776" y="3641"/>
                    <a:pt x="5776" y="1878"/>
                    <a:pt x="4712" y="814"/>
                  </a:cubicBezTo>
                  <a:cubicBezTo>
                    <a:pt x="4141" y="252"/>
                    <a:pt x="3445" y="1"/>
                    <a:pt x="27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3" name="Google Shape;5493;p32"/>
            <p:cNvSpPr/>
            <p:nvPr/>
          </p:nvSpPr>
          <p:spPr>
            <a:xfrm rot="-9911833">
              <a:off x="7454331" y="997937"/>
              <a:ext cx="190580" cy="182067"/>
            </a:xfrm>
            <a:custGeom>
              <a:avLst/>
              <a:gdLst/>
              <a:ahLst/>
              <a:cxnLst/>
              <a:rect l="l" t="t" r="r" b="b"/>
              <a:pathLst>
                <a:path w="5776" h="5518" extrusionOk="0">
                  <a:moveTo>
                    <a:pt x="2755" y="0"/>
                  </a:moveTo>
                  <a:cubicBezTo>
                    <a:pt x="1347" y="0"/>
                    <a:pt x="0" y="1095"/>
                    <a:pt x="0" y="2759"/>
                  </a:cubicBezTo>
                  <a:cubicBezTo>
                    <a:pt x="0" y="4423"/>
                    <a:pt x="1347" y="5518"/>
                    <a:pt x="2755" y="5518"/>
                  </a:cubicBezTo>
                  <a:cubicBezTo>
                    <a:pt x="3430" y="5518"/>
                    <a:pt x="4120" y="5266"/>
                    <a:pt x="4681" y="4704"/>
                  </a:cubicBezTo>
                  <a:cubicBezTo>
                    <a:pt x="5776" y="3641"/>
                    <a:pt x="5776" y="1878"/>
                    <a:pt x="4681" y="814"/>
                  </a:cubicBezTo>
                  <a:cubicBezTo>
                    <a:pt x="4120" y="252"/>
                    <a:pt x="3430" y="0"/>
                    <a:pt x="27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4" name="Google Shape;5494;p32"/>
            <p:cNvSpPr/>
            <p:nvPr/>
          </p:nvSpPr>
          <p:spPr>
            <a:xfrm rot="-9911833">
              <a:off x="7394047" y="974014"/>
              <a:ext cx="321834" cy="233110"/>
            </a:xfrm>
            <a:custGeom>
              <a:avLst/>
              <a:gdLst/>
              <a:ahLst/>
              <a:cxnLst/>
              <a:rect l="l" t="t" r="r" b="b"/>
              <a:pathLst>
                <a:path w="9754" h="7065" extrusionOk="0">
                  <a:moveTo>
                    <a:pt x="4894" y="1532"/>
                  </a:moveTo>
                  <a:cubicBezTo>
                    <a:pt x="6687" y="1532"/>
                    <a:pt x="7599" y="3690"/>
                    <a:pt x="6323" y="4967"/>
                  </a:cubicBezTo>
                  <a:cubicBezTo>
                    <a:pt x="5918" y="5348"/>
                    <a:pt x="5415" y="5528"/>
                    <a:pt x="4920" y="5528"/>
                  </a:cubicBezTo>
                  <a:cubicBezTo>
                    <a:pt x="4152" y="5528"/>
                    <a:pt x="3403" y="5093"/>
                    <a:pt x="3070" y="4298"/>
                  </a:cubicBezTo>
                  <a:cubicBezTo>
                    <a:pt x="2523" y="2991"/>
                    <a:pt x="3496" y="1562"/>
                    <a:pt x="4894" y="1532"/>
                  </a:cubicBezTo>
                  <a:close/>
                  <a:moveTo>
                    <a:pt x="4952" y="0"/>
                  </a:moveTo>
                  <a:cubicBezTo>
                    <a:pt x="4506" y="0"/>
                    <a:pt x="4036" y="89"/>
                    <a:pt x="3557" y="286"/>
                  </a:cubicBezTo>
                  <a:cubicBezTo>
                    <a:pt x="0" y="1745"/>
                    <a:pt x="1064" y="7064"/>
                    <a:pt x="4894" y="7064"/>
                  </a:cubicBezTo>
                  <a:cubicBezTo>
                    <a:pt x="5836" y="7064"/>
                    <a:pt x="6718" y="6669"/>
                    <a:pt x="7386" y="6031"/>
                  </a:cubicBezTo>
                  <a:cubicBezTo>
                    <a:pt x="9753" y="3664"/>
                    <a:pt x="7820" y="0"/>
                    <a:pt x="49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5" name="Google Shape;5495;p32"/>
            <p:cNvSpPr/>
            <p:nvPr/>
          </p:nvSpPr>
          <p:spPr>
            <a:xfrm rot="-9911833">
              <a:off x="7009544" y="313303"/>
              <a:ext cx="321834" cy="233110"/>
            </a:xfrm>
            <a:custGeom>
              <a:avLst/>
              <a:gdLst/>
              <a:ahLst/>
              <a:cxnLst/>
              <a:rect l="l" t="t" r="r" b="b"/>
              <a:pathLst>
                <a:path w="9754" h="7065" extrusionOk="0">
                  <a:moveTo>
                    <a:pt x="4997" y="1560"/>
                  </a:moveTo>
                  <a:cubicBezTo>
                    <a:pt x="5502" y="1560"/>
                    <a:pt x="5953" y="1770"/>
                    <a:pt x="6323" y="2140"/>
                  </a:cubicBezTo>
                  <a:cubicBezTo>
                    <a:pt x="7667" y="3457"/>
                    <a:pt x="6567" y="5551"/>
                    <a:pt x="4924" y="5551"/>
                  </a:cubicBezTo>
                  <a:cubicBezTo>
                    <a:pt x="4671" y="5551"/>
                    <a:pt x="4406" y="5502"/>
                    <a:pt x="4134" y="5392"/>
                  </a:cubicBezTo>
                  <a:cubicBezTo>
                    <a:pt x="2128" y="4541"/>
                    <a:pt x="2736" y="1563"/>
                    <a:pt x="4894" y="1563"/>
                  </a:cubicBezTo>
                  <a:cubicBezTo>
                    <a:pt x="4929" y="1561"/>
                    <a:pt x="4963" y="1560"/>
                    <a:pt x="4997" y="1560"/>
                  </a:cubicBezTo>
                  <a:close/>
                  <a:moveTo>
                    <a:pt x="4953" y="0"/>
                  </a:moveTo>
                  <a:cubicBezTo>
                    <a:pt x="4506" y="0"/>
                    <a:pt x="4036" y="89"/>
                    <a:pt x="3557" y="286"/>
                  </a:cubicBezTo>
                  <a:cubicBezTo>
                    <a:pt x="1" y="1745"/>
                    <a:pt x="1064" y="7064"/>
                    <a:pt x="4894" y="7064"/>
                  </a:cubicBezTo>
                  <a:cubicBezTo>
                    <a:pt x="5837" y="7064"/>
                    <a:pt x="6718" y="6699"/>
                    <a:pt x="7387" y="6031"/>
                  </a:cubicBezTo>
                  <a:cubicBezTo>
                    <a:pt x="9754" y="3664"/>
                    <a:pt x="7820" y="0"/>
                    <a:pt x="4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96" name="Google Shape;5496;p32"/>
          <p:cNvGrpSpPr/>
          <p:nvPr/>
        </p:nvGrpSpPr>
        <p:grpSpPr>
          <a:xfrm rot="-4845530" flipH="1">
            <a:off x="431679" y="482842"/>
            <a:ext cx="1021250" cy="977007"/>
            <a:chOff x="6868941" y="265923"/>
            <a:chExt cx="1037994" cy="993025"/>
          </a:xfrm>
        </p:grpSpPr>
        <p:sp>
          <p:nvSpPr>
            <p:cNvPr id="5497" name="Google Shape;5497;p32"/>
            <p:cNvSpPr/>
            <p:nvPr/>
          </p:nvSpPr>
          <p:spPr>
            <a:xfrm rot="-9911833">
              <a:off x="6986681" y="384548"/>
              <a:ext cx="778288" cy="745689"/>
            </a:xfrm>
            <a:custGeom>
              <a:avLst/>
              <a:gdLst/>
              <a:ahLst/>
              <a:cxnLst/>
              <a:rect l="l" t="t" r="r" b="b"/>
              <a:pathLst>
                <a:path w="23588" h="22600" extrusionOk="0">
                  <a:moveTo>
                    <a:pt x="3956" y="1"/>
                  </a:moveTo>
                  <a:cubicBezTo>
                    <a:pt x="2490" y="1"/>
                    <a:pt x="1215" y="1033"/>
                    <a:pt x="942" y="2505"/>
                  </a:cubicBezTo>
                  <a:cubicBezTo>
                    <a:pt x="0" y="8006"/>
                    <a:pt x="1794" y="13629"/>
                    <a:pt x="5745" y="17581"/>
                  </a:cubicBezTo>
                  <a:cubicBezTo>
                    <a:pt x="9002" y="20813"/>
                    <a:pt x="13375" y="22600"/>
                    <a:pt x="17893" y="22600"/>
                  </a:cubicBezTo>
                  <a:cubicBezTo>
                    <a:pt x="18855" y="22600"/>
                    <a:pt x="19824" y="22518"/>
                    <a:pt x="20791" y="22353"/>
                  </a:cubicBezTo>
                  <a:cubicBezTo>
                    <a:pt x="22463" y="22079"/>
                    <a:pt x="23587" y="20499"/>
                    <a:pt x="23314" y="18827"/>
                  </a:cubicBezTo>
                  <a:cubicBezTo>
                    <a:pt x="23043" y="17367"/>
                    <a:pt x="21762" y="16315"/>
                    <a:pt x="20327" y="16315"/>
                  </a:cubicBezTo>
                  <a:cubicBezTo>
                    <a:pt x="20149" y="16315"/>
                    <a:pt x="19969" y="16331"/>
                    <a:pt x="19788" y="16365"/>
                  </a:cubicBezTo>
                  <a:cubicBezTo>
                    <a:pt x="19137" y="16477"/>
                    <a:pt x="18494" y="16531"/>
                    <a:pt x="17863" y="16531"/>
                  </a:cubicBezTo>
                  <a:cubicBezTo>
                    <a:pt x="11149" y="16531"/>
                    <a:pt x="5763" y="10428"/>
                    <a:pt x="6930" y="3538"/>
                  </a:cubicBezTo>
                  <a:cubicBezTo>
                    <a:pt x="7204" y="1897"/>
                    <a:pt x="6110" y="316"/>
                    <a:pt x="4468" y="43"/>
                  </a:cubicBezTo>
                  <a:cubicBezTo>
                    <a:pt x="4296" y="14"/>
                    <a:pt x="4125" y="1"/>
                    <a:pt x="3956" y="1"/>
                  </a:cubicBezTo>
                  <a:close/>
                </a:path>
              </a:pathLst>
            </a:custGeom>
            <a:solidFill>
              <a:srgbClr val="3889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32"/>
            <p:cNvSpPr/>
            <p:nvPr/>
          </p:nvSpPr>
          <p:spPr>
            <a:xfrm rot="-9911833">
              <a:off x="6956725" y="362832"/>
              <a:ext cx="862425" cy="799207"/>
            </a:xfrm>
            <a:custGeom>
              <a:avLst/>
              <a:gdLst/>
              <a:ahLst/>
              <a:cxnLst/>
              <a:rect l="l" t="t" r="r" b="b"/>
              <a:pathLst>
                <a:path w="26138" h="24222" extrusionOk="0">
                  <a:moveTo>
                    <a:pt x="5621" y="1607"/>
                  </a:moveTo>
                  <a:cubicBezTo>
                    <a:pt x="5742" y="1607"/>
                    <a:pt x="5864" y="1607"/>
                    <a:pt x="5985" y="1637"/>
                  </a:cubicBezTo>
                  <a:cubicBezTo>
                    <a:pt x="7232" y="1850"/>
                    <a:pt x="8052" y="3005"/>
                    <a:pt x="7870" y="4251"/>
                  </a:cubicBezTo>
                  <a:cubicBezTo>
                    <a:pt x="6592" y="11639"/>
                    <a:pt x="12344" y="18138"/>
                    <a:pt x="19514" y="18138"/>
                  </a:cubicBezTo>
                  <a:cubicBezTo>
                    <a:pt x="20191" y="18138"/>
                    <a:pt x="20881" y="18080"/>
                    <a:pt x="21578" y="17959"/>
                  </a:cubicBezTo>
                  <a:cubicBezTo>
                    <a:pt x="21722" y="17931"/>
                    <a:pt x="21865" y="17918"/>
                    <a:pt x="22006" y="17918"/>
                  </a:cubicBezTo>
                  <a:cubicBezTo>
                    <a:pt x="23085" y="17918"/>
                    <a:pt x="24035" y="18711"/>
                    <a:pt x="24223" y="19814"/>
                  </a:cubicBezTo>
                  <a:cubicBezTo>
                    <a:pt x="24436" y="21090"/>
                    <a:pt x="23584" y="22276"/>
                    <a:pt x="22338" y="22458"/>
                  </a:cubicBezTo>
                  <a:cubicBezTo>
                    <a:pt x="21404" y="22620"/>
                    <a:pt x="20465" y="22700"/>
                    <a:pt x="19533" y="22700"/>
                  </a:cubicBezTo>
                  <a:cubicBezTo>
                    <a:pt x="15218" y="22700"/>
                    <a:pt x="11030" y="20998"/>
                    <a:pt x="7931" y="17899"/>
                  </a:cubicBezTo>
                  <a:cubicBezTo>
                    <a:pt x="4162" y="14130"/>
                    <a:pt x="2459" y="8750"/>
                    <a:pt x="3371" y="3491"/>
                  </a:cubicBezTo>
                  <a:cubicBezTo>
                    <a:pt x="3554" y="2397"/>
                    <a:pt x="4496" y="1607"/>
                    <a:pt x="5621" y="1607"/>
                  </a:cubicBezTo>
                  <a:close/>
                  <a:moveTo>
                    <a:pt x="5613" y="1"/>
                  </a:moveTo>
                  <a:cubicBezTo>
                    <a:pt x="3771" y="1"/>
                    <a:pt x="2154" y="1368"/>
                    <a:pt x="1882" y="3248"/>
                  </a:cubicBezTo>
                  <a:cubicBezTo>
                    <a:pt x="0" y="14204"/>
                    <a:pt x="8422" y="24221"/>
                    <a:pt x="19522" y="24221"/>
                  </a:cubicBezTo>
                  <a:cubicBezTo>
                    <a:pt x="19539" y="24221"/>
                    <a:pt x="19555" y="24221"/>
                    <a:pt x="19572" y="24221"/>
                  </a:cubicBezTo>
                  <a:cubicBezTo>
                    <a:pt x="20575" y="24221"/>
                    <a:pt x="21609" y="24130"/>
                    <a:pt x="22581" y="23978"/>
                  </a:cubicBezTo>
                  <a:cubicBezTo>
                    <a:pt x="24709" y="23643"/>
                    <a:pt x="26138" y="21668"/>
                    <a:pt x="25803" y="19570"/>
                  </a:cubicBezTo>
                  <a:cubicBezTo>
                    <a:pt x="25480" y="17713"/>
                    <a:pt x="23845" y="16403"/>
                    <a:pt x="22018" y="16403"/>
                  </a:cubicBezTo>
                  <a:cubicBezTo>
                    <a:pt x="21783" y="16403"/>
                    <a:pt x="21544" y="16425"/>
                    <a:pt x="21305" y="16470"/>
                  </a:cubicBezTo>
                  <a:cubicBezTo>
                    <a:pt x="20699" y="16575"/>
                    <a:pt x="20100" y="16625"/>
                    <a:pt x="19512" y="16625"/>
                  </a:cubicBezTo>
                  <a:cubicBezTo>
                    <a:pt x="13279" y="16625"/>
                    <a:pt x="8248" y="10968"/>
                    <a:pt x="9359" y="4525"/>
                  </a:cubicBezTo>
                  <a:cubicBezTo>
                    <a:pt x="9754" y="2427"/>
                    <a:pt x="8356" y="421"/>
                    <a:pt x="6259" y="56"/>
                  </a:cubicBezTo>
                  <a:cubicBezTo>
                    <a:pt x="6042" y="19"/>
                    <a:pt x="5826" y="1"/>
                    <a:pt x="561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32"/>
            <p:cNvSpPr/>
            <p:nvPr/>
          </p:nvSpPr>
          <p:spPr>
            <a:xfrm rot="-9911833">
              <a:off x="7069832" y="337194"/>
              <a:ext cx="190580" cy="182100"/>
            </a:xfrm>
            <a:custGeom>
              <a:avLst/>
              <a:gdLst/>
              <a:ahLst/>
              <a:cxnLst/>
              <a:rect l="l" t="t" r="r" b="b"/>
              <a:pathLst>
                <a:path w="5776" h="5519" extrusionOk="0">
                  <a:moveTo>
                    <a:pt x="2765" y="1"/>
                  </a:moveTo>
                  <a:cubicBezTo>
                    <a:pt x="1347" y="1"/>
                    <a:pt x="1" y="1095"/>
                    <a:pt x="1" y="2759"/>
                  </a:cubicBezTo>
                  <a:cubicBezTo>
                    <a:pt x="1" y="4423"/>
                    <a:pt x="1347" y="5518"/>
                    <a:pt x="2765" y="5518"/>
                  </a:cubicBezTo>
                  <a:cubicBezTo>
                    <a:pt x="3445" y="5518"/>
                    <a:pt x="4141" y="5266"/>
                    <a:pt x="4712" y="4705"/>
                  </a:cubicBezTo>
                  <a:cubicBezTo>
                    <a:pt x="5776" y="3641"/>
                    <a:pt x="5776" y="1878"/>
                    <a:pt x="4712" y="814"/>
                  </a:cubicBezTo>
                  <a:cubicBezTo>
                    <a:pt x="4141" y="252"/>
                    <a:pt x="3445" y="1"/>
                    <a:pt x="276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32"/>
            <p:cNvSpPr/>
            <p:nvPr/>
          </p:nvSpPr>
          <p:spPr>
            <a:xfrm rot="-9911833">
              <a:off x="7009544" y="313303"/>
              <a:ext cx="321834" cy="233110"/>
            </a:xfrm>
            <a:custGeom>
              <a:avLst/>
              <a:gdLst/>
              <a:ahLst/>
              <a:cxnLst/>
              <a:rect l="l" t="t" r="r" b="b"/>
              <a:pathLst>
                <a:path w="9754" h="7065" extrusionOk="0">
                  <a:moveTo>
                    <a:pt x="4997" y="1560"/>
                  </a:moveTo>
                  <a:cubicBezTo>
                    <a:pt x="5502" y="1560"/>
                    <a:pt x="5953" y="1770"/>
                    <a:pt x="6323" y="2140"/>
                  </a:cubicBezTo>
                  <a:cubicBezTo>
                    <a:pt x="7667" y="3457"/>
                    <a:pt x="6567" y="5551"/>
                    <a:pt x="4924" y="5551"/>
                  </a:cubicBezTo>
                  <a:cubicBezTo>
                    <a:pt x="4671" y="5551"/>
                    <a:pt x="4406" y="5502"/>
                    <a:pt x="4134" y="5392"/>
                  </a:cubicBezTo>
                  <a:cubicBezTo>
                    <a:pt x="2128" y="4541"/>
                    <a:pt x="2736" y="1563"/>
                    <a:pt x="4894" y="1563"/>
                  </a:cubicBezTo>
                  <a:cubicBezTo>
                    <a:pt x="4929" y="1561"/>
                    <a:pt x="4963" y="1560"/>
                    <a:pt x="4997" y="1560"/>
                  </a:cubicBezTo>
                  <a:close/>
                  <a:moveTo>
                    <a:pt x="4953" y="0"/>
                  </a:moveTo>
                  <a:cubicBezTo>
                    <a:pt x="4506" y="0"/>
                    <a:pt x="4036" y="89"/>
                    <a:pt x="3557" y="286"/>
                  </a:cubicBezTo>
                  <a:cubicBezTo>
                    <a:pt x="1" y="1745"/>
                    <a:pt x="1064" y="7064"/>
                    <a:pt x="4894" y="7064"/>
                  </a:cubicBezTo>
                  <a:cubicBezTo>
                    <a:pt x="5837" y="7064"/>
                    <a:pt x="6718" y="6699"/>
                    <a:pt x="7387" y="6031"/>
                  </a:cubicBezTo>
                  <a:cubicBezTo>
                    <a:pt x="9754" y="3664"/>
                    <a:pt x="7820" y="0"/>
                    <a:pt x="4953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32"/>
            <p:cNvSpPr/>
            <p:nvPr/>
          </p:nvSpPr>
          <p:spPr>
            <a:xfrm rot="-9911833">
              <a:off x="7454331" y="997937"/>
              <a:ext cx="190580" cy="182067"/>
            </a:xfrm>
            <a:custGeom>
              <a:avLst/>
              <a:gdLst/>
              <a:ahLst/>
              <a:cxnLst/>
              <a:rect l="l" t="t" r="r" b="b"/>
              <a:pathLst>
                <a:path w="5776" h="5518" extrusionOk="0">
                  <a:moveTo>
                    <a:pt x="2755" y="0"/>
                  </a:moveTo>
                  <a:cubicBezTo>
                    <a:pt x="1347" y="0"/>
                    <a:pt x="0" y="1095"/>
                    <a:pt x="0" y="2759"/>
                  </a:cubicBezTo>
                  <a:cubicBezTo>
                    <a:pt x="0" y="4423"/>
                    <a:pt x="1347" y="5518"/>
                    <a:pt x="2755" y="5518"/>
                  </a:cubicBezTo>
                  <a:cubicBezTo>
                    <a:pt x="3430" y="5518"/>
                    <a:pt x="4120" y="5266"/>
                    <a:pt x="4681" y="4704"/>
                  </a:cubicBezTo>
                  <a:cubicBezTo>
                    <a:pt x="5776" y="3641"/>
                    <a:pt x="5776" y="1878"/>
                    <a:pt x="4681" y="814"/>
                  </a:cubicBezTo>
                  <a:cubicBezTo>
                    <a:pt x="4120" y="252"/>
                    <a:pt x="3430" y="0"/>
                    <a:pt x="275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32"/>
            <p:cNvSpPr/>
            <p:nvPr/>
          </p:nvSpPr>
          <p:spPr>
            <a:xfrm rot="-9911833">
              <a:off x="7394047" y="974014"/>
              <a:ext cx="321834" cy="233110"/>
            </a:xfrm>
            <a:custGeom>
              <a:avLst/>
              <a:gdLst/>
              <a:ahLst/>
              <a:cxnLst/>
              <a:rect l="l" t="t" r="r" b="b"/>
              <a:pathLst>
                <a:path w="9754" h="7065" extrusionOk="0">
                  <a:moveTo>
                    <a:pt x="4894" y="1532"/>
                  </a:moveTo>
                  <a:cubicBezTo>
                    <a:pt x="6687" y="1532"/>
                    <a:pt x="7599" y="3690"/>
                    <a:pt x="6323" y="4967"/>
                  </a:cubicBezTo>
                  <a:cubicBezTo>
                    <a:pt x="5918" y="5348"/>
                    <a:pt x="5415" y="5528"/>
                    <a:pt x="4920" y="5528"/>
                  </a:cubicBezTo>
                  <a:cubicBezTo>
                    <a:pt x="4152" y="5528"/>
                    <a:pt x="3403" y="5093"/>
                    <a:pt x="3070" y="4298"/>
                  </a:cubicBezTo>
                  <a:cubicBezTo>
                    <a:pt x="2523" y="2991"/>
                    <a:pt x="3496" y="1562"/>
                    <a:pt x="4894" y="1532"/>
                  </a:cubicBezTo>
                  <a:close/>
                  <a:moveTo>
                    <a:pt x="4952" y="0"/>
                  </a:moveTo>
                  <a:cubicBezTo>
                    <a:pt x="4506" y="0"/>
                    <a:pt x="4036" y="89"/>
                    <a:pt x="3557" y="286"/>
                  </a:cubicBezTo>
                  <a:cubicBezTo>
                    <a:pt x="0" y="1745"/>
                    <a:pt x="1064" y="7064"/>
                    <a:pt x="4894" y="7064"/>
                  </a:cubicBezTo>
                  <a:cubicBezTo>
                    <a:pt x="5836" y="7064"/>
                    <a:pt x="6718" y="6669"/>
                    <a:pt x="7386" y="6031"/>
                  </a:cubicBezTo>
                  <a:cubicBezTo>
                    <a:pt x="9753" y="3664"/>
                    <a:pt x="7820" y="0"/>
                    <a:pt x="4952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3" name="Google Shape;5503;p32"/>
          <p:cNvGrpSpPr/>
          <p:nvPr/>
        </p:nvGrpSpPr>
        <p:grpSpPr>
          <a:xfrm rot="5400000" flipH="1">
            <a:off x="7582777" y="-651458"/>
            <a:ext cx="1262850" cy="2349384"/>
            <a:chOff x="7133475" y="-152400"/>
            <a:chExt cx="2090119" cy="3889065"/>
          </a:xfrm>
        </p:grpSpPr>
        <p:sp>
          <p:nvSpPr>
            <p:cNvPr id="5504" name="Google Shape;5504;p32"/>
            <p:cNvSpPr/>
            <p:nvPr/>
          </p:nvSpPr>
          <p:spPr>
            <a:xfrm>
              <a:off x="7133475" y="-152400"/>
              <a:ext cx="2090118" cy="3889065"/>
            </a:xfrm>
            <a:custGeom>
              <a:avLst/>
              <a:gdLst/>
              <a:ahLst/>
              <a:cxnLst/>
              <a:rect l="l" t="t" r="r" b="b"/>
              <a:pathLst>
                <a:path w="49961" h="92962" extrusionOk="0">
                  <a:moveTo>
                    <a:pt x="16101" y="0"/>
                  </a:moveTo>
                  <a:lnTo>
                    <a:pt x="1" y="45571"/>
                  </a:lnTo>
                  <a:lnTo>
                    <a:pt x="49961" y="92961"/>
                  </a:lnTo>
                  <a:lnTo>
                    <a:pt x="499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32"/>
            <p:cNvSpPr/>
            <p:nvPr/>
          </p:nvSpPr>
          <p:spPr>
            <a:xfrm>
              <a:off x="7151548" y="-152400"/>
              <a:ext cx="2072046" cy="3887141"/>
            </a:xfrm>
            <a:custGeom>
              <a:avLst/>
              <a:gdLst/>
              <a:ahLst/>
              <a:cxnLst/>
              <a:rect l="l" t="t" r="r" b="b"/>
              <a:pathLst>
                <a:path w="49529" h="92916" extrusionOk="0">
                  <a:moveTo>
                    <a:pt x="26834" y="1274"/>
                  </a:moveTo>
                  <a:lnTo>
                    <a:pt x="26834" y="7323"/>
                  </a:lnTo>
                  <a:lnTo>
                    <a:pt x="20785" y="7323"/>
                  </a:lnTo>
                  <a:lnTo>
                    <a:pt x="20785" y="1274"/>
                  </a:lnTo>
                  <a:close/>
                  <a:moveTo>
                    <a:pt x="34020" y="1274"/>
                  </a:moveTo>
                  <a:lnTo>
                    <a:pt x="34020" y="7323"/>
                  </a:lnTo>
                  <a:lnTo>
                    <a:pt x="27971" y="7323"/>
                  </a:lnTo>
                  <a:lnTo>
                    <a:pt x="27971" y="1274"/>
                  </a:lnTo>
                  <a:close/>
                  <a:moveTo>
                    <a:pt x="41206" y="1274"/>
                  </a:moveTo>
                  <a:lnTo>
                    <a:pt x="41206" y="7323"/>
                  </a:lnTo>
                  <a:lnTo>
                    <a:pt x="35157" y="7323"/>
                  </a:lnTo>
                  <a:lnTo>
                    <a:pt x="35157" y="1274"/>
                  </a:lnTo>
                  <a:close/>
                  <a:moveTo>
                    <a:pt x="48392" y="1274"/>
                  </a:moveTo>
                  <a:lnTo>
                    <a:pt x="48392" y="7323"/>
                  </a:lnTo>
                  <a:lnTo>
                    <a:pt x="42365" y="7323"/>
                  </a:lnTo>
                  <a:lnTo>
                    <a:pt x="42365" y="1274"/>
                  </a:lnTo>
                  <a:close/>
                  <a:moveTo>
                    <a:pt x="19648" y="8460"/>
                  </a:moveTo>
                  <a:lnTo>
                    <a:pt x="19648" y="14486"/>
                  </a:lnTo>
                  <a:lnTo>
                    <a:pt x="13599" y="14486"/>
                  </a:lnTo>
                  <a:lnTo>
                    <a:pt x="13599" y="8460"/>
                  </a:lnTo>
                  <a:close/>
                  <a:moveTo>
                    <a:pt x="26834" y="8460"/>
                  </a:moveTo>
                  <a:lnTo>
                    <a:pt x="26834" y="14486"/>
                  </a:lnTo>
                  <a:lnTo>
                    <a:pt x="20785" y="14486"/>
                  </a:lnTo>
                  <a:lnTo>
                    <a:pt x="20785" y="8460"/>
                  </a:lnTo>
                  <a:close/>
                  <a:moveTo>
                    <a:pt x="34020" y="8460"/>
                  </a:moveTo>
                  <a:lnTo>
                    <a:pt x="34020" y="14486"/>
                  </a:lnTo>
                  <a:lnTo>
                    <a:pt x="27971" y="14486"/>
                  </a:lnTo>
                  <a:lnTo>
                    <a:pt x="27971" y="8460"/>
                  </a:lnTo>
                  <a:close/>
                  <a:moveTo>
                    <a:pt x="41206" y="8460"/>
                  </a:moveTo>
                  <a:lnTo>
                    <a:pt x="41206" y="14486"/>
                  </a:lnTo>
                  <a:lnTo>
                    <a:pt x="35157" y="14486"/>
                  </a:lnTo>
                  <a:lnTo>
                    <a:pt x="35157" y="8460"/>
                  </a:lnTo>
                  <a:close/>
                  <a:moveTo>
                    <a:pt x="48392" y="8460"/>
                  </a:moveTo>
                  <a:lnTo>
                    <a:pt x="48392" y="14486"/>
                  </a:lnTo>
                  <a:lnTo>
                    <a:pt x="42365" y="14486"/>
                  </a:lnTo>
                  <a:lnTo>
                    <a:pt x="42365" y="8460"/>
                  </a:lnTo>
                  <a:close/>
                  <a:moveTo>
                    <a:pt x="19648" y="15645"/>
                  </a:moveTo>
                  <a:lnTo>
                    <a:pt x="19648" y="21671"/>
                  </a:lnTo>
                  <a:lnTo>
                    <a:pt x="13599" y="21671"/>
                  </a:lnTo>
                  <a:lnTo>
                    <a:pt x="13599" y="15645"/>
                  </a:lnTo>
                  <a:close/>
                  <a:moveTo>
                    <a:pt x="26834" y="15645"/>
                  </a:moveTo>
                  <a:lnTo>
                    <a:pt x="26834" y="21671"/>
                  </a:lnTo>
                  <a:lnTo>
                    <a:pt x="20785" y="21671"/>
                  </a:lnTo>
                  <a:lnTo>
                    <a:pt x="20785" y="15645"/>
                  </a:lnTo>
                  <a:close/>
                  <a:moveTo>
                    <a:pt x="34020" y="15645"/>
                  </a:moveTo>
                  <a:lnTo>
                    <a:pt x="34020" y="21671"/>
                  </a:lnTo>
                  <a:lnTo>
                    <a:pt x="27971" y="21671"/>
                  </a:lnTo>
                  <a:lnTo>
                    <a:pt x="27971" y="15645"/>
                  </a:lnTo>
                  <a:close/>
                  <a:moveTo>
                    <a:pt x="41206" y="15645"/>
                  </a:moveTo>
                  <a:lnTo>
                    <a:pt x="41206" y="21671"/>
                  </a:lnTo>
                  <a:lnTo>
                    <a:pt x="35157" y="21671"/>
                  </a:lnTo>
                  <a:lnTo>
                    <a:pt x="35157" y="15645"/>
                  </a:lnTo>
                  <a:close/>
                  <a:moveTo>
                    <a:pt x="48392" y="15645"/>
                  </a:moveTo>
                  <a:lnTo>
                    <a:pt x="48392" y="21671"/>
                  </a:lnTo>
                  <a:lnTo>
                    <a:pt x="42365" y="21671"/>
                  </a:lnTo>
                  <a:lnTo>
                    <a:pt x="42365" y="15645"/>
                  </a:lnTo>
                  <a:close/>
                  <a:moveTo>
                    <a:pt x="19648" y="22808"/>
                  </a:moveTo>
                  <a:lnTo>
                    <a:pt x="19648" y="28835"/>
                  </a:lnTo>
                  <a:lnTo>
                    <a:pt x="13599" y="28835"/>
                  </a:lnTo>
                  <a:lnTo>
                    <a:pt x="13599" y="22808"/>
                  </a:lnTo>
                  <a:close/>
                  <a:moveTo>
                    <a:pt x="26834" y="22808"/>
                  </a:moveTo>
                  <a:lnTo>
                    <a:pt x="26834" y="28835"/>
                  </a:lnTo>
                  <a:lnTo>
                    <a:pt x="20785" y="28835"/>
                  </a:lnTo>
                  <a:lnTo>
                    <a:pt x="20785" y="22808"/>
                  </a:lnTo>
                  <a:close/>
                  <a:moveTo>
                    <a:pt x="34020" y="22808"/>
                  </a:moveTo>
                  <a:lnTo>
                    <a:pt x="34020" y="28835"/>
                  </a:lnTo>
                  <a:lnTo>
                    <a:pt x="27971" y="28835"/>
                  </a:lnTo>
                  <a:lnTo>
                    <a:pt x="27971" y="22808"/>
                  </a:lnTo>
                  <a:close/>
                  <a:moveTo>
                    <a:pt x="41206" y="22808"/>
                  </a:moveTo>
                  <a:lnTo>
                    <a:pt x="41206" y="28835"/>
                  </a:lnTo>
                  <a:lnTo>
                    <a:pt x="35157" y="28835"/>
                  </a:lnTo>
                  <a:lnTo>
                    <a:pt x="35157" y="22808"/>
                  </a:lnTo>
                  <a:close/>
                  <a:moveTo>
                    <a:pt x="48392" y="22808"/>
                  </a:moveTo>
                  <a:lnTo>
                    <a:pt x="48392" y="28835"/>
                  </a:lnTo>
                  <a:lnTo>
                    <a:pt x="42365" y="28835"/>
                  </a:lnTo>
                  <a:lnTo>
                    <a:pt x="42365" y="22808"/>
                  </a:lnTo>
                  <a:close/>
                  <a:moveTo>
                    <a:pt x="12462" y="29994"/>
                  </a:moveTo>
                  <a:lnTo>
                    <a:pt x="12462" y="36020"/>
                  </a:lnTo>
                  <a:lnTo>
                    <a:pt x="6414" y="36020"/>
                  </a:lnTo>
                  <a:lnTo>
                    <a:pt x="6414" y="29994"/>
                  </a:lnTo>
                  <a:close/>
                  <a:moveTo>
                    <a:pt x="19648" y="29994"/>
                  </a:moveTo>
                  <a:lnTo>
                    <a:pt x="19648" y="36020"/>
                  </a:lnTo>
                  <a:lnTo>
                    <a:pt x="13599" y="36020"/>
                  </a:lnTo>
                  <a:lnTo>
                    <a:pt x="13599" y="29994"/>
                  </a:lnTo>
                  <a:close/>
                  <a:moveTo>
                    <a:pt x="26834" y="29994"/>
                  </a:moveTo>
                  <a:lnTo>
                    <a:pt x="26834" y="36020"/>
                  </a:lnTo>
                  <a:lnTo>
                    <a:pt x="20785" y="36020"/>
                  </a:lnTo>
                  <a:lnTo>
                    <a:pt x="20785" y="29994"/>
                  </a:lnTo>
                  <a:close/>
                  <a:moveTo>
                    <a:pt x="34020" y="29994"/>
                  </a:moveTo>
                  <a:lnTo>
                    <a:pt x="34020" y="36020"/>
                  </a:lnTo>
                  <a:lnTo>
                    <a:pt x="27971" y="36020"/>
                  </a:lnTo>
                  <a:lnTo>
                    <a:pt x="27971" y="29994"/>
                  </a:lnTo>
                  <a:close/>
                  <a:moveTo>
                    <a:pt x="41206" y="29994"/>
                  </a:moveTo>
                  <a:lnTo>
                    <a:pt x="41206" y="36020"/>
                  </a:lnTo>
                  <a:lnTo>
                    <a:pt x="35157" y="36020"/>
                  </a:lnTo>
                  <a:lnTo>
                    <a:pt x="35157" y="29994"/>
                  </a:lnTo>
                  <a:close/>
                  <a:moveTo>
                    <a:pt x="48392" y="29994"/>
                  </a:moveTo>
                  <a:lnTo>
                    <a:pt x="48392" y="36020"/>
                  </a:lnTo>
                  <a:lnTo>
                    <a:pt x="42365" y="36020"/>
                  </a:lnTo>
                  <a:lnTo>
                    <a:pt x="42365" y="29994"/>
                  </a:lnTo>
                  <a:close/>
                  <a:moveTo>
                    <a:pt x="12462" y="37157"/>
                  </a:moveTo>
                  <a:lnTo>
                    <a:pt x="12462" y="43183"/>
                  </a:lnTo>
                  <a:lnTo>
                    <a:pt x="6414" y="43183"/>
                  </a:lnTo>
                  <a:lnTo>
                    <a:pt x="6414" y="37157"/>
                  </a:lnTo>
                  <a:close/>
                  <a:moveTo>
                    <a:pt x="19648" y="37157"/>
                  </a:moveTo>
                  <a:lnTo>
                    <a:pt x="19648" y="43183"/>
                  </a:lnTo>
                  <a:lnTo>
                    <a:pt x="13599" y="43183"/>
                  </a:lnTo>
                  <a:lnTo>
                    <a:pt x="13599" y="37157"/>
                  </a:lnTo>
                  <a:close/>
                  <a:moveTo>
                    <a:pt x="26834" y="37157"/>
                  </a:moveTo>
                  <a:lnTo>
                    <a:pt x="26834" y="43183"/>
                  </a:lnTo>
                  <a:lnTo>
                    <a:pt x="20785" y="43183"/>
                  </a:lnTo>
                  <a:lnTo>
                    <a:pt x="20785" y="37157"/>
                  </a:lnTo>
                  <a:close/>
                  <a:moveTo>
                    <a:pt x="34020" y="37157"/>
                  </a:moveTo>
                  <a:lnTo>
                    <a:pt x="34020" y="43183"/>
                  </a:lnTo>
                  <a:lnTo>
                    <a:pt x="27971" y="43183"/>
                  </a:lnTo>
                  <a:lnTo>
                    <a:pt x="27971" y="37157"/>
                  </a:lnTo>
                  <a:close/>
                  <a:moveTo>
                    <a:pt x="41206" y="37157"/>
                  </a:moveTo>
                  <a:lnTo>
                    <a:pt x="41206" y="43183"/>
                  </a:lnTo>
                  <a:lnTo>
                    <a:pt x="35157" y="43183"/>
                  </a:lnTo>
                  <a:lnTo>
                    <a:pt x="35157" y="37157"/>
                  </a:lnTo>
                  <a:close/>
                  <a:moveTo>
                    <a:pt x="48392" y="37157"/>
                  </a:moveTo>
                  <a:lnTo>
                    <a:pt x="48392" y="43183"/>
                  </a:lnTo>
                  <a:lnTo>
                    <a:pt x="42365" y="43183"/>
                  </a:lnTo>
                  <a:lnTo>
                    <a:pt x="42365" y="37157"/>
                  </a:lnTo>
                  <a:close/>
                  <a:moveTo>
                    <a:pt x="12462" y="44343"/>
                  </a:moveTo>
                  <a:lnTo>
                    <a:pt x="12462" y="50369"/>
                  </a:lnTo>
                  <a:lnTo>
                    <a:pt x="6414" y="50369"/>
                  </a:lnTo>
                  <a:lnTo>
                    <a:pt x="6414" y="44343"/>
                  </a:lnTo>
                  <a:close/>
                  <a:moveTo>
                    <a:pt x="19648" y="44343"/>
                  </a:moveTo>
                  <a:lnTo>
                    <a:pt x="19648" y="50369"/>
                  </a:lnTo>
                  <a:lnTo>
                    <a:pt x="13599" y="50369"/>
                  </a:lnTo>
                  <a:lnTo>
                    <a:pt x="13599" y="44343"/>
                  </a:lnTo>
                  <a:close/>
                  <a:moveTo>
                    <a:pt x="26834" y="44343"/>
                  </a:moveTo>
                  <a:lnTo>
                    <a:pt x="26834" y="50369"/>
                  </a:lnTo>
                  <a:lnTo>
                    <a:pt x="20785" y="50369"/>
                  </a:lnTo>
                  <a:lnTo>
                    <a:pt x="20785" y="44343"/>
                  </a:lnTo>
                  <a:close/>
                  <a:moveTo>
                    <a:pt x="34020" y="44343"/>
                  </a:moveTo>
                  <a:lnTo>
                    <a:pt x="34020" y="50369"/>
                  </a:lnTo>
                  <a:lnTo>
                    <a:pt x="27971" y="50369"/>
                  </a:lnTo>
                  <a:lnTo>
                    <a:pt x="27971" y="44343"/>
                  </a:lnTo>
                  <a:close/>
                  <a:moveTo>
                    <a:pt x="41206" y="44343"/>
                  </a:moveTo>
                  <a:lnTo>
                    <a:pt x="41206" y="50369"/>
                  </a:lnTo>
                  <a:lnTo>
                    <a:pt x="35157" y="50369"/>
                  </a:lnTo>
                  <a:lnTo>
                    <a:pt x="35157" y="44343"/>
                  </a:lnTo>
                  <a:close/>
                  <a:moveTo>
                    <a:pt x="48392" y="44343"/>
                  </a:moveTo>
                  <a:lnTo>
                    <a:pt x="48392" y="50369"/>
                  </a:lnTo>
                  <a:lnTo>
                    <a:pt x="42365" y="50369"/>
                  </a:lnTo>
                  <a:lnTo>
                    <a:pt x="42365" y="44343"/>
                  </a:lnTo>
                  <a:close/>
                  <a:moveTo>
                    <a:pt x="19648" y="51506"/>
                  </a:moveTo>
                  <a:lnTo>
                    <a:pt x="19648" y="57532"/>
                  </a:lnTo>
                  <a:lnTo>
                    <a:pt x="13599" y="57532"/>
                  </a:lnTo>
                  <a:lnTo>
                    <a:pt x="13599" y="51506"/>
                  </a:lnTo>
                  <a:close/>
                  <a:moveTo>
                    <a:pt x="26834" y="51506"/>
                  </a:moveTo>
                  <a:lnTo>
                    <a:pt x="26834" y="57532"/>
                  </a:lnTo>
                  <a:lnTo>
                    <a:pt x="20785" y="57532"/>
                  </a:lnTo>
                  <a:lnTo>
                    <a:pt x="20785" y="51506"/>
                  </a:lnTo>
                  <a:close/>
                  <a:moveTo>
                    <a:pt x="34020" y="51506"/>
                  </a:moveTo>
                  <a:lnTo>
                    <a:pt x="34020" y="57532"/>
                  </a:lnTo>
                  <a:lnTo>
                    <a:pt x="27971" y="57532"/>
                  </a:lnTo>
                  <a:lnTo>
                    <a:pt x="27971" y="51506"/>
                  </a:lnTo>
                  <a:close/>
                  <a:moveTo>
                    <a:pt x="41206" y="51506"/>
                  </a:moveTo>
                  <a:lnTo>
                    <a:pt x="41206" y="57532"/>
                  </a:lnTo>
                  <a:lnTo>
                    <a:pt x="35157" y="57532"/>
                  </a:lnTo>
                  <a:lnTo>
                    <a:pt x="35157" y="51506"/>
                  </a:lnTo>
                  <a:close/>
                  <a:moveTo>
                    <a:pt x="48392" y="51506"/>
                  </a:moveTo>
                  <a:lnTo>
                    <a:pt x="48392" y="57532"/>
                  </a:lnTo>
                  <a:lnTo>
                    <a:pt x="42365" y="57532"/>
                  </a:lnTo>
                  <a:lnTo>
                    <a:pt x="42365" y="51506"/>
                  </a:lnTo>
                  <a:close/>
                  <a:moveTo>
                    <a:pt x="26834" y="58692"/>
                  </a:moveTo>
                  <a:lnTo>
                    <a:pt x="26834" y="64718"/>
                  </a:lnTo>
                  <a:lnTo>
                    <a:pt x="20785" y="64718"/>
                  </a:lnTo>
                  <a:lnTo>
                    <a:pt x="20785" y="58692"/>
                  </a:lnTo>
                  <a:close/>
                  <a:moveTo>
                    <a:pt x="34020" y="58692"/>
                  </a:moveTo>
                  <a:lnTo>
                    <a:pt x="34020" y="64718"/>
                  </a:lnTo>
                  <a:lnTo>
                    <a:pt x="27971" y="64718"/>
                  </a:lnTo>
                  <a:lnTo>
                    <a:pt x="27971" y="58692"/>
                  </a:lnTo>
                  <a:close/>
                  <a:moveTo>
                    <a:pt x="41206" y="58692"/>
                  </a:moveTo>
                  <a:lnTo>
                    <a:pt x="41206" y="64718"/>
                  </a:lnTo>
                  <a:lnTo>
                    <a:pt x="35157" y="64718"/>
                  </a:lnTo>
                  <a:lnTo>
                    <a:pt x="35157" y="58692"/>
                  </a:lnTo>
                  <a:close/>
                  <a:moveTo>
                    <a:pt x="48392" y="58692"/>
                  </a:moveTo>
                  <a:lnTo>
                    <a:pt x="48392" y="64718"/>
                  </a:lnTo>
                  <a:lnTo>
                    <a:pt x="42365" y="64718"/>
                  </a:lnTo>
                  <a:lnTo>
                    <a:pt x="42365" y="58692"/>
                  </a:lnTo>
                  <a:close/>
                  <a:moveTo>
                    <a:pt x="34020" y="65855"/>
                  </a:moveTo>
                  <a:lnTo>
                    <a:pt x="34020" y="71881"/>
                  </a:lnTo>
                  <a:lnTo>
                    <a:pt x="27971" y="71881"/>
                  </a:lnTo>
                  <a:lnTo>
                    <a:pt x="27971" y="65855"/>
                  </a:lnTo>
                  <a:close/>
                  <a:moveTo>
                    <a:pt x="41206" y="65855"/>
                  </a:moveTo>
                  <a:lnTo>
                    <a:pt x="41206" y="71881"/>
                  </a:lnTo>
                  <a:lnTo>
                    <a:pt x="35157" y="71881"/>
                  </a:lnTo>
                  <a:lnTo>
                    <a:pt x="35157" y="65855"/>
                  </a:lnTo>
                  <a:close/>
                  <a:moveTo>
                    <a:pt x="48392" y="65855"/>
                  </a:moveTo>
                  <a:lnTo>
                    <a:pt x="48392" y="71881"/>
                  </a:lnTo>
                  <a:lnTo>
                    <a:pt x="42365" y="71881"/>
                  </a:lnTo>
                  <a:lnTo>
                    <a:pt x="42365" y="65855"/>
                  </a:lnTo>
                  <a:close/>
                  <a:moveTo>
                    <a:pt x="41206" y="73041"/>
                  </a:moveTo>
                  <a:lnTo>
                    <a:pt x="41206" y="79067"/>
                  </a:lnTo>
                  <a:lnTo>
                    <a:pt x="35157" y="79067"/>
                  </a:lnTo>
                  <a:lnTo>
                    <a:pt x="35157" y="73041"/>
                  </a:lnTo>
                  <a:close/>
                  <a:moveTo>
                    <a:pt x="48392" y="73041"/>
                  </a:moveTo>
                  <a:lnTo>
                    <a:pt x="48392" y="79067"/>
                  </a:lnTo>
                  <a:lnTo>
                    <a:pt x="42365" y="79067"/>
                  </a:lnTo>
                  <a:lnTo>
                    <a:pt x="42365" y="73041"/>
                  </a:lnTo>
                  <a:close/>
                  <a:moveTo>
                    <a:pt x="19648" y="0"/>
                  </a:moveTo>
                  <a:lnTo>
                    <a:pt x="19648" y="137"/>
                  </a:lnTo>
                  <a:lnTo>
                    <a:pt x="15623" y="137"/>
                  </a:lnTo>
                  <a:lnTo>
                    <a:pt x="15214" y="1274"/>
                  </a:lnTo>
                  <a:lnTo>
                    <a:pt x="19648" y="1274"/>
                  </a:lnTo>
                  <a:lnTo>
                    <a:pt x="19648" y="7300"/>
                  </a:lnTo>
                  <a:lnTo>
                    <a:pt x="13599" y="7300"/>
                  </a:lnTo>
                  <a:lnTo>
                    <a:pt x="13599" y="5822"/>
                  </a:lnTo>
                  <a:lnTo>
                    <a:pt x="12462" y="9074"/>
                  </a:lnTo>
                  <a:lnTo>
                    <a:pt x="12462" y="14463"/>
                  </a:lnTo>
                  <a:lnTo>
                    <a:pt x="10552" y="14463"/>
                  </a:lnTo>
                  <a:lnTo>
                    <a:pt x="10143" y="15600"/>
                  </a:lnTo>
                  <a:lnTo>
                    <a:pt x="12462" y="15600"/>
                  </a:lnTo>
                  <a:lnTo>
                    <a:pt x="12462" y="21649"/>
                  </a:lnTo>
                  <a:lnTo>
                    <a:pt x="8005" y="21649"/>
                  </a:lnTo>
                  <a:lnTo>
                    <a:pt x="7619" y="22786"/>
                  </a:lnTo>
                  <a:lnTo>
                    <a:pt x="12440" y="22786"/>
                  </a:lnTo>
                  <a:lnTo>
                    <a:pt x="12440" y="28812"/>
                  </a:lnTo>
                  <a:lnTo>
                    <a:pt x="6414" y="28812"/>
                  </a:lnTo>
                  <a:lnTo>
                    <a:pt x="6414" y="26151"/>
                  </a:lnTo>
                  <a:lnTo>
                    <a:pt x="5072" y="29949"/>
                  </a:lnTo>
                  <a:lnTo>
                    <a:pt x="5254" y="29949"/>
                  </a:lnTo>
                  <a:lnTo>
                    <a:pt x="5254" y="36020"/>
                  </a:lnTo>
                  <a:lnTo>
                    <a:pt x="2934" y="36020"/>
                  </a:lnTo>
                  <a:lnTo>
                    <a:pt x="2548" y="37157"/>
                  </a:lnTo>
                  <a:lnTo>
                    <a:pt x="5277" y="37157"/>
                  </a:lnTo>
                  <a:lnTo>
                    <a:pt x="5277" y="43183"/>
                  </a:lnTo>
                  <a:lnTo>
                    <a:pt x="410" y="43183"/>
                  </a:lnTo>
                  <a:lnTo>
                    <a:pt x="1" y="44320"/>
                  </a:lnTo>
                  <a:lnTo>
                    <a:pt x="5277" y="44320"/>
                  </a:lnTo>
                  <a:lnTo>
                    <a:pt x="5277" y="50369"/>
                  </a:lnTo>
                  <a:lnTo>
                    <a:pt x="4617" y="50369"/>
                  </a:lnTo>
                  <a:lnTo>
                    <a:pt x="6414" y="52075"/>
                  </a:lnTo>
                  <a:lnTo>
                    <a:pt x="6414" y="51529"/>
                  </a:lnTo>
                  <a:lnTo>
                    <a:pt x="12462" y="51529"/>
                  </a:lnTo>
                  <a:lnTo>
                    <a:pt x="12462" y="57555"/>
                  </a:lnTo>
                  <a:lnTo>
                    <a:pt x="12190" y="57555"/>
                  </a:lnTo>
                  <a:lnTo>
                    <a:pt x="13622" y="58874"/>
                  </a:lnTo>
                  <a:lnTo>
                    <a:pt x="13622" y="58692"/>
                  </a:lnTo>
                  <a:lnTo>
                    <a:pt x="19648" y="58692"/>
                  </a:lnTo>
                  <a:lnTo>
                    <a:pt x="19648" y="64604"/>
                  </a:lnTo>
                  <a:lnTo>
                    <a:pt x="20967" y="65855"/>
                  </a:lnTo>
                  <a:lnTo>
                    <a:pt x="26834" y="65855"/>
                  </a:lnTo>
                  <a:lnTo>
                    <a:pt x="26834" y="71426"/>
                  </a:lnTo>
                  <a:lnTo>
                    <a:pt x="28540" y="73041"/>
                  </a:lnTo>
                  <a:lnTo>
                    <a:pt x="34020" y="73041"/>
                  </a:lnTo>
                  <a:lnTo>
                    <a:pt x="34020" y="78248"/>
                  </a:lnTo>
                  <a:lnTo>
                    <a:pt x="36112" y="80204"/>
                  </a:lnTo>
                  <a:lnTo>
                    <a:pt x="41228" y="80204"/>
                  </a:lnTo>
                  <a:lnTo>
                    <a:pt x="41228" y="85048"/>
                  </a:lnTo>
                  <a:lnTo>
                    <a:pt x="42365" y="86139"/>
                  </a:lnTo>
                  <a:lnTo>
                    <a:pt x="42365" y="80204"/>
                  </a:lnTo>
                  <a:lnTo>
                    <a:pt x="48392" y="80204"/>
                  </a:lnTo>
                  <a:lnTo>
                    <a:pt x="48392" y="86253"/>
                  </a:lnTo>
                  <a:lnTo>
                    <a:pt x="42456" y="86253"/>
                  </a:lnTo>
                  <a:lnTo>
                    <a:pt x="43662" y="87390"/>
                  </a:lnTo>
                  <a:lnTo>
                    <a:pt x="48392" y="87390"/>
                  </a:lnTo>
                  <a:lnTo>
                    <a:pt x="48392" y="91870"/>
                  </a:lnTo>
                  <a:lnTo>
                    <a:pt x="49483" y="92916"/>
                  </a:lnTo>
                  <a:lnTo>
                    <a:pt x="49529" y="92916"/>
                  </a:lnTo>
                  <a:lnTo>
                    <a:pt x="49529" y="0"/>
                  </a:lnTo>
                  <a:lnTo>
                    <a:pt x="48392" y="0"/>
                  </a:lnTo>
                  <a:lnTo>
                    <a:pt x="48392" y="137"/>
                  </a:lnTo>
                  <a:lnTo>
                    <a:pt x="42365" y="137"/>
                  </a:lnTo>
                  <a:lnTo>
                    <a:pt x="42365" y="0"/>
                  </a:lnTo>
                  <a:lnTo>
                    <a:pt x="41228" y="0"/>
                  </a:lnTo>
                  <a:lnTo>
                    <a:pt x="41228" y="137"/>
                  </a:lnTo>
                  <a:lnTo>
                    <a:pt x="35157" y="137"/>
                  </a:lnTo>
                  <a:lnTo>
                    <a:pt x="35157" y="0"/>
                  </a:lnTo>
                  <a:lnTo>
                    <a:pt x="34020" y="0"/>
                  </a:lnTo>
                  <a:lnTo>
                    <a:pt x="34020" y="137"/>
                  </a:lnTo>
                  <a:lnTo>
                    <a:pt x="27971" y="137"/>
                  </a:lnTo>
                  <a:lnTo>
                    <a:pt x="27971" y="0"/>
                  </a:lnTo>
                  <a:lnTo>
                    <a:pt x="26834" y="0"/>
                  </a:lnTo>
                  <a:lnTo>
                    <a:pt x="26834" y="137"/>
                  </a:lnTo>
                  <a:lnTo>
                    <a:pt x="20785" y="137"/>
                  </a:lnTo>
                  <a:lnTo>
                    <a:pt x="20785" y="0"/>
                  </a:ln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6" name="Google Shape;5506;p32"/>
          <p:cNvGrpSpPr/>
          <p:nvPr/>
        </p:nvGrpSpPr>
        <p:grpSpPr>
          <a:xfrm rot="1532383" flipH="1">
            <a:off x="8173534" y="2860156"/>
            <a:ext cx="912229" cy="923347"/>
            <a:chOff x="7462089" y="2083428"/>
            <a:chExt cx="955528" cy="967174"/>
          </a:xfrm>
        </p:grpSpPr>
        <p:sp>
          <p:nvSpPr>
            <p:cNvPr id="5507" name="Google Shape;5507;p32"/>
            <p:cNvSpPr/>
            <p:nvPr/>
          </p:nvSpPr>
          <p:spPr>
            <a:xfrm rot="-5811408">
              <a:off x="7446693" y="2190407"/>
              <a:ext cx="881309" cy="750669"/>
            </a:xfrm>
            <a:custGeom>
              <a:avLst/>
              <a:gdLst/>
              <a:ahLst/>
              <a:cxnLst/>
              <a:rect l="l" t="t" r="r" b="b"/>
              <a:pathLst>
                <a:path w="27153" h="23128" extrusionOk="0">
                  <a:moveTo>
                    <a:pt x="5629" y="11023"/>
                  </a:moveTo>
                  <a:cubicBezTo>
                    <a:pt x="5700" y="11023"/>
                    <a:pt x="5769" y="11045"/>
                    <a:pt x="5822" y="11098"/>
                  </a:cubicBezTo>
                  <a:lnTo>
                    <a:pt x="13122" y="17261"/>
                  </a:lnTo>
                  <a:cubicBezTo>
                    <a:pt x="13213" y="17352"/>
                    <a:pt x="13258" y="17511"/>
                    <a:pt x="13213" y="17647"/>
                  </a:cubicBezTo>
                  <a:cubicBezTo>
                    <a:pt x="13167" y="17761"/>
                    <a:pt x="13031" y="17852"/>
                    <a:pt x="12894" y="17852"/>
                  </a:cubicBezTo>
                  <a:lnTo>
                    <a:pt x="5618" y="17852"/>
                  </a:lnTo>
                  <a:cubicBezTo>
                    <a:pt x="5436" y="17852"/>
                    <a:pt x="5276" y="17715"/>
                    <a:pt x="5276" y="17511"/>
                  </a:cubicBezTo>
                  <a:lnTo>
                    <a:pt x="5276" y="11348"/>
                  </a:lnTo>
                  <a:cubicBezTo>
                    <a:pt x="5276" y="11235"/>
                    <a:pt x="5345" y="11098"/>
                    <a:pt x="5481" y="11053"/>
                  </a:cubicBezTo>
                  <a:cubicBezTo>
                    <a:pt x="5528" y="11034"/>
                    <a:pt x="5579" y="11023"/>
                    <a:pt x="5629" y="11023"/>
                  </a:cubicBezTo>
                  <a:close/>
                  <a:moveTo>
                    <a:pt x="662" y="0"/>
                  </a:moveTo>
                  <a:cubicBezTo>
                    <a:pt x="321" y="0"/>
                    <a:pt x="1" y="264"/>
                    <a:pt x="1" y="660"/>
                  </a:cubicBezTo>
                  <a:lnTo>
                    <a:pt x="1" y="2662"/>
                  </a:lnTo>
                  <a:lnTo>
                    <a:pt x="1229" y="2662"/>
                  </a:lnTo>
                  <a:cubicBezTo>
                    <a:pt x="1243" y="2660"/>
                    <a:pt x="1258" y="2660"/>
                    <a:pt x="1272" y="2660"/>
                  </a:cubicBezTo>
                  <a:cubicBezTo>
                    <a:pt x="1715" y="2660"/>
                    <a:pt x="1715" y="3323"/>
                    <a:pt x="1272" y="3323"/>
                  </a:cubicBezTo>
                  <a:cubicBezTo>
                    <a:pt x="1258" y="3323"/>
                    <a:pt x="1243" y="3322"/>
                    <a:pt x="1229" y="3321"/>
                  </a:cubicBezTo>
                  <a:lnTo>
                    <a:pt x="1" y="3321"/>
                  </a:lnTo>
                  <a:lnTo>
                    <a:pt x="1" y="5345"/>
                  </a:lnTo>
                  <a:lnTo>
                    <a:pt x="1229" y="5345"/>
                  </a:lnTo>
                  <a:cubicBezTo>
                    <a:pt x="1243" y="5344"/>
                    <a:pt x="1258" y="5343"/>
                    <a:pt x="1272" y="5343"/>
                  </a:cubicBezTo>
                  <a:cubicBezTo>
                    <a:pt x="1715" y="5343"/>
                    <a:pt x="1715" y="6006"/>
                    <a:pt x="1272" y="6006"/>
                  </a:cubicBezTo>
                  <a:cubicBezTo>
                    <a:pt x="1258" y="6006"/>
                    <a:pt x="1243" y="6006"/>
                    <a:pt x="1229" y="6004"/>
                  </a:cubicBezTo>
                  <a:lnTo>
                    <a:pt x="1" y="6004"/>
                  </a:lnTo>
                  <a:lnTo>
                    <a:pt x="1" y="8028"/>
                  </a:lnTo>
                  <a:lnTo>
                    <a:pt x="1229" y="8028"/>
                  </a:lnTo>
                  <a:cubicBezTo>
                    <a:pt x="1243" y="8027"/>
                    <a:pt x="1257" y="8026"/>
                    <a:pt x="1270" y="8026"/>
                  </a:cubicBezTo>
                  <a:cubicBezTo>
                    <a:pt x="1715" y="8026"/>
                    <a:pt x="1715" y="8712"/>
                    <a:pt x="1270" y="8712"/>
                  </a:cubicBezTo>
                  <a:cubicBezTo>
                    <a:pt x="1257" y="8712"/>
                    <a:pt x="1243" y="8712"/>
                    <a:pt x="1229" y="8710"/>
                  </a:cubicBezTo>
                  <a:lnTo>
                    <a:pt x="1" y="8710"/>
                  </a:lnTo>
                  <a:lnTo>
                    <a:pt x="1" y="10734"/>
                  </a:lnTo>
                  <a:lnTo>
                    <a:pt x="1229" y="10734"/>
                  </a:lnTo>
                  <a:cubicBezTo>
                    <a:pt x="1243" y="10733"/>
                    <a:pt x="1258" y="10732"/>
                    <a:pt x="1272" y="10732"/>
                  </a:cubicBezTo>
                  <a:cubicBezTo>
                    <a:pt x="1715" y="10732"/>
                    <a:pt x="1715" y="11396"/>
                    <a:pt x="1272" y="11396"/>
                  </a:cubicBezTo>
                  <a:cubicBezTo>
                    <a:pt x="1258" y="11396"/>
                    <a:pt x="1243" y="11395"/>
                    <a:pt x="1229" y="11394"/>
                  </a:cubicBezTo>
                  <a:lnTo>
                    <a:pt x="1" y="11394"/>
                  </a:lnTo>
                  <a:lnTo>
                    <a:pt x="1" y="13418"/>
                  </a:lnTo>
                  <a:lnTo>
                    <a:pt x="1229" y="13418"/>
                  </a:lnTo>
                  <a:cubicBezTo>
                    <a:pt x="1243" y="13416"/>
                    <a:pt x="1258" y="13416"/>
                    <a:pt x="1272" y="13416"/>
                  </a:cubicBezTo>
                  <a:cubicBezTo>
                    <a:pt x="1715" y="13416"/>
                    <a:pt x="1715" y="14079"/>
                    <a:pt x="1272" y="14079"/>
                  </a:cubicBezTo>
                  <a:cubicBezTo>
                    <a:pt x="1258" y="14079"/>
                    <a:pt x="1243" y="14078"/>
                    <a:pt x="1229" y="14077"/>
                  </a:cubicBezTo>
                  <a:lnTo>
                    <a:pt x="1" y="14077"/>
                  </a:lnTo>
                  <a:lnTo>
                    <a:pt x="1" y="16101"/>
                  </a:lnTo>
                  <a:lnTo>
                    <a:pt x="1229" y="16101"/>
                  </a:lnTo>
                  <a:cubicBezTo>
                    <a:pt x="1243" y="16100"/>
                    <a:pt x="1258" y="16099"/>
                    <a:pt x="1272" y="16099"/>
                  </a:cubicBezTo>
                  <a:cubicBezTo>
                    <a:pt x="1715" y="16099"/>
                    <a:pt x="1715" y="16762"/>
                    <a:pt x="1272" y="16762"/>
                  </a:cubicBezTo>
                  <a:cubicBezTo>
                    <a:pt x="1258" y="16762"/>
                    <a:pt x="1243" y="16762"/>
                    <a:pt x="1229" y="16760"/>
                  </a:cubicBezTo>
                  <a:lnTo>
                    <a:pt x="1" y="16760"/>
                  </a:lnTo>
                  <a:lnTo>
                    <a:pt x="1" y="18784"/>
                  </a:lnTo>
                  <a:lnTo>
                    <a:pt x="1229" y="18784"/>
                  </a:lnTo>
                  <a:cubicBezTo>
                    <a:pt x="1684" y="18784"/>
                    <a:pt x="1684" y="19444"/>
                    <a:pt x="1229" y="19466"/>
                  </a:cubicBezTo>
                  <a:lnTo>
                    <a:pt x="1" y="19466"/>
                  </a:lnTo>
                  <a:lnTo>
                    <a:pt x="1" y="21490"/>
                  </a:lnTo>
                  <a:lnTo>
                    <a:pt x="1229" y="21490"/>
                  </a:lnTo>
                  <a:cubicBezTo>
                    <a:pt x="1236" y="21490"/>
                    <a:pt x="1244" y="21490"/>
                    <a:pt x="1251" y="21490"/>
                  </a:cubicBezTo>
                  <a:cubicBezTo>
                    <a:pt x="1683" y="21490"/>
                    <a:pt x="1676" y="22150"/>
                    <a:pt x="1229" y="22150"/>
                  </a:cubicBezTo>
                  <a:lnTo>
                    <a:pt x="1" y="22150"/>
                  </a:lnTo>
                  <a:lnTo>
                    <a:pt x="1" y="22491"/>
                  </a:lnTo>
                  <a:cubicBezTo>
                    <a:pt x="1" y="22832"/>
                    <a:pt x="296" y="23127"/>
                    <a:pt x="660" y="23127"/>
                  </a:cubicBezTo>
                  <a:lnTo>
                    <a:pt x="26447" y="23127"/>
                  </a:lnTo>
                  <a:cubicBezTo>
                    <a:pt x="26720" y="23127"/>
                    <a:pt x="26970" y="22968"/>
                    <a:pt x="27061" y="22695"/>
                  </a:cubicBezTo>
                  <a:cubicBezTo>
                    <a:pt x="27152" y="22445"/>
                    <a:pt x="27061" y="22150"/>
                    <a:pt x="26857" y="21990"/>
                  </a:cubicBezTo>
                  <a:lnTo>
                    <a:pt x="17897" y="14395"/>
                  </a:lnTo>
                  <a:lnTo>
                    <a:pt x="11462" y="8938"/>
                  </a:lnTo>
                  <a:lnTo>
                    <a:pt x="1092" y="160"/>
                  </a:lnTo>
                  <a:cubicBezTo>
                    <a:pt x="961" y="50"/>
                    <a:pt x="810" y="0"/>
                    <a:pt x="662" y="0"/>
                  </a:cubicBezTo>
                  <a:close/>
                </a:path>
              </a:pathLst>
            </a:custGeom>
            <a:solidFill>
              <a:srgbClr val="452666"/>
            </a:solidFill>
            <a:ln w="38100" cap="flat" cmpd="sng">
              <a:solidFill>
                <a:srgbClr val="452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32"/>
            <p:cNvSpPr/>
            <p:nvPr/>
          </p:nvSpPr>
          <p:spPr>
            <a:xfrm rot="-5811408">
              <a:off x="7551704" y="2192955"/>
              <a:ext cx="881309" cy="750669"/>
            </a:xfrm>
            <a:custGeom>
              <a:avLst/>
              <a:gdLst/>
              <a:ahLst/>
              <a:cxnLst/>
              <a:rect l="l" t="t" r="r" b="b"/>
              <a:pathLst>
                <a:path w="27153" h="23128" extrusionOk="0">
                  <a:moveTo>
                    <a:pt x="5629" y="11023"/>
                  </a:moveTo>
                  <a:cubicBezTo>
                    <a:pt x="5700" y="11023"/>
                    <a:pt x="5769" y="11045"/>
                    <a:pt x="5822" y="11098"/>
                  </a:cubicBezTo>
                  <a:lnTo>
                    <a:pt x="13122" y="17261"/>
                  </a:lnTo>
                  <a:cubicBezTo>
                    <a:pt x="13213" y="17352"/>
                    <a:pt x="13258" y="17511"/>
                    <a:pt x="13213" y="17647"/>
                  </a:cubicBezTo>
                  <a:cubicBezTo>
                    <a:pt x="13167" y="17761"/>
                    <a:pt x="13031" y="17852"/>
                    <a:pt x="12894" y="17852"/>
                  </a:cubicBezTo>
                  <a:lnTo>
                    <a:pt x="5618" y="17852"/>
                  </a:lnTo>
                  <a:cubicBezTo>
                    <a:pt x="5436" y="17852"/>
                    <a:pt x="5276" y="17715"/>
                    <a:pt x="5276" y="17511"/>
                  </a:cubicBezTo>
                  <a:lnTo>
                    <a:pt x="5276" y="11348"/>
                  </a:lnTo>
                  <a:cubicBezTo>
                    <a:pt x="5276" y="11235"/>
                    <a:pt x="5345" y="11098"/>
                    <a:pt x="5481" y="11053"/>
                  </a:cubicBezTo>
                  <a:cubicBezTo>
                    <a:pt x="5528" y="11034"/>
                    <a:pt x="5579" y="11023"/>
                    <a:pt x="5629" y="11023"/>
                  </a:cubicBezTo>
                  <a:close/>
                  <a:moveTo>
                    <a:pt x="662" y="0"/>
                  </a:moveTo>
                  <a:cubicBezTo>
                    <a:pt x="321" y="0"/>
                    <a:pt x="1" y="264"/>
                    <a:pt x="1" y="660"/>
                  </a:cubicBezTo>
                  <a:lnTo>
                    <a:pt x="1" y="2662"/>
                  </a:lnTo>
                  <a:lnTo>
                    <a:pt x="1229" y="2662"/>
                  </a:lnTo>
                  <a:cubicBezTo>
                    <a:pt x="1243" y="2660"/>
                    <a:pt x="1258" y="2660"/>
                    <a:pt x="1272" y="2660"/>
                  </a:cubicBezTo>
                  <a:cubicBezTo>
                    <a:pt x="1715" y="2660"/>
                    <a:pt x="1715" y="3323"/>
                    <a:pt x="1272" y="3323"/>
                  </a:cubicBezTo>
                  <a:cubicBezTo>
                    <a:pt x="1258" y="3323"/>
                    <a:pt x="1243" y="3322"/>
                    <a:pt x="1229" y="3321"/>
                  </a:cubicBezTo>
                  <a:lnTo>
                    <a:pt x="1" y="3321"/>
                  </a:lnTo>
                  <a:lnTo>
                    <a:pt x="1" y="5345"/>
                  </a:lnTo>
                  <a:lnTo>
                    <a:pt x="1229" y="5345"/>
                  </a:lnTo>
                  <a:cubicBezTo>
                    <a:pt x="1243" y="5344"/>
                    <a:pt x="1258" y="5343"/>
                    <a:pt x="1272" y="5343"/>
                  </a:cubicBezTo>
                  <a:cubicBezTo>
                    <a:pt x="1715" y="5343"/>
                    <a:pt x="1715" y="6006"/>
                    <a:pt x="1272" y="6006"/>
                  </a:cubicBezTo>
                  <a:cubicBezTo>
                    <a:pt x="1258" y="6006"/>
                    <a:pt x="1243" y="6006"/>
                    <a:pt x="1229" y="6004"/>
                  </a:cubicBezTo>
                  <a:lnTo>
                    <a:pt x="1" y="6004"/>
                  </a:lnTo>
                  <a:lnTo>
                    <a:pt x="1" y="8028"/>
                  </a:lnTo>
                  <a:lnTo>
                    <a:pt x="1229" y="8028"/>
                  </a:lnTo>
                  <a:cubicBezTo>
                    <a:pt x="1243" y="8027"/>
                    <a:pt x="1257" y="8026"/>
                    <a:pt x="1270" y="8026"/>
                  </a:cubicBezTo>
                  <a:cubicBezTo>
                    <a:pt x="1715" y="8026"/>
                    <a:pt x="1715" y="8712"/>
                    <a:pt x="1270" y="8712"/>
                  </a:cubicBezTo>
                  <a:cubicBezTo>
                    <a:pt x="1257" y="8712"/>
                    <a:pt x="1243" y="8712"/>
                    <a:pt x="1229" y="8710"/>
                  </a:cubicBezTo>
                  <a:lnTo>
                    <a:pt x="1" y="8710"/>
                  </a:lnTo>
                  <a:lnTo>
                    <a:pt x="1" y="10734"/>
                  </a:lnTo>
                  <a:lnTo>
                    <a:pt x="1229" y="10734"/>
                  </a:lnTo>
                  <a:cubicBezTo>
                    <a:pt x="1243" y="10733"/>
                    <a:pt x="1258" y="10732"/>
                    <a:pt x="1272" y="10732"/>
                  </a:cubicBezTo>
                  <a:cubicBezTo>
                    <a:pt x="1715" y="10732"/>
                    <a:pt x="1715" y="11396"/>
                    <a:pt x="1272" y="11396"/>
                  </a:cubicBezTo>
                  <a:cubicBezTo>
                    <a:pt x="1258" y="11396"/>
                    <a:pt x="1243" y="11395"/>
                    <a:pt x="1229" y="11394"/>
                  </a:cubicBezTo>
                  <a:lnTo>
                    <a:pt x="1" y="11394"/>
                  </a:lnTo>
                  <a:lnTo>
                    <a:pt x="1" y="13418"/>
                  </a:lnTo>
                  <a:lnTo>
                    <a:pt x="1229" y="13418"/>
                  </a:lnTo>
                  <a:cubicBezTo>
                    <a:pt x="1243" y="13416"/>
                    <a:pt x="1258" y="13416"/>
                    <a:pt x="1272" y="13416"/>
                  </a:cubicBezTo>
                  <a:cubicBezTo>
                    <a:pt x="1715" y="13416"/>
                    <a:pt x="1715" y="14079"/>
                    <a:pt x="1272" y="14079"/>
                  </a:cubicBezTo>
                  <a:cubicBezTo>
                    <a:pt x="1258" y="14079"/>
                    <a:pt x="1243" y="14078"/>
                    <a:pt x="1229" y="14077"/>
                  </a:cubicBezTo>
                  <a:lnTo>
                    <a:pt x="1" y="14077"/>
                  </a:lnTo>
                  <a:lnTo>
                    <a:pt x="1" y="16101"/>
                  </a:lnTo>
                  <a:lnTo>
                    <a:pt x="1229" y="16101"/>
                  </a:lnTo>
                  <a:cubicBezTo>
                    <a:pt x="1243" y="16100"/>
                    <a:pt x="1258" y="16099"/>
                    <a:pt x="1272" y="16099"/>
                  </a:cubicBezTo>
                  <a:cubicBezTo>
                    <a:pt x="1715" y="16099"/>
                    <a:pt x="1715" y="16762"/>
                    <a:pt x="1272" y="16762"/>
                  </a:cubicBezTo>
                  <a:cubicBezTo>
                    <a:pt x="1258" y="16762"/>
                    <a:pt x="1243" y="16762"/>
                    <a:pt x="1229" y="16760"/>
                  </a:cubicBezTo>
                  <a:lnTo>
                    <a:pt x="1" y="16760"/>
                  </a:lnTo>
                  <a:lnTo>
                    <a:pt x="1" y="18784"/>
                  </a:lnTo>
                  <a:lnTo>
                    <a:pt x="1229" y="18784"/>
                  </a:lnTo>
                  <a:cubicBezTo>
                    <a:pt x="1684" y="18784"/>
                    <a:pt x="1684" y="19444"/>
                    <a:pt x="1229" y="19466"/>
                  </a:cubicBezTo>
                  <a:lnTo>
                    <a:pt x="1" y="19466"/>
                  </a:lnTo>
                  <a:lnTo>
                    <a:pt x="1" y="21490"/>
                  </a:lnTo>
                  <a:lnTo>
                    <a:pt x="1229" y="21490"/>
                  </a:lnTo>
                  <a:cubicBezTo>
                    <a:pt x="1236" y="21490"/>
                    <a:pt x="1244" y="21490"/>
                    <a:pt x="1251" y="21490"/>
                  </a:cubicBezTo>
                  <a:cubicBezTo>
                    <a:pt x="1683" y="21490"/>
                    <a:pt x="1676" y="22150"/>
                    <a:pt x="1229" y="22150"/>
                  </a:cubicBezTo>
                  <a:lnTo>
                    <a:pt x="1" y="22150"/>
                  </a:lnTo>
                  <a:lnTo>
                    <a:pt x="1" y="22491"/>
                  </a:lnTo>
                  <a:cubicBezTo>
                    <a:pt x="1" y="22832"/>
                    <a:pt x="296" y="23127"/>
                    <a:pt x="660" y="23127"/>
                  </a:cubicBezTo>
                  <a:lnTo>
                    <a:pt x="26447" y="23127"/>
                  </a:lnTo>
                  <a:cubicBezTo>
                    <a:pt x="26720" y="23127"/>
                    <a:pt x="26970" y="22968"/>
                    <a:pt x="27061" y="22695"/>
                  </a:cubicBezTo>
                  <a:cubicBezTo>
                    <a:pt x="27152" y="22445"/>
                    <a:pt x="27061" y="22150"/>
                    <a:pt x="26857" y="21990"/>
                  </a:cubicBezTo>
                  <a:lnTo>
                    <a:pt x="17897" y="14395"/>
                  </a:lnTo>
                  <a:lnTo>
                    <a:pt x="11462" y="8938"/>
                  </a:lnTo>
                  <a:lnTo>
                    <a:pt x="1092" y="160"/>
                  </a:lnTo>
                  <a:cubicBezTo>
                    <a:pt x="961" y="50"/>
                    <a:pt x="810" y="0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rgbClr val="452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9" name="Google Shape;5509;p32"/>
          <p:cNvGrpSpPr/>
          <p:nvPr/>
        </p:nvGrpSpPr>
        <p:grpSpPr>
          <a:xfrm flipH="1">
            <a:off x="7450735" y="4619875"/>
            <a:ext cx="1064625" cy="930275"/>
            <a:chOff x="3739700" y="4218425"/>
            <a:chExt cx="1064625" cy="930275"/>
          </a:xfrm>
        </p:grpSpPr>
        <p:sp>
          <p:nvSpPr>
            <p:cNvPr id="5510" name="Google Shape;5510;p32"/>
            <p:cNvSpPr/>
            <p:nvPr/>
          </p:nvSpPr>
          <p:spPr>
            <a:xfrm>
              <a:off x="3739700" y="5052025"/>
              <a:ext cx="110975" cy="95125"/>
            </a:xfrm>
            <a:custGeom>
              <a:avLst/>
              <a:gdLst/>
              <a:ahLst/>
              <a:cxnLst/>
              <a:rect l="l" t="t" r="r" b="b"/>
              <a:pathLst>
                <a:path w="4439" h="3805" extrusionOk="0">
                  <a:moveTo>
                    <a:pt x="1885" y="1"/>
                  </a:moveTo>
                  <a:cubicBezTo>
                    <a:pt x="851" y="1"/>
                    <a:pt x="0" y="852"/>
                    <a:pt x="0" y="1885"/>
                  </a:cubicBezTo>
                  <a:cubicBezTo>
                    <a:pt x="0" y="3041"/>
                    <a:pt x="939" y="3804"/>
                    <a:pt x="1923" y="3804"/>
                  </a:cubicBezTo>
                  <a:cubicBezTo>
                    <a:pt x="2387" y="3804"/>
                    <a:pt x="2862" y="3634"/>
                    <a:pt x="3253" y="3253"/>
                  </a:cubicBezTo>
                  <a:cubicBezTo>
                    <a:pt x="4438" y="2037"/>
                    <a:pt x="3587" y="1"/>
                    <a:pt x="188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32"/>
            <p:cNvSpPr/>
            <p:nvPr/>
          </p:nvSpPr>
          <p:spPr>
            <a:xfrm>
              <a:off x="3740450" y="4773925"/>
              <a:ext cx="110975" cy="95125"/>
            </a:xfrm>
            <a:custGeom>
              <a:avLst/>
              <a:gdLst/>
              <a:ahLst/>
              <a:cxnLst/>
              <a:rect l="l" t="t" r="r" b="b"/>
              <a:pathLst>
                <a:path w="4439" h="3805" extrusionOk="0">
                  <a:moveTo>
                    <a:pt x="1885" y="0"/>
                  </a:moveTo>
                  <a:cubicBezTo>
                    <a:pt x="821" y="0"/>
                    <a:pt x="1" y="851"/>
                    <a:pt x="1" y="1915"/>
                  </a:cubicBezTo>
                  <a:cubicBezTo>
                    <a:pt x="1" y="3049"/>
                    <a:pt x="937" y="3805"/>
                    <a:pt x="1909" y="3805"/>
                  </a:cubicBezTo>
                  <a:cubicBezTo>
                    <a:pt x="2371" y="3805"/>
                    <a:pt x="2841" y="3634"/>
                    <a:pt x="3223" y="3252"/>
                  </a:cubicBezTo>
                  <a:cubicBezTo>
                    <a:pt x="4439" y="2067"/>
                    <a:pt x="3587" y="0"/>
                    <a:pt x="188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32"/>
            <p:cNvSpPr/>
            <p:nvPr/>
          </p:nvSpPr>
          <p:spPr>
            <a:xfrm>
              <a:off x="3740450" y="4496550"/>
              <a:ext cx="110975" cy="94875"/>
            </a:xfrm>
            <a:custGeom>
              <a:avLst/>
              <a:gdLst/>
              <a:ahLst/>
              <a:cxnLst/>
              <a:rect l="l" t="t" r="r" b="b"/>
              <a:pathLst>
                <a:path w="4439" h="3795" extrusionOk="0">
                  <a:moveTo>
                    <a:pt x="1916" y="1"/>
                  </a:moveTo>
                  <a:cubicBezTo>
                    <a:pt x="852" y="1"/>
                    <a:pt x="1" y="852"/>
                    <a:pt x="1" y="1885"/>
                  </a:cubicBezTo>
                  <a:cubicBezTo>
                    <a:pt x="1" y="3034"/>
                    <a:pt x="928" y="3795"/>
                    <a:pt x="1905" y="3795"/>
                  </a:cubicBezTo>
                  <a:cubicBezTo>
                    <a:pt x="2375" y="3795"/>
                    <a:pt x="2858" y="3618"/>
                    <a:pt x="3253" y="3223"/>
                  </a:cubicBezTo>
                  <a:cubicBezTo>
                    <a:pt x="4439" y="2037"/>
                    <a:pt x="3587" y="1"/>
                    <a:pt x="1916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32"/>
            <p:cNvSpPr/>
            <p:nvPr/>
          </p:nvSpPr>
          <p:spPr>
            <a:xfrm>
              <a:off x="3741225" y="4218425"/>
              <a:ext cx="110950" cy="95150"/>
            </a:xfrm>
            <a:custGeom>
              <a:avLst/>
              <a:gdLst/>
              <a:ahLst/>
              <a:cxnLst/>
              <a:rect l="l" t="t" r="r" b="b"/>
              <a:pathLst>
                <a:path w="4438" h="3806" extrusionOk="0">
                  <a:moveTo>
                    <a:pt x="1885" y="1"/>
                  </a:moveTo>
                  <a:cubicBezTo>
                    <a:pt x="851" y="1"/>
                    <a:pt x="0" y="852"/>
                    <a:pt x="0" y="1916"/>
                  </a:cubicBezTo>
                  <a:cubicBezTo>
                    <a:pt x="0" y="3049"/>
                    <a:pt x="936" y="3806"/>
                    <a:pt x="1909" y="3806"/>
                  </a:cubicBezTo>
                  <a:cubicBezTo>
                    <a:pt x="2370" y="3806"/>
                    <a:pt x="2840" y="3635"/>
                    <a:pt x="3222" y="3253"/>
                  </a:cubicBezTo>
                  <a:cubicBezTo>
                    <a:pt x="4438" y="2037"/>
                    <a:pt x="3587" y="1"/>
                    <a:pt x="188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32"/>
            <p:cNvSpPr/>
            <p:nvPr/>
          </p:nvSpPr>
          <p:spPr>
            <a:xfrm>
              <a:off x="3977550" y="5052800"/>
              <a:ext cx="110975" cy="94875"/>
            </a:xfrm>
            <a:custGeom>
              <a:avLst/>
              <a:gdLst/>
              <a:ahLst/>
              <a:cxnLst/>
              <a:rect l="l" t="t" r="r" b="b"/>
              <a:pathLst>
                <a:path w="4439" h="3795" extrusionOk="0">
                  <a:moveTo>
                    <a:pt x="1915" y="0"/>
                  </a:moveTo>
                  <a:cubicBezTo>
                    <a:pt x="851" y="0"/>
                    <a:pt x="0" y="821"/>
                    <a:pt x="0" y="1885"/>
                  </a:cubicBezTo>
                  <a:cubicBezTo>
                    <a:pt x="0" y="3033"/>
                    <a:pt x="941" y="3794"/>
                    <a:pt x="1918" y="3794"/>
                  </a:cubicBezTo>
                  <a:cubicBezTo>
                    <a:pt x="2388" y="3794"/>
                    <a:pt x="2867" y="3618"/>
                    <a:pt x="3253" y="3222"/>
                  </a:cubicBezTo>
                  <a:cubicBezTo>
                    <a:pt x="4438" y="2037"/>
                    <a:pt x="3587" y="0"/>
                    <a:pt x="191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32"/>
            <p:cNvSpPr/>
            <p:nvPr/>
          </p:nvSpPr>
          <p:spPr>
            <a:xfrm>
              <a:off x="3978300" y="4774675"/>
              <a:ext cx="110975" cy="95125"/>
            </a:xfrm>
            <a:custGeom>
              <a:avLst/>
              <a:gdLst/>
              <a:ahLst/>
              <a:cxnLst/>
              <a:rect l="l" t="t" r="r" b="b"/>
              <a:pathLst>
                <a:path w="4439" h="3805" extrusionOk="0">
                  <a:moveTo>
                    <a:pt x="1885" y="1"/>
                  </a:moveTo>
                  <a:cubicBezTo>
                    <a:pt x="852" y="1"/>
                    <a:pt x="1" y="852"/>
                    <a:pt x="1" y="1885"/>
                  </a:cubicBezTo>
                  <a:cubicBezTo>
                    <a:pt x="1" y="3041"/>
                    <a:pt x="939" y="3804"/>
                    <a:pt x="1923" y="3804"/>
                  </a:cubicBezTo>
                  <a:cubicBezTo>
                    <a:pt x="2388" y="3804"/>
                    <a:pt x="2863" y="3633"/>
                    <a:pt x="3253" y="3253"/>
                  </a:cubicBezTo>
                  <a:cubicBezTo>
                    <a:pt x="4438" y="2037"/>
                    <a:pt x="3587" y="1"/>
                    <a:pt x="188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32"/>
            <p:cNvSpPr/>
            <p:nvPr/>
          </p:nvSpPr>
          <p:spPr>
            <a:xfrm>
              <a:off x="3979075" y="4496550"/>
              <a:ext cx="110950" cy="95150"/>
            </a:xfrm>
            <a:custGeom>
              <a:avLst/>
              <a:gdLst/>
              <a:ahLst/>
              <a:cxnLst/>
              <a:rect l="l" t="t" r="r" b="b"/>
              <a:pathLst>
                <a:path w="4438" h="3806" extrusionOk="0">
                  <a:moveTo>
                    <a:pt x="1885" y="1"/>
                  </a:moveTo>
                  <a:cubicBezTo>
                    <a:pt x="821" y="1"/>
                    <a:pt x="0" y="852"/>
                    <a:pt x="0" y="1916"/>
                  </a:cubicBezTo>
                  <a:cubicBezTo>
                    <a:pt x="0" y="3049"/>
                    <a:pt x="936" y="3805"/>
                    <a:pt x="1909" y="3805"/>
                  </a:cubicBezTo>
                  <a:cubicBezTo>
                    <a:pt x="2370" y="3805"/>
                    <a:pt x="2840" y="3635"/>
                    <a:pt x="3222" y="3253"/>
                  </a:cubicBezTo>
                  <a:cubicBezTo>
                    <a:pt x="4438" y="2068"/>
                    <a:pt x="3587" y="1"/>
                    <a:pt x="188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32"/>
            <p:cNvSpPr/>
            <p:nvPr/>
          </p:nvSpPr>
          <p:spPr>
            <a:xfrm>
              <a:off x="3979075" y="4219200"/>
              <a:ext cx="110950" cy="94875"/>
            </a:xfrm>
            <a:custGeom>
              <a:avLst/>
              <a:gdLst/>
              <a:ahLst/>
              <a:cxnLst/>
              <a:rect l="l" t="t" r="r" b="b"/>
              <a:pathLst>
                <a:path w="4438" h="3795" extrusionOk="0">
                  <a:moveTo>
                    <a:pt x="1915" y="0"/>
                  </a:moveTo>
                  <a:cubicBezTo>
                    <a:pt x="851" y="0"/>
                    <a:pt x="0" y="851"/>
                    <a:pt x="0" y="1885"/>
                  </a:cubicBezTo>
                  <a:cubicBezTo>
                    <a:pt x="0" y="3033"/>
                    <a:pt x="927" y="3795"/>
                    <a:pt x="1904" y="3795"/>
                  </a:cubicBezTo>
                  <a:cubicBezTo>
                    <a:pt x="2375" y="3795"/>
                    <a:pt x="2857" y="3618"/>
                    <a:pt x="3252" y="3222"/>
                  </a:cubicBezTo>
                  <a:cubicBezTo>
                    <a:pt x="4438" y="2037"/>
                    <a:pt x="3587" y="0"/>
                    <a:pt x="191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32"/>
            <p:cNvSpPr/>
            <p:nvPr/>
          </p:nvSpPr>
          <p:spPr>
            <a:xfrm>
              <a:off x="4216150" y="5052800"/>
              <a:ext cx="110975" cy="95125"/>
            </a:xfrm>
            <a:custGeom>
              <a:avLst/>
              <a:gdLst/>
              <a:ahLst/>
              <a:cxnLst/>
              <a:rect l="l" t="t" r="r" b="b"/>
              <a:pathLst>
                <a:path w="4439" h="3805" extrusionOk="0">
                  <a:moveTo>
                    <a:pt x="1885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3049"/>
                    <a:pt x="937" y="3805"/>
                    <a:pt x="1909" y="3805"/>
                  </a:cubicBezTo>
                  <a:cubicBezTo>
                    <a:pt x="2371" y="3805"/>
                    <a:pt x="2841" y="3634"/>
                    <a:pt x="3222" y="3253"/>
                  </a:cubicBezTo>
                  <a:cubicBezTo>
                    <a:pt x="4438" y="2037"/>
                    <a:pt x="3587" y="0"/>
                    <a:pt x="188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32"/>
            <p:cNvSpPr/>
            <p:nvPr/>
          </p:nvSpPr>
          <p:spPr>
            <a:xfrm>
              <a:off x="4216150" y="4774675"/>
              <a:ext cx="110975" cy="95300"/>
            </a:xfrm>
            <a:custGeom>
              <a:avLst/>
              <a:gdLst/>
              <a:ahLst/>
              <a:cxnLst/>
              <a:rect l="l" t="t" r="r" b="b"/>
              <a:pathLst>
                <a:path w="4439" h="3812" extrusionOk="0">
                  <a:moveTo>
                    <a:pt x="1915" y="1"/>
                  </a:moveTo>
                  <a:cubicBezTo>
                    <a:pt x="852" y="1"/>
                    <a:pt x="1" y="852"/>
                    <a:pt x="1" y="1915"/>
                  </a:cubicBezTo>
                  <a:cubicBezTo>
                    <a:pt x="1" y="3064"/>
                    <a:pt x="942" y="3812"/>
                    <a:pt x="1919" y="3812"/>
                  </a:cubicBezTo>
                  <a:cubicBezTo>
                    <a:pt x="2389" y="3812"/>
                    <a:pt x="2867" y="3638"/>
                    <a:pt x="3253" y="3253"/>
                  </a:cubicBezTo>
                  <a:cubicBezTo>
                    <a:pt x="4438" y="2067"/>
                    <a:pt x="3587" y="1"/>
                    <a:pt x="191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32"/>
            <p:cNvSpPr/>
            <p:nvPr/>
          </p:nvSpPr>
          <p:spPr>
            <a:xfrm>
              <a:off x="4216900" y="4497325"/>
              <a:ext cx="110975" cy="94875"/>
            </a:xfrm>
            <a:custGeom>
              <a:avLst/>
              <a:gdLst/>
              <a:ahLst/>
              <a:cxnLst/>
              <a:rect l="l" t="t" r="r" b="b"/>
              <a:pathLst>
                <a:path w="4439" h="3795" extrusionOk="0">
                  <a:moveTo>
                    <a:pt x="1885" y="0"/>
                  </a:moveTo>
                  <a:cubicBezTo>
                    <a:pt x="852" y="0"/>
                    <a:pt x="1" y="851"/>
                    <a:pt x="1" y="1885"/>
                  </a:cubicBezTo>
                  <a:cubicBezTo>
                    <a:pt x="1" y="3033"/>
                    <a:pt x="928" y="3794"/>
                    <a:pt x="1905" y="3794"/>
                  </a:cubicBezTo>
                  <a:cubicBezTo>
                    <a:pt x="2376" y="3794"/>
                    <a:pt x="2858" y="3618"/>
                    <a:pt x="3253" y="3222"/>
                  </a:cubicBezTo>
                  <a:cubicBezTo>
                    <a:pt x="4439" y="2037"/>
                    <a:pt x="3588" y="0"/>
                    <a:pt x="188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32"/>
            <p:cNvSpPr/>
            <p:nvPr/>
          </p:nvSpPr>
          <p:spPr>
            <a:xfrm>
              <a:off x="4217675" y="4219200"/>
              <a:ext cx="110975" cy="95125"/>
            </a:xfrm>
            <a:custGeom>
              <a:avLst/>
              <a:gdLst/>
              <a:ahLst/>
              <a:cxnLst/>
              <a:rect l="l" t="t" r="r" b="b"/>
              <a:pathLst>
                <a:path w="4439" h="3805" extrusionOk="0">
                  <a:moveTo>
                    <a:pt x="1885" y="0"/>
                  </a:moveTo>
                  <a:cubicBezTo>
                    <a:pt x="821" y="0"/>
                    <a:pt x="0" y="851"/>
                    <a:pt x="0" y="1915"/>
                  </a:cubicBezTo>
                  <a:cubicBezTo>
                    <a:pt x="0" y="3049"/>
                    <a:pt x="936" y="3805"/>
                    <a:pt x="1909" y="3805"/>
                  </a:cubicBezTo>
                  <a:cubicBezTo>
                    <a:pt x="2371" y="3805"/>
                    <a:pt x="2841" y="3634"/>
                    <a:pt x="3222" y="3253"/>
                  </a:cubicBezTo>
                  <a:cubicBezTo>
                    <a:pt x="4438" y="2037"/>
                    <a:pt x="3587" y="0"/>
                    <a:pt x="188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32"/>
            <p:cNvSpPr/>
            <p:nvPr/>
          </p:nvSpPr>
          <p:spPr>
            <a:xfrm>
              <a:off x="4454000" y="5053550"/>
              <a:ext cx="110975" cy="94875"/>
            </a:xfrm>
            <a:custGeom>
              <a:avLst/>
              <a:gdLst/>
              <a:ahLst/>
              <a:cxnLst/>
              <a:rect l="l" t="t" r="r" b="b"/>
              <a:pathLst>
                <a:path w="4439" h="3795" extrusionOk="0">
                  <a:moveTo>
                    <a:pt x="1915" y="1"/>
                  </a:moveTo>
                  <a:cubicBezTo>
                    <a:pt x="851" y="1"/>
                    <a:pt x="0" y="821"/>
                    <a:pt x="0" y="1885"/>
                  </a:cubicBezTo>
                  <a:cubicBezTo>
                    <a:pt x="0" y="3034"/>
                    <a:pt x="928" y="3795"/>
                    <a:pt x="1904" y="3795"/>
                  </a:cubicBezTo>
                  <a:cubicBezTo>
                    <a:pt x="2375" y="3795"/>
                    <a:pt x="2857" y="3618"/>
                    <a:pt x="3253" y="3223"/>
                  </a:cubicBezTo>
                  <a:cubicBezTo>
                    <a:pt x="4438" y="2037"/>
                    <a:pt x="3587" y="1"/>
                    <a:pt x="191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32"/>
            <p:cNvSpPr/>
            <p:nvPr/>
          </p:nvSpPr>
          <p:spPr>
            <a:xfrm>
              <a:off x="4454750" y="4775425"/>
              <a:ext cx="110975" cy="95125"/>
            </a:xfrm>
            <a:custGeom>
              <a:avLst/>
              <a:gdLst/>
              <a:ahLst/>
              <a:cxnLst/>
              <a:rect l="l" t="t" r="r" b="b"/>
              <a:pathLst>
                <a:path w="4439" h="3805" extrusionOk="0">
                  <a:moveTo>
                    <a:pt x="1885" y="1"/>
                  </a:moveTo>
                  <a:cubicBezTo>
                    <a:pt x="852" y="1"/>
                    <a:pt x="1" y="852"/>
                    <a:pt x="1" y="1885"/>
                  </a:cubicBezTo>
                  <a:cubicBezTo>
                    <a:pt x="1" y="3041"/>
                    <a:pt x="940" y="3805"/>
                    <a:pt x="1913" y="3805"/>
                  </a:cubicBezTo>
                  <a:cubicBezTo>
                    <a:pt x="2374" y="3805"/>
                    <a:pt x="2842" y="3634"/>
                    <a:pt x="3223" y="3253"/>
                  </a:cubicBezTo>
                  <a:cubicBezTo>
                    <a:pt x="4439" y="2037"/>
                    <a:pt x="3587" y="1"/>
                    <a:pt x="188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4" name="Google Shape;5524;p32"/>
            <p:cNvSpPr/>
            <p:nvPr/>
          </p:nvSpPr>
          <p:spPr>
            <a:xfrm>
              <a:off x="4454750" y="4497325"/>
              <a:ext cx="110975" cy="95125"/>
            </a:xfrm>
            <a:custGeom>
              <a:avLst/>
              <a:gdLst/>
              <a:ahLst/>
              <a:cxnLst/>
              <a:rect l="l" t="t" r="r" b="b"/>
              <a:pathLst>
                <a:path w="4439" h="3805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3049"/>
                    <a:pt x="951" y="3805"/>
                    <a:pt x="1932" y="3805"/>
                  </a:cubicBezTo>
                  <a:cubicBezTo>
                    <a:pt x="2398" y="3805"/>
                    <a:pt x="2871" y="3634"/>
                    <a:pt x="3253" y="3252"/>
                  </a:cubicBezTo>
                  <a:cubicBezTo>
                    <a:pt x="4439" y="2067"/>
                    <a:pt x="3587" y="0"/>
                    <a:pt x="1916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32"/>
            <p:cNvSpPr/>
            <p:nvPr/>
          </p:nvSpPr>
          <p:spPr>
            <a:xfrm>
              <a:off x="4455525" y="4219950"/>
              <a:ext cx="110950" cy="94875"/>
            </a:xfrm>
            <a:custGeom>
              <a:avLst/>
              <a:gdLst/>
              <a:ahLst/>
              <a:cxnLst/>
              <a:rect l="l" t="t" r="r" b="b"/>
              <a:pathLst>
                <a:path w="4438" h="3795" extrusionOk="0">
                  <a:moveTo>
                    <a:pt x="1915" y="1"/>
                  </a:moveTo>
                  <a:cubicBezTo>
                    <a:pt x="851" y="1"/>
                    <a:pt x="0" y="852"/>
                    <a:pt x="0" y="1885"/>
                  </a:cubicBezTo>
                  <a:cubicBezTo>
                    <a:pt x="0" y="3034"/>
                    <a:pt x="927" y="3795"/>
                    <a:pt x="1904" y="3795"/>
                  </a:cubicBezTo>
                  <a:cubicBezTo>
                    <a:pt x="2375" y="3795"/>
                    <a:pt x="2857" y="3618"/>
                    <a:pt x="3252" y="3223"/>
                  </a:cubicBezTo>
                  <a:cubicBezTo>
                    <a:pt x="4438" y="2037"/>
                    <a:pt x="3587" y="1"/>
                    <a:pt x="191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32"/>
            <p:cNvSpPr/>
            <p:nvPr/>
          </p:nvSpPr>
          <p:spPr>
            <a:xfrm>
              <a:off x="4691850" y="5053550"/>
              <a:ext cx="110950" cy="95150"/>
            </a:xfrm>
            <a:custGeom>
              <a:avLst/>
              <a:gdLst/>
              <a:ahLst/>
              <a:cxnLst/>
              <a:rect l="l" t="t" r="r" b="b"/>
              <a:pathLst>
                <a:path w="4438" h="3806" extrusionOk="0">
                  <a:moveTo>
                    <a:pt x="1915" y="1"/>
                  </a:moveTo>
                  <a:cubicBezTo>
                    <a:pt x="851" y="1"/>
                    <a:pt x="0" y="852"/>
                    <a:pt x="0" y="1916"/>
                  </a:cubicBezTo>
                  <a:cubicBezTo>
                    <a:pt x="0" y="3049"/>
                    <a:pt x="950" y="3805"/>
                    <a:pt x="1932" y="3805"/>
                  </a:cubicBezTo>
                  <a:cubicBezTo>
                    <a:pt x="2398" y="3805"/>
                    <a:pt x="2871" y="3635"/>
                    <a:pt x="3253" y="3253"/>
                  </a:cubicBezTo>
                  <a:cubicBezTo>
                    <a:pt x="4438" y="2037"/>
                    <a:pt x="3617" y="1"/>
                    <a:pt x="191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32"/>
            <p:cNvSpPr/>
            <p:nvPr/>
          </p:nvSpPr>
          <p:spPr>
            <a:xfrm>
              <a:off x="4693375" y="4775425"/>
              <a:ext cx="110950" cy="95300"/>
            </a:xfrm>
            <a:custGeom>
              <a:avLst/>
              <a:gdLst/>
              <a:ahLst/>
              <a:cxnLst/>
              <a:rect l="l" t="t" r="r" b="b"/>
              <a:pathLst>
                <a:path w="4438" h="3812" extrusionOk="0">
                  <a:moveTo>
                    <a:pt x="1885" y="1"/>
                  </a:moveTo>
                  <a:cubicBezTo>
                    <a:pt x="821" y="1"/>
                    <a:pt x="0" y="852"/>
                    <a:pt x="0" y="1916"/>
                  </a:cubicBezTo>
                  <a:cubicBezTo>
                    <a:pt x="0" y="3065"/>
                    <a:pt x="928" y="3812"/>
                    <a:pt x="1895" y="3812"/>
                  </a:cubicBezTo>
                  <a:cubicBezTo>
                    <a:pt x="2361" y="3812"/>
                    <a:pt x="2837" y="3639"/>
                    <a:pt x="3222" y="3253"/>
                  </a:cubicBezTo>
                  <a:cubicBezTo>
                    <a:pt x="4438" y="2068"/>
                    <a:pt x="3587" y="1"/>
                    <a:pt x="188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32"/>
            <p:cNvSpPr/>
            <p:nvPr/>
          </p:nvSpPr>
          <p:spPr>
            <a:xfrm>
              <a:off x="4693375" y="4498075"/>
              <a:ext cx="110950" cy="95150"/>
            </a:xfrm>
            <a:custGeom>
              <a:avLst/>
              <a:gdLst/>
              <a:ahLst/>
              <a:cxnLst/>
              <a:rect l="l" t="t" r="r" b="b"/>
              <a:pathLst>
                <a:path w="4438" h="3806" extrusionOk="0">
                  <a:moveTo>
                    <a:pt x="1885" y="1"/>
                  </a:moveTo>
                  <a:cubicBezTo>
                    <a:pt x="821" y="1"/>
                    <a:pt x="0" y="852"/>
                    <a:pt x="0" y="1915"/>
                  </a:cubicBezTo>
                  <a:cubicBezTo>
                    <a:pt x="0" y="3049"/>
                    <a:pt x="936" y="3805"/>
                    <a:pt x="1909" y="3805"/>
                  </a:cubicBezTo>
                  <a:cubicBezTo>
                    <a:pt x="2370" y="3805"/>
                    <a:pt x="2840" y="3635"/>
                    <a:pt x="3222" y="3253"/>
                  </a:cubicBezTo>
                  <a:cubicBezTo>
                    <a:pt x="4438" y="2037"/>
                    <a:pt x="3587" y="1"/>
                    <a:pt x="188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32"/>
            <p:cNvSpPr/>
            <p:nvPr/>
          </p:nvSpPr>
          <p:spPr>
            <a:xfrm>
              <a:off x="4693375" y="4219950"/>
              <a:ext cx="110950" cy="95150"/>
            </a:xfrm>
            <a:custGeom>
              <a:avLst/>
              <a:gdLst/>
              <a:ahLst/>
              <a:cxnLst/>
              <a:rect l="l" t="t" r="r" b="b"/>
              <a:pathLst>
                <a:path w="4438" h="3806" extrusionOk="0">
                  <a:moveTo>
                    <a:pt x="1915" y="1"/>
                  </a:moveTo>
                  <a:cubicBezTo>
                    <a:pt x="851" y="1"/>
                    <a:pt x="0" y="852"/>
                    <a:pt x="0" y="1916"/>
                  </a:cubicBezTo>
                  <a:cubicBezTo>
                    <a:pt x="0" y="3049"/>
                    <a:pt x="950" y="3805"/>
                    <a:pt x="1932" y="3805"/>
                  </a:cubicBezTo>
                  <a:cubicBezTo>
                    <a:pt x="2398" y="3805"/>
                    <a:pt x="2871" y="3635"/>
                    <a:pt x="3252" y="3253"/>
                  </a:cubicBezTo>
                  <a:cubicBezTo>
                    <a:pt x="4438" y="2068"/>
                    <a:pt x="3587" y="1"/>
                    <a:pt x="191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0" name="Google Shape;5530;p32"/>
          <p:cNvGrpSpPr/>
          <p:nvPr/>
        </p:nvGrpSpPr>
        <p:grpSpPr>
          <a:xfrm flipH="1">
            <a:off x="7551310" y="1792521"/>
            <a:ext cx="964049" cy="278221"/>
            <a:chOff x="4541338" y="271625"/>
            <a:chExt cx="1169679" cy="337564"/>
          </a:xfrm>
        </p:grpSpPr>
        <p:sp>
          <p:nvSpPr>
            <p:cNvPr id="5531" name="Google Shape;5531;p32"/>
            <p:cNvSpPr/>
            <p:nvPr/>
          </p:nvSpPr>
          <p:spPr>
            <a:xfrm>
              <a:off x="4541338" y="343428"/>
              <a:ext cx="1140562" cy="265762"/>
            </a:xfrm>
            <a:custGeom>
              <a:avLst/>
              <a:gdLst/>
              <a:ahLst/>
              <a:cxnLst/>
              <a:rect l="l" t="t" r="r" b="b"/>
              <a:pathLst>
                <a:path w="39171" h="9128" extrusionOk="0">
                  <a:moveTo>
                    <a:pt x="37236" y="0"/>
                  </a:moveTo>
                  <a:cubicBezTo>
                    <a:pt x="36943" y="0"/>
                    <a:pt x="36637" y="108"/>
                    <a:pt x="36353" y="366"/>
                  </a:cubicBezTo>
                  <a:lnTo>
                    <a:pt x="30153" y="6019"/>
                  </a:lnTo>
                  <a:lnTo>
                    <a:pt x="23952" y="366"/>
                  </a:lnTo>
                  <a:cubicBezTo>
                    <a:pt x="23694" y="138"/>
                    <a:pt x="23374" y="24"/>
                    <a:pt x="23055" y="24"/>
                  </a:cubicBezTo>
                  <a:cubicBezTo>
                    <a:pt x="22736" y="24"/>
                    <a:pt x="22417" y="138"/>
                    <a:pt x="22159" y="366"/>
                  </a:cubicBezTo>
                  <a:lnTo>
                    <a:pt x="15958" y="6019"/>
                  </a:lnTo>
                  <a:lnTo>
                    <a:pt x="9757" y="366"/>
                  </a:lnTo>
                  <a:cubicBezTo>
                    <a:pt x="9514" y="138"/>
                    <a:pt x="9195" y="24"/>
                    <a:pt x="8872" y="24"/>
                  </a:cubicBezTo>
                  <a:cubicBezTo>
                    <a:pt x="8549" y="24"/>
                    <a:pt x="8222" y="138"/>
                    <a:pt x="7964" y="366"/>
                  </a:cubicBezTo>
                  <a:lnTo>
                    <a:pt x="882" y="6840"/>
                  </a:lnTo>
                  <a:cubicBezTo>
                    <a:pt x="0" y="7630"/>
                    <a:pt x="578" y="9119"/>
                    <a:pt x="1763" y="9119"/>
                  </a:cubicBezTo>
                  <a:cubicBezTo>
                    <a:pt x="2097" y="9119"/>
                    <a:pt x="2401" y="8998"/>
                    <a:pt x="2644" y="8785"/>
                  </a:cubicBezTo>
                  <a:lnTo>
                    <a:pt x="8876" y="3162"/>
                  </a:lnTo>
                  <a:lnTo>
                    <a:pt x="15076" y="8785"/>
                  </a:lnTo>
                  <a:cubicBezTo>
                    <a:pt x="15319" y="9013"/>
                    <a:pt x="15639" y="9127"/>
                    <a:pt x="15962" y="9127"/>
                  </a:cubicBezTo>
                  <a:cubicBezTo>
                    <a:pt x="16285" y="9127"/>
                    <a:pt x="16611" y="9013"/>
                    <a:pt x="16870" y="8785"/>
                  </a:cubicBezTo>
                  <a:lnTo>
                    <a:pt x="23070" y="3162"/>
                  </a:lnTo>
                  <a:lnTo>
                    <a:pt x="29271" y="8785"/>
                  </a:lnTo>
                  <a:cubicBezTo>
                    <a:pt x="29514" y="9013"/>
                    <a:pt x="29833" y="9127"/>
                    <a:pt x="30156" y="9127"/>
                  </a:cubicBezTo>
                  <a:cubicBezTo>
                    <a:pt x="30479" y="9127"/>
                    <a:pt x="30806" y="9013"/>
                    <a:pt x="31064" y="8785"/>
                  </a:cubicBezTo>
                  <a:lnTo>
                    <a:pt x="38147" y="2341"/>
                  </a:lnTo>
                  <a:cubicBezTo>
                    <a:pt x="39170" y="1413"/>
                    <a:pt x="38292" y="0"/>
                    <a:pt x="372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32"/>
            <p:cNvSpPr/>
            <p:nvPr/>
          </p:nvSpPr>
          <p:spPr>
            <a:xfrm>
              <a:off x="4569640" y="271625"/>
              <a:ext cx="1141377" cy="265849"/>
            </a:xfrm>
            <a:custGeom>
              <a:avLst/>
              <a:gdLst/>
              <a:ahLst/>
              <a:cxnLst/>
              <a:rect l="l" t="t" r="r" b="b"/>
              <a:pathLst>
                <a:path w="39199" h="9131" extrusionOk="0">
                  <a:moveTo>
                    <a:pt x="37275" y="1"/>
                  </a:moveTo>
                  <a:cubicBezTo>
                    <a:pt x="36980" y="1"/>
                    <a:pt x="36670" y="110"/>
                    <a:pt x="36384" y="369"/>
                  </a:cubicBezTo>
                  <a:lnTo>
                    <a:pt x="30184" y="5993"/>
                  </a:lnTo>
                  <a:lnTo>
                    <a:pt x="23983" y="369"/>
                  </a:lnTo>
                  <a:cubicBezTo>
                    <a:pt x="23725" y="142"/>
                    <a:pt x="23398" y="28"/>
                    <a:pt x="23075" y="28"/>
                  </a:cubicBezTo>
                  <a:cubicBezTo>
                    <a:pt x="22752" y="28"/>
                    <a:pt x="22433" y="142"/>
                    <a:pt x="22190" y="369"/>
                  </a:cubicBezTo>
                  <a:lnTo>
                    <a:pt x="15989" y="5993"/>
                  </a:lnTo>
                  <a:lnTo>
                    <a:pt x="9758" y="369"/>
                  </a:lnTo>
                  <a:cubicBezTo>
                    <a:pt x="9515" y="142"/>
                    <a:pt x="9195" y="28"/>
                    <a:pt x="8876" y="28"/>
                  </a:cubicBezTo>
                  <a:cubicBezTo>
                    <a:pt x="8557" y="28"/>
                    <a:pt x="8238" y="142"/>
                    <a:pt x="7995" y="369"/>
                  </a:cubicBezTo>
                  <a:lnTo>
                    <a:pt x="882" y="6813"/>
                  </a:lnTo>
                  <a:cubicBezTo>
                    <a:pt x="1" y="7634"/>
                    <a:pt x="578" y="9123"/>
                    <a:pt x="1794" y="9123"/>
                  </a:cubicBezTo>
                  <a:cubicBezTo>
                    <a:pt x="2128" y="9123"/>
                    <a:pt x="2432" y="9002"/>
                    <a:pt x="2676" y="8789"/>
                  </a:cubicBezTo>
                  <a:lnTo>
                    <a:pt x="8876" y="3135"/>
                  </a:lnTo>
                  <a:lnTo>
                    <a:pt x="15077" y="8789"/>
                  </a:lnTo>
                  <a:cubicBezTo>
                    <a:pt x="15335" y="9017"/>
                    <a:pt x="15662" y="9131"/>
                    <a:pt x="15985" y="9131"/>
                  </a:cubicBezTo>
                  <a:cubicBezTo>
                    <a:pt x="16308" y="9131"/>
                    <a:pt x="16627" y="9017"/>
                    <a:pt x="16870" y="8789"/>
                  </a:cubicBezTo>
                  <a:lnTo>
                    <a:pt x="23101" y="3135"/>
                  </a:lnTo>
                  <a:lnTo>
                    <a:pt x="29272" y="8789"/>
                  </a:lnTo>
                  <a:cubicBezTo>
                    <a:pt x="29530" y="9017"/>
                    <a:pt x="29857" y="9131"/>
                    <a:pt x="30180" y="9131"/>
                  </a:cubicBezTo>
                  <a:cubicBezTo>
                    <a:pt x="30503" y="9131"/>
                    <a:pt x="30822" y="9017"/>
                    <a:pt x="31065" y="8789"/>
                  </a:cubicBezTo>
                  <a:lnTo>
                    <a:pt x="38178" y="2345"/>
                  </a:lnTo>
                  <a:cubicBezTo>
                    <a:pt x="39199" y="1395"/>
                    <a:pt x="38328" y="1"/>
                    <a:pt x="3727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3" name="Google Shape;5533;p32"/>
          <p:cNvGrpSpPr/>
          <p:nvPr/>
        </p:nvGrpSpPr>
        <p:grpSpPr>
          <a:xfrm rot="5400000">
            <a:off x="-798741" y="3350695"/>
            <a:ext cx="2604158" cy="1046283"/>
            <a:chOff x="6548059" y="4082448"/>
            <a:chExt cx="2675597" cy="1074985"/>
          </a:xfrm>
        </p:grpSpPr>
        <p:sp>
          <p:nvSpPr>
            <p:cNvPr id="5534" name="Google Shape;5534;p32"/>
            <p:cNvSpPr/>
            <p:nvPr/>
          </p:nvSpPr>
          <p:spPr>
            <a:xfrm rot="10800000">
              <a:off x="8515305" y="5030482"/>
              <a:ext cx="112233" cy="95437"/>
            </a:xfrm>
            <a:custGeom>
              <a:avLst/>
              <a:gdLst/>
              <a:ahLst/>
              <a:cxnLst/>
              <a:rect l="l" t="t" r="r" b="b"/>
              <a:pathLst>
                <a:path w="2753" h="2341" extrusionOk="0">
                  <a:moveTo>
                    <a:pt x="1570" y="1"/>
                  </a:moveTo>
                  <a:cubicBezTo>
                    <a:pt x="524" y="1"/>
                    <a:pt x="1" y="1251"/>
                    <a:pt x="751" y="2002"/>
                  </a:cubicBezTo>
                  <a:cubicBezTo>
                    <a:pt x="985" y="2235"/>
                    <a:pt x="1274" y="2340"/>
                    <a:pt x="1560" y="2340"/>
                  </a:cubicBezTo>
                  <a:cubicBezTo>
                    <a:pt x="2165" y="2340"/>
                    <a:pt x="2752" y="1871"/>
                    <a:pt x="2752" y="1161"/>
                  </a:cubicBezTo>
                  <a:cubicBezTo>
                    <a:pt x="2752" y="524"/>
                    <a:pt x="2206" y="1"/>
                    <a:pt x="15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32"/>
            <p:cNvSpPr/>
            <p:nvPr/>
          </p:nvSpPr>
          <p:spPr>
            <a:xfrm rot="10800000">
              <a:off x="8515305" y="4591037"/>
              <a:ext cx="112233" cy="95437"/>
            </a:xfrm>
            <a:custGeom>
              <a:avLst/>
              <a:gdLst/>
              <a:ahLst/>
              <a:cxnLst/>
              <a:rect l="l" t="t" r="r" b="b"/>
              <a:pathLst>
                <a:path w="2753" h="2341" extrusionOk="0">
                  <a:moveTo>
                    <a:pt x="1570" y="0"/>
                  </a:moveTo>
                  <a:cubicBezTo>
                    <a:pt x="524" y="0"/>
                    <a:pt x="1" y="1251"/>
                    <a:pt x="751" y="2002"/>
                  </a:cubicBezTo>
                  <a:cubicBezTo>
                    <a:pt x="985" y="2236"/>
                    <a:pt x="1276" y="2341"/>
                    <a:pt x="1563" y="2341"/>
                  </a:cubicBezTo>
                  <a:cubicBezTo>
                    <a:pt x="2167" y="2341"/>
                    <a:pt x="2752" y="1877"/>
                    <a:pt x="2752" y="1183"/>
                  </a:cubicBezTo>
                  <a:cubicBezTo>
                    <a:pt x="2752" y="524"/>
                    <a:pt x="2206" y="0"/>
                    <a:pt x="15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32"/>
            <p:cNvSpPr/>
            <p:nvPr/>
          </p:nvSpPr>
          <p:spPr>
            <a:xfrm rot="10800000">
              <a:off x="8717436" y="4480636"/>
              <a:ext cx="132576" cy="95967"/>
            </a:xfrm>
            <a:custGeom>
              <a:avLst/>
              <a:gdLst/>
              <a:ahLst/>
              <a:cxnLst/>
              <a:rect l="l" t="t" r="r" b="b"/>
              <a:pathLst>
                <a:path w="3252" h="2354" extrusionOk="0">
                  <a:moveTo>
                    <a:pt x="1626" y="0"/>
                  </a:moveTo>
                  <a:cubicBezTo>
                    <a:pt x="1467" y="0"/>
                    <a:pt x="1308" y="34"/>
                    <a:pt x="1160" y="103"/>
                  </a:cubicBezTo>
                  <a:cubicBezTo>
                    <a:pt x="0" y="603"/>
                    <a:pt x="341" y="2354"/>
                    <a:pt x="1615" y="2354"/>
                  </a:cubicBezTo>
                  <a:cubicBezTo>
                    <a:pt x="2911" y="2354"/>
                    <a:pt x="3252" y="603"/>
                    <a:pt x="2092" y="103"/>
                  </a:cubicBezTo>
                  <a:cubicBezTo>
                    <a:pt x="1944" y="34"/>
                    <a:pt x="1785" y="0"/>
                    <a:pt x="16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32"/>
            <p:cNvSpPr/>
            <p:nvPr/>
          </p:nvSpPr>
          <p:spPr>
            <a:xfrm rot="10800000">
              <a:off x="8955687" y="4591037"/>
              <a:ext cx="111295" cy="95437"/>
            </a:xfrm>
            <a:custGeom>
              <a:avLst/>
              <a:gdLst/>
              <a:ahLst/>
              <a:cxnLst/>
              <a:rect l="l" t="t" r="r" b="b"/>
              <a:pathLst>
                <a:path w="2730" h="2341" extrusionOk="0">
                  <a:moveTo>
                    <a:pt x="1570" y="0"/>
                  </a:moveTo>
                  <a:cubicBezTo>
                    <a:pt x="524" y="0"/>
                    <a:pt x="1" y="1251"/>
                    <a:pt x="729" y="2002"/>
                  </a:cubicBezTo>
                  <a:cubicBezTo>
                    <a:pt x="970" y="2236"/>
                    <a:pt x="1264" y="2341"/>
                    <a:pt x="1551" y="2341"/>
                  </a:cubicBezTo>
                  <a:cubicBezTo>
                    <a:pt x="2155" y="2341"/>
                    <a:pt x="2730" y="1877"/>
                    <a:pt x="2730" y="1183"/>
                  </a:cubicBezTo>
                  <a:cubicBezTo>
                    <a:pt x="2730" y="524"/>
                    <a:pt x="2207" y="0"/>
                    <a:pt x="15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32"/>
            <p:cNvSpPr/>
            <p:nvPr/>
          </p:nvSpPr>
          <p:spPr>
            <a:xfrm rot="10800000">
              <a:off x="8515305" y="4150981"/>
              <a:ext cx="112233" cy="95151"/>
            </a:xfrm>
            <a:custGeom>
              <a:avLst/>
              <a:gdLst/>
              <a:ahLst/>
              <a:cxnLst/>
              <a:rect l="l" t="t" r="r" b="b"/>
              <a:pathLst>
                <a:path w="2753" h="2334" extrusionOk="0">
                  <a:moveTo>
                    <a:pt x="1610" y="0"/>
                  </a:moveTo>
                  <a:cubicBezTo>
                    <a:pt x="1596" y="0"/>
                    <a:pt x="1583" y="0"/>
                    <a:pt x="1570" y="1"/>
                  </a:cubicBezTo>
                  <a:cubicBezTo>
                    <a:pt x="524" y="1"/>
                    <a:pt x="1" y="1252"/>
                    <a:pt x="751" y="1979"/>
                  </a:cubicBezTo>
                  <a:cubicBezTo>
                    <a:pt x="988" y="2224"/>
                    <a:pt x="1283" y="2333"/>
                    <a:pt x="1574" y="2333"/>
                  </a:cubicBezTo>
                  <a:cubicBezTo>
                    <a:pt x="2174" y="2333"/>
                    <a:pt x="2752" y="1866"/>
                    <a:pt x="2752" y="1161"/>
                  </a:cubicBezTo>
                  <a:cubicBezTo>
                    <a:pt x="2752" y="515"/>
                    <a:pt x="2229" y="0"/>
                    <a:pt x="16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32"/>
            <p:cNvSpPr/>
            <p:nvPr/>
          </p:nvSpPr>
          <p:spPr>
            <a:xfrm rot="10800000">
              <a:off x="8515304" y="4811147"/>
              <a:ext cx="95559" cy="95029"/>
            </a:xfrm>
            <a:custGeom>
              <a:avLst/>
              <a:gdLst/>
              <a:ahLst/>
              <a:cxnLst/>
              <a:rect l="l" t="t" r="r" b="b"/>
              <a:pathLst>
                <a:path w="2344" h="2331" extrusionOk="0">
                  <a:moveTo>
                    <a:pt x="1164" y="0"/>
                  </a:moveTo>
                  <a:cubicBezTo>
                    <a:pt x="865" y="0"/>
                    <a:pt x="569" y="114"/>
                    <a:pt x="342" y="341"/>
                  </a:cubicBezTo>
                  <a:cubicBezTo>
                    <a:pt x="274" y="387"/>
                    <a:pt x="228" y="455"/>
                    <a:pt x="183" y="523"/>
                  </a:cubicBezTo>
                  <a:cubicBezTo>
                    <a:pt x="115" y="637"/>
                    <a:pt x="46" y="773"/>
                    <a:pt x="24" y="932"/>
                  </a:cubicBezTo>
                  <a:cubicBezTo>
                    <a:pt x="1" y="1001"/>
                    <a:pt x="1" y="1092"/>
                    <a:pt x="1" y="1160"/>
                  </a:cubicBezTo>
                  <a:cubicBezTo>
                    <a:pt x="1" y="1319"/>
                    <a:pt x="24" y="1478"/>
                    <a:pt x="92" y="1615"/>
                  </a:cubicBezTo>
                  <a:cubicBezTo>
                    <a:pt x="285" y="2092"/>
                    <a:pt x="723" y="2331"/>
                    <a:pt x="1164" y="2331"/>
                  </a:cubicBezTo>
                  <a:cubicBezTo>
                    <a:pt x="1604" y="2331"/>
                    <a:pt x="2048" y="2092"/>
                    <a:pt x="2252" y="1615"/>
                  </a:cubicBezTo>
                  <a:cubicBezTo>
                    <a:pt x="2298" y="1478"/>
                    <a:pt x="2343" y="1319"/>
                    <a:pt x="2343" y="1160"/>
                  </a:cubicBezTo>
                  <a:cubicBezTo>
                    <a:pt x="2320" y="1092"/>
                    <a:pt x="2320" y="1001"/>
                    <a:pt x="2320" y="932"/>
                  </a:cubicBezTo>
                  <a:cubicBezTo>
                    <a:pt x="2275" y="773"/>
                    <a:pt x="2229" y="637"/>
                    <a:pt x="2139" y="523"/>
                  </a:cubicBezTo>
                  <a:cubicBezTo>
                    <a:pt x="2093" y="455"/>
                    <a:pt x="2048" y="387"/>
                    <a:pt x="2002" y="341"/>
                  </a:cubicBezTo>
                  <a:cubicBezTo>
                    <a:pt x="1763" y="114"/>
                    <a:pt x="1462" y="0"/>
                    <a:pt x="1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32"/>
            <p:cNvSpPr/>
            <p:nvPr/>
          </p:nvSpPr>
          <p:spPr>
            <a:xfrm rot="10800000">
              <a:off x="8955686" y="4370561"/>
              <a:ext cx="95518" cy="95274"/>
            </a:xfrm>
            <a:custGeom>
              <a:avLst/>
              <a:gdLst/>
              <a:ahLst/>
              <a:cxnLst/>
              <a:rect l="l" t="t" r="r" b="b"/>
              <a:pathLst>
                <a:path w="2343" h="2337" extrusionOk="0">
                  <a:moveTo>
                    <a:pt x="1172" y="1"/>
                  </a:moveTo>
                  <a:cubicBezTo>
                    <a:pt x="870" y="1"/>
                    <a:pt x="569" y="114"/>
                    <a:pt x="342" y="342"/>
                  </a:cubicBezTo>
                  <a:cubicBezTo>
                    <a:pt x="296" y="387"/>
                    <a:pt x="251" y="455"/>
                    <a:pt x="205" y="524"/>
                  </a:cubicBezTo>
                  <a:cubicBezTo>
                    <a:pt x="114" y="637"/>
                    <a:pt x="69" y="774"/>
                    <a:pt x="23" y="933"/>
                  </a:cubicBezTo>
                  <a:cubicBezTo>
                    <a:pt x="1" y="1001"/>
                    <a:pt x="1" y="1092"/>
                    <a:pt x="1" y="1160"/>
                  </a:cubicBezTo>
                  <a:cubicBezTo>
                    <a:pt x="1" y="1887"/>
                    <a:pt x="589" y="2337"/>
                    <a:pt x="1186" y="2337"/>
                  </a:cubicBezTo>
                  <a:cubicBezTo>
                    <a:pt x="1542" y="2337"/>
                    <a:pt x="1900" y="2177"/>
                    <a:pt x="2138" y="1820"/>
                  </a:cubicBezTo>
                  <a:cubicBezTo>
                    <a:pt x="2274" y="1638"/>
                    <a:pt x="2343" y="1410"/>
                    <a:pt x="2343" y="1160"/>
                  </a:cubicBezTo>
                  <a:cubicBezTo>
                    <a:pt x="2343" y="1092"/>
                    <a:pt x="2343" y="1001"/>
                    <a:pt x="2320" y="933"/>
                  </a:cubicBezTo>
                  <a:cubicBezTo>
                    <a:pt x="2297" y="774"/>
                    <a:pt x="2229" y="637"/>
                    <a:pt x="2138" y="524"/>
                  </a:cubicBezTo>
                  <a:cubicBezTo>
                    <a:pt x="2093" y="455"/>
                    <a:pt x="2047" y="387"/>
                    <a:pt x="2002" y="342"/>
                  </a:cubicBezTo>
                  <a:cubicBezTo>
                    <a:pt x="1774" y="114"/>
                    <a:pt x="1473" y="1"/>
                    <a:pt x="11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32"/>
            <p:cNvSpPr/>
            <p:nvPr/>
          </p:nvSpPr>
          <p:spPr>
            <a:xfrm rot="10800000">
              <a:off x="8955687" y="4150981"/>
              <a:ext cx="111295" cy="95151"/>
            </a:xfrm>
            <a:custGeom>
              <a:avLst/>
              <a:gdLst/>
              <a:ahLst/>
              <a:cxnLst/>
              <a:rect l="l" t="t" r="r" b="b"/>
              <a:pathLst>
                <a:path w="2730" h="2334" extrusionOk="0">
                  <a:moveTo>
                    <a:pt x="1610" y="0"/>
                  </a:moveTo>
                  <a:cubicBezTo>
                    <a:pt x="1597" y="0"/>
                    <a:pt x="1583" y="0"/>
                    <a:pt x="1570" y="1"/>
                  </a:cubicBezTo>
                  <a:cubicBezTo>
                    <a:pt x="524" y="1"/>
                    <a:pt x="1" y="1252"/>
                    <a:pt x="729" y="1979"/>
                  </a:cubicBezTo>
                  <a:cubicBezTo>
                    <a:pt x="973" y="2224"/>
                    <a:pt x="1271" y="2333"/>
                    <a:pt x="1561" y="2333"/>
                  </a:cubicBezTo>
                  <a:cubicBezTo>
                    <a:pt x="2161" y="2333"/>
                    <a:pt x="2730" y="1866"/>
                    <a:pt x="2730" y="1161"/>
                  </a:cubicBezTo>
                  <a:cubicBezTo>
                    <a:pt x="2730" y="515"/>
                    <a:pt x="2228" y="0"/>
                    <a:pt x="16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32"/>
            <p:cNvSpPr/>
            <p:nvPr/>
          </p:nvSpPr>
          <p:spPr>
            <a:xfrm rot="10800000">
              <a:off x="8747073" y="5140718"/>
              <a:ext cx="72362" cy="16715"/>
            </a:xfrm>
            <a:custGeom>
              <a:avLst/>
              <a:gdLst/>
              <a:ahLst/>
              <a:cxnLst/>
              <a:rect l="l" t="t" r="r" b="b"/>
              <a:pathLst>
                <a:path w="1775" h="410" extrusionOk="0">
                  <a:moveTo>
                    <a:pt x="0" y="1"/>
                  </a:moveTo>
                  <a:cubicBezTo>
                    <a:pt x="114" y="137"/>
                    <a:pt x="251" y="251"/>
                    <a:pt x="433" y="319"/>
                  </a:cubicBezTo>
                  <a:cubicBezTo>
                    <a:pt x="569" y="387"/>
                    <a:pt x="728" y="410"/>
                    <a:pt x="887" y="410"/>
                  </a:cubicBezTo>
                  <a:cubicBezTo>
                    <a:pt x="1047" y="410"/>
                    <a:pt x="1183" y="364"/>
                    <a:pt x="1342" y="319"/>
                  </a:cubicBezTo>
                  <a:cubicBezTo>
                    <a:pt x="1501" y="251"/>
                    <a:pt x="1661" y="137"/>
                    <a:pt x="1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32"/>
            <p:cNvSpPr/>
            <p:nvPr/>
          </p:nvSpPr>
          <p:spPr>
            <a:xfrm rot="10800000">
              <a:off x="8726690" y="4921222"/>
              <a:ext cx="127480" cy="95763"/>
            </a:xfrm>
            <a:custGeom>
              <a:avLst/>
              <a:gdLst/>
              <a:ahLst/>
              <a:cxnLst/>
              <a:rect l="l" t="t" r="r" b="b"/>
              <a:pathLst>
                <a:path w="3127" h="2349" extrusionOk="0">
                  <a:moveTo>
                    <a:pt x="1699" y="1"/>
                  </a:moveTo>
                  <a:cubicBezTo>
                    <a:pt x="555" y="1"/>
                    <a:pt x="0" y="1723"/>
                    <a:pt x="1262" y="2263"/>
                  </a:cubicBezTo>
                  <a:cubicBezTo>
                    <a:pt x="1410" y="2320"/>
                    <a:pt x="1569" y="2349"/>
                    <a:pt x="1728" y="2349"/>
                  </a:cubicBezTo>
                  <a:cubicBezTo>
                    <a:pt x="1887" y="2349"/>
                    <a:pt x="2046" y="2320"/>
                    <a:pt x="2194" y="2263"/>
                  </a:cubicBezTo>
                  <a:cubicBezTo>
                    <a:pt x="3126" y="1854"/>
                    <a:pt x="3126" y="512"/>
                    <a:pt x="2194" y="103"/>
                  </a:cubicBezTo>
                  <a:cubicBezTo>
                    <a:pt x="2020" y="32"/>
                    <a:pt x="1854" y="1"/>
                    <a:pt x="1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32"/>
            <p:cNvSpPr/>
            <p:nvPr/>
          </p:nvSpPr>
          <p:spPr>
            <a:xfrm rot="10800000">
              <a:off x="8726690" y="4700868"/>
              <a:ext cx="104813" cy="95396"/>
            </a:xfrm>
            <a:custGeom>
              <a:avLst/>
              <a:gdLst/>
              <a:ahLst/>
              <a:cxnLst/>
              <a:rect l="l" t="t" r="r" b="b"/>
              <a:pathLst>
                <a:path w="2571" h="2340" extrusionOk="0">
                  <a:moveTo>
                    <a:pt x="1167" y="1"/>
                  </a:moveTo>
                  <a:cubicBezTo>
                    <a:pt x="551" y="1"/>
                    <a:pt x="1" y="498"/>
                    <a:pt x="1" y="1170"/>
                  </a:cubicBezTo>
                  <a:cubicBezTo>
                    <a:pt x="1" y="1842"/>
                    <a:pt x="551" y="2339"/>
                    <a:pt x="1167" y="2339"/>
                  </a:cubicBezTo>
                  <a:cubicBezTo>
                    <a:pt x="1322" y="2339"/>
                    <a:pt x="1482" y="2308"/>
                    <a:pt x="1638" y="2239"/>
                  </a:cubicBezTo>
                  <a:cubicBezTo>
                    <a:pt x="2570" y="1829"/>
                    <a:pt x="2570" y="488"/>
                    <a:pt x="1638" y="101"/>
                  </a:cubicBezTo>
                  <a:cubicBezTo>
                    <a:pt x="1482" y="32"/>
                    <a:pt x="1322" y="1"/>
                    <a:pt x="1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32"/>
            <p:cNvSpPr/>
            <p:nvPr/>
          </p:nvSpPr>
          <p:spPr>
            <a:xfrm rot="10800000">
              <a:off x="8735944" y="4261178"/>
              <a:ext cx="110195" cy="95600"/>
            </a:xfrm>
            <a:custGeom>
              <a:avLst/>
              <a:gdLst/>
              <a:ahLst/>
              <a:cxnLst/>
              <a:rect l="l" t="t" r="r" b="b"/>
              <a:pathLst>
                <a:path w="2703" h="2345" extrusionOk="0">
                  <a:moveTo>
                    <a:pt x="1526" y="1"/>
                  </a:moveTo>
                  <a:cubicBezTo>
                    <a:pt x="659" y="1"/>
                    <a:pt x="0" y="997"/>
                    <a:pt x="542" y="1828"/>
                  </a:cubicBezTo>
                  <a:cubicBezTo>
                    <a:pt x="788" y="2185"/>
                    <a:pt x="1152" y="2345"/>
                    <a:pt x="1511" y="2345"/>
                  </a:cubicBezTo>
                  <a:cubicBezTo>
                    <a:pt x="2113" y="2345"/>
                    <a:pt x="2702" y="1895"/>
                    <a:pt x="2702" y="1169"/>
                  </a:cubicBezTo>
                  <a:cubicBezTo>
                    <a:pt x="2702" y="714"/>
                    <a:pt x="2429" y="282"/>
                    <a:pt x="1997" y="100"/>
                  </a:cubicBezTo>
                  <a:cubicBezTo>
                    <a:pt x="1837" y="32"/>
                    <a:pt x="1678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32"/>
            <p:cNvSpPr/>
            <p:nvPr/>
          </p:nvSpPr>
          <p:spPr>
            <a:xfrm rot="10800000">
              <a:off x="8081445" y="4374026"/>
              <a:ext cx="89974" cy="92746"/>
            </a:xfrm>
            <a:custGeom>
              <a:avLst/>
              <a:gdLst/>
              <a:ahLst/>
              <a:cxnLst/>
              <a:rect l="l" t="t" r="r" b="b"/>
              <a:pathLst>
                <a:path w="2207" h="2275" extrusionOk="0">
                  <a:moveTo>
                    <a:pt x="1172" y="1"/>
                  </a:moveTo>
                  <a:cubicBezTo>
                    <a:pt x="871" y="1"/>
                    <a:pt x="569" y="115"/>
                    <a:pt x="342" y="342"/>
                  </a:cubicBezTo>
                  <a:cubicBezTo>
                    <a:pt x="296" y="410"/>
                    <a:pt x="251" y="456"/>
                    <a:pt x="205" y="524"/>
                  </a:cubicBezTo>
                  <a:cubicBezTo>
                    <a:pt x="114" y="638"/>
                    <a:pt x="46" y="797"/>
                    <a:pt x="23" y="933"/>
                  </a:cubicBezTo>
                  <a:cubicBezTo>
                    <a:pt x="1" y="1024"/>
                    <a:pt x="1" y="1092"/>
                    <a:pt x="1" y="1183"/>
                  </a:cubicBezTo>
                  <a:cubicBezTo>
                    <a:pt x="1" y="1661"/>
                    <a:pt x="319" y="2116"/>
                    <a:pt x="774" y="2275"/>
                  </a:cubicBezTo>
                  <a:cubicBezTo>
                    <a:pt x="1251" y="1752"/>
                    <a:pt x="1729" y="1206"/>
                    <a:pt x="2206" y="638"/>
                  </a:cubicBezTo>
                  <a:cubicBezTo>
                    <a:pt x="2184" y="592"/>
                    <a:pt x="2161" y="569"/>
                    <a:pt x="2138" y="524"/>
                  </a:cubicBezTo>
                  <a:cubicBezTo>
                    <a:pt x="2093" y="456"/>
                    <a:pt x="2047" y="410"/>
                    <a:pt x="2002" y="342"/>
                  </a:cubicBezTo>
                  <a:cubicBezTo>
                    <a:pt x="1774" y="115"/>
                    <a:pt x="1473" y="1"/>
                    <a:pt x="11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32"/>
            <p:cNvSpPr/>
            <p:nvPr/>
          </p:nvSpPr>
          <p:spPr>
            <a:xfrm rot="10800000">
              <a:off x="7415818" y="4738333"/>
              <a:ext cx="95518" cy="58461"/>
            </a:xfrm>
            <a:custGeom>
              <a:avLst/>
              <a:gdLst/>
              <a:ahLst/>
              <a:cxnLst/>
              <a:rect l="l" t="t" r="r" b="b"/>
              <a:pathLst>
                <a:path w="2343" h="1434" extrusionOk="0">
                  <a:moveTo>
                    <a:pt x="1160" y="0"/>
                  </a:moveTo>
                  <a:cubicBezTo>
                    <a:pt x="524" y="0"/>
                    <a:pt x="1" y="523"/>
                    <a:pt x="1" y="1183"/>
                  </a:cubicBezTo>
                  <a:lnTo>
                    <a:pt x="1" y="1228"/>
                  </a:lnTo>
                  <a:cubicBezTo>
                    <a:pt x="751" y="1297"/>
                    <a:pt x="1524" y="1365"/>
                    <a:pt x="2297" y="1433"/>
                  </a:cubicBezTo>
                  <a:cubicBezTo>
                    <a:pt x="2320" y="1342"/>
                    <a:pt x="2320" y="1274"/>
                    <a:pt x="2343" y="1183"/>
                  </a:cubicBezTo>
                  <a:cubicBezTo>
                    <a:pt x="2320" y="546"/>
                    <a:pt x="1820" y="23"/>
                    <a:pt x="1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32"/>
            <p:cNvSpPr/>
            <p:nvPr/>
          </p:nvSpPr>
          <p:spPr>
            <a:xfrm rot="10800000">
              <a:off x="6976374" y="4724432"/>
              <a:ext cx="95518" cy="72362"/>
            </a:xfrm>
            <a:custGeom>
              <a:avLst/>
              <a:gdLst/>
              <a:ahLst/>
              <a:cxnLst/>
              <a:rect l="l" t="t" r="r" b="b"/>
              <a:pathLst>
                <a:path w="2343" h="1775" extrusionOk="0">
                  <a:moveTo>
                    <a:pt x="1183" y="0"/>
                  </a:moveTo>
                  <a:cubicBezTo>
                    <a:pt x="1024" y="0"/>
                    <a:pt x="864" y="46"/>
                    <a:pt x="728" y="91"/>
                  </a:cubicBezTo>
                  <a:cubicBezTo>
                    <a:pt x="591" y="160"/>
                    <a:pt x="455" y="251"/>
                    <a:pt x="341" y="364"/>
                  </a:cubicBezTo>
                  <a:cubicBezTo>
                    <a:pt x="137" y="569"/>
                    <a:pt x="0" y="865"/>
                    <a:pt x="0" y="1183"/>
                  </a:cubicBezTo>
                  <a:cubicBezTo>
                    <a:pt x="0" y="1388"/>
                    <a:pt x="68" y="1592"/>
                    <a:pt x="182" y="1774"/>
                  </a:cubicBezTo>
                  <a:cubicBezTo>
                    <a:pt x="887" y="1706"/>
                    <a:pt x="1615" y="1592"/>
                    <a:pt x="2320" y="1433"/>
                  </a:cubicBezTo>
                  <a:cubicBezTo>
                    <a:pt x="2342" y="1342"/>
                    <a:pt x="2342" y="1274"/>
                    <a:pt x="2342" y="1183"/>
                  </a:cubicBezTo>
                  <a:cubicBezTo>
                    <a:pt x="2342" y="865"/>
                    <a:pt x="2229" y="569"/>
                    <a:pt x="2001" y="364"/>
                  </a:cubicBezTo>
                  <a:cubicBezTo>
                    <a:pt x="1888" y="251"/>
                    <a:pt x="1774" y="160"/>
                    <a:pt x="1638" y="91"/>
                  </a:cubicBezTo>
                  <a:cubicBezTo>
                    <a:pt x="1478" y="46"/>
                    <a:pt x="1342" y="0"/>
                    <a:pt x="1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32"/>
            <p:cNvSpPr/>
            <p:nvPr/>
          </p:nvSpPr>
          <p:spPr>
            <a:xfrm rot="10800000">
              <a:off x="8059186" y="4590956"/>
              <a:ext cx="112233" cy="95396"/>
            </a:xfrm>
            <a:custGeom>
              <a:avLst/>
              <a:gdLst/>
              <a:ahLst/>
              <a:cxnLst/>
              <a:rect l="l" t="t" r="r" b="b"/>
              <a:pathLst>
                <a:path w="2753" h="2340" extrusionOk="0">
                  <a:moveTo>
                    <a:pt x="1193" y="0"/>
                  </a:moveTo>
                  <a:cubicBezTo>
                    <a:pt x="588" y="0"/>
                    <a:pt x="1" y="470"/>
                    <a:pt x="1" y="1180"/>
                  </a:cubicBezTo>
                  <a:cubicBezTo>
                    <a:pt x="1" y="1817"/>
                    <a:pt x="524" y="2340"/>
                    <a:pt x="1183" y="2340"/>
                  </a:cubicBezTo>
                  <a:cubicBezTo>
                    <a:pt x="2206" y="2340"/>
                    <a:pt x="2752" y="1089"/>
                    <a:pt x="2002" y="339"/>
                  </a:cubicBezTo>
                  <a:cubicBezTo>
                    <a:pt x="1768" y="105"/>
                    <a:pt x="1479" y="0"/>
                    <a:pt x="1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32"/>
            <p:cNvSpPr/>
            <p:nvPr/>
          </p:nvSpPr>
          <p:spPr>
            <a:xfrm rot="10800000">
              <a:off x="6584220" y="4957138"/>
              <a:ext cx="47331" cy="58461"/>
            </a:xfrm>
            <a:custGeom>
              <a:avLst/>
              <a:gdLst/>
              <a:ahLst/>
              <a:cxnLst/>
              <a:rect l="l" t="t" r="r" b="b"/>
              <a:pathLst>
                <a:path w="1161" h="1434" extrusionOk="0">
                  <a:moveTo>
                    <a:pt x="1160" y="1"/>
                  </a:moveTo>
                  <a:cubicBezTo>
                    <a:pt x="524" y="1"/>
                    <a:pt x="1" y="524"/>
                    <a:pt x="1" y="1161"/>
                  </a:cubicBezTo>
                  <a:cubicBezTo>
                    <a:pt x="1" y="1252"/>
                    <a:pt x="1" y="1342"/>
                    <a:pt x="23" y="1433"/>
                  </a:cubicBezTo>
                  <a:cubicBezTo>
                    <a:pt x="410" y="979"/>
                    <a:pt x="774" y="501"/>
                    <a:pt x="1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1" name="Google Shape;5551;p32"/>
            <p:cNvSpPr/>
            <p:nvPr/>
          </p:nvSpPr>
          <p:spPr>
            <a:xfrm rot="10800000">
              <a:off x="8075902" y="5030482"/>
              <a:ext cx="111255" cy="95437"/>
            </a:xfrm>
            <a:custGeom>
              <a:avLst/>
              <a:gdLst/>
              <a:ahLst/>
              <a:cxnLst/>
              <a:rect l="l" t="t" r="r" b="b"/>
              <a:pathLst>
                <a:path w="2729" h="2341" extrusionOk="0">
                  <a:moveTo>
                    <a:pt x="1569" y="1"/>
                  </a:moveTo>
                  <a:cubicBezTo>
                    <a:pt x="523" y="1"/>
                    <a:pt x="0" y="1251"/>
                    <a:pt x="728" y="2002"/>
                  </a:cubicBezTo>
                  <a:cubicBezTo>
                    <a:pt x="969" y="2235"/>
                    <a:pt x="1261" y="2340"/>
                    <a:pt x="1547" y="2340"/>
                  </a:cubicBezTo>
                  <a:cubicBezTo>
                    <a:pt x="2152" y="2340"/>
                    <a:pt x="2729" y="1871"/>
                    <a:pt x="2729" y="1161"/>
                  </a:cubicBezTo>
                  <a:cubicBezTo>
                    <a:pt x="2729" y="524"/>
                    <a:pt x="2206" y="1"/>
                    <a:pt x="1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2" name="Google Shape;5552;p32"/>
            <p:cNvSpPr/>
            <p:nvPr/>
          </p:nvSpPr>
          <p:spPr>
            <a:xfrm rot="10800000">
              <a:off x="8075901" y="4810658"/>
              <a:ext cx="95518" cy="95518"/>
            </a:xfrm>
            <a:custGeom>
              <a:avLst/>
              <a:gdLst/>
              <a:ahLst/>
              <a:cxnLst/>
              <a:rect l="l" t="t" r="r" b="b"/>
              <a:pathLst>
                <a:path w="2343" h="2343" extrusionOk="0">
                  <a:moveTo>
                    <a:pt x="1172" y="0"/>
                  </a:moveTo>
                  <a:cubicBezTo>
                    <a:pt x="871" y="0"/>
                    <a:pt x="569" y="114"/>
                    <a:pt x="342" y="341"/>
                  </a:cubicBezTo>
                  <a:cubicBezTo>
                    <a:pt x="296" y="387"/>
                    <a:pt x="251" y="455"/>
                    <a:pt x="205" y="523"/>
                  </a:cubicBezTo>
                  <a:cubicBezTo>
                    <a:pt x="114" y="637"/>
                    <a:pt x="46" y="773"/>
                    <a:pt x="23" y="932"/>
                  </a:cubicBezTo>
                  <a:cubicBezTo>
                    <a:pt x="1" y="1001"/>
                    <a:pt x="1" y="1092"/>
                    <a:pt x="1" y="1160"/>
                  </a:cubicBezTo>
                  <a:cubicBezTo>
                    <a:pt x="1" y="1319"/>
                    <a:pt x="23" y="1478"/>
                    <a:pt x="92" y="1615"/>
                  </a:cubicBezTo>
                  <a:cubicBezTo>
                    <a:pt x="274" y="2047"/>
                    <a:pt x="706" y="2342"/>
                    <a:pt x="1183" y="2342"/>
                  </a:cubicBezTo>
                  <a:cubicBezTo>
                    <a:pt x="1638" y="2342"/>
                    <a:pt x="2070" y="2047"/>
                    <a:pt x="2252" y="1615"/>
                  </a:cubicBezTo>
                  <a:cubicBezTo>
                    <a:pt x="2320" y="1478"/>
                    <a:pt x="2343" y="1319"/>
                    <a:pt x="2343" y="1160"/>
                  </a:cubicBezTo>
                  <a:cubicBezTo>
                    <a:pt x="2343" y="1092"/>
                    <a:pt x="2343" y="1001"/>
                    <a:pt x="2320" y="932"/>
                  </a:cubicBezTo>
                  <a:cubicBezTo>
                    <a:pt x="2275" y="705"/>
                    <a:pt x="2161" y="500"/>
                    <a:pt x="2002" y="341"/>
                  </a:cubicBezTo>
                  <a:cubicBezTo>
                    <a:pt x="1774" y="114"/>
                    <a:pt x="1473" y="0"/>
                    <a:pt x="11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32"/>
            <p:cNvSpPr/>
            <p:nvPr/>
          </p:nvSpPr>
          <p:spPr>
            <a:xfrm rot="10800000">
              <a:off x="8288183" y="4260363"/>
              <a:ext cx="102938" cy="96089"/>
            </a:xfrm>
            <a:custGeom>
              <a:avLst/>
              <a:gdLst/>
              <a:ahLst/>
              <a:cxnLst/>
              <a:rect l="l" t="t" r="r" b="b"/>
              <a:pathLst>
                <a:path w="2525" h="2357" extrusionOk="0">
                  <a:moveTo>
                    <a:pt x="1160" y="1"/>
                  </a:moveTo>
                  <a:cubicBezTo>
                    <a:pt x="933" y="1"/>
                    <a:pt x="705" y="69"/>
                    <a:pt x="523" y="206"/>
                  </a:cubicBezTo>
                  <a:cubicBezTo>
                    <a:pt x="387" y="297"/>
                    <a:pt x="296" y="387"/>
                    <a:pt x="205" y="524"/>
                  </a:cubicBezTo>
                  <a:cubicBezTo>
                    <a:pt x="160" y="592"/>
                    <a:pt x="137" y="660"/>
                    <a:pt x="91" y="729"/>
                  </a:cubicBezTo>
                  <a:cubicBezTo>
                    <a:pt x="46" y="865"/>
                    <a:pt x="0" y="1024"/>
                    <a:pt x="0" y="1183"/>
                  </a:cubicBezTo>
                  <a:cubicBezTo>
                    <a:pt x="0" y="1343"/>
                    <a:pt x="46" y="1502"/>
                    <a:pt x="91" y="1638"/>
                  </a:cubicBezTo>
                  <a:cubicBezTo>
                    <a:pt x="137" y="1706"/>
                    <a:pt x="160" y="1775"/>
                    <a:pt x="205" y="1843"/>
                  </a:cubicBezTo>
                  <a:cubicBezTo>
                    <a:pt x="296" y="1957"/>
                    <a:pt x="387" y="2070"/>
                    <a:pt x="523" y="2161"/>
                  </a:cubicBezTo>
                  <a:cubicBezTo>
                    <a:pt x="726" y="2294"/>
                    <a:pt x="951" y="2356"/>
                    <a:pt x="1172" y="2356"/>
                  </a:cubicBezTo>
                  <a:cubicBezTo>
                    <a:pt x="1667" y="2356"/>
                    <a:pt x="2140" y="2044"/>
                    <a:pt x="2297" y="1524"/>
                  </a:cubicBezTo>
                  <a:cubicBezTo>
                    <a:pt x="2524" y="774"/>
                    <a:pt x="1956" y="1"/>
                    <a:pt x="1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32"/>
            <p:cNvSpPr/>
            <p:nvPr/>
          </p:nvSpPr>
          <p:spPr>
            <a:xfrm rot="10800000">
              <a:off x="8279826" y="4701276"/>
              <a:ext cx="112233" cy="95518"/>
            </a:xfrm>
            <a:custGeom>
              <a:avLst/>
              <a:gdLst/>
              <a:ahLst/>
              <a:cxnLst/>
              <a:rect l="l" t="t" r="r" b="b"/>
              <a:pathLst>
                <a:path w="2753" h="2343" extrusionOk="0">
                  <a:moveTo>
                    <a:pt x="1183" y="0"/>
                  </a:moveTo>
                  <a:cubicBezTo>
                    <a:pt x="796" y="23"/>
                    <a:pt x="455" y="205"/>
                    <a:pt x="228" y="523"/>
                  </a:cubicBezTo>
                  <a:cubicBezTo>
                    <a:pt x="183" y="592"/>
                    <a:pt x="160" y="660"/>
                    <a:pt x="114" y="728"/>
                  </a:cubicBezTo>
                  <a:cubicBezTo>
                    <a:pt x="1" y="1024"/>
                    <a:pt x="1" y="1342"/>
                    <a:pt x="114" y="1638"/>
                  </a:cubicBezTo>
                  <a:cubicBezTo>
                    <a:pt x="160" y="1706"/>
                    <a:pt x="183" y="1774"/>
                    <a:pt x="228" y="1842"/>
                  </a:cubicBezTo>
                  <a:cubicBezTo>
                    <a:pt x="455" y="2161"/>
                    <a:pt x="819" y="2343"/>
                    <a:pt x="1206" y="2343"/>
                  </a:cubicBezTo>
                  <a:cubicBezTo>
                    <a:pt x="2752" y="2343"/>
                    <a:pt x="2752" y="0"/>
                    <a:pt x="1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32"/>
            <p:cNvSpPr/>
            <p:nvPr/>
          </p:nvSpPr>
          <p:spPr>
            <a:xfrm rot="10800000">
              <a:off x="8514408" y="4368441"/>
              <a:ext cx="98290" cy="97394"/>
            </a:xfrm>
            <a:custGeom>
              <a:avLst/>
              <a:gdLst/>
              <a:ahLst/>
              <a:cxnLst/>
              <a:rect l="l" t="t" r="r" b="b"/>
              <a:pathLst>
                <a:path w="2411" h="2389" extrusionOk="0">
                  <a:moveTo>
                    <a:pt x="1209" y="1"/>
                  </a:moveTo>
                  <a:cubicBezTo>
                    <a:pt x="910" y="1"/>
                    <a:pt x="614" y="114"/>
                    <a:pt x="387" y="342"/>
                  </a:cubicBezTo>
                  <a:cubicBezTo>
                    <a:pt x="319" y="387"/>
                    <a:pt x="273" y="455"/>
                    <a:pt x="228" y="524"/>
                  </a:cubicBezTo>
                  <a:cubicBezTo>
                    <a:pt x="160" y="637"/>
                    <a:pt x="91" y="774"/>
                    <a:pt x="69" y="933"/>
                  </a:cubicBezTo>
                  <a:cubicBezTo>
                    <a:pt x="46" y="1001"/>
                    <a:pt x="46" y="1092"/>
                    <a:pt x="46" y="1160"/>
                  </a:cubicBezTo>
                  <a:cubicBezTo>
                    <a:pt x="0" y="1843"/>
                    <a:pt x="546" y="2388"/>
                    <a:pt x="1206" y="2388"/>
                  </a:cubicBezTo>
                  <a:cubicBezTo>
                    <a:pt x="1888" y="2388"/>
                    <a:pt x="2411" y="1843"/>
                    <a:pt x="2388" y="1160"/>
                  </a:cubicBezTo>
                  <a:cubicBezTo>
                    <a:pt x="2365" y="1092"/>
                    <a:pt x="2365" y="1001"/>
                    <a:pt x="2365" y="933"/>
                  </a:cubicBezTo>
                  <a:cubicBezTo>
                    <a:pt x="2320" y="774"/>
                    <a:pt x="2274" y="637"/>
                    <a:pt x="2184" y="524"/>
                  </a:cubicBezTo>
                  <a:cubicBezTo>
                    <a:pt x="2138" y="455"/>
                    <a:pt x="2093" y="387"/>
                    <a:pt x="2047" y="342"/>
                  </a:cubicBezTo>
                  <a:cubicBezTo>
                    <a:pt x="1808" y="114"/>
                    <a:pt x="1507" y="1"/>
                    <a:pt x="1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32"/>
            <p:cNvSpPr/>
            <p:nvPr/>
          </p:nvSpPr>
          <p:spPr>
            <a:xfrm rot="10800000">
              <a:off x="8292831" y="4480595"/>
              <a:ext cx="99228" cy="95681"/>
            </a:xfrm>
            <a:custGeom>
              <a:avLst/>
              <a:gdLst/>
              <a:ahLst/>
              <a:cxnLst/>
              <a:rect l="l" t="t" r="r" b="b"/>
              <a:pathLst>
                <a:path w="2434" h="2347" extrusionOk="0">
                  <a:moveTo>
                    <a:pt x="1283" y="1"/>
                  </a:moveTo>
                  <a:cubicBezTo>
                    <a:pt x="1257" y="1"/>
                    <a:pt x="1232" y="2"/>
                    <a:pt x="1206" y="4"/>
                  </a:cubicBezTo>
                  <a:lnTo>
                    <a:pt x="1183" y="4"/>
                  </a:lnTo>
                  <a:cubicBezTo>
                    <a:pt x="956" y="4"/>
                    <a:pt x="728" y="72"/>
                    <a:pt x="546" y="185"/>
                  </a:cubicBezTo>
                  <a:cubicBezTo>
                    <a:pt x="410" y="276"/>
                    <a:pt x="319" y="390"/>
                    <a:pt x="228" y="527"/>
                  </a:cubicBezTo>
                  <a:cubicBezTo>
                    <a:pt x="183" y="572"/>
                    <a:pt x="137" y="640"/>
                    <a:pt x="114" y="708"/>
                  </a:cubicBezTo>
                  <a:cubicBezTo>
                    <a:pt x="1" y="1004"/>
                    <a:pt x="1" y="1322"/>
                    <a:pt x="114" y="1618"/>
                  </a:cubicBezTo>
                  <a:cubicBezTo>
                    <a:pt x="160" y="1686"/>
                    <a:pt x="183" y="1755"/>
                    <a:pt x="228" y="1823"/>
                  </a:cubicBezTo>
                  <a:cubicBezTo>
                    <a:pt x="455" y="2141"/>
                    <a:pt x="819" y="2346"/>
                    <a:pt x="1206" y="2346"/>
                  </a:cubicBezTo>
                  <a:cubicBezTo>
                    <a:pt x="1220" y="2346"/>
                    <a:pt x="1233" y="2346"/>
                    <a:pt x="1247" y="2346"/>
                  </a:cubicBezTo>
                  <a:cubicBezTo>
                    <a:pt x="1889" y="2346"/>
                    <a:pt x="2434" y="1831"/>
                    <a:pt x="2434" y="1163"/>
                  </a:cubicBezTo>
                  <a:cubicBezTo>
                    <a:pt x="2434" y="530"/>
                    <a:pt x="1909" y="1"/>
                    <a:pt x="12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32"/>
            <p:cNvSpPr/>
            <p:nvPr/>
          </p:nvSpPr>
          <p:spPr>
            <a:xfrm rot="10800000">
              <a:off x="6987503" y="5140718"/>
              <a:ext cx="72362" cy="16715"/>
            </a:xfrm>
            <a:custGeom>
              <a:avLst/>
              <a:gdLst/>
              <a:ahLst/>
              <a:cxnLst/>
              <a:rect l="l" t="t" r="r" b="b"/>
              <a:pathLst>
                <a:path w="1775" h="410" extrusionOk="0">
                  <a:moveTo>
                    <a:pt x="1" y="1"/>
                  </a:moveTo>
                  <a:cubicBezTo>
                    <a:pt x="24" y="23"/>
                    <a:pt x="24" y="46"/>
                    <a:pt x="46" y="69"/>
                  </a:cubicBezTo>
                  <a:cubicBezTo>
                    <a:pt x="160" y="183"/>
                    <a:pt x="296" y="251"/>
                    <a:pt x="433" y="319"/>
                  </a:cubicBezTo>
                  <a:cubicBezTo>
                    <a:pt x="569" y="387"/>
                    <a:pt x="729" y="410"/>
                    <a:pt x="888" y="410"/>
                  </a:cubicBezTo>
                  <a:cubicBezTo>
                    <a:pt x="1047" y="410"/>
                    <a:pt x="1183" y="387"/>
                    <a:pt x="1343" y="319"/>
                  </a:cubicBezTo>
                  <a:cubicBezTo>
                    <a:pt x="1479" y="251"/>
                    <a:pt x="1593" y="183"/>
                    <a:pt x="1706" y="69"/>
                  </a:cubicBezTo>
                  <a:lnTo>
                    <a:pt x="17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32"/>
            <p:cNvSpPr/>
            <p:nvPr/>
          </p:nvSpPr>
          <p:spPr>
            <a:xfrm rot="10800000">
              <a:off x="7196075" y="4810658"/>
              <a:ext cx="95559" cy="95518"/>
            </a:xfrm>
            <a:custGeom>
              <a:avLst/>
              <a:gdLst/>
              <a:ahLst/>
              <a:cxnLst/>
              <a:rect l="l" t="t" r="r" b="b"/>
              <a:pathLst>
                <a:path w="2344" h="2343" extrusionOk="0">
                  <a:moveTo>
                    <a:pt x="1183" y="0"/>
                  </a:moveTo>
                  <a:cubicBezTo>
                    <a:pt x="865" y="0"/>
                    <a:pt x="569" y="114"/>
                    <a:pt x="342" y="341"/>
                  </a:cubicBezTo>
                  <a:cubicBezTo>
                    <a:pt x="297" y="387"/>
                    <a:pt x="251" y="455"/>
                    <a:pt x="206" y="523"/>
                  </a:cubicBezTo>
                  <a:cubicBezTo>
                    <a:pt x="115" y="637"/>
                    <a:pt x="46" y="773"/>
                    <a:pt x="24" y="932"/>
                  </a:cubicBezTo>
                  <a:cubicBezTo>
                    <a:pt x="1" y="1001"/>
                    <a:pt x="1" y="1092"/>
                    <a:pt x="1" y="1160"/>
                  </a:cubicBezTo>
                  <a:cubicBezTo>
                    <a:pt x="1" y="1319"/>
                    <a:pt x="24" y="1478"/>
                    <a:pt x="92" y="1615"/>
                  </a:cubicBezTo>
                  <a:cubicBezTo>
                    <a:pt x="274" y="2047"/>
                    <a:pt x="706" y="2342"/>
                    <a:pt x="1183" y="2342"/>
                  </a:cubicBezTo>
                  <a:cubicBezTo>
                    <a:pt x="1638" y="2342"/>
                    <a:pt x="2070" y="2047"/>
                    <a:pt x="2252" y="1615"/>
                  </a:cubicBezTo>
                  <a:cubicBezTo>
                    <a:pt x="2320" y="1478"/>
                    <a:pt x="2343" y="1319"/>
                    <a:pt x="2343" y="1160"/>
                  </a:cubicBezTo>
                  <a:cubicBezTo>
                    <a:pt x="2343" y="1092"/>
                    <a:pt x="2343" y="1001"/>
                    <a:pt x="2320" y="932"/>
                  </a:cubicBezTo>
                  <a:cubicBezTo>
                    <a:pt x="2298" y="773"/>
                    <a:pt x="2229" y="637"/>
                    <a:pt x="2138" y="523"/>
                  </a:cubicBezTo>
                  <a:cubicBezTo>
                    <a:pt x="1934" y="182"/>
                    <a:pt x="1570" y="0"/>
                    <a:pt x="1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32"/>
            <p:cNvSpPr/>
            <p:nvPr/>
          </p:nvSpPr>
          <p:spPr>
            <a:xfrm rot="10800000">
              <a:off x="7413943" y="4920896"/>
              <a:ext cx="110358" cy="95641"/>
            </a:xfrm>
            <a:custGeom>
              <a:avLst/>
              <a:gdLst/>
              <a:ahLst/>
              <a:cxnLst/>
              <a:rect l="l" t="t" r="r" b="b"/>
              <a:pathLst>
                <a:path w="2707" h="2346" extrusionOk="0">
                  <a:moveTo>
                    <a:pt x="1521" y="0"/>
                  </a:moveTo>
                  <a:cubicBezTo>
                    <a:pt x="1507" y="0"/>
                    <a:pt x="1493" y="1"/>
                    <a:pt x="1478" y="1"/>
                  </a:cubicBezTo>
                  <a:cubicBezTo>
                    <a:pt x="0" y="69"/>
                    <a:pt x="0" y="2275"/>
                    <a:pt x="1478" y="2343"/>
                  </a:cubicBezTo>
                  <a:cubicBezTo>
                    <a:pt x="1505" y="2345"/>
                    <a:pt x="1531" y="2346"/>
                    <a:pt x="1558" y="2346"/>
                  </a:cubicBezTo>
                  <a:cubicBezTo>
                    <a:pt x="2202" y="2346"/>
                    <a:pt x="2706" y="1817"/>
                    <a:pt x="2706" y="1184"/>
                  </a:cubicBezTo>
                  <a:cubicBezTo>
                    <a:pt x="2706" y="516"/>
                    <a:pt x="2183" y="0"/>
                    <a:pt x="15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32"/>
            <p:cNvSpPr/>
            <p:nvPr/>
          </p:nvSpPr>
          <p:spPr>
            <a:xfrm rot="10800000">
              <a:off x="7635519" y="4810658"/>
              <a:ext cx="96456" cy="95518"/>
            </a:xfrm>
            <a:custGeom>
              <a:avLst/>
              <a:gdLst/>
              <a:ahLst/>
              <a:cxnLst/>
              <a:rect l="l" t="t" r="r" b="b"/>
              <a:pathLst>
                <a:path w="2366" h="2343" extrusionOk="0">
                  <a:moveTo>
                    <a:pt x="1183" y="0"/>
                  </a:moveTo>
                  <a:cubicBezTo>
                    <a:pt x="887" y="0"/>
                    <a:pt x="592" y="114"/>
                    <a:pt x="364" y="341"/>
                  </a:cubicBezTo>
                  <a:cubicBezTo>
                    <a:pt x="296" y="387"/>
                    <a:pt x="251" y="455"/>
                    <a:pt x="205" y="523"/>
                  </a:cubicBezTo>
                  <a:cubicBezTo>
                    <a:pt x="137" y="637"/>
                    <a:pt x="69" y="773"/>
                    <a:pt x="46" y="932"/>
                  </a:cubicBezTo>
                  <a:cubicBezTo>
                    <a:pt x="23" y="1001"/>
                    <a:pt x="0" y="1092"/>
                    <a:pt x="23" y="1160"/>
                  </a:cubicBezTo>
                  <a:cubicBezTo>
                    <a:pt x="23" y="1319"/>
                    <a:pt x="46" y="1478"/>
                    <a:pt x="114" y="1615"/>
                  </a:cubicBezTo>
                  <a:cubicBezTo>
                    <a:pt x="296" y="2047"/>
                    <a:pt x="705" y="2342"/>
                    <a:pt x="1183" y="2342"/>
                  </a:cubicBezTo>
                  <a:cubicBezTo>
                    <a:pt x="1660" y="2342"/>
                    <a:pt x="2070" y="2047"/>
                    <a:pt x="2252" y="1615"/>
                  </a:cubicBezTo>
                  <a:cubicBezTo>
                    <a:pt x="2320" y="1478"/>
                    <a:pt x="2343" y="1319"/>
                    <a:pt x="2365" y="1160"/>
                  </a:cubicBezTo>
                  <a:cubicBezTo>
                    <a:pt x="2365" y="1092"/>
                    <a:pt x="2343" y="1001"/>
                    <a:pt x="2320" y="932"/>
                  </a:cubicBezTo>
                  <a:cubicBezTo>
                    <a:pt x="2297" y="773"/>
                    <a:pt x="2229" y="637"/>
                    <a:pt x="2161" y="523"/>
                  </a:cubicBezTo>
                  <a:cubicBezTo>
                    <a:pt x="2115" y="455"/>
                    <a:pt x="2070" y="387"/>
                    <a:pt x="2002" y="341"/>
                  </a:cubicBezTo>
                  <a:cubicBezTo>
                    <a:pt x="1774" y="114"/>
                    <a:pt x="1479" y="0"/>
                    <a:pt x="1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32"/>
            <p:cNvSpPr/>
            <p:nvPr/>
          </p:nvSpPr>
          <p:spPr>
            <a:xfrm rot="10800000">
              <a:off x="7196076" y="5030482"/>
              <a:ext cx="111295" cy="95437"/>
            </a:xfrm>
            <a:custGeom>
              <a:avLst/>
              <a:gdLst/>
              <a:ahLst/>
              <a:cxnLst/>
              <a:rect l="l" t="t" r="r" b="b"/>
              <a:pathLst>
                <a:path w="2730" h="2341" extrusionOk="0">
                  <a:moveTo>
                    <a:pt x="1569" y="1"/>
                  </a:moveTo>
                  <a:cubicBezTo>
                    <a:pt x="523" y="1"/>
                    <a:pt x="0" y="1251"/>
                    <a:pt x="728" y="2002"/>
                  </a:cubicBezTo>
                  <a:cubicBezTo>
                    <a:pt x="969" y="2235"/>
                    <a:pt x="1261" y="2340"/>
                    <a:pt x="1547" y="2340"/>
                  </a:cubicBezTo>
                  <a:cubicBezTo>
                    <a:pt x="2152" y="2340"/>
                    <a:pt x="2729" y="1871"/>
                    <a:pt x="2729" y="1161"/>
                  </a:cubicBezTo>
                  <a:cubicBezTo>
                    <a:pt x="2729" y="524"/>
                    <a:pt x="2206" y="1"/>
                    <a:pt x="1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32"/>
            <p:cNvSpPr/>
            <p:nvPr/>
          </p:nvSpPr>
          <p:spPr>
            <a:xfrm rot="10800000">
              <a:off x="7635520" y="5030482"/>
              <a:ext cx="112233" cy="95437"/>
            </a:xfrm>
            <a:custGeom>
              <a:avLst/>
              <a:gdLst/>
              <a:ahLst/>
              <a:cxnLst/>
              <a:rect l="l" t="t" r="r" b="b"/>
              <a:pathLst>
                <a:path w="2753" h="2341" extrusionOk="0">
                  <a:moveTo>
                    <a:pt x="1570" y="1"/>
                  </a:moveTo>
                  <a:cubicBezTo>
                    <a:pt x="524" y="1"/>
                    <a:pt x="1" y="1251"/>
                    <a:pt x="751" y="2002"/>
                  </a:cubicBezTo>
                  <a:cubicBezTo>
                    <a:pt x="985" y="2235"/>
                    <a:pt x="1274" y="2340"/>
                    <a:pt x="1560" y="2340"/>
                  </a:cubicBezTo>
                  <a:cubicBezTo>
                    <a:pt x="2165" y="2340"/>
                    <a:pt x="2752" y="1871"/>
                    <a:pt x="2752" y="1161"/>
                  </a:cubicBezTo>
                  <a:cubicBezTo>
                    <a:pt x="2730" y="524"/>
                    <a:pt x="2207" y="1"/>
                    <a:pt x="15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32"/>
            <p:cNvSpPr/>
            <p:nvPr/>
          </p:nvSpPr>
          <p:spPr>
            <a:xfrm rot="10800000">
              <a:off x="7867288" y="5140718"/>
              <a:ext cx="72362" cy="16715"/>
            </a:xfrm>
            <a:custGeom>
              <a:avLst/>
              <a:gdLst/>
              <a:ahLst/>
              <a:cxnLst/>
              <a:rect l="l" t="t" r="r" b="b"/>
              <a:pathLst>
                <a:path w="1775" h="410" extrusionOk="0">
                  <a:moveTo>
                    <a:pt x="1" y="1"/>
                  </a:moveTo>
                  <a:cubicBezTo>
                    <a:pt x="23" y="23"/>
                    <a:pt x="23" y="46"/>
                    <a:pt x="46" y="69"/>
                  </a:cubicBezTo>
                  <a:cubicBezTo>
                    <a:pt x="274" y="273"/>
                    <a:pt x="569" y="410"/>
                    <a:pt x="888" y="410"/>
                  </a:cubicBezTo>
                  <a:cubicBezTo>
                    <a:pt x="1229" y="410"/>
                    <a:pt x="1547" y="251"/>
                    <a:pt x="1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32"/>
            <p:cNvSpPr/>
            <p:nvPr/>
          </p:nvSpPr>
          <p:spPr>
            <a:xfrm rot="10800000">
              <a:off x="7427844" y="5140718"/>
              <a:ext cx="72362" cy="16715"/>
            </a:xfrm>
            <a:custGeom>
              <a:avLst/>
              <a:gdLst/>
              <a:ahLst/>
              <a:cxnLst/>
              <a:rect l="l" t="t" r="r" b="b"/>
              <a:pathLst>
                <a:path w="1775" h="410" extrusionOk="0">
                  <a:moveTo>
                    <a:pt x="0" y="1"/>
                  </a:moveTo>
                  <a:cubicBezTo>
                    <a:pt x="23" y="23"/>
                    <a:pt x="46" y="46"/>
                    <a:pt x="69" y="69"/>
                  </a:cubicBezTo>
                  <a:cubicBezTo>
                    <a:pt x="296" y="296"/>
                    <a:pt x="592" y="410"/>
                    <a:pt x="887" y="410"/>
                  </a:cubicBezTo>
                  <a:cubicBezTo>
                    <a:pt x="1228" y="410"/>
                    <a:pt x="1569" y="251"/>
                    <a:pt x="1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32"/>
            <p:cNvSpPr/>
            <p:nvPr/>
          </p:nvSpPr>
          <p:spPr>
            <a:xfrm rot="10800000">
              <a:off x="6756672" y="5030482"/>
              <a:ext cx="111255" cy="95437"/>
            </a:xfrm>
            <a:custGeom>
              <a:avLst/>
              <a:gdLst/>
              <a:ahLst/>
              <a:cxnLst/>
              <a:rect l="l" t="t" r="r" b="b"/>
              <a:pathLst>
                <a:path w="2729" h="2341" extrusionOk="0">
                  <a:moveTo>
                    <a:pt x="1569" y="1"/>
                  </a:moveTo>
                  <a:cubicBezTo>
                    <a:pt x="523" y="1"/>
                    <a:pt x="0" y="1251"/>
                    <a:pt x="728" y="2002"/>
                  </a:cubicBezTo>
                  <a:cubicBezTo>
                    <a:pt x="969" y="2235"/>
                    <a:pt x="1261" y="2340"/>
                    <a:pt x="1547" y="2340"/>
                  </a:cubicBezTo>
                  <a:cubicBezTo>
                    <a:pt x="2152" y="2340"/>
                    <a:pt x="2729" y="1871"/>
                    <a:pt x="2729" y="1161"/>
                  </a:cubicBezTo>
                  <a:cubicBezTo>
                    <a:pt x="2729" y="524"/>
                    <a:pt x="2206" y="1"/>
                    <a:pt x="1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32"/>
            <p:cNvSpPr/>
            <p:nvPr/>
          </p:nvSpPr>
          <p:spPr>
            <a:xfrm rot="10800000">
              <a:off x="6548059" y="5140718"/>
              <a:ext cx="72362" cy="16715"/>
            </a:xfrm>
            <a:custGeom>
              <a:avLst/>
              <a:gdLst/>
              <a:ahLst/>
              <a:cxnLst/>
              <a:rect l="l" t="t" r="r" b="b"/>
              <a:pathLst>
                <a:path w="1775" h="410" extrusionOk="0">
                  <a:moveTo>
                    <a:pt x="1" y="1"/>
                  </a:moveTo>
                  <a:cubicBezTo>
                    <a:pt x="228" y="251"/>
                    <a:pt x="546" y="410"/>
                    <a:pt x="887" y="410"/>
                  </a:cubicBezTo>
                  <a:cubicBezTo>
                    <a:pt x="1229" y="410"/>
                    <a:pt x="1547" y="251"/>
                    <a:pt x="1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32"/>
            <p:cNvSpPr/>
            <p:nvPr/>
          </p:nvSpPr>
          <p:spPr>
            <a:xfrm rot="10800000">
              <a:off x="8955686" y="4811147"/>
              <a:ext cx="95518" cy="95029"/>
            </a:xfrm>
            <a:custGeom>
              <a:avLst/>
              <a:gdLst/>
              <a:ahLst/>
              <a:cxnLst/>
              <a:rect l="l" t="t" r="r" b="b"/>
              <a:pathLst>
                <a:path w="2343" h="2331" extrusionOk="0">
                  <a:moveTo>
                    <a:pt x="1172" y="0"/>
                  </a:moveTo>
                  <a:cubicBezTo>
                    <a:pt x="870" y="0"/>
                    <a:pt x="569" y="114"/>
                    <a:pt x="342" y="341"/>
                  </a:cubicBezTo>
                  <a:cubicBezTo>
                    <a:pt x="182" y="500"/>
                    <a:pt x="69" y="705"/>
                    <a:pt x="23" y="932"/>
                  </a:cubicBezTo>
                  <a:cubicBezTo>
                    <a:pt x="1" y="1001"/>
                    <a:pt x="1" y="1092"/>
                    <a:pt x="1" y="1160"/>
                  </a:cubicBezTo>
                  <a:cubicBezTo>
                    <a:pt x="1" y="1319"/>
                    <a:pt x="46" y="1478"/>
                    <a:pt x="91" y="1615"/>
                  </a:cubicBezTo>
                  <a:cubicBezTo>
                    <a:pt x="296" y="2092"/>
                    <a:pt x="734" y="2331"/>
                    <a:pt x="1172" y="2331"/>
                  </a:cubicBezTo>
                  <a:cubicBezTo>
                    <a:pt x="1609" y="2331"/>
                    <a:pt x="2047" y="2092"/>
                    <a:pt x="2252" y="1615"/>
                  </a:cubicBezTo>
                  <a:cubicBezTo>
                    <a:pt x="2320" y="1478"/>
                    <a:pt x="2343" y="1319"/>
                    <a:pt x="2343" y="1160"/>
                  </a:cubicBezTo>
                  <a:cubicBezTo>
                    <a:pt x="2343" y="1092"/>
                    <a:pt x="2343" y="1001"/>
                    <a:pt x="2320" y="932"/>
                  </a:cubicBezTo>
                  <a:cubicBezTo>
                    <a:pt x="2297" y="773"/>
                    <a:pt x="2229" y="637"/>
                    <a:pt x="2138" y="523"/>
                  </a:cubicBezTo>
                  <a:cubicBezTo>
                    <a:pt x="2093" y="455"/>
                    <a:pt x="2047" y="387"/>
                    <a:pt x="2002" y="341"/>
                  </a:cubicBezTo>
                  <a:cubicBezTo>
                    <a:pt x="1774" y="114"/>
                    <a:pt x="1473" y="0"/>
                    <a:pt x="11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32"/>
            <p:cNvSpPr/>
            <p:nvPr/>
          </p:nvSpPr>
          <p:spPr>
            <a:xfrm rot="10800000">
              <a:off x="6971726" y="4920978"/>
              <a:ext cx="100166" cy="95518"/>
            </a:xfrm>
            <a:custGeom>
              <a:avLst/>
              <a:gdLst/>
              <a:ahLst/>
              <a:cxnLst/>
              <a:rect l="l" t="t" r="r" b="b"/>
              <a:pathLst>
                <a:path w="2457" h="2343" extrusionOk="0">
                  <a:moveTo>
                    <a:pt x="1183" y="0"/>
                  </a:moveTo>
                  <a:cubicBezTo>
                    <a:pt x="523" y="0"/>
                    <a:pt x="0" y="523"/>
                    <a:pt x="0" y="1183"/>
                  </a:cubicBezTo>
                  <a:cubicBezTo>
                    <a:pt x="0" y="1478"/>
                    <a:pt x="137" y="1774"/>
                    <a:pt x="341" y="2001"/>
                  </a:cubicBezTo>
                  <a:cubicBezTo>
                    <a:pt x="455" y="2115"/>
                    <a:pt x="591" y="2206"/>
                    <a:pt x="728" y="2251"/>
                  </a:cubicBezTo>
                  <a:cubicBezTo>
                    <a:pt x="864" y="2320"/>
                    <a:pt x="1024" y="2342"/>
                    <a:pt x="1183" y="2342"/>
                  </a:cubicBezTo>
                  <a:cubicBezTo>
                    <a:pt x="1342" y="2342"/>
                    <a:pt x="1478" y="2320"/>
                    <a:pt x="1638" y="2251"/>
                  </a:cubicBezTo>
                  <a:cubicBezTo>
                    <a:pt x="1774" y="2206"/>
                    <a:pt x="1888" y="2115"/>
                    <a:pt x="2001" y="2001"/>
                  </a:cubicBezTo>
                  <a:cubicBezTo>
                    <a:pt x="2456" y="1546"/>
                    <a:pt x="2456" y="796"/>
                    <a:pt x="2001" y="341"/>
                  </a:cubicBezTo>
                  <a:cubicBezTo>
                    <a:pt x="1888" y="250"/>
                    <a:pt x="1774" y="159"/>
                    <a:pt x="1638" y="91"/>
                  </a:cubicBezTo>
                  <a:cubicBezTo>
                    <a:pt x="1478" y="46"/>
                    <a:pt x="1342" y="0"/>
                    <a:pt x="1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32"/>
            <p:cNvSpPr/>
            <p:nvPr/>
          </p:nvSpPr>
          <p:spPr>
            <a:xfrm rot="10800000">
              <a:off x="6755734" y="4810658"/>
              <a:ext cx="96456" cy="95518"/>
            </a:xfrm>
            <a:custGeom>
              <a:avLst/>
              <a:gdLst/>
              <a:ahLst/>
              <a:cxnLst/>
              <a:rect l="l" t="t" r="r" b="b"/>
              <a:pathLst>
                <a:path w="2366" h="2343" extrusionOk="0">
                  <a:moveTo>
                    <a:pt x="1183" y="0"/>
                  </a:moveTo>
                  <a:cubicBezTo>
                    <a:pt x="887" y="0"/>
                    <a:pt x="592" y="114"/>
                    <a:pt x="364" y="341"/>
                  </a:cubicBezTo>
                  <a:cubicBezTo>
                    <a:pt x="183" y="500"/>
                    <a:pt x="69" y="705"/>
                    <a:pt x="46" y="932"/>
                  </a:cubicBezTo>
                  <a:cubicBezTo>
                    <a:pt x="23" y="1001"/>
                    <a:pt x="23" y="1092"/>
                    <a:pt x="23" y="1160"/>
                  </a:cubicBezTo>
                  <a:cubicBezTo>
                    <a:pt x="1" y="1319"/>
                    <a:pt x="46" y="1478"/>
                    <a:pt x="114" y="1615"/>
                  </a:cubicBezTo>
                  <a:cubicBezTo>
                    <a:pt x="296" y="2047"/>
                    <a:pt x="706" y="2342"/>
                    <a:pt x="1183" y="2342"/>
                  </a:cubicBezTo>
                  <a:lnTo>
                    <a:pt x="1342" y="2342"/>
                  </a:lnTo>
                  <a:cubicBezTo>
                    <a:pt x="1638" y="2160"/>
                    <a:pt x="1911" y="1979"/>
                    <a:pt x="2206" y="1774"/>
                  </a:cubicBezTo>
                  <a:cubicBezTo>
                    <a:pt x="2229" y="1728"/>
                    <a:pt x="2252" y="1683"/>
                    <a:pt x="2275" y="1637"/>
                  </a:cubicBezTo>
                  <a:cubicBezTo>
                    <a:pt x="2320" y="1478"/>
                    <a:pt x="2366" y="1319"/>
                    <a:pt x="2343" y="1160"/>
                  </a:cubicBezTo>
                  <a:cubicBezTo>
                    <a:pt x="2343" y="1092"/>
                    <a:pt x="2343" y="1001"/>
                    <a:pt x="2320" y="932"/>
                  </a:cubicBezTo>
                  <a:cubicBezTo>
                    <a:pt x="2297" y="773"/>
                    <a:pt x="2229" y="637"/>
                    <a:pt x="2161" y="523"/>
                  </a:cubicBezTo>
                  <a:cubicBezTo>
                    <a:pt x="2115" y="455"/>
                    <a:pt x="2070" y="387"/>
                    <a:pt x="2002" y="341"/>
                  </a:cubicBezTo>
                  <a:cubicBezTo>
                    <a:pt x="1774" y="114"/>
                    <a:pt x="1479" y="0"/>
                    <a:pt x="1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32"/>
            <p:cNvSpPr/>
            <p:nvPr/>
          </p:nvSpPr>
          <p:spPr>
            <a:xfrm rot="10800000">
              <a:off x="9159650" y="4701276"/>
              <a:ext cx="64005" cy="95518"/>
            </a:xfrm>
            <a:custGeom>
              <a:avLst/>
              <a:gdLst/>
              <a:ahLst/>
              <a:cxnLst/>
              <a:rect l="l" t="t" r="r" b="b"/>
              <a:pathLst>
                <a:path w="1570" h="2343" extrusionOk="0">
                  <a:moveTo>
                    <a:pt x="1" y="0"/>
                  </a:moveTo>
                  <a:lnTo>
                    <a:pt x="1" y="2343"/>
                  </a:lnTo>
                  <a:cubicBezTo>
                    <a:pt x="1570" y="2343"/>
                    <a:pt x="1570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32"/>
            <p:cNvSpPr/>
            <p:nvPr/>
          </p:nvSpPr>
          <p:spPr>
            <a:xfrm rot="10800000">
              <a:off x="9173552" y="4260893"/>
              <a:ext cx="50103" cy="95641"/>
            </a:xfrm>
            <a:custGeom>
              <a:avLst/>
              <a:gdLst/>
              <a:ahLst/>
              <a:cxnLst/>
              <a:rect l="l" t="t" r="r" b="b"/>
              <a:pathLst>
                <a:path w="1229" h="2346" extrusionOk="0">
                  <a:moveTo>
                    <a:pt x="80" y="0"/>
                  </a:moveTo>
                  <a:cubicBezTo>
                    <a:pt x="54" y="0"/>
                    <a:pt x="28" y="1"/>
                    <a:pt x="1" y="3"/>
                  </a:cubicBezTo>
                  <a:lnTo>
                    <a:pt x="1" y="2345"/>
                  </a:lnTo>
                  <a:cubicBezTo>
                    <a:pt x="15" y="2346"/>
                    <a:pt x="29" y="2346"/>
                    <a:pt x="44" y="2346"/>
                  </a:cubicBezTo>
                  <a:cubicBezTo>
                    <a:pt x="706" y="2346"/>
                    <a:pt x="1229" y="1831"/>
                    <a:pt x="1229" y="1163"/>
                  </a:cubicBezTo>
                  <a:cubicBezTo>
                    <a:pt x="1229" y="529"/>
                    <a:pt x="725" y="0"/>
                    <a:pt x="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32"/>
            <p:cNvSpPr/>
            <p:nvPr/>
          </p:nvSpPr>
          <p:spPr>
            <a:xfrm rot="10800000">
              <a:off x="8955687" y="5030482"/>
              <a:ext cx="111295" cy="95437"/>
            </a:xfrm>
            <a:custGeom>
              <a:avLst/>
              <a:gdLst/>
              <a:ahLst/>
              <a:cxnLst/>
              <a:rect l="l" t="t" r="r" b="b"/>
              <a:pathLst>
                <a:path w="2730" h="2341" extrusionOk="0">
                  <a:moveTo>
                    <a:pt x="1570" y="1"/>
                  </a:moveTo>
                  <a:cubicBezTo>
                    <a:pt x="524" y="1"/>
                    <a:pt x="1" y="1251"/>
                    <a:pt x="729" y="2002"/>
                  </a:cubicBezTo>
                  <a:cubicBezTo>
                    <a:pt x="969" y="2235"/>
                    <a:pt x="1262" y="2340"/>
                    <a:pt x="1548" y="2340"/>
                  </a:cubicBezTo>
                  <a:cubicBezTo>
                    <a:pt x="2153" y="2340"/>
                    <a:pt x="2730" y="1871"/>
                    <a:pt x="2730" y="1161"/>
                  </a:cubicBezTo>
                  <a:cubicBezTo>
                    <a:pt x="2730" y="524"/>
                    <a:pt x="2207" y="1"/>
                    <a:pt x="15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32"/>
            <p:cNvSpPr/>
            <p:nvPr/>
          </p:nvSpPr>
          <p:spPr>
            <a:xfrm rot="10800000">
              <a:off x="9173552" y="4480595"/>
              <a:ext cx="50103" cy="95681"/>
            </a:xfrm>
            <a:custGeom>
              <a:avLst/>
              <a:gdLst/>
              <a:ahLst/>
              <a:cxnLst/>
              <a:rect l="l" t="t" r="r" b="b"/>
              <a:pathLst>
                <a:path w="1229" h="2347" extrusionOk="0">
                  <a:moveTo>
                    <a:pt x="80" y="1"/>
                  </a:moveTo>
                  <a:cubicBezTo>
                    <a:pt x="54" y="1"/>
                    <a:pt x="28" y="2"/>
                    <a:pt x="1" y="4"/>
                  </a:cubicBezTo>
                  <a:lnTo>
                    <a:pt x="1" y="2346"/>
                  </a:lnTo>
                  <a:cubicBezTo>
                    <a:pt x="15" y="2346"/>
                    <a:pt x="29" y="2346"/>
                    <a:pt x="44" y="2346"/>
                  </a:cubicBezTo>
                  <a:cubicBezTo>
                    <a:pt x="706" y="2346"/>
                    <a:pt x="1229" y="1831"/>
                    <a:pt x="1229" y="1163"/>
                  </a:cubicBezTo>
                  <a:cubicBezTo>
                    <a:pt x="1229" y="530"/>
                    <a:pt x="725" y="1"/>
                    <a:pt x="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32"/>
            <p:cNvSpPr/>
            <p:nvPr/>
          </p:nvSpPr>
          <p:spPr>
            <a:xfrm rot="10800000">
              <a:off x="9173552" y="4920896"/>
              <a:ext cx="50103" cy="95641"/>
            </a:xfrm>
            <a:custGeom>
              <a:avLst/>
              <a:gdLst/>
              <a:ahLst/>
              <a:cxnLst/>
              <a:rect l="l" t="t" r="r" b="b"/>
              <a:pathLst>
                <a:path w="1229" h="2346" extrusionOk="0">
                  <a:moveTo>
                    <a:pt x="44" y="0"/>
                  </a:moveTo>
                  <a:cubicBezTo>
                    <a:pt x="29" y="0"/>
                    <a:pt x="15" y="1"/>
                    <a:pt x="1" y="1"/>
                  </a:cubicBezTo>
                  <a:lnTo>
                    <a:pt x="1" y="2343"/>
                  </a:lnTo>
                  <a:cubicBezTo>
                    <a:pt x="28" y="2345"/>
                    <a:pt x="54" y="2346"/>
                    <a:pt x="80" y="2346"/>
                  </a:cubicBezTo>
                  <a:cubicBezTo>
                    <a:pt x="725" y="2346"/>
                    <a:pt x="1229" y="1817"/>
                    <a:pt x="1229" y="1184"/>
                  </a:cubicBezTo>
                  <a:cubicBezTo>
                    <a:pt x="1229" y="516"/>
                    <a:pt x="706" y="0"/>
                    <a:pt x="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32"/>
            <p:cNvSpPr/>
            <p:nvPr/>
          </p:nvSpPr>
          <p:spPr>
            <a:xfrm rot="10800000">
              <a:off x="7853387" y="4920896"/>
              <a:ext cx="111295" cy="95641"/>
            </a:xfrm>
            <a:custGeom>
              <a:avLst/>
              <a:gdLst/>
              <a:ahLst/>
              <a:cxnLst/>
              <a:rect l="l" t="t" r="r" b="b"/>
              <a:pathLst>
                <a:path w="2730" h="2346" extrusionOk="0">
                  <a:moveTo>
                    <a:pt x="1543" y="0"/>
                  </a:moveTo>
                  <a:cubicBezTo>
                    <a:pt x="1529" y="0"/>
                    <a:pt x="1515" y="1"/>
                    <a:pt x="1502" y="1"/>
                  </a:cubicBezTo>
                  <a:cubicBezTo>
                    <a:pt x="1" y="69"/>
                    <a:pt x="1" y="2275"/>
                    <a:pt x="1502" y="2343"/>
                  </a:cubicBezTo>
                  <a:cubicBezTo>
                    <a:pt x="1527" y="2345"/>
                    <a:pt x="1553" y="2346"/>
                    <a:pt x="1578" y="2346"/>
                  </a:cubicBezTo>
                  <a:cubicBezTo>
                    <a:pt x="2205" y="2346"/>
                    <a:pt x="2729" y="1817"/>
                    <a:pt x="2729" y="1184"/>
                  </a:cubicBezTo>
                  <a:cubicBezTo>
                    <a:pt x="2729" y="516"/>
                    <a:pt x="2185" y="0"/>
                    <a:pt x="15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32"/>
            <p:cNvSpPr/>
            <p:nvPr/>
          </p:nvSpPr>
          <p:spPr>
            <a:xfrm rot="10800000">
              <a:off x="8307670" y="5140718"/>
              <a:ext cx="72322" cy="16715"/>
            </a:xfrm>
            <a:custGeom>
              <a:avLst/>
              <a:gdLst/>
              <a:ahLst/>
              <a:cxnLst/>
              <a:rect l="l" t="t" r="r" b="b"/>
              <a:pathLst>
                <a:path w="1774" h="410" extrusionOk="0">
                  <a:moveTo>
                    <a:pt x="0" y="1"/>
                  </a:moveTo>
                  <a:cubicBezTo>
                    <a:pt x="68" y="69"/>
                    <a:pt x="159" y="137"/>
                    <a:pt x="250" y="205"/>
                  </a:cubicBezTo>
                  <a:cubicBezTo>
                    <a:pt x="432" y="342"/>
                    <a:pt x="660" y="410"/>
                    <a:pt x="887" y="410"/>
                  </a:cubicBezTo>
                  <a:cubicBezTo>
                    <a:pt x="1228" y="410"/>
                    <a:pt x="1569" y="251"/>
                    <a:pt x="1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32"/>
            <p:cNvSpPr/>
            <p:nvPr/>
          </p:nvSpPr>
          <p:spPr>
            <a:xfrm rot="10800000">
              <a:off x="7840423" y="4701276"/>
              <a:ext cx="127032" cy="95518"/>
            </a:xfrm>
            <a:custGeom>
              <a:avLst/>
              <a:gdLst/>
              <a:ahLst/>
              <a:cxnLst/>
              <a:rect l="l" t="t" r="r" b="b"/>
              <a:pathLst>
                <a:path w="3116" h="2343" extrusionOk="0">
                  <a:moveTo>
                    <a:pt x="1570" y="0"/>
                  </a:moveTo>
                  <a:cubicBezTo>
                    <a:pt x="0" y="0"/>
                    <a:pt x="0" y="2343"/>
                    <a:pt x="1570" y="2343"/>
                  </a:cubicBezTo>
                  <a:cubicBezTo>
                    <a:pt x="3116" y="2343"/>
                    <a:pt x="3116" y="0"/>
                    <a:pt x="15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32"/>
            <p:cNvSpPr/>
            <p:nvPr/>
          </p:nvSpPr>
          <p:spPr>
            <a:xfrm rot="10800000">
              <a:off x="9187454" y="5140718"/>
              <a:ext cx="36202" cy="16715"/>
            </a:xfrm>
            <a:custGeom>
              <a:avLst/>
              <a:gdLst/>
              <a:ahLst/>
              <a:cxnLst/>
              <a:rect l="l" t="t" r="r" b="b"/>
              <a:pathLst>
                <a:path w="888" h="410" extrusionOk="0">
                  <a:moveTo>
                    <a:pt x="1" y="1"/>
                  </a:moveTo>
                  <a:lnTo>
                    <a:pt x="1" y="410"/>
                  </a:lnTo>
                  <a:cubicBezTo>
                    <a:pt x="342" y="410"/>
                    <a:pt x="683" y="251"/>
                    <a:pt x="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32"/>
            <p:cNvSpPr/>
            <p:nvPr/>
          </p:nvSpPr>
          <p:spPr>
            <a:xfrm rot="10800000">
              <a:off x="8288183" y="4921181"/>
              <a:ext cx="102938" cy="95314"/>
            </a:xfrm>
            <a:custGeom>
              <a:avLst/>
              <a:gdLst/>
              <a:ahLst/>
              <a:cxnLst/>
              <a:rect l="l" t="t" r="r" b="b"/>
              <a:pathLst>
                <a:path w="2525" h="2338" extrusionOk="0">
                  <a:moveTo>
                    <a:pt x="1160" y="0"/>
                  </a:moveTo>
                  <a:cubicBezTo>
                    <a:pt x="773" y="0"/>
                    <a:pt x="432" y="205"/>
                    <a:pt x="205" y="523"/>
                  </a:cubicBezTo>
                  <a:cubicBezTo>
                    <a:pt x="160" y="569"/>
                    <a:pt x="137" y="637"/>
                    <a:pt x="91" y="705"/>
                  </a:cubicBezTo>
                  <a:cubicBezTo>
                    <a:pt x="46" y="864"/>
                    <a:pt x="0" y="1001"/>
                    <a:pt x="0" y="1160"/>
                  </a:cubicBezTo>
                  <a:cubicBezTo>
                    <a:pt x="0" y="1319"/>
                    <a:pt x="46" y="1478"/>
                    <a:pt x="91" y="1615"/>
                  </a:cubicBezTo>
                  <a:cubicBezTo>
                    <a:pt x="137" y="1683"/>
                    <a:pt x="160" y="1751"/>
                    <a:pt x="205" y="1819"/>
                  </a:cubicBezTo>
                  <a:cubicBezTo>
                    <a:pt x="296" y="1933"/>
                    <a:pt x="387" y="2047"/>
                    <a:pt x="523" y="2138"/>
                  </a:cubicBezTo>
                  <a:cubicBezTo>
                    <a:pt x="730" y="2273"/>
                    <a:pt x="960" y="2337"/>
                    <a:pt x="1184" y="2337"/>
                  </a:cubicBezTo>
                  <a:cubicBezTo>
                    <a:pt x="1674" y="2337"/>
                    <a:pt x="2141" y="2031"/>
                    <a:pt x="2297" y="1501"/>
                  </a:cubicBezTo>
                  <a:cubicBezTo>
                    <a:pt x="2524" y="751"/>
                    <a:pt x="1956" y="0"/>
                    <a:pt x="1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0" name="Google Shape;5580;p32"/>
            <p:cNvSpPr/>
            <p:nvPr/>
          </p:nvSpPr>
          <p:spPr>
            <a:xfrm rot="10800000">
              <a:off x="8736881" y="4082448"/>
              <a:ext cx="94621" cy="54221"/>
            </a:xfrm>
            <a:custGeom>
              <a:avLst/>
              <a:gdLst/>
              <a:ahLst/>
              <a:cxnLst/>
              <a:rect l="l" t="t" r="r" b="b"/>
              <a:pathLst>
                <a:path w="2321" h="1330" extrusionOk="0">
                  <a:moveTo>
                    <a:pt x="1189" y="1"/>
                  </a:moveTo>
                  <a:cubicBezTo>
                    <a:pt x="565" y="1"/>
                    <a:pt x="1" y="502"/>
                    <a:pt x="1" y="1182"/>
                  </a:cubicBezTo>
                  <a:lnTo>
                    <a:pt x="1" y="1295"/>
                  </a:lnTo>
                  <a:cubicBezTo>
                    <a:pt x="399" y="1318"/>
                    <a:pt x="791" y="1330"/>
                    <a:pt x="1178" y="1330"/>
                  </a:cubicBezTo>
                  <a:cubicBezTo>
                    <a:pt x="1564" y="1330"/>
                    <a:pt x="1945" y="1318"/>
                    <a:pt x="2320" y="1295"/>
                  </a:cubicBezTo>
                  <a:cubicBezTo>
                    <a:pt x="2320" y="1250"/>
                    <a:pt x="2320" y="1204"/>
                    <a:pt x="2320" y="1182"/>
                  </a:cubicBezTo>
                  <a:cubicBezTo>
                    <a:pt x="2320" y="704"/>
                    <a:pt x="2047" y="272"/>
                    <a:pt x="1638" y="90"/>
                  </a:cubicBezTo>
                  <a:cubicBezTo>
                    <a:pt x="1489" y="29"/>
                    <a:pt x="1337" y="1"/>
                    <a:pt x="1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81" name="Google Shape;5581;p32"/>
          <p:cNvGrpSpPr/>
          <p:nvPr/>
        </p:nvGrpSpPr>
        <p:grpSpPr>
          <a:xfrm rot="-1863399" flipH="1">
            <a:off x="770962" y="3177073"/>
            <a:ext cx="1078879" cy="936335"/>
            <a:chOff x="7888434" y="2675276"/>
            <a:chExt cx="1009757" cy="876415"/>
          </a:xfrm>
        </p:grpSpPr>
        <p:grpSp>
          <p:nvGrpSpPr>
            <p:cNvPr id="5582" name="Google Shape;5582;p32"/>
            <p:cNvGrpSpPr/>
            <p:nvPr/>
          </p:nvGrpSpPr>
          <p:grpSpPr>
            <a:xfrm rot="-1327499">
              <a:off x="8109574" y="2851500"/>
              <a:ext cx="703525" cy="589409"/>
              <a:chOff x="7538075" y="1172525"/>
              <a:chExt cx="467150" cy="391375"/>
            </a:xfrm>
          </p:grpSpPr>
          <p:sp>
            <p:nvSpPr>
              <p:cNvPr id="5583" name="Google Shape;5583;p32"/>
              <p:cNvSpPr/>
              <p:nvPr/>
            </p:nvSpPr>
            <p:spPr>
              <a:xfrm>
                <a:off x="7557075" y="1191525"/>
                <a:ext cx="376175" cy="355650"/>
              </a:xfrm>
              <a:custGeom>
                <a:avLst/>
                <a:gdLst/>
                <a:ahLst/>
                <a:cxnLst/>
                <a:rect l="l" t="t" r="r" b="b"/>
                <a:pathLst>
                  <a:path w="15047" h="14226" extrusionOk="0">
                    <a:moveTo>
                      <a:pt x="11855" y="0"/>
                    </a:moveTo>
                    <a:lnTo>
                      <a:pt x="0" y="11855"/>
                    </a:lnTo>
                    <a:cubicBezTo>
                      <a:pt x="1626" y="13435"/>
                      <a:pt x="3737" y="14226"/>
                      <a:pt x="5844" y="14226"/>
                    </a:cubicBezTo>
                    <a:cubicBezTo>
                      <a:pt x="7992" y="14226"/>
                      <a:pt x="10137" y="13405"/>
                      <a:pt x="11763" y="11763"/>
                    </a:cubicBezTo>
                    <a:cubicBezTo>
                      <a:pt x="15016" y="8541"/>
                      <a:pt x="15046" y="3283"/>
                      <a:pt x="118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4" name="Google Shape;5584;p32"/>
              <p:cNvSpPr/>
              <p:nvPr/>
            </p:nvSpPr>
            <p:spPr>
              <a:xfrm>
                <a:off x="7538075" y="1172525"/>
                <a:ext cx="467150" cy="391375"/>
              </a:xfrm>
              <a:custGeom>
                <a:avLst/>
                <a:gdLst/>
                <a:ahLst/>
                <a:cxnLst/>
                <a:rect l="l" t="t" r="r" b="b"/>
                <a:pathLst>
                  <a:path w="18686" h="15655" extrusionOk="0">
                    <a:moveTo>
                      <a:pt x="12554" y="1885"/>
                    </a:moveTo>
                    <a:cubicBezTo>
                      <a:pt x="14925" y="4894"/>
                      <a:pt x="14651" y="9210"/>
                      <a:pt x="11916" y="11916"/>
                    </a:cubicBezTo>
                    <a:cubicBezTo>
                      <a:pt x="10442" y="13405"/>
                      <a:pt x="8491" y="14165"/>
                      <a:pt x="6534" y="14165"/>
                    </a:cubicBezTo>
                    <a:cubicBezTo>
                      <a:pt x="4897" y="14165"/>
                      <a:pt x="3255" y="13634"/>
                      <a:pt x="1885" y="12554"/>
                    </a:cubicBezTo>
                    <a:lnTo>
                      <a:pt x="12554" y="1885"/>
                    </a:lnTo>
                    <a:close/>
                    <a:moveTo>
                      <a:pt x="12615" y="0"/>
                    </a:moveTo>
                    <a:cubicBezTo>
                      <a:pt x="12402" y="0"/>
                      <a:pt x="12220" y="61"/>
                      <a:pt x="12068" y="213"/>
                    </a:cubicBezTo>
                    <a:lnTo>
                      <a:pt x="213" y="12067"/>
                    </a:lnTo>
                    <a:cubicBezTo>
                      <a:pt x="61" y="12219"/>
                      <a:pt x="0" y="12402"/>
                      <a:pt x="0" y="12615"/>
                    </a:cubicBezTo>
                    <a:cubicBezTo>
                      <a:pt x="0" y="12827"/>
                      <a:pt x="92" y="13010"/>
                      <a:pt x="244" y="13162"/>
                    </a:cubicBezTo>
                    <a:cubicBezTo>
                      <a:pt x="1946" y="14773"/>
                      <a:pt x="4195" y="15654"/>
                      <a:pt x="6536" y="15654"/>
                    </a:cubicBezTo>
                    <a:cubicBezTo>
                      <a:pt x="6548" y="15654"/>
                      <a:pt x="6561" y="15654"/>
                      <a:pt x="6574" y="15654"/>
                    </a:cubicBezTo>
                    <a:cubicBezTo>
                      <a:pt x="14603" y="15654"/>
                      <a:pt x="18685" y="6040"/>
                      <a:pt x="13162" y="244"/>
                    </a:cubicBezTo>
                    <a:cubicBezTo>
                      <a:pt x="13010" y="92"/>
                      <a:pt x="12797" y="0"/>
                      <a:pt x="126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85" name="Google Shape;5585;p32"/>
            <p:cNvGrpSpPr/>
            <p:nvPr/>
          </p:nvGrpSpPr>
          <p:grpSpPr>
            <a:xfrm rot="-1327499">
              <a:off x="7973526" y="2786059"/>
              <a:ext cx="703525" cy="589409"/>
              <a:chOff x="7497200" y="1186380"/>
              <a:chExt cx="467150" cy="391375"/>
            </a:xfrm>
          </p:grpSpPr>
          <p:sp>
            <p:nvSpPr>
              <p:cNvPr id="5586" name="Google Shape;5586;p32"/>
              <p:cNvSpPr/>
              <p:nvPr/>
            </p:nvSpPr>
            <p:spPr>
              <a:xfrm>
                <a:off x="7516200" y="1205380"/>
                <a:ext cx="376175" cy="355650"/>
              </a:xfrm>
              <a:custGeom>
                <a:avLst/>
                <a:gdLst/>
                <a:ahLst/>
                <a:cxnLst/>
                <a:rect l="l" t="t" r="r" b="b"/>
                <a:pathLst>
                  <a:path w="15047" h="14226" extrusionOk="0">
                    <a:moveTo>
                      <a:pt x="11855" y="0"/>
                    </a:moveTo>
                    <a:lnTo>
                      <a:pt x="0" y="11855"/>
                    </a:lnTo>
                    <a:cubicBezTo>
                      <a:pt x="1626" y="13435"/>
                      <a:pt x="3737" y="14226"/>
                      <a:pt x="5844" y="14226"/>
                    </a:cubicBezTo>
                    <a:cubicBezTo>
                      <a:pt x="7992" y="14226"/>
                      <a:pt x="10137" y="13405"/>
                      <a:pt x="11763" y="11763"/>
                    </a:cubicBezTo>
                    <a:cubicBezTo>
                      <a:pt x="15016" y="8541"/>
                      <a:pt x="15046" y="3283"/>
                      <a:pt x="118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7" name="Google Shape;5587;p32"/>
              <p:cNvSpPr/>
              <p:nvPr/>
            </p:nvSpPr>
            <p:spPr>
              <a:xfrm>
                <a:off x="7497200" y="1186380"/>
                <a:ext cx="467150" cy="391375"/>
              </a:xfrm>
              <a:custGeom>
                <a:avLst/>
                <a:gdLst/>
                <a:ahLst/>
                <a:cxnLst/>
                <a:rect l="l" t="t" r="r" b="b"/>
                <a:pathLst>
                  <a:path w="18686" h="15655" extrusionOk="0">
                    <a:moveTo>
                      <a:pt x="12554" y="1885"/>
                    </a:moveTo>
                    <a:cubicBezTo>
                      <a:pt x="14925" y="4894"/>
                      <a:pt x="14651" y="9210"/>
                      <a:pt x="11916" y="11916"/>
                    </a:cubicBezTo>
                    <a:cubicBezTo>
                      <a:pt x="10442" y="13405"/>
                      <a:pt x="8491" y="14165"/>
                      <a:pt x="6534" y="14165"/>
                    </a:cubicBezTo>
                    <a:cubicBezTo>
                      <a:pt x="4897" y="14165"/>
                      <a:pt x="3255" y="13634"/>
                      <a:pt x="1885" y="12554"/>
                    </a:cubicBezTo>
                    <a:lnTo>
                      <a:pt x="12554" y="1885"/>
                    </a:lnTo>
                    <a:close/>
                    <a:moveTo>
                      <a:pt x="12615" y="0"/>
                    </a:moveTo>
                    <a:cubicBezTo>
                      <a:pt x="12402" y="0"/>
                      <a:pt x="12220" y="61"/>
                      <a:pt x="12068" y="213"/>
                    </a:cubicBezTo>
                    <a:lnTo>
                      <a:pt x="213" y="12067"/>
                    </a:lnTo>
                    <a:cubicBezTo>
                      <a:pt x="61" y="12219"/>
                      <a:pt x="0" y="12402"/>
                      <a:pt x="0" y="12615"/>
                    </a:cubicBezTo>
                    <a:cubicBezTo>
                      <a:pt x="0" y="12827"/>
                      <a:pt x="92" y="13010"/>
                      <a:pt x="244" y="13162"/>
                    </a:cubicBezTo>
                    <a:cubicBezTo>
                      <a:pt x="1946" y="14773"/>
                      <a:pt x="4195" y="15654"/>
                      <a:pt x="6536" y="15654"/>
                    </a:cubicBezTo>
                    <a:cubicBezTo>
                      <a:pt x="6548" y="15654"/>
                      <a:pt x="6561" y="15654"/>
                      <a:pt x="6574" y="15654"/>
                    </a:cubicBezTo>
                    <a:cubicBezTo>
                      <a:pt x="14603" y="15654"/>
                      <a:pt x="18685" y="6040"/>
                      <a:pt x="13162" y="244"/>
                    </a:cubicBezTo>
                    <a:cubicBezTo>
                      <a:pt x="13010" y="92"/>
                      <a:pt x="12797" y="0"/>
                      <a:pt x="12615" y="0"/>
                    </a:cubicBezTo>
                    <a:close/>
                  </a:path>
                </a:pathLst>
              </a:custGeom>
              <a:solidFill>
                <a:srgbClr val="452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88" name="Google Shape;5588;p32"/>
          <p:cNvGrpSpPr/>
          <p:nvPr/>
        </p:nvGrpSpPr>
        <p:grpSpPr>
          <a:xfrm flipH="1">
            <a:off x="4035503" y="4619872"/>
            <a:ext cx="964049" cy="278221"/>
            <a:chOff x="4541338" y="271625"/>
            <a:chExt cx="1169679" cy="337564"/>
          </a:xfrm>
        </p:grpSpPr>
        <p:sp>
          <p:nvSpPr>
            <p:cNvPr id="5589" name="Google Shape;5589;p32"/>
            <p:cNvSpPr/>
            <p:nvPr/>
          </p:nvSpPr>
          <p:spPr>
            <a:xfrm>
              <a:off x="4541338" y="343428"/>
              <a:ext cx="1140562" cy="265762"/>
            </a:xfrm>
            <a:custGeom>
              <a:avLst/>
              <a:gdLst/>
              <a:ahLst/>
              <a:cxnLst/>
              <a:rect l="l" t="t" r="r" b="b"/>
              <a:pathLst>
                <a:path w="39171" h="9128" extrusionOk="0">
                  <a:moveTo>
                    <a:pt x="37236" y="0"/>
                  </a:moveTo>
                  <a:cubicBezTo>
                    <a:pt x="36943" y="0"/>
                    <a:pt x="36637" y="108"/>
                    <a:pt x="36353" y="366"/>
                  </a:cubicBezTo>
                  <a:lnTo>
                    <a:pt x="30153" y="6019"/>
                  </a:lnTo>
                  <a:lnTo>
                    <a:pt x="23952" y="366"/>
                  </a:lnTo>
                  <a:cubicBezTo>
                    <a:pt x="23694" y="138"/>
                    <a:pt x="23374" y="24"/>
                    <a:pt x="23055" y="24"/>
                  </a:cubicBezTo>
                  <a:cubicBezTo>
                    <a:pt x="22736" y="24"/>
                    <a:pt x="22417" y="138"/>
                    <a:pt x="22159" y="366"/>
                  </a:cubicBezTo>
                  <a:lnTo>
                    <a:pt x="15958" y="6019"/>
                  </a:lnTo>
                  <a:lnTo>
                    <a:pt x="9757" y="366"/>
                  </a:lnTo>
                  <a:cubicBezTo>
                    <a:pt x="9514" y="138"/>
                    <a:pt x="9195" y="24"/>
                    <a:pt x="8872" y="24"/>
                  </a:cubicBezTo>
                  <a:cubicBezTo>
                    <a:pt x="8549" y="24"/>
                    <a:pt x="8222" y="138"/>
                    <a:pt x="7964" y="366"/>
                  </a:cubicBezTo>
                  <a:lnTo>
                    <a:pt x="882" y="6840"/>
                  </a:lnTo>
                  <a:cubicBezTo>
                    <a:pt x="0" y="7630"/>
                    <a:pt x="578" y="9119"/>
                    <a:pt x="1763" y="9119"/>
                  </a:cubicBezTo>
                  <a:cubicBezTo>
                    <a:pt x="2097" y="9119"/>
                    <a:pt x="2401" y="8998"/>
                    <a:pt x="2644" y="8785"/>
                  </a:cubicBezTo>
                  <a:lnTo>
                    <a:pt x="8876" y="3162"/>
                  </a:lnTo>
                  <a:lnTo>
                    <a:pt x="15076" y="8785"/>
                  </a:lnTo>
                  <a:cubicBezTo>
                    <a:pt x="15319" y="9013"/>
                    <a:pt x="15639" y="9127"/>
                    <a:pt x="15962" y="9127"/>
                  </a:cubicBezTo>
                  <a:cubicBezTo>
                    <a:pt x="16285" y="9127"/>
                    <a:pt x="16611" y="9013"/>
                    <a:pt x="16870" y="8785"/>
                  </a:cubicBezTo>
                  <a:lnTo>
                    <a:pt x="23070" y="3162"/>
                  </a:lnTo>
                  <a:lnTo>
                    <a:pt x="29271" y="8785"/>
                  </a:lnTo>
                  <a:cubicBezTo>
                    <a:pt x="29514" y="9013"/>
                    <a:pt x="29833" y="9127"/>
                    <a:pt x="30156" y="9127"/>
                  </a:cubicBezTo>
                  <a:cubicBezTo>
                    <a:pt x="30479" y="9127"/>
                    <a:pt x="30806" y="9013"/>
                    <a:pt x="31064" y="8785"/>
                  </a:cubicBezTo>
                  <a:lnTo>
                    <a:pt x="38147" y="2341"/>
                  </a:lnTo>
                  <a:cubicBezTo>
                    <a:pt x="39170" y="1413"/>
                    <a:pt x="38292" y="0"/>
                    <a:pt x="37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0" name="Google Shape;5590;p32"/>
            <p:cNvSpPr/>
            <p:nvPr/>
          </p:nvSpPr>
          <p:spPr>
            <a:xfrm>
              <a:off x="4569640" y="271625"/>
              <a:ext cx="1141377" cy="265849"/>
            </a:xfrm>
            <a:custGeom>
              <a:avLst/>
              <a:gdLst/>
              <a:ahLst/>
              <a:cxnLst/>
              <a:rect l="l" t="t" r="r" b="b"/>
              <a:pathLst>
                <a:path w="39199" h="9131" extrusionOk="0">
                  <a:moveTo>
                    <a:pt x="37275" y="1"/>
                  </a:moveTo>
                  <a:cubicBezTo>
                    <a:pt x="36980" y="1"/>
                    <a:pt x="36670" y="110"/>
                    <a:pt x="36384" y="369"/>
                  </a:cubicBezTo>
                  <a:lnTo>
                    <a:pt x="30184" y="5993"/>
                  </a:lnTo>
                  <a:lnTo>
                    <a:pt x="23983" y="369"/>
                  </a:lnTo>
                  <a:cubicBezTo>
                    <a:pt x="23725" y="142"/>
                    <a:pt x="23398" y="28"/>
                    <a:pt x="23075" y="28"/>
                  </a:cubicBezTo>
                  <a:cubicBezTo>
                    <a:pt x="22752" y="28"/>
                    <a:pt x="22433" y="142"/>
                    <a:pt x="22190" y="369"/>
                  </a:cubicBezTo>
                  <a:lnTo>
                    <a:pt x="15989" y="5993"/>
                  </a:lnTo>
                  <a:lnTo>
                    <a:pt x="9758" y="369"/>
                  </a:lnTo>
                  <a:cubicBezTo>
                    <a:pt x="9515" y="142"/>
                    <a:pt x="9195" y="28"/>
                    <a:pt x="8876" y="28"/>
                  </a:cubicBezTo>
                  <a:cubicBezTo>
                    <a:pt x="8557" y="28"/>
                    <a:pt x="8238" y="142"/>
                    <a:pt x="7995" y="369"/>
                  </a:cubicBezTo>
                  <a:lnTo>
                    <a:pt x="882" y="6813"/>
                  </a:lnTo>
                  <a:cubicBezTo>
                    <a:pt x="1" y="7634"/>
                    <a:pt x="578" y="9123"/>
                    <a:pt x="1794" y="9123"/>
                  </a:cubicBezTo>
                  <a:cubicBezTo>
                    <a:pt x="2128" y="9123"/>
                    <a:pt x="2432" y="9002"/>
                    <a:pt x="2676" y="8789"/>
                  </a:cubicBezTo>
                  <a:lnTo>
                    <a:pt x="8876" y="3135"/>
                  </a:lnTo>
                  <a:lnTo>
                    <a:pt x="15077" y="8789"/>
                  </a:lnTo>
                  <a:cubicBezTo>
                    <a:pt x="15335" y="9017"/>
                    <a:pt x="15662" y="9131"/>
                    <a:pt x="15985" y="9131"/>
                  </a:cubicBezTo>
                  <a:cubicBezTo>
                    <a:pt x="16308" y="9131"/>
                    <a:pt x="16627" y="9017"/>
                    <a:pt x="16870" y="8789"/>
                  </a:cubicBezTo>
                  <a:lnTo>
                    <a:pt x="23101" y="3135"/>
                  </a:lnTo>
                  <a:lnTo>
                    <a:pt x="29272" y="8789"/>
                  </a:lnTo>
                  <a:cubicBezTo>
                    <a:pt x="29530" y="9017"/>
                    <a:pt x="29857" y="9131"/>
                    <a:pt x="30180" y="9131"/>
                  </a:cubicBezTo>
                  <a:cubicBezTo>
                    <a:pt x="30503" y="9131"/>
                    <a:pt x="30822" y="9017"/>
                    <a:pt x="31065" y="8789"/>
                  </a:cubicBezTo>
                  <a:lnTo>
                    <a:pt x="38178" y="2345"/>
                  </a:lnTo>
                  <a:cubicBezTo>
                    <a:pt x="39199" y="1395"/>
                    <a:pt x="38328" y="1"/>
                    <a:pt x="3727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91" name="Google Shape;5591;p32"/>
          <p:cNvSpPr txBox="1">
            <a:spLocks noGrp="1"/>
          </p:cNvSpPr>
          <p:nvPr>
            <p:ph type="title"/>
          </p:nvPr>
        </p:nvSpPr>
        <p:spPr>
          <a:xfrm>
            <a:off x="751525" y="523625"/>
            <a:ext cx="76407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13">
    <p:spTree>
      <p:nvGrpSpPr>
        <p:cNvPr id="1" name="Shape 5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2" name="Google Shape;5882;p34"/>
          <p:cNvSpPr/>
          <p:nvPr/>
        </p:nvSpPr>
        <p:spPr>
          <a:xfrm rot="5400000" flipH="1">
            <a:off x="168177" y="3165627"/>
            <a:ext cx="1793433" cy="2235462"/>
          </a:xfrm>
          <a:custGeom>
            <a:avLst/>
            <a:gdLst/>
            <a:ahLst/>
            <a:cxnLst/>
            <a:rect l="l" t="t" r="r" b="b"/>
            <a:pathLst>
              <a:path w="99030" h="123438" extrusionOk="0">
                <a:moveTo>
                  <a:pt x="8876" y="13101"/>
                </a:moveTo>
                <a:lnTo>
                  <a:pt x="8876" y="21186"/>
                </a:lnTo>
                <a:lnTo>
                  <a:pt x="851" y="21186"/>
                </a:lnTo>
                <a:lnTo>
                  <a:pt x="851" y="13101"/>
                </a:lnTo>
                <a:close/>
                <a:moveTo>
                  <a:pt x="8876" y="22706"/>
                </a:moveTo>
                <a:lnTo>
                  <a:pt x="8876" y="30700"/>
                </a:lnTo>
                <a:lnTo>
                  <a:pt x="851" y="30700"/>
                </a:lnTo>
                <a:lnTo>
                  <a:pt x="851" y="22706"/>
                </a:lnTo>
                <a:close/>
                <a:moveTo>
                  <a:pt x="18420" y="22706"/>
                </a:moveTo>
                <a:lnTo>
                  <a:pt x="18420" y="30700"/>
                </a:lnTo>
                <a:lnTo>
                  <a:pt x="10395" y="30700"/>
                </a:lnTo>
                <a:lnTo>
                  <a:pt x="10395" y="22706"/>
                </a:lnTo>
                <a:close/>
                <a:moveTo>
                  <a:pt x="8876" y="32129"/>
                </a:moveTo>
                <a:lnTo>
                  <a:pt x="8876" y="40214"/>
                </a:lnTo>
                <a:lnTo>
                  <a:pt x="851" y="40214"/>
                </a:lnTo>
                <a:lnTo>
                  <a:pt x="851" y="32129"/>
                </a:lnTo>
                <a:close/>
                <a:moveTo>
                  <a:pt x="18420" y="32129"/>
                </a:moveTo>
                <a:lnTo>
                  <a:pt x="18420" y="40214"/>
                </a:lnTo>
                <a:lnTo>
                  <a:pt x="10395" y="40214"/>
                </a:lnTo>
                <a:lnTo>
                  <a:pt x="10395" y="32129"/>
                </a:lnTo>
                <a:close/>
                <a:moveTo>
                  <a:pt x="8876" y="41673"/>
                </a:moveTo>
                <a:lnTo>
                  <a:pt x="8876" y="49728"/>
                </a:lnTo>
                <a:lnTo>
                  <a:pt x="851" y="49728"/>
                </a:lnTo>
                <a:lnTo>
                  <a:pt x="851" y="41673"/>
                </a:lnTo>
                <a:close/>
                <a:moveTo>
                  <a:pt x="18420" y="41673"/>
                </a:moveTo>
                <a:lnTo>
                  <a:pt x="18420" y="49728"/>
                </a:lnTo>
                <a:lnTo>
                  <a:pt x="10395" y="49728"/>
                </a:lnTo>
                <a:lnTo>
                  <a:pt x="10395" y="41673"/>
                </a:lnTo>
                <a:close/>
                <a:moveTo>
                  <a:pt x="27934" y="41673"/>
                </a:moveTo>
                <a:lnTo>
                  <a:pt x="27934" y="49728"/>
                </a:lnTo>
                <a:lnTo>
                  <a:pt x="19940" y="49728"/>
                </a:lnTo>
                <a:lnTo>
                  <a:pt x="19940" y="41673"/>
                </a:lnTo>
                <a:close/>
                <a:moveTo>
                  <a:pt x="8876" y="51187"/>
                </a:moveTo>
                <a:lnTo>
                  <a:pt x="8876" y="59242"/>
                </a:lnTo>
                <a:lnTo>
                  <a:pt x="851" y="59242"/>
                </a:lnTo>
                <a:lnTo>
                  <a:pt x="851" y="51187"/>
                </a:lnTo>
                <a:close/>
                <a:moveTo>
                  <a:pt x="18420" y="51187"/>
                </a:moveTo>
                <a:lnTo>
                  <a:pt x="18420" y="59242"/>
                </a:lnTo>
                <a:lnTo>
                  <a:pt x="10395" y="59242"/>
                </a:lnTo>
                <a:lnTo>
                  <a:pt x="10395" y="51187"/>
                </a:lnTo>
                <a:close/>
                <a:moveTo>
                  <a:pt x="27934" y="51187"/>
                </a:moveTo>
                <a:lnTo>
                  <a:pt x="27934" y="59242"/>
                </a:lnTo>
                <a:lnTo>
                  <a:pt x="19940" y="59242"/>
                </a:lnTo>
                <a:lnTo>
                  <a:pt x="19940" y="51187"/>
                </a:lnTo>
                <a:close/>
                <a:moveTo>
                  <a:pt x="37478" y="51187"/>
                </a:moveTo>
                <a:lnTo>
                  <a:pt x="37478" y="59242"/>
                </a:lnTo>
                <a:lnTo>
                  <a:pt x="29454" y="59242"/>
                </a:lnTo>
                <a:lnTo>
                  <a:pt x="29454" y="51187"/>
                </a:lnTo>
                <a:close/>
                <a:moveTo>
                  <a:pt x="8876" y="60761"/>
                </a:moveTo>
                <a:lnTo>
                  <a:pt x="8876" y="68755"/>
                </a:lnTo>
                <a:lnTo>
                  <a:pt x="851" y="68755"/>
                </a:lnTo>
                <a:lnTo>
                  <a:pt x="851" y="60761"/>
                </a:lnTo>
                <a:close/>
                <a:moveTo>
                  <a:pt x="18420" y="60761"/>
                </a:moveTo>
                <a:lnTo>
                  <a:pt x="18420" y="68755"/>
                </a:lnTo>
                <a:lnTo>
                  <a:pt x="10395" y="68755"/>
                </a:lnTo>
                <a:lnTo>
                  <a:pt x="10395" y="60761"/>
                </a:lnTo>
                <a:close/>
                <a:moveTo>
                  <a:pt x="27934" y="60761"/>
                </a:moveTo>
                <a:lnTo>
                  <a:pt x="27934" y="68755"/>
                </a:lnTo>
                <a:lnTo>
                  <a:pt x="19940" y="68755"/>
                </a:lnTo>
                <a:lnTo>
                  <a:pt x="19940" y="60761"/>
                </a:lnTo>
                <a:close/>
                <a:moveTo>
                  <a:pt x="37478" y="60761"/>
                </a:moveTo>
                <a:lnTo>
                  <a:pt x="37478" y="68755"/>
                </a:lnTo>
                <a:lnTo>
                  <a:pt x="29454" y="68755"/>
                </a:lnTo>
                <a:lnTo>
                  <a:pt x="29454" y="60761"/>
                </a:lnTo>
                <a:close/>
                <a:moveTo>
                  <a:pt x="46992" y="60822"/>
                </a:moveTo>
                <a:lnTo>
                  <a:pt x="46992" y="68816"/>
                </a:lnTo>
                <a:lnTo>
                  <a:pt x="38998" y="68816"/>
                </a:lnTo>
                <a:lnTo>
                  <a:pt x="38998" y="60822"/>
                </a:lnTo>
                <a:close/>
                <a:moveTo>
                  <a:pt x="8876" y="70275"/>
                </a:moveTo>
                <a:lnTo>
                  <a:pt x="8876" y="78239"/>
                </a:lnTo>
                <a:lnTo>
                  <a:pt x="851" y="78239"/>
                </a:lnTo>
                <a:lnTo>
                  <a:pt x="851" y="70275"/>
                </a:lnTo>
                <a:close/>
                <a:moveTo>
                  <a:pt x="18420" y="70275"/>
                </a:moveTo>
                <a:lnTo>
                  <a:pt x="18420" y="78239"/>
                </a:lnTo>
                <a:lnTo>
                  <a:pt x="10395" y="78239"/>
                </a:lnTo>
                <a:lnTo>
                  <a:pt x="10395" y="70275"/>
                </a:lnTo>
                <a:close/>
                <a:moveTo>
                  <a:pt x="27934" y="70275"/>
                </a:moveTo>
                <a:lnTo>
                  <a:pt x="27934" y="78239"/>
                </a:lnTo>
                <a:lnTo>
                  <a:pt x="19940" y="78239"/>
                </a:lnTo>
                <a:lnTo>
                  <a:pt x="19940" y="70275"/>
                </a:lnTo>
                <a:close/>
                <a:moveTo>
                  <a:pt x="37478" y="70275"/>
                </a:moveTo>
                <a:lnTo>
                  <a:pt x="37478" y="78239"/>
                </a:lnTo>
                <a:lnTo>
                  <a:pt x="29454" y="78239"/>
                </a:lnTo>
                <a:lnTo>
                  <a:pt x="29454" y="70275"/>
                </a:lnTo>
                <a:close/>
                <a:moveTo>
                  <a:pt x="46992" y="70336"/>
                </a:moveTo>
                <a:lnTo>
                  <a:pt x="46992" y="78300"/>
                </a:lnTo>
                <a:lnTo>
                  <a:pt x="38998" y="78300"/>
                </a:lnTo>
                <a:lnTo>
                  <a:pt x="38998" y="70336"/>
                </a:lnTo>
                <a:close/>
                <a:moveTo>
                  <a:pt x="56536" y="70397"/>
                </a:moveTo>
                <a:lnTo>
                  <a:pt x="56536" y="78360"/>
                </a:lnTo>
                <a:lnTo>
                  <a:pt x="48512" y="78360"/>
                </a:lnTo>
                <a:lnTo>
                  <a:pt x="48512" y="70397"/>
                </a:lnTo>
                <a:close/>
                <a:moveTo>
                  <a:pt x="8876" y="79728"/>
                </a:moveTo>
                <a:lnTo>
                  <a:pt x="8876" y="87753"/>
                </a:lnTo>
                <a:lnTo>
                  <a:pt x="851" y="87753"/>
                </a:lnTo>
                <a:lnTo>
                  <a:pt x="851" y="79728"/>
                </a:lnTo>
                <a:close/>
                <a:moveTo>
                  <a:pt x="18420" y="79728"/>
                </a:moveTo>
                <a:lnTo>
                  <a:pt x="18420" y="87753"/>
                </a:lnTo>
                <a:lnTo>
                  <a:pt x="10395" y="87753"/>
                </a:lnTo>
                <a:lnTo>
                  <a:pt x="10395" y="79728"/>
                </a:lnTo>
                <a:close/>
                <a:moveTo>
                  <a:pt x="27934" y="79728"/>
                </a:moveTo>
                <a:lnTo>
                  <a:pt x="27934" y="87753"/>
                </a:lnTo>
                <a:lnTo>
                  <a:pt x="19940" y="87753"/>
                </a:lnTo>
                <a:lnTo>
                  <a:pt x="19940" y="79728"/>
                </a:lnTo>
                <a:close/>
                <a:moveTo>
                  <a:pt x="37478" y="79728"/>
                </a:moveTo>
                <a:lnTo>
                  <a:pt x="37478" y="87753"/>
                </a:lnTo>
                <a:lnTo>
                  <a:pt x="29454" y="87753"/>
                </a:lnTo>
                <a:lnTo>
                  <a:pt x="29454" y="79728"/>
                </a:lnTo>
                <a:close/>
                <a:moveTo>
                  <a:pt x="66050" y="79728"/>
                </a:moveTo>
                <a:lnTo>
                  <a:pt x="66050" y="87753"/>
                </a:lnTo>
                <a:lnTo>
                  <a:pt x="58056" y="87753"/>
                </a:lnTo>
                <a:lnTo>
                  <a:pt x="58056" y="79728"/>
                </a:lnTo>
                <a:close/>
                <a:moveTo>
                  <a:pt x="46992" y="79728"/>
                </a:moveTo>
                <a:lnTo>
                  <a:pt x="46992" y="87844"/>
                </a:lnTo>
                <a:lnTo>
                  <a:pt x="38998" y="87844"/>
                </a:lnTo>
                <a:lnTo>
                  <a:pt x="38998" y="79728"/>
                </a:lnTo>
                <a:close/>
                <a:moveTo>
                  <a:pt x="56536" y="79728"/>
                </a:moveTo>
                <a:lnTo>
                  <a:pt x="56536" y="87874"/>
                </a:lnTo>
                <a:lnTo>
                  <a:pt x="48512" y="87874"/>
                </a:lnTo>
                <a:lnTo>
                  <a:pt x="48512" y="79728"/>
                </a:lnTo>
                <a:close/>
                <a:moveTo>
                  <a:pt x="8876" y="89272"/>
                </a:moveTo>
                <a:lnTo>
                  <a:pt x="8876" y="97267"/>
                </a:lnTo>
                <a:lnTo>
                  <a:pt x="851" y="97267"/>
                </a:lnTo>
                <a:lnTo>
                  <a:pt x="851" y="89272"/>
                </a:lnTo>
                <a:close/>
                <a:moveTo>
                  <a:pt x="18420" y="89272"/>
                </a:moveTo>
                <a:lnTo>
                  <a:pt x="18420" y="97267"/>
                </a:lnTo>
                <a:lnTo>
                  <a:pt x="10395" y="97267"/>
                </a:lnTo>
                <a:lnTo>
                  <a:pt x="10395" y="89272"/>
                </a:lnTo>
                <a:close/>
                <a:moveTo>
                  <a:pt x="27934" y="89272"/>
                </a:moveTo>
                <a:lnTo>
                  <a:pt x="27934" y="97267"/>
                </a:lnTo>
                <a:lnTo>
                  <a:pt x="19940" y="97267"/>
                </a:lnTo>
                <a:lnTo>
                  <a:pt x="19940" y="89272"/>
                </a:lnTo>
                <a:close/>
                <a:moveTo>
                  <a:pt x="37478" y="89272"/>
                </a:moveTo>
                <a:lnTo>
                  <a:pt x="37478" y="97267"/>
                </a:lnTo>
                <a:lnTo>
                  <a:pt x="29454" y="97267"/>
                </a:lnTo>
                <a:lnTo>
                  <a:pt x="29454" y="89272"/>
                </a:lnTo>
                <a:close/>
                <a:moveTo>
                  <a:pt x="66050" y="89272"/>
                </a:moveTo>
                <a:lnTo>
                  <a:pt x="66050" y="97267"/>
                </a:lnTo>
                <a:lnTo>
                  <a:pt x="58056" y="97267"/>
                </a:lnTo>
                <a:lnTo>
                  <a:pt x="58056" y="89272"/>
                </a:lnTo>
                <a:close/>
                <a:moveTo>
                  <a:pt x="46992" y="89364"/>
                </a:moveTo>
                <a:lnTo>
                  <a:pt x="46992" y="97327"/>
                </a:lnTo>
                <a:lnTo>
                  <a:pt x="38998" y="97327"/>
                </a:lnTo>
                <a:lnTo>
                  <a:pt x="38998" y="89364"/>
                </a:lnTo>
                <a:close/>
                <a:moveTo>
                  <a:pt x="56536" y="89394"/>
                </a:moveTo>
                <a:lnTo>
                  <a:pt x="56536" y="97388"/>
                </a:lnTo>
                <a:lnTo>
                  <a:pt x="48512" y="97388"/>
                </a:lnTo>
                <a:lnTo>
                  <a:pt x="48512" y="89394"/>
                </a:lnTo>
                <a:close/>
                <a:moveTo>
                  <a:pt x="8876" y="98756"/>
                </a:moveTo>
                <a:lnTo>
                  <a:pt x="8876" y="106780"/>
                </a:lnTo>
                <a:lnTo>
                  <a:pt x="851" y="106780"/>
                </a:lnTo>
                <a:lnTo>
                  <a:pt x="851" y="98756"/>
                </a:lnTo>
                <a:close/>
                <a:moveTo>
                  <a:pt x="18420" y="98756"/>
                </a:moveTo>
                <a:lnTo>
                  <a:pt x="18420" y="106780"/>
                </a:lnTo>
                <a:lnTo>
                  <a:pt x="10395" y="106780"/>
                </a:lnTo>
                <a:lnTo>
                  <a:pt x="10395" y="98756"/>
                </a:lnTo>
                <a:close/>
                <a:moveTo>
                  <a:pt x="27934" y="98756"/>
                </a:moveTo>
                <a:lnTo>
                  <a:pt x="27934" y="106780"/>
                </a:lnTo>
                <a:lnTo>
                  <a:pt x="19940" y="106780"/>
                </a:lnTo>
                <a:lnTo>
                  <a:pt x="19940" y="98756"/>
                </a:lnTo>
                <a:close/>
                <a:moveTo>
                  <a:pt x="37478" y="98756"/>
                </a:moveTo>
                <a:lnTo>
                  <a:pt x="37478" y="106780"/>
                </a:lnTo>
                <a:lnTo>
                  <a:pt x="29454" y="106780"/>
                </a:lnTo>
                <a:lnTo>
                  <a:pt x="29454" y="98756"/>
                </a:lnTo>
                <a:close/>
                <a:moveTo>
                  <a:pt x="66050" y="98756"/>
                </a:moveTo>
                <a:lnTo>
                  <a:pt x="66050" y="106780"/>
                </a:lnTo>
                <a:lnTo>
                  <a:pt x="58056" y="106780"/>
                </a:lnTo>
                <a:lnTo>
                  <a:pt x="58056" y="98756"/>
                </a:lnTo>
                <a:close/>
                <a:moveTo>
                  <a:pt x="75594" y="98756"/>
                </a:moveTo>
                <a:lnTo>
                  <a:pt x="75594" y="106780"/>
                </a:lnTo>
                <a:lnTo>
                  <a:pt x="67570" y="106780"/>
                </a:lnTo>
                <a:lnTo>
                  <a:pt x="67570" y="98756"/>
                </a:lnTo>
                <a:close/>
                <a:moveTo>
                  <a:pt x="46992" y="98756"/>
                </a:moveTo>
                <a:lnTo>
                  <a:pt x="46992" y="106841"/>
                </a:lnTo>
                <a:lnTo>
                  <a:pt x="38998" y="106841"/>
                </a:lnTo>
                <a:lnTo>
                  <a:pt x="38998" y="98756"/>
                </a:lnTo>
                <a:close/>
                <a:moveTo>
                  <a:pt x="56536" y="98756"/>
                </a:moveTo>
                <a:lnTo>
                  <a:pt x="56536" y="106902"/>
                </a:lnTo>
                <a:lnTo>
                  <a:pt x="48512" y="106902"/>
                </a:lnTo>
                <a:lnTo>
                  <a:pt x="48512" y="98756"/>
                </a:lnTo>
                <a:close/>
                <a:moveTo>
                  <a:pt x="8876" y="108300"/>
                </a:moveTo>
                <a:lnTo>
                  <a:pt x="8876" y="116264"/>
                </a:lnTo>
                <a:lnTo>
                  <a:pt x="851" y="116264"/>
                </a:lnTo>
                <a:lnTo>
                  <a:pt x="851" y="108300"/>
                </a:lnTo>
                <a:close/>
                <a:moveTo>
                  <a:pt x="18420" y="108300"/>
                </a:moveTo>
                <a:lnTo>
                  <a:pt x="18420" y="116264"/>
                </a:lnTo>
                <a:lnTo>
                  <a:pt x="10395" y="116264"/>
                </a:lnTo>
                <a:lnTo>
                  <a:pt x="10395" y="108300"/>
                </a:lnTo>
                <a:close/>
                <a:moveTo>
                  <a:pt x="27934" y="108300"/>
                </a:moveTo>
                <a:lnTo>
                  <a:pt x="27934" y="116264"/>
                </a:lnTo>
                <a:lnTo>
                  <a:pt x="19940" y="116264"/>
                </a:lnTo>
                <a:lnTo>
                  <a:pt x="19940" y="108300"/>
                </a:lnTo>
                <a:close/>
                <a:moveTo>
                  <a:pt x="37478" y="108300"/>
                </a:moveTo>
                <a:lnTo>
                  <a:pt x="37478" y="116264"/>
                </a:lnTo>
                <a:lnTo>
                  <a:pt x="29454" y="116264"/>
                </a:lnTo>
                <a:lnTo>
                  <a:pt x="29454" y="108300"/>
                </a:lnTo>
                <a:close/>
                <a:moveTo>
                  <a:pt x="66050" y="108300"/>
                </a:moveTo>
                <a:lnTo>
                  <a:pt x="66050" y="116264"/>
                </a:lnTo>
                <a:lnTo>
                  <a:pt x="58056" y="116264"/>
                </a:lnTo>
                <a:lnTo>
                  <a:pt x="58056" y="108300"/>
                </a:lnTo>
                <a:close/>
                <a:moveTo>
                  <a:pt x="75594" y="108300"/>
                </a:moveTo>
                <a:lnTo>
                  <a:pt x="75594" y="116264"/>
                </a:lnTo>
                <a:lnTo>
                  <a:pt x="67570" y="116264"/>
                </a:lnTo>
                <a:lnTo>
                  <a:pt x="67570" y="108300"/>
                </a:lnTo>
                <a:close/>
                <a:moveTo>
                  <a:pt x="85139" y="108300"/>
                </a:moveTo>
                <a:lnTo>
                  <a:pt x="85139" y="116264"/>
                </a:lnTo>
                <a:lnTo>
                  <a:pt x="77114" y="116264"/>
                </a:lnTo>
                <a:lnTo>
                  <a:pt x="77114" y="108300"/>
                </a:lnTo>
                <a:close/>
                <a:moveTo>
                  <a:pt x="46992" y="108361"/>
                </a:moveTo>
                <a:lnTo>
                  <a:pt x="46992" y="116355"/>
                </a:lnTo>
                <a:lnTo>
                  <a:pt x="38998" y="116355"/>
                </a:lnTo>
                <a:lnTo>
                  <a:pt x="38998" y="108361"/>
                </a:lnTo>
                <a:close/>
                <a:moveTo>
                  <a:pt x="56536" y="108422"/>
                </a:moveTo>
                <a:lnTo>
                  <a:pt x="56536" y="116385"/>
                </a:lnTo>
                <a:lnTo>
                  <a:pt x="48512" y="116385"/>
                </a:lnTo>
                <a:lnTo>
                  <a:pt x="48512" y="108422"/>
                </a:lnTo>
                <a:close/>
                <a:moveTo>
                  <a:pt x="0" y="1"/>
                </a:moveTo>
                <a:lnTo>
                  <a:pt x="0" y="123437"/>
                </a:lnTo>
                <a:lnTo>
                  <a:pt x="851" y="123437"/>
                </a:lnTo>
                <a:lnTo>
                  <a:pt x="851" y="117784"/>
                </a:lnTo>
                <a:lnTo>
                  <a:pt x="8876" y="117784"/>
                </a:lnTo>
                <a:lnTo>
                  <a:pt x="8876" y="123437"/>
                </a:lnTo>
                <a:lnTo>
                  <a:pt x="10395" y="123437"/>
                </a:lnTo>
                <a:lnTo>
                  <a:pt x="10395" y="117784"/>
                </a:lnTo>
                <a:lnTo>
                  <a:pt x="18420" y="117784"/>
                </a:lnTo>
                <a:lnTo>
                  <a:pt x="18420" y="123437"/>
                </a:lnTo>
                <a:lnTo>
                  <a:pt x="19940" y="123437"/>
                </a:lnTo>
                <a:lnTo>
                  <a:pt x="19940" y="117784"/>
                </a:lnTo>
                <a:lnTo>
                  <a:pt x="27934" y="117784"/>
                </a:lnTo>
                <a:lnTo>
                  <a:pt x="27934" y="123437"/>
                </a:lnTo>
                <a:lnTo>
                  <a:pt x="29454" y="123437"/>
                </a:lnTo>
                <a:lnTo>
                  <a:pt x="29454" y="117784"/>
                </a:lnTo>
                <a:lnTo>
                  <a:pt x="37478" y="117784"/>
                </a:lnTo>
                <a:lnTo>
                  <a:pt x="37478" y="123437"/>
                </a:lnTo>
                <a:lnTo>
                  <a:pt x="38998" y="123437"/>
                </a:lnTo>
                <a:lnTo>
                  <a:pt x="38998" y="117784"/>
                </a:lnTo>
                <a:lnTo>
                  <a:pt x="46992" y="117784"/>
                </a:lnTo>
                <a:lnTo>
                  <a:pt x="46992" y="123437"/>
                </a:lnTo>
                <a:lnTo>
                  <a:pt x="48512" y="123437"/>
                </a:lnTo>
                <a:lnTo>
                  <a:pt x="48512" y="117784"/>
                </a:lnTo>
                <a:lnTo>
                  <a:pt x="56536" y="117784"/>
                </a:lnTo>
                <a:lnTo>
                  <a:pt x="56536" y="123437"/>
                </a:lnTo>
                <a:lnTo>
                  <a:pt x="58056" y="123437"/>
                </a:lnTo>
                <a:lnTo>
                  <a:pt x="58056" y="117784"/>
                </a:lnTo>
                <a:lnTo>
                  <a:pt x="66050" y="117784"/>
                </a:lnTo>
                <a:lnTo>
                  <a:pt x="66050" y="123437"/>
                </a:lnTo>
                <a:lnTo>
                  <a:pt x="67570" y="123437"/>
                </a:lnTo>
                <a:lnTo>
                  <a:pt x="67570" y="117784"/>
                </a:lnTo>
                <a:lnTo>
                  <a:pt x="75594" y="117784"/>
                </a:lnTo>
                <a:lnTo>
                  <a:pt x="75594" y="123437"/>
                </a:lnTo>
                <a:lnTo>
                  <a:pt x="77114" y="123437"/>
                </a:lnTo>
                <a:lnTo>
                  <a:pt x="77114" y="117784"/>
                </a:lnTo>
                <a:lnTo>
                  <a:pt x="85139" y="117784"/>
                </a:lnTo>
                <a:lnTo>
                  <a:pt x="85139" y="123437"/>
                </a:lnTo>
                <a:lnTo>
                  <a:pt x="86658" y="123437"/>
                </a:lnTo>
                <a:lnTo>
                  <a:pt x="86658" y="117784"/>
                </a:lnTo>
                <a:lnTo>
                  <a:pt x="94652" y="117784"/>
                </a:lnTo>
                <a:lnTo>
                  <a:pt x="94652" y="123437"/>
                </a:lnTo>
                <a:lnTo>
                  <a:pt x="96172" y="123437"/>
                </a:lnTo>
                <a:lnTo>
                  <a:pt x="96172" y="117784"/>
                </a:lnTo>
                <a:lnTo>
                  <a:pt x="99029" y="117784"/>
                </a:lnTo>
                <a:lnTo>
                  <a:pt x="97753" y="116264"/>
                </a:lnTo>
                <a:lnTo>
                  <a:pt x="96172" y="116264"/>
                </a:lnTo>
                <a:lnTo>
                  <a:pt x="96172" y="114379"/>
                </a:lnTo>
                <a:lnTo>
                  <a:pt x="94652" y="112586"/>
                </a:lnTo>
                <a:lnTo>
                  <a:pt x="94652" y="116294"/>
                </a:lnTo>
                <a:lnTo>
                  <a:pt x="86628" y="116294"/>
                </a:lnTo>
                <a:lnTo>
                  <a:pt x="86628" y="108300"/>
                </a:lnTo>
                <a:lnTo>
                  <a:pt x="91035" y="108300"/>
                </a:lnTo>
                <a:lnTo>
                  <a:pt x="89759" y="106780"/>
                </a:lnTo>
                <a:lnTo>
                  <a:pt x="86628" y="106780"/>
                </a:lnTo>
                <a:lnTo>
                  <a:pt x="86628" y="103042"/>
                </a:lnTo>
                <a:lnTo>
                  <a:pt x="85108" y="101248"/>
                </a:lnTo>
                <a:lnTo>
                  <a:pt x="85108" y="106750"/>
                </a:lnTo>
                <a:lnTo>
                  <a:pt x="77114" y="106750"/>
                </a:lnTo>
                <a:lnTo>
                  <a:pt x="77114" y="98756"/>
                </a:lnTo>
                <a:lnTo>
                  <a:pt x="83041" y="98756"/>
                </a:lnTo>
                <a:lnTo>
                  <a:pt x="81765" y="97236"/>
                </a:lnTo>
                <a:lnTo>
                  <a:pt x="77114" y="97236"/>
                </a:lnTo>
                <a:lnTo>
                  <a:pt x="77114" y="91704"/>
                </a:lnTo>
                <a:lnTo>
                  <a:pt x="75594" y="89911"/>
                </a:lnTo>
                <a:lnTo>
                  <a:pt x="75594" y="97236"/>
                </a:lnTo>
                <a:lnTo>
                  <a:pt x="67570" y="97236"/>
                </a:lnTo>
                <a:lnTo>
                  <a:pt x="67570" y="89272"/>
                </a:lnTo>
                <a:lnTo>
                  <a:pt x="75047" y="89272"/>
                </a:lnTo>
                <a:lnTo>
                  <a:pt x="73771" y="87753"/>
                </a:lnTo>
                <a:lnTo>
                  <a:pt x="67570" y="87753"/>
                </a:lnTo>
                <a:lnTo>
                  <a:pt x="67570" y="80367"/>
                </a:lnTo>
                <a:lnTo>
                  <a:pt x="65746" y="78209"/>
                </a:lnTo>
                <a:lnTo>
                  <a:pt x="58056" y="78209"/>
                </a:lnTo>
                <a:lnTo>
                  <a:pt x="58056" y="70245"/>
                </a:lnTo>
                <a:lnTo>
                  <a:pt x="59029" y="70245"/>
                </a:lnTo>
                <a:lnTo>
                  <a:pt x="56536" y="67236"/>
                </a:lnTo>
                <a:lnTo>
                  <a:pt x="56536" y="68725"/>
                </a:lnTo>
                <a:lnTo>
                  <a:pt x="48512" y="68725"/>
                </a:lnTo>
                <a:lnTo>
                  <a:pt x="48512" y="60731"/>
                </a:lnTo>
                <a:lnTo>
                  <a:pt x="51035" y="60731"/>
                </a:lnTo>
                <a:lnTo>
                  <a:pt x="49758" y="59211"/>
                </a:lnTo>
                <a:lnTo>
                  <a:pt x="48512" y="59211"/>
                </a:lnTo>
                <a:lnTo>
                  <a:pt x="48512" y="57722"/>
                </a:lnTo>
                <a:lnTo>
                  <a:pt x="46992" y="55929"/>
                </a:lnTo>
                <a:lnTo>
                  <a:pt x="46992" y="59211"/>
                </a:lnTo>
                <a:lnTo>
                  <a:pt x="38998" y="59211"/>
                </a:lnTo>
                <a:lnTo>
                  <a:pt x="38998" y="51187"/>
                </a:lnTo>
                <a:lnTo>
                  <a:pt x="43040" y="51187"/>
                </a:lnTo>
                <a:lnTo>
                  <a:pt x="41764" y="49667"/>
                </a:lnTo>
                <a:lnTo>
                  <a:pt x="38998" y="49667"/>
                </a:lnTo>
                <a:lnTo>
                  <a:pt x="38998" y="46354"/>
                </a:lnTo>
                <a:lnTo>
                  <a:pt x="37478" y="44561"/>
                </a:lnTo>
                <a:lnTo>
                  <a:pt x="37478" y="49667"/>
                </a:lnTo>
                <a:lnTo>
                  <a:pt x="29454" y="49667"/>
                </a:lnTo>
                <a:lnTo>
                  <a:pt x="29454" y="41673"/>
                </a:lnTo>
                <a:lnTo>
                  <a:pt x="35046" y="41673"/>
                </a:lnTo>
                <a:lnTo>
                  <a:pt x="33770" y="40153"/>
                </a:lnTo>
                <a:lnTo>
                  <a:pt x="29454" y="40153"/>
                </a:lnTo>
                <a:lnTo>
                  <a:pt x="29454" y="35016"/>
                </a:lnTo>
                <a:lnTo>
                  <a:pt x="27934" y="33223"/>
                </a:lnTo>
                <a:lnTo>
                  <a:pt x="27934" y="40153"/>
                </a:lnTo>
                <a:lnTo>
                  <a:pt x="19940" y="40153"/>
                </a:lnTo>
                <a:lnTo>
                  <a:pt x="19940" y="32129"/>
                </a:lnTo>
                <a:lnTo>
                  <a:pt x="27052" y="32129"/>
                </a:lnTo>
                <a:lnTo>
                  <a:pt x="25776" y="30609"/>
                </a:lnTo>
                <a:lnTo>
                  <a:pt x="19940" y="30609"/>
                </a:lnTo>
                <a:lnTo>
                  <a:pt x="19940" y="23679"/>
                </a:lnTo>
                <a:lnTo>
                  <a:pt x="17782" y="21126"/>
                </a:lnTo>
                <a:lnTo>
                  <a:pt x="10395" y="21126"/>
                </a:lnTo>
                <a:lnTo>
                  <a:pt x="10395" y="13101"/>
                </a:lnTo>
                <a:lnTo>
                  <a:pt x="11034" y="13101"/>
                </a:lnTo>
                <a:lnTo>
                  <a:pt x="8876" y="10518"/>
                </a:lnTo>
                <a:lnTo>
                  <a:pt x="8876" y="11581"/>
                </a:lnTo>
                <a:lnTo>
                  <a:pt x="851" y="11581"/>
                </a:lnTo>
                <a:lnTo>
                  <a:pt x="851" y="3587"/>
                </a:lnTo>
                <a:lnTo>
                  <a:pt x="3040" y="3587"/>
                </a:lnTo>
                <a:lnTo>
                  <a:pt x="1763" y="2068"/>
                </a:lnTo>
                <a:lnTo>
                  <a:pt x="851" y="2068"/>
                </a:lnTo>
                <a:lnTo>
                  <a:pt x="851" y="1004"/>
                </a:lnTo>
                <a:lnTo>
                  <a:pt x="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83" name="Google Shape;5883;p34"/>
          <p:cNvGrpSpPr/>
          <p:nvPr/>
        </p:nvGrpSpPr>
        <p:grpSpPr>
          <a:xfrm rot="5400000" flipH="1">
            <a:off x="6837210" y="-1210391"/>
            <a:ext cx="1437773" cy="3468016"/>
            <a:chOff x="5692625" y="470675"/>
            <a:chExt cx="1669500" cy="4027425"/>
          </a:xfrm>
        </p:grpSpPr>
        <p:sp>
          <p:nvSpPr>
            <p:cNvPr id="5884" name="Google Shape;5884;p34"/>
            <p:cNvSpPr/>
            <p:nvPr/>
          </p:nvSpPr>
          <p:spPr>
            <a:xfrm>
              <a:off x="5692625" y="470675"/>
              <a:ext cx="1669500" cy="4027425"/>
            </a:xfrm>
            <a:custGeom>
              <a:avLst/>
              <a:gdLst/>
              <a:ahLst/>
              <a:cxnLst/>
              <a:rect l="l" t="t" r="r" b="b"/>
              <a:pathLst>
                <a:path w="66780" h="161097" extrusionOk="0">
                  <a:moveTo>
                    <a:pt x="21521" y="0"/>
                  </a:moveTo>
                  <a:lnTo>
                    <a:pt x="0" y="60913"/>
                  </a:lnTo>
                  <a:lnTo>
                    <a:pt x="66780" y="161097"/>
                  </a:lnTo>
                  <a:lnTo>
                    <a:pt x="667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5" name="Google Shape;5885;p34"/>
            <p:cNvSpPr/>
            <p:nvPr/>
          </p:nvSpPr>
          <p:spPr>
            <a:xfrm>
              <a:off x="6256450" y="1021575"/>
              <a:ext cx="85150" cy="72975"/>
            </a:xfrm>
            <a:custGeom>
              <a:avLst/>
              <a:gdLst/>
              <a:ahLst/>
              <a:cxnLst/>
              <a:rect l="l" t="t" r="r" b="b"/>
              <a:pathLst>
                <a:path w="3406" h="2919" extrusionOk="0">
                  <a:moveTo>
                    <a:pt x="1946" y="1"/>
                  </a:moveTo>
                  <a:cubicBezTo>
                    <a:pt x="1" y="1"/>
                    <a:pt x="1" y="2919"/>
                    <a:pt x="1946" y="2919"/>
                  </a:cubicBezTo>
                  <a:cubicBezTo>
                    <a:pt x="2129" y="2919"/>
                    <a:pt x="2311" y="2888"/>
                    <a:pt x="2493" y="2797"/>
                  </a:cubicBezTo>
                  <a:cubicBezTo>
                    <a:pt x="2858" y="2676"/>
                    <a:pt x="3132" y="2402"/>
                    <a:pt x="3253" y="2037"/>
                  </a:cubicBezTo>
                  <a:cubicBezTo>
                    <a:pt x="3405" y="1673"/>
                    <a:pt x="3405" y="1277"/>
                    <a:pt x="3253" y="913"/>
                  </a:cubicBezTo>
                  <a:lnTo>
                    <a:pt x="3253" y="882"/>
                  </a:lnTo>
                  <a:cubicBezTo>
                    <a:pt x="3132" y="548"/>
                    <a:pt x="2858" y="274"/>
                    <a:pt x="2493" y="122"/>
                  </a:cubicBezTo>
                  <a:cubicBezTo>
                    <a:pt x="2311" y="62"/>
                    <a:pt x="2129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6" name="Google Shape;5886;p34"/>
            <p:cNvSpPr/>
            <p:nvPr/>
          </p:nvSpPr>
          <p:spPr>
            <a:xfrm>
              <a:off x="6759500" y="2950950"/>
              <a:ext cx="85150" cy="73025"/>
            </a:xfrm>
            <a:custGeom>
              <a:avLst/>
              <a:gdLst/>
              <a:ahLst/>
              <a:cxnLst/>
              <a:rect l="l" t="t" r="r" b="b"/>
              <a:pathLst>
                <a:path w="3406" h="2921" extrusionOk="0">
                  <a:moveTo>
                    <a:pt x="1946" y="0"/>
                  </a:moveTo>
                  <a:cubicBezTo>
                    <a:pt x="639" y="0"/>
                    <a:pt x="1" y="1581"/>
                    <a:pt x="913" y="2493"/>
                  </a:cubicBezTo>
                  <a:cubicBezTo>
                    <a:pt x="1208" y="2788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59"/>
                  </a:cubicBezTo>
                  <a:cubicBezTo>
                    <a:pt x="3405" y="638"/>
                    <a:pt x="2737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7" name="Google Shape;5887;p34"/>
            <p:cNvSpPr/>
            <p:nvPr/>
          </p:nvSpPr>
          <p:spPr>
            <a:xfrm>
              <a:off x="6256450" y="518525"/>
              <a:ext cx="85150" cy="72975"/>
            </a:xfrm>
            <a:custGeom>
              <a:avLst/>
              <a:gdLst/>
              <a:ahLst/>
              <a:cxnLst/>
              <a:rect l="l" t="t" r="r" b="b"/>
              <a:pathLst>
                <a:path w="3406" h="2919" extrusionOk="0">
                  <a:moveTo>
                    <a:pt x="1946" y="1"/>
                  </a:moveTo>
                  <a:cubicBezTo>
                    <a:pt x="1" y="1"/>
                    <a:pt x="1" y="2919"/>
                    <a:pt x="1946" y="2919"/>
                  </a:cubicBezTo>
                  <a:cubicBezTo>
                    <a:pt x="2129" y="2919"/>
                    <a:pt x="2311" y="2889"/>
                    <a:pt x="2493" y="2797"/>
                  </a:cubicBezTo>
                  <a:cubicBezTo>
                    <a:pt x="2858" y="2645"/>
                    <a:pt x="3132" y="2372"/>
                    <a:pt x="3253" y="2037"/>
                  </a:cubicBezTo>
                  <a:cubicBezTo>
                    <a:pt x="3405" y="1673"/>
                    <a:pt x="3405" y="1247"/>
                    <a:pt x="3253" y="882"/>
                  </a:cubicBezTo>
                  <a:cubicBezTo>
                    <a:pt x="3132" y="548"/>
                    <a:pt x="2858" y="274"/>
                    <a:pt x="2493" y="123"/>
                  </a:cubicBezTo>
                  <a:cubicBezTo>
                    <a:pt x="2311" y="31"/>
                    <a:pt x="2129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8" name="Google Shape;5888;p34"/>
            <p:cNvSpPr/>
            <p:nvPr/>
          </p:nvSpPr>
          <p:spPr>
            <a:xfrm>
              <a:off x="6262550" y="685700"/>
              <a:ext cx="79050" cy="72975"/>
            </a:xfrm>
            <a:custGeom>
              <a:avLst/>
              <a:gdLst/>
              <a:ahLst/>
              <a:cxnLst/>
              <a:rect l="l" t="t" r="r" b="b"/>
              <a:pathLst>
                <a:path w="3162" h="2919" extrusionOk="0">
                  <a:moveTo>
                    <a:pt x="1672" y="1"/>
                  </a:moveTo>
                  <a:cubicBezTo>
                    <a:pt x="1398" y="1"/>
                    <a:pt x="1094" y="92"/>
                    <a:pt x="882" y="275"/>
                  </a:cubicBezTo>
                  <a:cubicBezTo>
                    <a:pt x="0" y="822"/>
                    <a:pt x="0" y="2098"/>
                    <a:pt x="882" y="2676"/>
                  </a:cubicBezTo>
                  <a:cubicBezTo>
                    <a:pt x="1094" y="2828"/>
                    <a:pt x="1398" y="2919"/>
                    <a:pt x="1672" y="2919"/>
                  </a:cubicBezTo>
                  <a:cubicBezTo>
                    <a:pt x="2249" y="2919"/>
                    <a:pt x="2797" y="2585"/>
                    <a:pt x="3009" y="2037"/>
                  </a:cubicBezTo>
                  <a:cubicBezTo>
                    <a:pt x="3161" y="1673"/>
                    <a:pt x="3161" y="1247"/>
                    <a:pt x="3009" y="913"/>
                  </a:cubicBezTo>
                  <a:cubicBezTo>
                    <a:pt x="2797" y="366"/>
                    <a:pt x="2280" y="1"/>
                    <a:pt x="1672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9" name="Google Shape;5889;p34"/>
            <p:cNvSpPr/>
            <p:nvPr/>
          </p:nvSpPr>
          <p:spPr>
            <a:xfrm>
              <a:off x="6256450" y="854400"/>
              <a:ext cx="85150" cy="72225"/>
            </a:xfrm>
            <a:custGeom>
              <a:avLst/>
              <a:gdLst/>
              <a:ahLst/>
              <a:cxnLst/>
              <a:rect l="l" t="t" r="r" b="b"/>
              <a:pathLst>
                <a:path w="3406" h="2889" extrusionOk="0">
                  <a:moveTo>
                    <a:pt x="1946" y="1"/>
                  </a:moveTo>
                  <a:cubicBezTo>
                    <a:pt x="1" y="1"/>
                    <a:pt x="1" y="2888"/>
                    <a:pt x="1946" y="2888"/>
                  </a:cubicBezTo>
                  <a:cubicBezTo>
                    <a:pt x="2129" y="2888"/>
                    <a:pt x="2311" y="2858"/>
                    <a:pt x="2493" y="2797"/>
                  </a:cubicBezTo>
                  <a:cubicBezTo>
                    <a:pt x="2858" y="2645"/>
                    <a:pt x="3132" y="2372"/>
                    <a:pt x="3253" y="2037"/>
                  </a:cubicBezTo>
                  <a:cubicBezTo>
                    <a:pt x="3405" y="1673"/>
                    <a:pt x="3405" y="1247"/>
                    <a:pt x="3253" y="882"/>
                  </a:cubicBezTo>
                  <a:lnTo>
                    <a:pt x="3253" y="852"/>
                  </a:lnTo>
                  <a:cubicBezTo>
                    <a:pt x="3132" y="517"/>
                    <a:pt x="2858" y="244"/>
                    <a:pt x="2493" y="92"/>
                  </a:cubicBezTo>
                  <a:cubicBezTo>
                    <a:pt x="2311" y="31"/>
                    <a:pt x="2129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0" name="Google Shape;5890;p34"/>
            <p:cNvSpPr/>
            <p:nvPr/>
          </p:nvSpPr>
          <p:spPr>
            <a:xfrm>
              <a:off x="6448725" y="3118375"/>
              <a:ext cx="60050" cy="68925"/>
            </a:xfrm>
            <a:custGeom>
              <a:avLst/>
              <a:gdLst/>
              <a:ahLst/>
              <a:cxnLst/>
              <a:rect l="l" t="t" r="r" b="b"/>
              <a:pathLst>
                <a:path w="2402" h="2757" extrusionOk="0">
                  <a:moveTo>
                    <a:pt x="930" y="0"/>
                  </a:moveTo>
                  <a:cubicBezTo>
                    <a:pt x="609" y="0"/>
                    <a:pt x="281" y="110"/>
                    <a:pt x="0" y="355"/>
                  </a:cubicBezTo>
                  <a:lnTo>
                    <a:pt x="1611" y="2756"/>
                  </a:lnTo>
                  <a:cubicBezTo>
                    <a:pt x="1672" y="2726"/>
                    <a:pt x="1702" y="2695"/>
                    <a:pt x="1763" y="2665"/>
                  </a:cubicBezTo>
                  <a:cubicBezTo>
                    <a:pt x="2158" y="2422"/>
                    <a:pt x="2401" y="1966"/>
                    <a:pt x="2401" y="1480"/>
                  </a:cubicBezTo>
                  <a:cubicBezTo>
                    <a:pt x="2401" y="605"/>
                    <a:pt x="1683" y="0"/>
                    <a:pt x="930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1" name="Google Shape;5891;p34"/>
            <p:cNvSpPr/>
            <p:nvPr/>
          </p:nvSpPr>
          <p:spPr>
            <a:xfrm>
              <a:off x="6758000" y="3118875"/>
              <a:ext cx="86650" cy="72650"/>
            </a:xfrm>
            <a:custGeom>
              <a:avLst/>
              <a:gdLst/>
              <a:ahLst/>
              <a:cxnLst/>
              <a:rect l="l" t="t" r="r" b="b"/>
              <a:pathLst>
                <a:path w="3466" h="2906" extrusionOk="0">
                  <a:moveTo>
                    <a:pt x="2006" y="1"/>
                  </a:moveTo>
                  <a:cubicBezTo>
                    <a:pt x="578" y="1"/>
                    <a:pt x="0" y="1855"/>
                    <a:pt x="1186" y="2645"/>
                  </a:cubicBezTo>
                  <a:cubicBezTo>
                    <a:pt x="1447" y="2825"/>
                    <a:pt x="1732" y="2905"/>
                    <a:pt x="2010" y="2905"/>
                  </a:cubicBezTo>
                  <a:cubicBezTo>
                    <a:pt x="2766" y="2905"/>
                    <a:pt x="3465" y="2305"/>
                    <a:pt x="3465" y="1460"/>
                  </a:cubicBezTo>
                  <a:cubicBezTo>
                    <a:pt x="3465" y="639"/>
                    <a:pt x="2797" y="1"/>
                    <a:pt x="200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2" name="Google Shape;5892;p34"/>
            <p:cNvSpPr/>
            <p:nvPr/>
          </p:nvSpPr>
          <p:spPr>
            <a:xfrm>
              <a:off x="6770150" y="3454000"/>
              <a:ext cx="75250" cy="75250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0"/>
                  </a:moveTo>
                  <a:cubicBezTo>
                    <a:pt x="700" y="0"/>
                    <a:pt x="61" y="669"/>
                    <a:pt x="61" y="1459"/>
                  </a:cubicBezTo>
                  <a:cubicBezTo>
                    <a:pt x="0" y="2310"/>
                    <a:pt x="669" y="3009"/>
                    <a:pt x="1520" y="3009"/>
                  </a:cubicBezTo>
                  <a:cubicBezTo>
                    <a:pt x="2341" y="3009"/>
                    <a:pt x="3010" y="2310"/>
                    <a:pt x="2979" y="1459"/>
                  </a:cubicBezTo>
                  <a:cubicBezTo>
                    <a:pt x="2979" y="669"/>
                    <a:pt x="2311" y="0"/>
                    <a:pt x="1520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3" name="Google Shape;5893;p34"/>
            <p:cNvSpPr/>
            <p:nvPr/>
          </p:nvSpPr>
          <p:spPr>
            <a:xfrm>
              <a:off x="6281550" y="2867350"/>
              <a:ext cx="60050" cy="68425"/>
            </a:xfrm>
            <a:custGeom>
              <a:avLst/>
              <a:gdLst/>
              <a:ahLst/>
              <a:cxnLst/>
              <a:rect l="l" t="t" r="r" b="b"/>
              <a:pathLst>
                <a:path w="2402" h="2737" extrusionOk="0">
                  <a:moveTo>
                    <a:pt x="942" y="1"/>
                  </a:moveTo>
                  <a:cubicBezTo>
                    <a:pt x="638" y="1"/>
                    <a:pt x="365" y="92"/>
                    <a:pt x="122" y="244"/>
                  </a:cubicBezTo>
                  <a:cubicBezTo>
                    <a:pt x="91" y="274"/>
                    <a:pt x="30" y="305"/>
                    <a:pt x="0" y="335"/>
                  </a:cubicBezTo>
                  <a:lnTo>
                    <a:pt x="1581" y="2736"/>
                  </a:lnTo>
                  <a:cubicBezTo>
                    <a:pt x="1885" y="2584"/>
                    <a:pt x="2128" y="2311"/>
                    <a:pt x="2249" y="2007"/>
                  </a:cubicBezTo>
                  <a:cubicBezTo>
                    <a:pt x="2401" y="1642"/>
                    <a:pt x="2401" y="1247"/>
                    <a:pt x="2249" y="882"/>
                  </a:cubicBezTo>
                  <a:cubicBezTo>
                    <a:pt x="2128" y="517"/>
                    <a:pt x="1854" y="244"/>
                    <a:pt x="1489" y="122"/>
                  </a:cubicBezTo>
                  <a:cubicBezTo>
                    <a:pt x="1307" y="31"/>
                    <a:pt x="1125" y="1"/>
                    <a:pt x="942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4" name="Google Shape;5894;p34"/>
            <p:cNvSpPr/>
            <p:nvPr/>
          </p:nvSpPr>
          <p:spPr>
            <a:xfrm>
              <a:off x="6759500" y="3286825"/>
              <a:ext cx="85150" cy="72600"/>
            </a:xfrm>
            <a:custGeom>
              <a:avLst/>
              <a:gdLst/>
              <a:ahLst/>
              <a:cxnLst/>
              <a:rect l="l" t="t" r="r" b="b"/>
              <a:pathLst>
                <a:path w="3406" h="2904" extrusionOk="0">
                  <a:moveTo>
                    <a:pt x="1946" y="0"/>
                  </a:moveTo>
                  <a:cubicBezTo>
                    <a:pt x="639" y="0"/>
                    <a:pt x="1" y="1550"/>
                    <a:pt x="913" y="2462"/>
                  </a:cubicBezTo>
                  <a:cubicBezTo>
                    <a:pt x="1208" y="2768"/>
                    <a:pt x="1574" y="2904"/>
                    <a:pt x="1934" y="2904"/>
                  </a:cubicBezTo>
                  <a:cubicBezTo>
                    <a:pt x="2683" y="2904"/>
                    <a:pt x="3405" y="2312"/>
                    <a:pt x="3405" y="1429"/>
                  </a:cubicBezTo>
                  <a:cubicBezTo>
                    <a:pt x="3405" y="638"/>
                    <a:pt x="2737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5" name="Google Shape;5895;p34"/>
            <p:cNvSpPr/>
            <p:nvPr/>
          </p:nvSpPr>
          <p:spPr>
            <a:xfrm>
              <a:off x="6254950" y="2700175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1976" y="1"/>
                  </a:moveTo>
                  <a:cubicBezTo>
                    <a:pt x="547" y="1"/>
                    <a:pt x="0" y="1855"/>
                    <a:pt x="1186" y="2645"/>
                  </a:cubicBezTo>
                  <a:cubicBezTo>
                    <a:pt x="1398" y="2797"/>
                    <a:pt x="1702" y="2888"/>
                    <a:pt x="1976" y="2888"/>
                  </a:cubicBezTo>
                  <a:cubicBezTo>
                    <a:pt x="2189" y="2888"/>
                    <a:pt x="2371" y="2827"/>
                    <a:pt x="2553" y="2767"/>
                  </a:cubicBezTo>
                  <a:cubicBezTo>
                    <a:pt x="2888" y="2615"/>
                    <a:pt x="3161" y="2341"/>
                    <a:pt x="3313" y="2007"/>
                  </a:cubicBezTo>
                  <a:cubicBezTo>
                    <a:pt x="3465" y="1642"/>
                    <a:pt x="3465" y="1216"/>
                    <a:pt x="3313" y="852"/>
                  </a:cubicBezTo>
                  <a:cubicBezTo>
                    <a:pt x="3161" y="517"/>
                    <a:pt x="2888" y="244"/>
                    <a:pt x="2553" y="92"/>
                  </a:cubicBezTo>
                  <a:cubicBezTo>
                    <a:pt x="2371" y="31"/>
                    <a:pt x="2189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6" name="Google Shape;5896;p34"/>
            <p:cNvSpPr/>
            <p:nvPr/>
          </p:nvSpPr>
          <p:spPr>
            <a:xfrm>
              <a:off x="6254950" y="2531475"/>
              <a:ext cx="86650" cy="72975"/>
            </a:xfrm>
            <a:custGeom>
              <a:avLst/>
              <a:gdLst/>
              <a:ahLst/>
              <a:cxnLst/>
              <a:rect l="l" t="t" r="r" b="b"/>
              <a:pathLst>
                <a:path w="3466" h="2919" extrusionOk="0">
                  <a:moveTo>
                    <a:pt x="1976" y="1"/>
                  </a:moveTo>
                  <a:cubicBezTo>
                    <a:pt x="1702" y="1"/>
                    <a:pt x="1398" y="92"/>
                    <a:pt x="1186" y="244"/>
                  </a:cubicBezTo>
                  <a:cubicBezTo>
                    <a:pt x="0" y="1065"/>
                    <a:pt x="547" y="2888"/>
                    <a:pt x="1976" y="2919"/>
                  </a:cubicBezTo>
                  <a:cubicBezTo>
                    <a:pt x="2189" y="2919"/>
                    <a:pt x="2371" y="2858"/>
                    <a:pt x="2553" y="2797"/>
                  </a:cubicBezTo>
                  <a:cubicBezTo>
                    <a:pt x="2888" y="2645"/>
                    <a:pt x="3161" y="2372"/>
                    <a:pt x="3313" y="2037"/>
                  </a:cubicBezTo>
                  <a:cubicBezTo>
                    <a:pt x="3465" y="1673"/>
                    <a:pt x="3465" y="1247"/>
                    <a:pt x="3313" y="882"/>
                  </a:cubicBezTo>
                  <a:cubicBezTo>
                    <a:pt x="3161" y="548"/>
                    <a:pt x="2888" y="274"/>
                    <a:pt x="2553" y="122"/>
                  </a:cubicBezTo>
                  <a:cubicBezTo>
                    <a:pt x="2371" y="31"/>
                    <a:pt x="2189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7" name="Google Shape;5897;p34"/>
            <p:cNvSpPr/>
            <p:nvPr/>
          </p:nvSpPr>
          <p:spPr>
            <a:xfrm>
              <a:off x="6254950" y="2028425"/>
              <a:ext cx="85875" cy="72975"/>
            </a:xfrm>
            <a:custGeom>
              <a:avLst/>
              <a:gdLst/>
              <a:ahLst/>
              <a:cxnLst/>
              <a:rect l="l" t="t" r="r" b="b"/>
              <a:pathLst>
                <a:path w="3435" h="2919" extrusionOk="0">
                  <a:moveTo>
                    <a:pt x="2006" y="1"/>
                  </a:moveTo>
                  <a:cubicBezTo>
                    <a:pt x="1702" y="1"/>
                    <a:pt x="1429" y="92"/>
                    <a:pt x="1186" y="244"/>
                  </a:cubicBezTo>
                  <a:cubicBezTo>
                    <a:pt x="0" y="1065"/>
                    <a:pt x="578" y="2889"/>
                    <a:pt x="2006" y="2919"/>
                  </a:cubicBezTo>
                  <a:cubicBezTo>
                    <a:pt x="2189" y="2919"/>
                    <a:pt x="2401" y="2889"/>
                    <a:pt x="2553" y="2797"/>
                  </a:cubicBezTo>
                  <a:cubicBezTo>
                    <a:pt x="2918" y="2645"/>
                    <a:pt x="3192" y="2372"/>
                    <a:pt x="3313" y="2037"/>
                  </a:cubicBezTo>
                  <a:cubicBezTo>
                    <a:pt x="3404" y="1855"/>
                    <a:pt x="3435" y="1673"/>
                    <a:pt x="3435" y="1460"/>
                  </a:cubicBezTo>
                  <a:cubicBezTo>
                    <a:pt x="3435" y="1278"/>
                    <a:pt x="3404" y="1065"/>
                    <a:pt x="3313" y="882"/>
                  </a:cubicBezTo>
                  <a:cubicBezTo>
                    <a:pt x="3192" y="548"/>
                    <a:pt x="2918" y="274"/>
                    <a:pt x="2553" y="123"/>
                  </a:cubicBezTo>
                  <a:cubicBezTo>
                    <a:pt x="2371" y="31"/>
                    <a:pt x="2189" y="1"/>
                    <a:pt x="200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8" name="Google Shape;5898;p34"/>
            <p:cNvSpPr/>
            <p:nvPr/>
          </p:nvSpPr>
          <p:spPr>
            <a:xfrm>
              <a:off x="6254950" y="2196375"/>
              <a:ext cx="86650" cy="72975"/>
            </a:xfrm>
            <a:custGeom>
              <a:avLst/>
              <a:gdLst/>
              <a:ahLst/>
              <a:cxnLst/>
              <a:rect l="l" t="t" r="r" b="b"/>
              <a:pathLst>
                <a:path w="3466" h="2919" extrusionOk="0">
                  <a:moveTo>
                    <a:pt x="2006" y="0"/>
                  </a:moveTo>
                  <a:cubicBezTo>
                    <a:pt x="578" y="0"/>
                    <a:pt x="0" y="1854"/>
                    <a:pt x="1186" y="2675"/>
                  </a:cubicBezTo>
                  <a:cubicBezTo>
                    <a:pt x="1429" y="2827"/>
                    <a:pt x="1702" y="2918"/>
                    <a:pt x="2006" y="2918"/>
                  </a:cubicBezTo>
                  <a:cubicBezTo>
                    <a:pt x="2189" y="2918"/>
                    <a:pt x="2371" y="2888"/>
                    <a:pt x="2553" y="2797"/>
                  </a:cubicBezTo>
                  <a:cubicBezTo>
                    <a:pt x="2918" y="2645"/>
                    <a:pt x="3192" y="2371"/>
                    <a:pt x="3313" y="2037"/>
                  </a:cubicBezTo>
                  <a:cubicBezTo>
                    <a:pt x="3465" y="1672"/>
                    <a:pt x="3465" y="1277"/>
                    <a:pt x="3313" y="912"/>
                  </a:cubicBezTo>
                  <a:lnTo>
                    <a:pt x="3313" y="882"/>
                  </a:lnTo>
                  <a:cubicBezTo>
                    <a:pt x="3192" y="547"/>
                    <a:pt x="2918" y="274"/>
                    <a:pt x="2553" y="122"/>
                  </a:cubicBezTo>
                  <a:cubicBezTo>
                    <a:pt x="2401" y="31"/>
                    <a:pt x="2189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9" name="Google Shape;5899;p34"/>
            <p:cNvSpPr/>
            <p:nvPr/>
          </p:nvSpPr>
          <p:spPr>
            <a:xfrm>
              <a:off x="6256450" y="2364300"/>
              <a:ext cx="85150" cy="72425"/>
            </a:xfrm>
            <a:custGeom>
              <a:avLst/>
              <a:gdLst/>
              <a:ahLst/>
              <a:cxnLst/>
              <a:rect l="l" t="t" r="r" b="b"/>
              <a:pathLst>
                <a:path w="3406" h="2897" extrusionOk="0">
                  <a:moveTo>
                    <a:pt x="1946" y="1"/>
                  </a:moveTo>
                  <a:cubicBezTo>
                    <a:pt x="1" y="1"/>
                    <a:pt x="1" y="2888"/>
                    <a:pt x="1946" y="2888"/>
                  </a:cubicBezTo>
                  <a:cubicBezTo>
                    <a:pt x="1980" y="2894"/>
                    <a:pt x="2013" y="2896"/>
                    <a:pt x="2047" y="2896"/>
                  </a:cubicBezTo>
                  <a:cubicBezTo>
                    <a:pt x="2196" y="2896"/>
                    <a:pt x="2345" y="2847"/>
                    <a:pt x="2493" y="2797"/>
                  </a:cubicBezTo>
                  <a:cubicBezTo>
                    <a:pt x="2858" y="2645"/>
                    <a:pt x="3132" y="2372"/>
                    <a:pt x="3253" y="2037"/>
                  </a:cubicBezTo>
                  <a:cubicBezTo>
                    <a:pt x="3405" y="1673"/>
                    <a:pt x="3405" y="1247"/>
                    <a:pt x="3253" y="882"/>
                  </a:cubicBezTo>
                  <a:cubicBezTo>
                    <a:pt x="3132" y="518"/>
                    <a:pt x="2858" y="244"/>
                    <a:pt x="2493" y="122"/>
                  </a:cubicBezTo>
                  <a:cubicBezTo>
                    <a:pt x="2311" y="31"/>
                    <a:pt x="2129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0" name="Google Shape;5900;p34"/>
            <p:cNvSpPr/>
            <p:nvPr/>
          </p:nvSpPr>
          <p:spPr>
            <a:xfrm>
              <a:off x="6256450" y="1860500"/>
              <a:ext cx="85150" cy="72975"/>
            </a:xfrm>
            <a:custGeom>
              <a:avLst/>
              <a:gdLst/>
              <a:ahLst/>
              <a:cxnLst/>
              <a:rect l="l" t="t" r="r" b="b"/>
              <a:pathLst>
                <a:path w="3406" h="2919" extrusionOk="0">
                  <a:moveTo>
                    <a:pt x="1946" y="1"/>
                  </a:moveTo>
                  <a:cubicBezTo>
                    <a:pt x="1" y="1"/>
                    <a:pt x="1" y="2918"/>
                    <a:pt x="1946" y="2918"/>
                  </a:cubicBezTo>
                  <a:cubicBezTo>
                    <a:pt x="2129" y="2918"/>
                    <a:pt x="2311" y="2888"/>
                    <a:pt x="2493" y="2797"/>
                  </a:cubicBezTo>
                  <a:cubicBezTo>
                    <a:pt x="2858" y="2675"/>
                    <a:pt x="3132" y="2402"/>
                    <a:pt x="3253" y="2037"/>
                  </a:cubicBezTo>
                  <a:cubicBezTo>
                    <a:pt x="3405" y="1672"/>
                    <a:pt x="3405" y="1277"/>
                    <a:pt x="3253" y="912"/>
                  </a:cubicBezTo>
                  <a:lnTo>
                    <a:pt x="3253" y="882"/>
                  </a:lnTo>
                  <a:cubicBezTo>
                    <a:pt x="3132" y="548"/>
                    <a:pt x="2858" y="274"/>
                    <a:pt x="2493" y="122"/>
                  </a:cubicBezTo>
                  <a:cubicBezTo>
                    <a:pt x="2311" y="61"/>
                    <a:pt x="2129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1" name="Google Shape;5901;p34"/>
            <p:cNvSpPr/>
            <p:nvPr/>
          </p:nvSpPr>
          <p:spPr>
            <a:xfrm>
              <a:off x="6256450" y="1357450"/>
              <a:ext cx="85150" cy="72975"/>
            </a:xfrm>
            <a:custGeom>
              <a:avLst/>
              <a:gdLst/>
              <a:ahLst/>
              <a:cxnLst/>
              <a:rect l="l" t="t" r="r" b="b"/>
              <a:pathLst>
                <a:path w="3406" h="2919" extrusionOk="0">
                  <a:moveTo>
                    <a:pt x="1946" y="1"/>
                  </a:moveTo>
                  <a:cubicBezTo>
                    <a:pt x="1" y="1"/>
                    <a:pt x="1" y="2919"/>
                    <a:pt x="1946" y="2919"/>
                  </a:cubicBezTo>
                  <a:cubicBezTo>
                    <a:pt x="2129" y="2919"/>
                    <a:pt x="2311" y="2858"/>
                    <a:pt x="2493" y="2797"/>
                  </a:cubicBezTo>
                  <a:cubicBezTo>
                    <a:pt x="2858" y="2645"/>
                    <a:pt x="3132" y="2371"/>
                    <a:pt x="3253" y="2037"/>
                  </a:cubicBezTo>
                  <a:cubicBezTo>
                    <a:pt x="3405" y="1672"/>
                    <a:pt x="3405" y="1247"/>
                    <a:pt x="3253" y="913"/>
                  </a:cubicBezTo>
                  <a:lnTo>
                    <a:pt x="3253" y="882"/>
                  </a:lnTo>
                  <a:cubicBezTo>
                    <a:pt x="3132" y="548"/>
                    <a:pt x="2858" y="274"/>
                    <a:pt x="2493" y="122"/>
                  </a:cubicBezTo>
                  <a:cubicBezTo>
                    <a:pt x="2311" y="31"/>
                    <a:pt x="2129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2" name="Google Shape;5902;p34"/>
            <p:cNvSpPr/>
            <p:nvPr/>
          </p:nvSpPr>
          <p:spPr>
            <a:xfrm>
              <a:off x="6254950" y="1525400"/>
              <a:ext cx="86650" cy="72975"/>
            </a:xfrm>
            <a:custGeom>
              <a:avLst/>
              <a:gdLst/>
              <a:ahLst/>
              <a:cxnLst/>
              <a:rect l="l" t="t" r="r" b="b"/>
              <a:pathLst>
                <a:path w="3466" h="2919" extrusionOk="0">
                  <a:moveTo>
                    <a:pt x="2006" y="0"/>
                  </a:moveTo>
                  <a:cubicBezTo>
                    <a:pt x="1702" y="0"/>
                    <a:pt x="1429" y="91"/>
                    <a:pt x="1186" y="243"/>
                  </a:cubicBezTo>
                  <a:cubicBezTo>
                    <a:pt x="0" y="1034"/>
                    <a:pt x="578" y="2888"/>
                    <a:pt x="2006" y="2918"/>
                  </a:cubicBezTo>
                  <a:cubicBezTo>
                    <a:pt x="2189" y="2918"/>
                    <a:pt x="2371" y="2857"/>
                    <a:pt x="2553" y="2796"/>
                  </a:cubicBezTo>
                  <a:cubicBezTo>
                    <a:pt x="2918" y="2644"/>
                    <a:pt x="3192" y="2371"/>
                    <a:pt x="3313" y="2037"/>
                  </a:cubicBezTo>
                  <a:cubicBezTo>
                    <a:pt x="3465" y="1672"/>
                    <a:pt x="3465" y="1246"/>
                    <a:pt x="3313" y="882"/>
                  </a:cubicBezTo>
                  <a:cubicBezTo>
                    <a:pt x="3192" y="517"/>
                    <a:pt x="2918" y="243"/>
                    <a:pt x="2553" y="122"/>
                  </a:cubicBezTo>
                  <a:cubicBezTo>
                    <a:pt x="2371" y="30"/>
                    <a:pt x="2189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3" name="Google Shape;5903;p34"/>
            <p:cNvSpPr/>
            <p:nvPr/>
          </p:nvSpPr>
          <p:spPr>
            <a:xfrm>
              <a:off x="6262550" y="1189525"/>
              <a:ext cx="78275" cy="72975"/>
            </a:xfrm>
            <a:custGeom>
              <a:avLst/>
              <a:gdLst/>
              <a:ahLst/>
              <a:cxnLst/>
              <a:rect l="l" t="t" r="r" b="b"/>
              <a:pathLst>
                <a:path w="3131" h="2919" extrusionOk="0">
                  <a:moveTo>
                    <a:pt x="1672" y="0"/>
                  </a:moveTo>
                  <a:cubicBezTo>
                    <a:pt x="1398" y="0"/>
                    <a:pt x="1094" y="91"/>
                    <a:pt x="882" y="243"/>
                  </a:cubicBezTo>
                  <a:cubicBezTo>
                    <a:pt x="0" y="821"/>
                    <a:pt x="0" y="2067"/>
                    <a:pt x="882" y="2645"/>
                  </a:cubicBezTo>
                  <a:cubicBezTo>
                    <a:pt x="1094" y="2827"/>
                    <a:pt x="1398" y="2918"/>
                    <a:pt x="1672" y="2918"/>
                  </a:cubicBezTo>
                  <a:cubicBezTo>
                    <a:pt x="2249" y="2918"/>
                    <a:pt x="2797" y="2553"/>
                    <a:pt x="3009" y="2037"/>
                  </a:cubicBezTo>
                  <a:cubicBezTo>
                    <a:pt x="3100" y="1854"/>
                    <a:pt x="3131" y="1642"/>
                    <a:pt x="3131" y="1459"/>
                  </a:cubicBezTo>
                  <a:cubicBezTo>
                    <a:pt x="3131" y="1246"/>
                    <a:pt x="3100" y="1064"/>
                    <a:pt x="3009" y="882"/>
                  </a:cubicBezTo>
                  <a:cubicBezTo>
                    <a:pt x="2797" y="335"/>
                    <a:pt x="2280" y="0"/>
                    <a:pt x="167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4" name="Google Shape;5904;p34"/>
            <p:cNvSpPr/>
            <p:nvPr/>
          </p:nvSpPr>
          <p:spPr>
            <a:xfrm>
              <a:off x="6254950" y="1693325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2006" y="0"/>
                  </a:moveTo>
                  <a:cubicBezTo>
                    <a:pt x="578" y="0"/>
                    <a:pt x="0" y="1855"/>
                    <a:pt x="1186" y="2645"/>
                  </a:cubicBezTo>
                  <a:cubicBezTo>
                    <a:pt x="1429" y="2827"/>
                    <a:pt x="1702" y="2888"/>
                    <a:pt x="2006" y="2888"/>
                  </a:cubicBezTo>
                  <a:cubicBezTo>
                    <a:pt x="2584" y="2888"/>
                    <a:pt x="3101" y="2554"/>
                    <a:pt x="3344" y="2007"/>
                  </a:cubicBezTo>
                  <a:cubicBezTo>
                    <a:pt x="3404" y="1824"/>
                    <a:pt x="3465" y="1642"/>
                    <a:pt x="3465" y="1429"/>
                  </a:cubicBezTo>
                  <a:cubicBezTo>
                    <a:pt x="3465" y="1247"/>
                    <a:pt x="3404" y="1034"/>
                    <a:pt x="3313" y="882"/>
                  </a:cubicBezTo>
                  <a:cubicBezTo>
                    <a:pt x="3192" y="517"/>
                    <a:pt x="2918" y="244"/>
                    <a:pt x="2553" y="122"/>
                  </a:cubicBezTo>
                  <a:cubicBezTo>
                    <a:pt x="2401" y="31"/>
                    <a:pt x="2189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5" name="Google Shape;5905;p34"/>
            <p:cNvSpPr/>
            <p:nvPr/>
          </p:nvSpPr>
          <p:spPr>
            <a:xfrm>
              <a:off x="6771675" y="144275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59" y="1"/>
                  </a:moveTo>
                  <a:cubicBezTo>
                    <a:pt x="753" y="1"/>
                    <a:pt x="46" y="464"/>
                    <a:pt x="0" y="1391"/>
                  </a:cubicBezTo>
                  <a:cubicBezTo>
                    <a:pt x="46" y="2318"/>
                    <a:pt x="753" y="2782"/>
                    <a:pt x="1459" y="2782"/>
                  </a:cubicBezTo>
                  <a:cubicBezTo>
                    <a:pt x="2166" y="2782"/>
                    <a:pt x="2873" y="2318"/>
                    <a:pt x="2918" y="1391"/>
                  </a:cubicBezTo>
                  <a:cubicBezTo>
                    <a:pt x="2873" y="464"/>
                    <a:pt x="2166" y="1"/>
                    <a:pt x="1459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6" name="Google Shape;5906;p34"/>
            <p:cNvSpPr/>
            <p:nvPr/>
          </p:nvSpPr>
          <p:spPr>
            <a:xfrm>
              <a:off x="6759500" y="602125"/>
              <a:ext cx="85150" cy="72875"/>
            </a:xfrm>
            <a:custGeom>
              <a:avLst/>
              <a:gdLst/>
              <a:ahLst/>
              <a:cxnLst/>
              <a:rect l="l" t="t" r="r" b="b"/>
              <a:pathLst>
                <a:path w="3406" h="2915" extrusionOk="0">
                  <a:moveTo>
                    <a:pt x="1946" y="0"/>
                  </a:moveTo>
                  <a:cubicBezTo>
                    <a:pt x="639" y="0"/>
                    <a:pt x="1" y="1551"/>
                    <a:pt x="913" y="2493"/>
                  </a:cubicBezTo>
                  <a:cubicBezTo>
                    <a:pt x="1205" y="2785"/>
                    <a:pt x="1565" y="2915"/>
                    <a:pt x="1920" y="2915"/>
                  </a:cubicBezTo>
                  <a:cubicBezTo>
                    <a:pt x="2674" y="2915"/>
                    <a:pt x="3405" y="2328"/>
                    <a:pt x="3405" y="1459"/>
                  </a:cubicBezTo>
                  <a:cubicBezTo>
                    <a:pt x="3405" y="639"/>
                    <a:pt x="2737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7" name="Google Shape;5907;p34"/>
            <p:cNvSpPr/>
            <p:nvPr/>
          </p:nvSpPr>
          <p:spPr>
            <a:xfrm>
              <a:off x="6591575" y="2867350"/>
              <a:ext cx="97300" cy="72225"/>
            </a:xfrm>
            <a:custGeom>
              <a:avLst/>
              <a:gdLst/>
              <a:ahLst/>
              <a:cxnLst/>
              <a:rect l="l" t="t" r="r" b="b"/>
              <a:pathLst>
                <a:path w="3892" h="2889" extrusionOk="0">
                  <a:moveTo>
                    <a:pt x="1946" y="1"/>
                  </a:moveTo>
                  <a:cubicBezTo>
                    <a:pt x="0" y="1"/>
                    <a:pt x="0" y="2888"/>
                    <a:pt x="1946" y="2888"/>
                  </a:cubicBezTo>
                  <a:cubicBezTo>
                    <a:pt x="3891" y="2888"/>
                    <a:pt x="389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8" name="Google Shape;5908;p34"/>
            <p:cNvSpPr/>
            <p:nvPr/>
          </p:nvSpPr>
          <p:spPr>
            <a:xfrm>
              <a:off x="6771675" y="769875"/>
              <a:ext cx="72975" cy="73150"/>
            </a:xfrm>
            <a:custGeom>
              <a:avLst/>
              <a:gdLst/>
              <a:ahLst/>
              <a:cxnLst/>
              <a:rect l="l" t="t" r="r" b="b"/>
              <a:pathLst>
                <a:path w="2919" h="2926" extrusionOk="0">
                  <a:moveTo>
                    <a:pt x="1448" y="0"/>
                  </a:moveTo>
                  <a:cubicBezTo>
                    <a:pt x="905" y="0"/>
                    <a:pt x="365" y="297"/>
                    <a:pt x="122" y="889"/>
                  </a:cubicBezTo>
                  <a:cubicBezTo>
                    <a:pt x="31" y="1072"/>
                    <a:pt x="0" y="1254"/>
                    <a:pt x="0" y="1467"/>
                  </a:cubicBezTo>
                  <a:cubicBezTo>
                    <a:pt x="0" y="1558"/>
                    <a:pt x="0" y="1649"/>
                    <a:pt x="31" y="1740"/>
                  </a:cubicBezTo>
                  <a:cubicBezTo>
                    <a:pt x="183" y="2531"/>
                    <a:pt x="813" y="2926"/>
                    <a:pt x="1448" y="2926"/>
                  </a:cubicBezTo>
                  <a:cubicBezTo>
                    <a:pt x="2082" y="2926"/>
                    <a:pt x="2721" y="2531"/>
                    <a:pt x="2888" y="1740"/>
                  </a:cubicBezTo>
                  <a:cubicBezTo>
                    <a:pt x="2888" y="1649"/>
                    <a:pt x="2918" y="1558"/>
                    <a:pt x="2918" y="1467"/>
                  </a:cubicBezTo>
                  <a:cubicBezTo>
                    <a:pt x="2918" y="1254"/>
                    <a:pt x="2857" y="1072"/>
                    <a:pt x="2797" y="889"/>
                  </a:cubicBezTo>
                  <a:cubicBezTo>
                    <a:pt x="2538" y="297"/>
                    <a:pt x="1991" y="0"/>
                    <a:pt x="1448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9" name="Google Shape;5909;p34"/>
            <p:cNvSpPr/>
            <p:nvPr/>
          </p:nvSpPr>
          <p:spPr>
            <a:xfrm>
              <a:off x="6759500" y="937975"/>
              <a:ext cx="85150" cy="72325"/>
            </a:xfrm>
            <a:custGeom>
              <a:avLst/>
              <a:gdLst/>
              <a:ahLst/>
              <a:cxnLst/>
              <a:rect l="l" t="t" r="r" b="b"/>
              <a:pathLst>
                <a:path w="3406" h="2893" extrusionOk="0">
                  <a:moveTo>
                    <a:pt x="1998" y="0"/>
                  </a:moveTo>
                  <a:cubicBezTo>
                    <a:pt x="1981" y="0"/>
                    <a:pt x="1964" y="1"/>
                    <a:pt x="1946" y="1"/>
                  </a:cubicBezTo>
                  <a:cubicBezTo>
                    <a:pt x="639" y="1"/>
                    <a:pt x="1" y="1551"/>
                    <a:pt x="913" y="2463"/>
                  </a:cubicBezTo>
                  <a:cubicBezTo>
                    <a:pt x="1209" y="2760"/>
                    <a:pt x="1577" y="2892"/>
                    <a:pt x="1937" y="2892"/>
                  </a:cubicBezTo>
                  <a:cubicBezTo>
                    <a:pt x="2686" y="2892"/>
                    <a:pt x="3405" y="2322"/>
                    <a:pt x="3405" y="1460"/>
                  </a:cubicBezTo>
                  <a:cubicBezTo>
                    <a:pt x="3405" y="658"/>
                    <a:pt x="2766" y="0"/>
                    <a:pt x="1998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0" name="Google Shape;5910;p34"/>
            <p:cNvSpPr/>
            <p:nvPr/>
          </p:nvSpPr>
          <p:spPr>
            <a:xfrm>
              <a:off x="6759500" y="1105175"/>
              <a:ext cx="85150" cy="73025"/>
            </a:xfrm>
            <a:custGeom>
              <a:avLst/>
              <a:gdLst/>
              <a:ahLst/>
              <a:cxnLst/>
              <a:rect l="l" t="t" r="r" b="b"/>
              <a:pathLst>
                <a:path w="3406" h="2921" extrusionOk="0">
                  <a:moveTo>
                    <a:pt x="1946" y="0"/>
                  </a:moveTo>
                  <a:cubicBezTo>
                    <a:pt x="639" y="0"/>
                    <a:pt x="1" y="1581"/>
                    <a:pt x="913" y="2493"/>
                  </a:cubicBezTo>
                  <a:cubicBezTo>
                    <a:pt x="1208" y="2788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59"/>
                  </a:cubicBezTo>
                  <a:cubicBezTo>
                    <a:pt x="3405" y="669"/>
                    <a:pt x="2737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1" name="Google Shape;5911;p34"/>
            <p:cNvSpPr/>
            <p:nvPr/>
          </p:nvSpPr>
          <p:spPr>
            <a:xfrm>
              <a:off x="6591575" y="2363550"/>
              <a:ext cx="97300" cy="72975"/>
            </a:xfrm>
            <a:custGeom>
              <a:avLst/>
              <a:gdLst/>
              <a:ahLst/>
              <a:cxnLst/>
              <a:rect l="l" t="t" r="r" b="b"/>
              <a:pathLst>
                <a:path w="3892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91" y="2918"/>
                    <a:pt x="3891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2" name="Google Shape;5912;p34"/>
            <p:cNvSpPr/>
            <p:nvPr/>
          </p:nvSpPr>
          <p:spPr>
            <a:xfrm>
              <a:off x="6590825" y="2531475"/>
              <a:ext cx="95750" cy="72975"/>
            </a:xfrm>
            <a:custGeom>
              <a:avLst/>
              <a:gdLst/>
              <a:ahLst/>
              <a:cxnLst/>
              <a:rect l="l" t="t" r="r" b="b"/>
              <a:pathLst>
                <a:path w="3830" h="2919" extrusionOk="0">
                  <a:moveTo>
                    <a:pt x="1976" y="1"/>
                  </a:moveTo>
                  <a:lnTo>
                    <a:pt x="1976" y="31"/>
                  </a:lnTo>
                  <a:cubicBezTo>
                    <a:pt x="1937" y="27"/>
                    <a:pt x="1899" y="25"/>
                    <a:pt x="1861" y="25"/>
                  </a:cubicBezTo>
                  <a:cubicBezTo>
                    <a:pt x="1603" y="25"/>
                    <a:pt x="1367" y="115"/>
                    <a:pt x="1155" y="274"/>
                  </a:cubicBezTo>
                  <a:cubicBezTo>
                    <a:pt x="0" y="1065"/>
                    <a:pt x="547" y="2919"/>
                    <a:pt x="1976" y="2919"/>
                  </a:cubicBezTo>
                  <a:cubicBezTo>
                    <a:pt x="3830" y="2828"/>
                    <a:pt x="3830" y="92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3" name="Google Shape;5913;p34"/>
            <p:cNvSpPr/>
            <p:nvPr/>
          </p:nvSpPr>
          <p:spPr>
            <a:xfrm>
              <a:off x="6591575" y="2699425"/>
              <a:ext cx="97300" cy="72975"/>
            </a:xfrm>
            <a:custGeom>
              <a:avLst/>
              <a:gdLst/>
              <a:ahLst/>
              <a:cxnLst/>
              <a:rect l="l" t="t" r="r" b="b"/>
              <a:pathLst>
                <a:path w="3892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91" y="2918"/>
                    <a:pt x="3891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4" name="Google Shape;5914;p34"/>
            <p:cNvSpPr/>
            <p:nvPr/>
          </p:nvSpPr>
          <p:spPr>
            <a:xfrm>
              <a:off x="6598425" y="3035300"/>
              <a:ext cx="88150" cy="72975"/>
            </a:xfrm>
            <a:custGeom>
              <a:avLst/>
              <a:gdLst/>
              <a:ahLst/>
              <a:cxnLst/>
              <a:rect l="l" t="t" r="r" b="b"/>
              <a:pathLst>
                <a:path w="3526" h="2919" extrusionOk="0">
                  <a:moveTo>
                    <a:pt x="1672" y="0"/>
                  </a:moveTo>
                  <a:cubicBezTo>
                    <a:pt x="1368" y="0"/>
                    <a:pt x="1094" y="91"/>
                    <a:pt x="851" y="243"/>
                  </a:cubicBezTo>
                  <a:cubicBezTo>
                    <a:pt x="0" y="821"/>
                    <a:pt x="0" y="2097"/>
                    <a:pt x="851" y="2675"/>
                  </a:cubicBezTo>
                  <a:cubicBezTo>
                    <a:pt x="1094" y="2827"/>
                    <a:pt x="1368" y="2918"/>
                    <a:pt x="1672" y="2918"/>
                  </a:cubicBezTo>
                  <a:cubicBezTo>
                    <a:pt x="3526" y="2827"/>
                    <a:pt x="3526" y="91"/>
                    <a:pt x="167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5" name="Google Shape;5915;p34"/>
            <p:cNvSpPr/>
            <p:nvPr/>
          </p:nvSpPr>
          <p:spPr>
            <a:xfrm>
              <a:off x="6759500" y="1944100"/>
              <a:ext cx="85150" cy="73025"/>
            </a:xfrm>
            <a:custGeom>
              <a:avLst/>
              <a:gdLst/>
              <a:ahLst/>
              <a:cxnLst/>
              <a:rect l="l" t="t" r="r" b="b"/>
              <a:pathLst>
                <a:path w="3406" h="2921" extrusionOk="0">
                  <a:moveTo>
                    <a:pt x="1946" y="0"/>
                  </a:moveTo>
                  <a:cubicBezTo>
                    <a:pt x="639" y="0"/>
                    <a:pt x="1" y="1581"/>
                    <a:pt x="913" y="2492"/>
                  </a:cubicBezTo>
                  <a:cubicBezTo>
                    <a:pt x="1208" y="2788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59"/>
                  </a:cubicBezTo>
                  <a:cubicBezTo>
                    <a:pt x="3405" y="669"/>
                    <a:pt x="2737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6" name="Google Shape;5916;p34"/>
            <p:cNvSpPr/>
            <p:nvPr/>
          </p:nvSpPr>
          <p:spPr>
            <a:xfrm>
              <a:off x="6771675" y="244960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59" y="1"/>
                  </a:moveTo>
                  <a:cubicBezTo>
                    <a:pt x="753" y="1"/>
                    <a:pt x="46" y="464"/>
                    <a:pt x="0" y="1391"/>
                  </a:cubicBezTo>
                  <a:cubicBezTo>
                    <a:pt x="46" y="2318"/>
                    <a:pt x="753" y="2782"/>
                    <a:pt x="1459" y="2782"/>
                  </a:cubicBezTo>
                  <a:cubicBezTo>
                    <a:pt x="2166" y="2782"/>
                    <a:pt x="2873" y="2318"/>
                    <a:pt x="2918" y="1391"/>
                  </a:cubicBezTo>
                  <a:cubicBezTo>
                    <a:pt x="2873" y="464"/>
                    <a:pt x="2166" y="1"/>
                    <a:pt x="1459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7" name="Google Shape;5917;p34"/>
            <p:cNvSpPr/>
            <p:nvPr/>
          </p:nvSpPr>
          <p:spPr>
            <a:xfrm>
              <a:off x="6758000" y="2112025"/>
              <a:ext cx="86650" cy="72950"/>
            </a:xfrm>
            <a:custGeom>
              <a:avLst/>
              <a:gdLst/>
              <a:ahLst/>
              <a:cxnLst/>
              <a:rect l="l" t="t" r="r" b="b"/>
              <a:pathLst>
                <a:path w="3466" h="2918" extrusionOk="0">
                  <a:moveTo>
                    <a:pt x="2006" y="0"/>
                  </a:moveTo>
                  <a:cubicBezTo>
                    <a:pt x="578" y="0"/>
                    <a:pt x="0" y="1855"/>
                    <a:pt x="1186" y="2675"/>
                  </a:cubicBezTo>
                  <a:cubicBezTo>
                    <a:pt x="1440" y="2842"/>
                    <a:pt x="1716" y="2917"/>
                    <a:pt x="1987" y="2917"/>
                  </a:cubicBezTo>
                  <a:cubicBezTo>
                    <a:pt x="2752" y="2917"/>
                    <a:pt x="3465" y="2313"/>
                    <a:pt x="3465" y="1459"/>
                  </a:cubicBezTo>
                  <a:cubicBezTo>
                    <a:pt x="3465" y="639"/>
                    <a:pt x="2797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8" name="Google Shape;5918;p34"/>
            <p:cNvSpPr/>
            <p:nvPr/>
          </p:nvSpPr>
          <p:spPr>
            <a:xfrm>
              <a:off x="6759500" y="2279950"/>
              <a:ext cx="85150" cy="72900"/>
            </a:xfrm>
            <a:custGeom>
              <a:avLst/>
              <a:gdLst/>
              <a:ahLst/>
              <a:cxnLst/>
              <a:rect l="l" t="t" r="r" b="b"/>
              <a:pathLst>
                <a:path w="3406" h="2916" extrusionOk="0">
                  <a:moveTo>
                    <a:pt x="1946" y="1"/>
                  </a:moveTo>
                  <a:cubicBezTo>
                    <a:pt x="639" y="1"/>
                    <a:pt x="1" y="1551"/>
                    <a:pt x="913" y="2493"/>
                  </a:cubicBezTo>
                  <a:cubicBezTo>
                    <a:pt x="1205" y="2785"/>
                    <a:pt x="1565" y="2915"/>
                    <a:pt x="1920" y="2915"/>
                  </a:cubicBezTo>
                  <a:cubicBezTo>
                    <a:pt x="2674" y="2915"/>
                    <a:pt x="3405" y="2328"/>
                    <a:pt x="3405" y="1460"/>
                  </a:cubicBezTo>
                  <a:cubicBezTo>
                    <a:pt x="3405" y="639"/>
                    <a:pt x="2737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9" name="Google Shape;5919;p34"/>
            <p:cNvSpPr/>
            <p:nvPr/>
          </p:nvSpPr>
          <p:spPr>
            <a:xfrm>
              <a:off x="6758750" y="2615075"/>
              <a:ext cx="85900" cy="73375"/>
            </a:xfrm>
            <a:custGeom>
              <a:avLst/>
              <a:gdLst/>
              <a:ahLst/>
              <a:cxnLst/>
              <a:rect l="l" t="t" r="r" b="b"/>
              <a:pathLst>
                <a:path w="3436" h="2935" extrusionOk="0">
                  <a:moveTo>
                    <a:pt x="1976" y="0"/>
                  </a:moveTo>
                  <a:cubicBezTo>
                    <a:pt x="669" y="0"/>
                    <a:pt x="1" y="1581"/>
                    <a:pt x="943" y="2493"/>
                  </a:cubicBezTo>
                  <a:cubicBezTo>
                    <a:pt x="1238" y="2798"/>
                    <a:pt x="1604" y="2934"/>
                    <a:pt x="1964" y="2934"/>
                  </a:cubicBezTo>
                  <a:cubicBezTo>
                    <a:pt x="2713" y="2934"/>
                    <a:pt x="3435" y="2343"/>
                    <a:pt x="3435" y="1459"/>
                  </a:cubicBezTo>
                  <a:cubicBezTo>
                    <a:pt x="3435" y="669"/>
                    <a:pt x="2767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0" name="Google Shape;5920;p34"/>
            <p:cNvSpPr/>
            <p:nvPr/>
          </p:nvSpPr>
          <p:spPr>
            <a:xfrm>
              <a:off x="6759500" y="1273100"/>
              <a:ext cx="85150" cy="73050"/>
            </a:xfrm>
            <a:custGeom>
              <a:avLst/>
              <a:gdLst/>
              <a:ahLst/>
              <a:cxnLst/>
              <a:rect l="l" t="t" r="r" b="b"/>
              <a:pathLst>
                <a:path w="3406" h="2922" extrusionOk="0">
                  <a:moveTo>
                    <a:pt x="1946" y="1"/>
                  </a:moveTo>
                  <a:cubicBezTo>
                    <a:pt x="639" y="1"/>
                    <a:pt x="1" y="1581"/>
                    <a:pt x="913" y="2493"/>
                  </a:cubicBezTo>
                  <a:cubicBezTo>
                    <a:pt x="1208" y="2789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60"/>
                  </a:cubicBezTo>
                  <a:cubicBezTo>
                    <a:pt x="3405" y="669"/>
                    <a:pt x="2737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1" name="Google Shape;5921;p34"/>
            <p:cNvSpPr/>
            <p:nvPr/>
          </p:nvSpPr>
          <p:spPr>
            <a:xfrm>
              <a:off x="6759500" y="2783000"/>
              <a:ext cx="85150" cy="73050"/>
            </a:xfrm>
            <a:custGeom>
              <a:avLst/>
              <a:gdLst/>
              <a:ahLst/>
              <a:cxnLst/>
              <a:rect l="l" t="t" r="r" b="b"/>
              <a:pathLst>
                <a:path w="3406" h="2922" extrusionOk="0">
                  <a:moveTo>
                    <a:pt x="1946" y="1"/>
                  </a:moveTo>
                  <a:cubicBezTo>
                    <a:pt x="639" y="1"/>
                    <a:pt x="1" y="1581"/>
                    <a:pt x="913" y="2493"/>
                  </a:cubicBezTo>
                  <a:cubicBezTo>
                    <a:pt x="1208" y="2789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60"/>
                  </a:cubicBezTo>
                  <a:cubicBezTo>
                    <a:pt x="3405" y="669"/>
                    <a:pt x="2737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2" name="Google Shape;5922;p34"/>
            <p:cNvSpPr/>
            <p:nvPr/>
          </p:nvSpPr>
          <p:spPr>
            <a:xfrm>
              <a:off x="6758750" y="1608975"/>
              <a:ext cx="85900" cy="72875"/>
            </a:xfrm>
            <a:custGeom>
              <a:avLst/>
              <a:gdLst/>
              <a:ahLst/>
              <a:cxnLst/>
              <a:rect l="l" t="t" r="r" b="b"/>
              <a:pathLst>
                <a:path w="3436" h="2915" extrusionOk="0">
                  <a:moveTo>
                    <a:pt x="1976" y="1"/>
                  </a:moveTo>
                  <a:cubicBezTo>
                    <a:pt x="669" y="1"/>
                    <a:pt x="1" y="1551"/>
                    <a:pt x="943" y="2493"/>
                  </a:cubicBezTo>
                  <a:cubicBezTo>
                    <a:pt x="1235" y="2785"/>
                    <a:pt x="1595" y="2915"/>
                    <a:pt x="1950" y="2915"/>
                  </a:cubicBezTo>
                  <a:cubicBezTo>
                    <a:pt x="2704" y="2915"/>
                    <a:pt x="3435" y="2328"/>
                    <a:pt x="3435" y="1460"/>
                  </a:cubicBezTo>
                  <a:cubicBezTo>
                    <a:pt x="3435" y="639"/>
                    <a:pt x="2767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3" name="Google Shape;5923;p34"/>
            <p:cNvSpPr/>
            <p:nvPr/>
          </p:nvSpPr>
          <p:spPr>
            <a:xfrm>
              <a:off x="6590050" y="2195600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2007" y="1"/>
                  </a:moveTo>
                  <a:cubicBezTo>
                    <a:pt x="578" y="1"/>
                    <a:pt x="1" y="1855"/>
                    <a:pt x="1186" y="2676"/>
                  </a:cubicBezTo>
                  <a:cubicBezTo>
                    <a:pt x="1429" y="2828"/>
                    <a:pt x="1703" y="2919"/>
                    <a:pt x="2007" y="2919"/>
                  </a:cubicBezTo>
                  <a:cubicBezTo>
                    <a:pt x="3861" y="2828"/>
                    <a:pt x="3861" y="92"/>
                    <a:pt x="200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4" name="Google Shape;5924;p34"/>
            <p:cNvSpPr/>
            <p:nvPr/>
          </p:nvSpPr>
          <p:spPr>
            <a:xfrm>
              <a:off x="6759500" y="1776150"/>
              <a:ext cx="85150" cy="73050"/>
            </a:xfrm>
            <a:custGeom>
              <a:avLst/>
              <a:gdLst/>
              <a:ahLst/>
              <a:cxnLst/>
              <a:rect l="l" t="t" r="r" b="b"/>
              <a:pathLst>
                <a:path w="3406" h="2922" extrusionOk="0">
                  <a:moveTo>
                    <a:pt x="1946" y="1"/>
                  </a:moveTo>
                  <a:cubicBezTo>
                    <a:pt x="639" y="31"/>
                    <a:pt x="1" y="1581"/>
                    <a:pt x="913" y="2493"/>
                  </a:cubicBezTo>
                  <a:cubicBezTo>
                    <a:pt x="1208" y="2788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60"/>
                  </a:cubicBezTo>
                  <a:cubicBezTo>
                    <a:pt x="3405" y="669"/>
                    <a:pt x="2737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5" name="Google Shape;5925;p34"/>
            <p:cNvSpPr/>
            <p:nvPr/>
          </p:nvSpPr>
          <p:spPr>
            <a:xfrm>
              <a:off x="6423650" y="602125"/>
              <a:ext cx="85125" cy="72875"/>
            </a:xfrm>
            <a:custGeom>
              <a:avLst/>
              <a:gdLst/>
              <a:ahLst/>
              <a:cxnLst/>
              <a:rect l="l" t="t" r="r" b="b"/>
              <a:pathLst>
                <a:path w="3405" h="2915" extrusionOk="0">
                  <a:moveTo>
                    <a:pt x="1945" y="0"/>
                  </a:moveTo>
                  <a:cubicBezTo>
                    <a:pt x="638" y="0"/>
                    <a:pt x="0" y="1551"/>
                    <a:pt x="912" y="2493"/>
                  </a:cubicBezTo>
                  <a:cubicBezTo>
                    <a:pt x="1204" y="2785"/>
                    <a:pt x="1564" y="2915"/>
                    <a:pt x="1919" y="2915"/>
                  </a:cubicBezTo>
                  <a:cubicBezTo>
                    <a:pt x="2673" y="2915"/>
                    <a:pt x="3404" y="2328"/>
                    <a:pt x="3404" y="1459"/>
                  </a:cubicBezTo>
                  <a:cubicBezTo>
                    <a:pt x="3404" y="639"/>
                    <a:pt x="2766" y="0"/>
                    <a:pt x="194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6" name="Google Shape;5926;p34"/>
            <p:cNvSpPr/>
            <p:nvPr/>
          </p:nvSpPr>
          <p:spPr>
            <a:xfrm>
              <a:off x="6088525" y="937975"/>
              <a:ext cx="84375" cy="72325"/>
            </a:xfrm>
            <a:custGeom>
              <a:avLst/>
              <a:gdLst/>
              <a:ahLst/>
              <a:cxnLst/>
              <a:rect l="l" t="t" r="r" b="b"/>
              <a:pathLst>
                <a:path w="3375" h="2893" extrusionOk="0">
                  <a:moveTo>
                    <a:pt x="1998" y="0"/>
                  </a:moveTo>
                  <a:cubicBezTo>
                    <a:pt x="1980" y="0"/>
                    <a:pt x="1963" y="1"/>
                    <a:pt x="1946" y="1"/>
                  </a:cubicBezTo>
                  <a:cubicBezTo>
                    <a:pt x="639" y="1"/>
                    <a:pt x="1" y="1551"/>
                    <a:pt x="912" y="2463"/>
                  </a:cubicBezTo>
                  <a:cubicBezTo>
                    <a:pt x="1209" y="2760"/>
                    <a:pt x="1573" y="2892"/>
                    <a:pt x="1929" y="2892"/>
                  </a:cubicBezTo>
                  <a:cubicBezTo>
                    <a:pt x="2669" y="2892"/>
                    <a:pt x="3374" y="2322"/>
                    <a:pt x="3374" y="1460"/>
                  </a:cubicBezTo>
                  <a:cubicBezTo>
                    <a:pt x="3374" y="658"/>
                    <a:pt x="2764" y="0"/>
                    <a:pt x="1998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7" name="Google Shape;5927;p34"/>
            <p:cNvSpPr/>
            <p:nvPr/>
          </p:nvSpPr>
          <p:spPr>
            <a:xfrm>
              <a:off x="5952500" y="1191050"/>
              <a:ext cx="52450" cy="71450"/>
            </a:xfrm>
            <a:custGeom>
              <a:avLst/>
              <a:gdLst/>
              <a:ahLst/>
              <a:cxnLst/>
              <a:rect l="l" t="t" r="r" b="b"/>
              <a:pathLst>
                <a:path w="2098" h="2858" extrusionOk="0">
                  <a:moveTo>
                    <a:pt x="973" y="0"/>
                  </a:moveTo>
                  <a:lnTo>
                    <a:pt x="1" y="2705"/>
                  </a:lnTo>
                  <a:cubicBezTo>
                    <a:pt x="213" y="2796"/>
                    <a:pt x="426" y="2857"/>
                    <a:pt x="669" y="2857"/>
                  </a:cubicBezTo>
                  <a:cubicBezTo>
                    <a:pt x="852" y="2857"/>
                    <a:pt x="1034" y="2796"/>
                    <a:pt x="1217" y="2736"/>
                  </a:cubicBezTo>
                  <a:cubicBezTo>
                    <a:pt x="1551" y="2584"/>
                    <a:pt x="1824" y="2310"/>
                    <a:pt x="1976" y="1976"/>
                  </a:cubicBezTo>
                  <a:cubicBezTo>
                    <a:pt x="2068" y="1793"/>
                    <a:pt x="2098" y="1581"/>
                    <a:pt x="2098" y="1398"/>
                  </a:cubicBezTo>
                  <a:cubicBezTo>
                    <a:pt x="2098" y="1185"/>
                    <a:pt x="2068" y="1003"/>
                    <a:pt x="1976" y="821"/>
                  </a:cubicBezTo>
                  <a:cubicBezTo>
                    <a:pt x="1824" y="486"/>
                    <a:pt x="1551" y="213"/>
                    <a:pt x="1217" y="61"/>
                  </a:cubicBezTo>
                  <a:cubicBezTo>
                    <a:pt x="1125" y="30"/>
                    <a:pt x="1034" y="0"/>
                    <a:pt x="97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8" name="Google Shape;5928;p34"/>
            <p:cNvSpPr/>
            <p:nvPr/>
          </p:nvSpPr>
          <p:spPr>
            <a:xfrm>
              <a:off x="6087775" y="127310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2" y="2493"/>
                  </a:cubicBezTo>
                  <a:cubicBezTo>
                    <a:pt x="1238" y="2789"/>
                    <a:pt x="1600" y="2921"/>
                    <a:pt x="1955" y="2921"/>
                  </a:cubicBezTo>
                  <a:cubicBezTo>
                    <a:pt x="2696" y="2921"/>
                    <a:pt x="3404" y="2343"/>
                    <a:pt x="3404" y="1460"/>
                  </a:cubicBezTo>
                  <a:cubicBezTo>
                    <a:pt x="3404" y="66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9" name="Google Shape;5929;p34"/>
            <p:cNvSpPr/>
            <p:nvPr/>
          </p:nvSpPr>
          <p:spPr>
            <a:xfrm>
              <a:off x="6100675" y="1442750"/>
              <a:ext cx="72225" cy="69550"/>
            </a:xfrm>
            <a:custGeom>
              <a:avLst/>
              <a:gdLst/>
              <a:ahLst/>
              <a:cxnLst/>
              <a:rect l="l" t="t" r="r" b="b"/>
              <a:pathLst>
                <a:path w="2889" h="2782" extrusionOk="0">
                  <a:moveTo>
                    <a:pt x="1445" y="1"/>
                  </a:moveTo>
                  <a:cubicBezTo>
                    <a:pt x="746" y="1"/>
                    <a:pt x="46" y="464"/>
                    <a:pt x="1" y="1391"/>
                  </a:cubicBezTo>
                  <a:cubicBezTo>
                    <a:pt x="46" y="2318"/>
                    <a:pt x="746" y="2782"/>
                    <a:pt x="1445" y="2782"/>
                  </a:cubicBezTo>
                  <a:cubicBezTo>
                    <a:pt x="2144" y="2782"/>
                    <a:pt x="2843" y="2318"/>
                    <a:pt x="2888" y="1391"/>
                  </a:cubicBezTo>
                  <a:cubicBezTo>
                    <a:pt x="2843" y="464"/>
                    <a:pt x="2144" y="1"/>
                    <a:pt x="14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0" name="Google Shape;5930;p34"/>
            <p:cNvSpPr/>
            <p:nvPr/>
          </p:nvSpPr>
          <p:spPr>
            <a:xfrm>
              <a:off x="5922875" y="2028425"/>
              <a:ext cx="82850" cy="72975"/>
            </a:xfrm>
            <a:custGeom>
              <a:avLst/>
              <a:gdLst/>
              <a:ahLst/>
              <a:cxnLst/>
              <a:rect l="l" t="t" r="r" b="b"/>
              <a:pathLst>
                <a:path w="3314" h="2919" extrusionOk="0">
                  <a:moveTo>
                    <a:pt x="1854" y="1"/>
                  </a:moveTo>
                  <a:cubicBezTo>
                    <a:pt x="0" y="92"/>
                    <a:pt x="0" y="2828"/>
                    <a:pt x="1854" y="2919"/>
                  </a:cubicBezTo>
                  <a:cubicBezTo>
                    <a:pt x="2067" y="2919"/>
                    <a:pt x="2250" y="2889"/>
                    <a:pt x="2432" y="2797"/>
                  </a:cubicBezTo>
                  <a:cubicBezTo>
                    <a:pt x="2766" y="2645"/>
                    <a:pt x="3040" y="2372"/>
                    <a:pt x="3192" y="2037"/>
                  </a:cubicBezTo>
                  <a:cubicBezTo>
                    <a:pt x="3253" y="1855"/>
                    <a:pt x="3313" y="1673"/>
                    <a:pt x="3313" y="1460"/>
                  </a:cubicBezTo>
                  <a:cubicBezTo>
                    <a:pt x="3313" y="1278"/>
                    <a:pt x="3253" y="1065"/>
                    <a:pt x="3192" y="882"/>
                  </a:cubicBezTo>
                  <a:cubicBezTo>
                    <a:pt x="3040" y="548"/>
                    <a:pt x="2766" y="274"/>
                    <a:pt x="2432" y="123"/>
                  </a:cubicBezTo>
                  <a:cubicBezTo>
                    <a:pt x="2250" y="31"/>
                    <a:pt x="2067" y="1"/>
                    <a:pt x="1854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1" name="Google Shape;5931;p34"/>
            <p:cNvSpPr/>
            <p:nvPr/>
          </p:nvSpPr>
          <p:spPr>
            <a:xfrm>
              <a:off x="6087775" y="1105175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2" y="2493"/>
                  </a:cubicBezTo>
                  <a:cubicBezTo>
                    <a:pt x="1238" y="2788"/>
                    <a:pt x="1600" y="2921"/>
                    <a:pt x="1955" y="2921"/>
                  </a:cubicBezTo>
                  <a:cubicBezTo>
                    <a:pt x="2696" y="2921"/>
                    <a:pt x="3404" y="2343"/>
                    <a:pt x="3404" y="1459"/>
                  </a:cubicBezTo>
                  <a:cubicBezTo>
                    <a:pt x="3404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2" name="Google Shape;5932;p34"/>
            <p:cNvSpPr/>
            <p:nvPr/>
          </p:nvSpPr>
          <p:spPr>
            <a:xfrm>
              <a:off x="5922875" y="1693325"/>
              <a:ext cx="82850" cy="72250"/>
            </a:xfrm>
            <a:custGeom>
              <a:avLst/>
              <a:gdLst/>
              <a:ahLst/>
              <a:cxnLst/>
              <a:rect l="l" t="t" r="r" b="b"/>
              <a:pathLst>
                <a:path w="3314" h="2890" extrusionOk="0">
                  <a:moveTo>
                    <a:pt x="1854" y="0"/>
                  </a:moveTo>
                  <a:cubicBezTo>
                    <a:pt x="0" y="92"/>
                    <a:pt x="0" y="2797"/>
                    <a:pt x="1854" y="2888"/>
                  </a:cubicBezTo>
                  <a:cubicBezTo>
                    <a:pt x="1877" y="2889"/>
                    <a:pt x="1899" y="2890"/>
                    <a:pt x="1922" y="2890"/>
                  </a:cubicBezTo>
                  <a:cubicBezTo>
                    <a:pt x="2474" y="2890"/>
                    <a:pt x="2987" y="2532"/>
                    <a:pt x="3192" y="2007"/>
                  </a:cubicBezTo>
                  <a:cubicBezTo>
                    <a:pt x="3283" y="1824"/>
                    <a:pt x="3313" y="1642"/>
                    <a:pt x="3313" y="1459"/>
                  </a:cubicBezTo>
                  <a:cubicBezTo>
                    <a:pt x="3313" y="1247"/>
                    <a:pt x="3253" y="1064"/>
                    <a:pt x="3192" y="882"/>
                  </a:cubicBezTo>
                  <a:cubicBezTo>
                    <a:pt x="3040" y="517"/>
                    <a:pt x="2766" y="244"/>
                    <a:pt x="2432" y="122"/>
                  </a:cubicBezTo>
                  <a:cubicBezTo>
                    <a:pt x="2250" y="31"/>
                    <a:pt x="2067" y="0"/>
                    <a:pt x="1854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3" name="Google Shape;5933;p34"/>
            <p:cNvSpPr/>
            <p:nvPr/>
          </p:nvSpPr>
          <p:spPr>
            <a:xfrm>
              <a:off x="5922875" y="2195600"/>
              <a:ext cx="82850" cy="72975"/>
            </a:xfrm>
            <a:custGeom>
              <a:avLst/>
              <a:gdLst/>
              <a:ahLst/>
              <a:cxnLst/>
              <a:rect l="l" t="t" r="r" b="b"/>
              <a:pathLst>
                <a:path w="3314" h="2919" extrusionOk="0">
                  <a:moveTo>
                    <a:pt x="1854" y="1"/>
                  </a:moveTo>
                  <a:cubicBezTo>
                    <a:pt x="0" y="92"/>
                    <a:pt x="0" y="2828"/>
                    <a:pt x="1854" y="2919"/>
                  </a:cubicBezTo>
                  <a:cubicBezTo>
                    <a:pt x="2037" y="2919"/>
                    <a:pt x="2219" y="2889"/>
                    <a:pt x="2402" y="2797"/>
                  </a:cubicBezTo>
                  <a:cubicBezTo>
                    <a:pt x="2736" y="2676"/>
                    <a:pt x="3009" y="2402"/>
                    <a:pt x="3161" y="2037"/>
                  </a:cubicBezTo>
                  <a:cubicBezTo>
                    <a:pt x="3313" y="1703"/>
                    <a:pt x="3313" y="1278"/>
                    <a:pt x="3161" y="913"/>
                  </a:cubicBezTo>
                  <a:cubicBezTo>
                    <a:pt x="3040" y="548"/>
                    <a:pt x="2766" y="275"/>
                    <a:pt x="2402" y="123"/>
                  </a:cubicBezTo>
                  <a:cubicBezTo>
                    <a:pt x="2219" y="62"/>
                    <a:pt x="2037" y="1"/>
                    <a:pt x="1854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4" name="Google Shape;5934;p34"/>
            <p:cNvSpPr/>
            <p:nvPr/>
          </p:nvSpPr>
          <p:spPr>
            <a:xfrm>
              <a:off x="5920600" y="1525400"/>
              <a:ext cx="85875" cy="72975"/>
            </a:xfrm>
            <a:custGeom>
              <a:avLst/>
              <a:gdLst/>
              <a:ahLst/>
              <a:cxnLst/>
              <a:rect l="l" t="t" r="r" b="b"/>
              <a:pathLst>
                <a:path w="3435" h="2919" extrusionOk="0">
                  <a:moveTo>
                    <a:pt x="1945" y="0"/>
                  </a:moveTo>
                  <a:cubicBezTo>
                    <a:pt x="0" y="0"/>
                    <a:pt x="0" y="2918"/>
                    <a:pt x="1945" y="2918"/>
                  </a:cubicBezTo>
                  <a:cubicBezTo>
                    <a:pt x="2158" y="2918"/>
                    <a:pt x="2341" y="2857"/>
                    <a:pt x="2523" y="2796"/>
                  </a:cubicBezTo>
                  <a:cubicBezTo>
                    <a:pt x="2857" y="2644"/>
                    <a:pt x="3131" y="2371"/>
                    <a:pt x="3283" y="2037"/>
                  </a:cubicBezTo>
                  <a:cubicBezTo>
                    <a:pt x="3435" y="1672"/>
                    <a:pt x="3435" y="1246"/>
                    <a:pt x="3283" y="882"/>
                  </a:cubicBezTo>
                  <a:cubicBezTo>
                    <a:pt x="3131" y="517"/>
                    <a:pt x="2857" y="243"/>
                    <a:pt x="2523" y="122"/>
                  </a:cubicBezTo>
                  <a:cubicBezTo>
                    <a:pt x="2341" y="30"/>
                    <a:pt x="2158" y="0"/>
                    <a:pt x="194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5" name="Google Shape;5935;p34"/>
            <p:cNvSpPr/>
            <p:nvPr/>
          </p:nvSpPr>
          <p:spPr>
            <a:xfrm>
              <a:off x="5920600" y="1860500"/>
              <a:ext cx="85875" cy="72975"/>
            </a:xfrm>
            <a:custGeom>
              <a:avLst/>
              <a:gdLst/>
              <a:ahLst/>
              <a:cxnLst/>
              <a:rect l="l" t="t" r="r" b="b"/>
              <a:pathLst>
                <a:path w="3435" h="2919" extrusionOk="0">
                  <a:moveTo>
                    <a:pt x="1945" y="1"/>
                  </a:moveTo>
                  <a:cubicBezTo>
                    <a:pt x="0" y="1"/>
                    <a:pt x="0" y="2918"/>
                    <a:pt x="1945" y="2918"/>
                  </a:cubicBezTo>
                  <a:cubicBezTo>
                    <a:pt x="2158" y="2918"/>
                    <a:pt x="2341" y="2888"/>
                    <a:pt x="2523" y="2797"/>
                  </a:cubicBezTo>
                  <a:cubicBezTo>
                    <a:pt x="2857" y="2675"/>
                    <a:pt x="3131" y="2402"/>
                    <a:pt x="3283" y="2037"/>
                  </a:cubicBezTo>
                  <a:cubicBezTo>
                    <a:pt x="3435" y="1672"/>
                    <a:pt x="3435" y="1277"/>
                    <a:pt x="3283" y="912"/>
                  </a:cubicBezTo>
                  <a:lnTo>
                    <a:pt x="3283" y="882"/>
                  </a:lnTo>
                  <a:cubicBezTo>
                    <a:pt x="3131" y="548"/>
                    <a:pt x="2857" y="274"/>
                    <a:pt x="2523" y="122"/>
                  </a:cubicBezTo>
                  <a:cubicBezTo>
                    <a:pt x="2341" y="61"/>
                    <a:pt x="2158" y="1"/>
                    <a:pt x="19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6" name="Google Shape;5936;p34"/>
            <p:cNvSpPr/>
            <p:nvPr/>
          </p:nvSpPr>
          <p:spPr>
            <a:xfrm>
              <a:off x="6087775" y="194410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2" y="2492"/>
                  </a:cubicBezTo>
                  <a:cubicBezTo>
                    <a:pt x="1238" y="2788"/>
                    <a:pt x="1600" y="2921"/>
                    <a:pt x="1955" y="2921"/>
                  </a:cubicBezTo>
                  <a:cubicBezTo>
                    <a:pt x="2696" y="2921"/>
                    <a:pt x="3404" y="2343"/>
                    <a:pt x="3404" y="1459"/>
                  </a:cubicBezTo>
                  <a:cubicBezTo>
                    <a:pt x="3404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7" name="Google Shape;5937;p34"/>
            <p:cNvSpPr/>
            <p:nvPr/>
          </p:nvSpPr>
          <p:spPr>
            <a:xfrm>
              <a:off x="6435800" y="769875"/>
              <a:ext cx="72975" cy="73150"/>
            </a:xfrm>
            <a:custGeom>
              <a:avLst/>
              <a:gdLst/>
              <a:ahLst/>
              <a:cxnLst/>
              <a:rect l="l" t="t" r="r" b="b"/>
              <a:pathLst>
                <a:path w="2919" h="2926" extrusionOk="0">
                  <a:moveTo>
                    <a:pt x="1459" y="0"/>
                  </a:moveTo>
                  <a:cubicBezTo>
                    <a:pt x="912" y="0"/>
                    <a:pt x="365" y="297"/>
                    <a:pt x="122" y="889"/>
                  </a:cubicBezTo>
                  <a:cubicBezTo>
                    <a:pt x="31" y="1072"/>
                    <a:pt x="0" y="1254"/>
                    <a:pt x="0" y="1467"/>
                  </a:cubicBezTo>
                  <a:cubicBezTo>
                    <a:pt x="0" y="1558"/>
                    <a:pt x="0" y="1649"/>
                    <a:pt x="31" y="1740"/>
                  </a:cubicBezTo>
                  <a:cubicBezTo>
                    <a:pt x="183" y="2531"/>
                    <a:pt x="821" y="2926"/>
                    <a:pt x="1459" y="2926"/>
                  </a:cubicBezTo>
                  <a:cubicBezTo>
                    <a:pt x="2098" y="2926"/>
                    <a:pt x="2736" y="2531"/>
                    <a:pt x="2888" y="1740"/>
                  </a:cubicBezTo>
                  <a:cubicBezTo>
                    <a:pt x="2918" y="1649"/>
                    <a:pt x="2918" y="1558"/>
                    <a:pt x="2918" y="1467"/>
                  </a:cubicBezTo>
                  <a:cubicBezTo>
                    <a:pt x="2918" y="1254"/>
                    <a:pt x="2888" y="1072"/>
                    <a:pt x="2797" y="889"/>
                  </a:cubicBezTo>
                  <a:cubicBezTo>
                    <a:pt x="2554" y="297"/>
                    <a:pt x="2006" y="0"/>
                    <a:pt x="1459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8" name="Google Shape;5938;p34"/>
            <p:cNvSpPr/>
            <p:nvPr/>
          </p:nvSpPr>
          <p:spPr>
            <a:xfrm>
              <a:off x="6087775" y="1608975"/>
              <a:ext cx="85125" cy="72875"/>
            </a:xfrm>
            <a:custGeom>
              <a:avLst/>
              <a:gdLst/>
              <a:ahLst/>
              <a:cxnLst/>
              <a:rect l="l" t="t" r="r" b="b"/>
              <a:pathLst>
                <a:path w="3405" h="2915" extrusionOk="0">
                  <a:moveTo>
                    <a:pt x="1976" y="1"/>
                  </a:moveTo>
                  <a:cubicBezTo>
                    <a:pt x="669" y="1"/>
                    <a:pt x="0" y="1551"/>
                    <a:pt x="912" y="2493"/>
                  </a:cubicBezTo>
                  <a:cubicBezTo>
                    <a:pt x="1213" y="2785"/>
                    <a:pt x="1577" y="2915"/>
                    <a:pt x="1932" y="2915"/>
                  </a:cubicBezTo>
                  <a:cubicBezTo>
                    <a:pt x="2688" y="2915"/>
                    <a:pt x="3404" y="2328"/>
                    <a:pt x="3404" y="1460"/>
                  </a:cubicBezTo>
                  <a:cubicBezTo>
                    <a:pt x="3404" y="63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9" name="Google Shape;5939;p34"/>
            <p:cNvSpPr/>
            <p:nvPr/>
          </p:nvSpPr>
          <p:spPr>
            <a:xfrm>
              <a:off x="6162225" y="634050"/>
              <a:ext cx="10675" cy="30400"/>
            </a:xfrm>
            <a:custGeom>
              <a:avLst/>
              <a:gdLst/>
              <a:ahLst/>
              <a:cxnLst/>
              <a:rect l="l" t="t" r="r" b="b"/>
              <a:pathLst>
                <a:path w="427" h="1216" extrusionOk="0">
                  <a:moveTo>
                    <a:pt x="426" y="0"/>
                  </a:moveTo>
                  <a:lnTo>
                    <a:pt x="1" y="1216"/>
                  </a:lnTo>
                  <a:cubicBezTo>
                    <a:pt x="274" y="942"/>
                    <a:pt x="426" y="578"/>
                    <a:pt x="426" y="182"/>
                  </a:cubicBezTo>
                  <a:cubicBezTo>
                    <a:pt x="426" y="122"/>
                    <a:pt x="426" y="61"/>
                    <a:pt x="42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0" name="Google Shape;5940;p34"/>
            <p:cNvSpPr/>
            <p:nvPr/>
          </p:nvSpPr>
          <p:spPr>
            <a:xfrm>
              <a:off x="7106775" y="470675"/>
              <a:ext cx="72975" cy="36475"/>
            </a:xfrm>
            <a:custGeom>
              <a:avLst/>
              <a:gdLst/>
              <a:ahLst/>
              <a:cxnLst/>
              <a:rect l="l" t="t" r="r" b="b"/>
              <a:pathLst>
                <a:path w="2919" h="1459" extrusionOk="0">
                  <a:moveTo>
                    <a:pt x="1" y="0"/>
                  </a:moveTo>
                  <a:cubicBezTo>
                    <a:pt x="1" y="821"/>
                    <a:pt x="669" y="1459"/>
                    <a:pt x="1490" y="1459"/>
                  </a:cubicBezTo>
                  <a:cubicBezTo>
                    <a:pt x="2280" y="1459"/>
                    <a:pt x="2919" y="790"/>
                    <a:pt x="2919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1" name="Google Shape;5941;p34"/>
            <p:cNvSpPr/>
            <p:nvPr/>
          </p:nvSpPr>
          <p:spPr>
            <a:xfrm>
              <a:off x="6087775" y="2279950"/>
              <a:ext cx="85125" cy="72900"/>
            </a:xfrm>
            <a:custGeom>
              <a:avLst/>
              <a:gdLst/>
              <a:ahLst/>
              <a:cxnLst/>
              <a:rect l="l" t="t" r="r" b="b"/>
              <a:pathLst>
                <a:path w="3405" h="2916" extrusionOk="0">
                  <a:moveTo>
                    <a:pt x="1976" y="1"/>
                  </a:moveTo>
                  <a:cubicBezTo>
                    <a:pt x="669" y="1"/>
                    <a:pt x="0" y="1551"/>
                    <a:pt x="942" y="2493"/>
                  </a:cubicBezTo>
                  <a:cubicBezTo>
                    <a:pt x="1234" y="2785"/>
                    <a:pt x="1591" y="2915"/>
                    <a:pt x="1942" y="2915"/>
                  </a:cubicBezTo>
                  <a:cubicBezTo>
                    <a:pt x="2688" y="2915"/>
                    <a:pt x="3404" y="2328"/>
                    <a:pt x="3404" y="1460"/>
                  </a:cubicBezTo>
                  <a:cubicBezTo>
                    <a:pt x="3404" y="63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2" name="Google Shape;5942;p34"/>
            <p:cNvSpPr/>
            <p:nvPr/>
          </p:nvSpPr>
          <p:spPr>
            <a:xfrm>
              <a:off x="6100675" y="2447900"/>
              <a:ext cx="72225" cy="70700"/>
            </a:xfrm>
            <a:custGeom>
              <a:avLst/>
              <a:gdLst/>
              <a:ahLst/>
              <a:cxnLst/>
              <a:rect l="l" t="t" r="r" b="b"/>
              <a:pathLst>
                <a:path w="2889" h="2828" extrusionOk="0">
                  <a:moveTo>
                    <a:pt x="1460" y="0"/>
                  </a:moveTo>
                  <a:cubicBezTo>
                    <a:pt x="639" y="0"/>
                    <a:pt x="1" y="639"/>
                    <a:pt x="1" y="1459"/>
                  </a:cubicBezTo>
                  <a:cubicBezTo>
                    <a:pt x="46" y="2371"/>
                    <a:pt x="746" y="2827"/>
                    <a:pt x="1445" y="2827"/>
                  </a:cubicBezTo>
                  <a:cubicBezTo>
                    <a:pt x="2144" y="2827"/>
                    <a:pt x="2843" y="2371"/>
                    <a:pt x="2888" y="1459"/>
                  </a:cubicBezTo>
                  <a:cubicBezTo>
                    <a:pt x="2888" y="639"/>
                    <a:pt x="2250" y="0"/>
                    <a:pt x="1460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3" name="Google Shape;5943;p34"/>
            <p:cNvSpPr/>
            <p:nvPr/>
          </p:nvSpPr>
          <p:spPr>
            <a:xfrm>
              <a:off x="5920600" y="1357450"/>
              <a:ext cx="85875" cy="72975"/>
            </a:xfrm>
            <a:custGeom>
              <a:avLst/>
              <a:gdLst/>
              <a:ahLst/>
              <a:cxnLst/>
              <a:rect l="l" t="t" r="r" b="b"/>
              <a:pathLst>
                <a:path w="3435" h="2919" extrusionOk="0">
                  <a:moveTo>
                    <a:pt x="1945" y="1"/>
                  </a:moveTo>
                  <a:cubicBezTo>
                    <a:pt x="0" y="1"/>
                    <a:pt x="0" y="2919"/>
                    <a:pt x="1945" y="2919"/>
                  </a:cubicBezTo>
                  <a:cubicBezTo>
                    <a:pt x="2158" y="2919"/>
                    <a:pt x="2341" y="2858"/>
                    <a:pt x="2523" y="2797"/>
                  </a:cubicBezTo>
                  <a:cubicBezTo>
                    <a:pt x="2857" y="2645"/>
                    <a:pt x="3131" y="2371"/>
                    <a:pt x="3283" y="2037"/>
                  </a:cubicBezTo>
                  <a:cubicBezTo>
                    <a:pt x="3435" y="1672"/>
                    <a:pt x="3435" y="1247"/>
                    <a:pt x="3283" y="913"/>
                  </a:cubicBezTo>
                  <a:lnTo>
                    <a:pt x="3283" y="882"/>
                  </a:lnTo>
                  <a:cubicBezTo>
                    <a:pt x="3131" y="548"/>
                    <a:pt x="2857" y="274"/>
                    <a:pt x="2523" y="122"/>
                  </a:cubicBezTo>
                  <a:cubicBezTo>
                    <a:pt x="2341" y="31"/>
                    <a:pt x="2158" y="1"/>
                    <a:pt x="19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4" name="Google Shape;5944;p34"/>
            <p:cNvSpPr/>
            <p:nvPr/>
          </p:nvSpPr>
          <p:spPr>
            <a:xfrm>
              <a:off x="6087775" y="177615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2" y="2493"/>
                  </a:cubicBezTo>
                  <a:cubicBezTo>
                    <a:pt x="1238" y="2788"/>
                    <a:pt x="1600" y="2921"/>
                    <a:pt x="1955" y="2921"/>
                  </a:cubicBezTo>
                  <a:cubicBezTo>
                    <a:pt x="2696" y="2921"/>
                    <a:pt x="3404" y="2343"/>
                    <a:pt x="3404" y="1460"/>
                  </a:cubicBezTo>
                  <a:cubicBezTo>
                    <a:pt x="3404" y="66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5" name="Google Shape;5945;p34"/>
            <p:cNvSpPr/>
            <p:nvPr/>
          </p:nvSpPr>
          <p:spPr>
            <a:xfrm>
              <a:off x="6087000" y="2112025"/>
              <a:ext cx="86650" cy="72950"/>
            </a:xfrm>
            <a:custGeom>
              <a:avLst/>
              <a:gdLst/>
              <a:ahLst/>
              <a:cxnLst/>
              <a:rect l="l" t="t" r="r" b="b"/>
              <a:pathLst>
                <a:path w="3466" h="2918" extrusionOk="0">
                  <a:moveTo>
                    <a:pt x="2007" y="0"/>
                  </a:moveTo>
                  <a:cubicBezTo>
                    <a:pt x="548" y="0"/>
                    <a:pt x="1" y="1855"/>
                    <a:pt x="1186" y="2675"/>
                  </a:cubicBezTo>
                  <a:cubicBezTo>
                    <a:pt x="1432" y="2842"/>
                    <a:pt x="1705" y="2917"/>
                    <a:pt x="1974" y="2917"/>
                  </a:cubicBezTo>
                  <a:cubicBezTo>
                    <a:pt x="2736" y="2917"/>
                    <a:pt x="3466" y="2313"/>
                    <a:pt x="3466" y="1459"/>
                  </a:cubicBezTo>
                  <a:cubicBezTo>
                    <a:pt x="3466" y="639"/>
                    <a:pt x="2797" y="0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6" name="Google Shape;5946;p34"/>
            <p:cNvSpPr/>
            <p:nvPr/>
          </p:nvSpPr>
          <p:spPr>
            <a:xfrm>
              <a:off x="6105250" y="770050"/>
              <a:ext cx="67650" cy="72225"/>
            </a:xfrm>
            <a:custGeom>
              <a:avLst/>
              <a:gdLst/>
              <a:ahLst/>
              <a:cxnLst/>
              <a:rect l="l" t="t" r="r" b="b"/>
              <a:pathLst>
                <a:path w="2706" h="2889" extrusionOk="0">
                  <a:moveTo>
                    <a:pt x="1277" y="1"/>
                  </a:moveTo>
                  <a:cubicBezTo>
                    <a:pt x="1094" y="1"/>
                    <a:pt x="912" y="31"/>
                    <a:pt x="760" y="92"/>
                  </a:cubicBezTo>
                  <a:lnTo>
                    <a:pt x="0" y="2189"/>
                  </a:lnTo>
                  <a:cubicBezTo>
                    <a:pt x="274" y="2645"/>
                    <a:pt x="760" y="2888"/>
                    <a:pt x="1277" y="2888"/>
                  </a:cubicBezTo>
                  <a:cubicBezTo>
                    <a:pt x="1946" y="2888"/>
                    <a:pt x="2553" y="2402"/>
                    <a:pt x="2675" y="1733"/>
                  </a:cubicBezTo>
                  <a:cubicBezTo>
                    <a:pt x="2705" y="1642"/>
                    <a:pt x="2705" y="1551"/>
                    <a:pt x="2705" y="1460"/>
                  </a:cubicBezTo>
                  <a:cubicBezTo>
                    <a:pt x="2705" y="639"/>
                    <a:pt x="2067" y="1"/>
                    <a:pt x="127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7" name="Google Shape;5947;p34"/>
            <p:cNvSpPr/>
            <p:nvPr/>
          </p:nvSpPr>
          <p:spPr>
            <a:xfrm>
              <a:off x="6423650" y="194410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45" y="0"/>
                  </a:moveTo>
                  <a:cubicBezTo>
                    <a:pt x="638" y="0"/>
                    <a:pt x="0" y="1581"/>
                    <a:pt x="912" y="2492"/>
                  </a:cubicBezTo>
                  <a:cubicBezTo>
                    <a:pt x="1207" y="2788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59"/>
                  </a:cubicBezTo>
                  <a:cubicBezTo>
                    <a:pt x="3404" y="669"/>
                    <a:pt x="2766" y="0"/>
                    <a:pt x="194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8" name="Google Shape;5948;p34"/>
            <p:cNvSpPr/>
            <p:nvPr/>
          </p:nvSpPr>
          <p:spPr>
            <a:xfrm>
              <a:off x="6423650" y="2279950"/>
              <a:ext cx="85125" cy="72900"/>
            </a:xfrm>
            <a:custGeom>
              <a:avLst/>
              <a:gdLst/>
              <a:ahLst/>
              <a:cxnLst/>
              <a:rect l="l" t="t" r="r" b="b"/>
              <a:pathLst>
                <a:path w="3405" h="2916" extrusionOk="0">
                  <a:moveTo>
                    <a:pt x="1945" y="1"/>
                  </a:moveTo>
                  <a:cubicBezTo>
                    <a:pt x="638" y="1"/>
                    <a:pt x="0" y="1551"/>
                    <a:pt x="912" y="2493"/>
                  </a:cubicBezTo>
                  <a:cubicBezTo>
                    <a:pt x="1204" y="2785"/>
                    <a:pt x="1564" y="2915"/>
                    <a:pt x="1919" y="2915"/>
                  </a:cubicBezTo>
                  <a:cubicBezTo>
                    <a:pt x="2673" y="2915"/>
                    <a:pt x="3404" y="2328"/>
                    <a:pt x="3404" y="1460"/>
                  </a:cubicBezTo>
                  <a:cubicBezTo>
                    <a:pt x="3404" y="639"/>
                    <a:pt x="2766" y="1"/>
                    <a:pt x="19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9" name="Google Shape;5949;p34"/>
            <p:cNvSpPr/>
            <p:nvPr/>
          </p:nvSpPr>
          <p:spPr>
            <a:xfrm>
              <a:off x="6422125" y="2112025"/>
              <a:ext cx="86650" cy="72950"/>
            </a:xfrm>
            <a:custGeom>
              <a:avLst/>
              <a:gdLst/>
              <a:ahLst/>
              <a:cxnLst/>
              <a:rect l="l" t="t" r="r" b="b"/>
              <a:pathLst>
                <a:path w="3466" h="2918" extrusionOk="0">
                  <a:moveTo>
                    <a:pt x="2006" y="0"/>
                  </a:moveTo>
                  <a:cubicBezTo>
                    <a:pt x="578" y="0"/>
                    <a:pt x="0" y="1855"/>
                    <a:pt x="1186" y="2675"/>
                  </a:cubicBezTo>
                  <a:cubicBezTo>
                    <a:pt x="1440" y="2842"/>
                    <a:pt x="1716" y="2917"/>
                    <a:pt x="1987" y="2917"/>
                  </a:cubicBezTo>
                  <a:cubicBezTo>
                    <a:pt x="2752" y="2917"/>
                    <a:pt x="3465" y="2313"/>
                    <a:pt x="3465" y="1459"/>
                  </a:cubicBezTo>
                  <a:cubicBezTo>
                    <a:pt x="3465" y="639"/>
                    <a:pt x="2827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0" name="Google Shape;5950;p34"/>
            <p:cNvSpPr/>
            <p:nvPr/>
          </p:nvSpPr>
          <p:spPr>
            <a:xfrm>
              <a:off x="6423650" y="1608975"/>
              <a:ext cx="85125" cy="72875"/>
            </a:xfrm>
            <a:custGeom>
              <a:avLst/>
              <a:gdLst/>
              <a:ahLst/>
              <a:cxnLst/>
              <a:rect l="l" t="t" r="r" b="b"/>
              <a:pathLst>
                <a:path w="3405" h="2915" extrusionOk="0">
                  <a:moveTo>
                    <a:pt x="1945" y="1"/>
                  </a:moveTo>
                  <a:cubicBezTo>
                    <a:pt x="638" y="1"/>
                    <a:pt x="0" y="1551"/>
                    <a:pt x="912" y="2493"/>
                  </a:cubicBezTo>
                  <a:cubicBezTo>
                    <a:pt x="1204" y="2785"/>
                    <a:pt x="1564" y="2915"/>
                    <a:pt x="1919" y="2915"/>
                  </a:cubicBezTo>
                  <a:cubicBezTo>
                    <a:pt x="2673" y="2915"/>
                    <a:pt x="3404" y="2328"/>
                    <a:pt x="3404" y="1460"/>
                  </a:cubicBezTo>
                  <a:cubicBezTo>
                    <a:pt x="3404" y="639"/>
                    <a:pt x="2766" y="1"/>
                    <a:pt x="19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1" name="Google Shape;5951;p34"/>
            <p:cNvSpPr/>
            <p:nvPr/>
          </p:nvSpPr>
          <p:spPr>
            <a:xfrm>
              <a:off x="6423650" y="177615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45" y="1"/>
                  </a:moveTo>
                  <a:cubicBezTo>
                    <a:pt x="638" y="31"/>
                    <a:pt x="0" y="1581"/>
                    <a:pt x="912" y="2493"/>
                  </a:cubicBezTo>
                  <a:cubicBezTo>
                    <a:pt x="1207" y="2788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60"/>
                  </a:cubicBezTo>
                  <a:cubicBezTo>
                    <a:pt x="3404" y="669"/>
                    <a:pt x="2766" y="1"/>
                    <a:pt x="19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2" name="Google Shape;5952;p34"/>
            <p:cNvSpPr/>
            <p:nvPr/>
          </p:nvSpPr>
          <p:spPr>
            <a:xfrm>
              <a:off x="6435800" y="144275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59" y="1"/>
                  </a:moveTo>
                  <a:cubicBezTo>
                    <a:pt x="753" y="1"/>
                    <a:pt x="46" y="464"/>
                    <a:pt x="0" y="1391"/>
                  </a:cubicBezTo>
                  <a:cubicBezTo>
                    <a:pt x="46" y="2318"/>
                    <a:pt x="753" y="2782"/>
                    <a:pt x="1459" y="2782"/>
                  </a:cubicBezTo>
                  <a:cubicBezTo>
                    <a:pt x="2166" y="2782"/>
                    <a:pt x="2873" y="2318"/>
                    <a:pt x="2918" y="1391"/>
                  </a:cubicBezTo>
                  <a:cubicBezTo>
                    <a:pt x="2873" y="464"/>
                    <a:pt x="2166" y="1"/>
                    <a:pt x="1459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3" name="Google Shape;5953;p34"/>
            <p:cNvSpPr/>
            <p:nvPr/>
          </p:nvSpPr>
          <p:spPr>
            <a:xfrm>
              <a:off x="6423650" y="1105175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45" y="0"/>
                  </a:moveTo>
                  <a:cubicBezTo>
                    <a:pt x="638" y="0"/>
                    <a:pt x="0" y="1581"/>
                    <a:pt x="912" y="2493"/>
                  </a:cubicBezTo>
                  <a:cubicBezTo>
                    <a:pt x="1207" y="2788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59"/>
                  </a:cubicBezTo>
                  <a:cubicBezTo>
                    <a:pt x="3404" y="669"/>
                    <a:pt x="2766" y="0"/>
                    <a:pt x="194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4" name="Google Shape;5954;p34"/>
            <p:cNvSpPr/>
            <p:nvPr/>
          </p:nvSpPr>
          <p:spPr>
            <a:xfrm>
              <a:off x="5802800" y="1618100"/>
              <a:ext cx="34975" cy="63100"/>
            </a:xfrm>
            <a:custGeom>
              <a:avLst/>
              <a:gdLst/>
              <a:ahLst/>
              <a:cxnLst/>
              <a:rect l="l" t="t" r="r" b="b"/>
              <a:pathLst>
                <a:path w="1399" h="2524" extrusionOk="0">
                  <a:moveTo>
                    <a:pt x="913" y="0"/>
                  </a:moveTo>
                  <a:lnTo>
                    <a:pt x="1" y="2523"/>
                  </a:lnTo>
                  <a:cubicBezTo>
                    <a:pt x="791" y="2493"/>
                    <a:pt x="1399" y="1854"/>
                    <a:pt x="1399" y="1095"/>
                  </a:cubicBezTo>
                  <a:cubicBezTo>
                    <a:pt x="1399" y="669"/>
                    <a:pt x="1217" y="274"/>
                    <a:pt x="91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5" name="Google Shape;5955;p34"/>
            <p:cNvSpPr/>
            <p:nvPr/>
          </p:nvSpPr>
          <p:spPr>
            <a:xfrm>
              <a:off x="6423650" y="127310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45" y="1"/>
                  </a:moveTo>
                  <a:cubicBezTo>
                    <a:pt x="638" y="1"/>
                    <a:pt x="0" y="1581"/>
                    <a:pt x="912" y="2493"/>
                  </a:cubicBezTo>
                  <a:cubicBezTo>
                    <a:pt x="1207" y="2789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60"/>
                  </a:cubicBezTo>
                  <a:cubicBezTo>
                    <a:pt x="3404" y="669"/>
                    <a:pt x="2766" y="1"/>
                    <a:pt x="19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6" name="Google Shape;5956;p34"/>
            <p:cNvSpPr/>
            <p:nvPr/>
          </p:nvSpPr>
          <p:spPr>
            <a:xfrm>
              <a:off x="6423650" y="937975"/>
              <a:ext cx="85125" cy="72325"/>
            </a:xfrm>
            <a:custGeom>
              <a:avLst/>
              <a:gdLst/>
              <a:ahLst/>
              <a:cxnLst/>
              <a:rect l="l" t="t" r="r" b="b"/>
              <a:pathLst>
                <a:path w="3405" h="2893" extrusionOk="0">
                  <a:moveTo>
                    <a:pt x="1999" y="0"/>
                  </a:moveTo>
                  <a:cubicBezTo>
                    <a:pt x="1981" y="0"/>
                    <a:pt x="1963" y="1"/>
                    <a:pt x="1945" y="1"/>
                  </a:cubicBezTo>
                  <a:cubicBezTo>
                    <a:pt x="669" y="1"/>
                    <a:pt x="0" y="1551"/>
                    <a:pt x="912" y="2463"/>
                  </a:cubicBezTo>
                  <a:cubicBezTo>
                    <a:pt x="1208" y="2760"/>
                    <a:pt x="1576" y="2892"/>
                    <a:pt x="1936" y="2892"/>
                  </a:cubicBezTo>
                  <a:cubicBezTo>
                    <a:pt x="2685" y="2892"/>
                    <a:pt x="3404" y="2322"/>
                    <a:pt x="3404" y="1460"/>
                  </a:cubicBezTo>
                  <a:cubicBezTo>
                    <a:pt x="3404" y="658"/>
                    <a:pt x="2794" y="0"/>
                    <a:pt x="1999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7" name="Google Shape;5957;p34"/>
            <p:cNvSpPr/>
            <p:nvPr/>
          </p:nvSpPr>
          <p:spPr>
            <a:xfrm>
              <a:off x="5764800" y="1944175"/>
              <a:ext cx="85150" cy="72875"/>
            </a:xfrm>
            <a:custGeom>
              <a:avLst/>
              <a:gdLst/>
              <a:ahLst/>
              <a:cxnLst/>
              <a:rect l="l" t="t" r="r" b="b"/>
              <a:pathLst>
                <a:path w="3406" h="2915" extrusionOk="0">
                  <a:moveTo>
                    <a:pt x="1473" y="1"/>
                  </a:moveTo>
                  <a:cubicBezTo>
                    <a:pt x="718" y="1"/>
                    <a:pt x="1" y="588"/>
                    <a:pt x="1" y="1456"/>
                  </a:cubicBezTo>
                  <a:cubicBezTo>
                    <a:pt x="1" y="2277"/>
                    <a:pt x="639" y="2915"/>
                    <a:pt x="1460" y="2915"/>
                  </a:cubicBezTo>
                  <a:cubicBezTo>
                    <a:pt x="2737" y="2915"/>
                    <a:pt x="3405" y="1334"/>
                    <a:pt x="2493" y="423"/>
                  </a:cubicBezTo>
                  <a:cubicBezTo>
                    <a:pt x="2192" y="131"/>
                    <a:pt x="1828" y="1"/>
                    <a:pt x="1473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8" name="Google Shape;5958;p34"/>
            <p:cNvSpPr/>
            <p:nvPr/>
          </p:nvSpPr>
          <p:spPr>
            <a:xfrm>
              <a:off x="5777725" y="2112025"/>
              <a:ext cx="60050" cy="68425"/>
            </a:xfrm>
            <a:custGeom>
              <a:avLst/>
              <a:gdLst/>
              <a:ahLst/>
              <a:cxnLst/>
              <a:rect l="l" t="t" r="r" b="b"/>
              <a:pathLst>
                <a:path w="2402" h="2737" extrusionOk="0">
                  <a:moveTo>
                    <a:pt x="943" y="0"/>
                  </a:moveTo>
                  <a:cubicBezTo>
                    <a:pt x="609" y="0"/>
                    <a:pt x="274" y="122"/>
                    <a:pt x="1" y="335"/>
                  </a:cubicBezTo>
                  <a:lnTo>
                    <a:pt x="1612" y="2736"/>
                  </a:lnTo>
                  <a:cubicBezTo>
                    <a:pt x="1642" y="2736"/>
                    <a:pt x="1703" y="2706"/>
                    <a:pt x="1764" y="2675"/>
                  </a:cubicBezTo>
                  <a:cubicBezTo>
                    <a:pt x="2159" y="2402"/>
                    <a:pt x="2402" y="1946"/>
                    <a:pt x="2402" y="1459"/>
                  </a:cubicBezTo>
                  <a:cubicBezTo>
                    <a:pt x="2402" y="669"/>
                    <a:pt x="1733" y="0"/>
                    <a:pt x="94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9" name="Google Shape;5959;p34"/>
            <p:cNvSpPr/>
            <p:nvPr/>
          </p:nvSpPr>
          <p:spPr>
            <a:xfrm>
              <a:off x="5945675" y="2364300"/>
              <a:ext cx="60800" cy="68425"/>
            </a:xfrm>
            <a:custGeom>
              <a:avLst/>
              <a:gdLst/>
              <a:ahLst/>
              <a:cxnLst/>
              <a:rect l="l" t="t" r="r" b="b"/>
              <a:pathLst>
                <a:path w="2432" h="2737" extrusionOk="0">
                  <a:moveTo>
                    <a:pt x="942" y="1"/>
                  </a:moveTo>
                  <a:cubicBezTo>
                    <a:pt x="608" y="1"/>
                    <a:pt x="274" y="122"/>
                    <a:pt x="0" y="335"/>
                  </a:cubicBezTo>
                  <a:lnTo>
                    <a:pt x="1611" y="2736"/>
                  </a:lnTo>
                  <a:cubicBezTo>
                    <a:pt x="1915" y="2584"/>
                    <a:pt x="2158" y="2311"/>
                    <a:pt x="2280" y="2007"/>
                  </a:cubicBezTo>
                  <a:cubicBezTo>
                    <a:pt x="2432" y="1642"/>
                    <a:pt x="2432" y="1217"/>
                    <a:pt x="2280" y="852"/>
                  </a:cubicBezTo>
                  <a:cubicBezTo>
                    <a:pt x="2128" y="518"/>
                    <a:pt x="1854" y="244"/>
                    <a:pt x="1520" y="92"/>
                  </a:cubicBezTo>
                  <a:cubicBezTo>
                    <a:pt x="1338" y="31"/>
                    <a:pt x="1155" y="1"/>
                    <a:pt x="942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0" name="Google Shape;5960;p34"/>
            <p:cNvSpPr/>
            <p:nvPr/>
          </p:nvSpPr>
          <p:spPr>
            <a:xfrm>
              <a:off x="5752650" y="177615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46" y="1"/>
                  </a:moveTo>
                  <a:cubicBezTo>
                    <a:pt x="639" y="31"/>
                    <a:pt x="1" y="1581"/>
                    <a:pt x="912" y="2493"/>
                  </a:cubicBezTo>
                  <a:cubicBezTo>
                    <a:pt x="1208" y="2788"/>
                    <a:pt x="1573" y="2921"/>
                    <a:pt x="1933" y="2921"/>
                  </a:cubicBezTo>
                  <a:cubicBezTo>
                    <a:pt x="2683" y="2921"/>
                    <a:pt x="3405" y="2343"/>
                    <a:pt x="3405" y="1460"/>
                  </a:cubicBezTo>
                  <a:cubicBezTo>
                    <a:pt x="3405" y="669"/>
                    <a:pt x="2736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1" name="Google Shape;5961;p34"/>
            <p:cNvSpPr/>
            <p:nvPr/>
          </p:nvSpPr>
          <p:spPr>
            <a:xfrm>
              <a:off x="6423650" y="2615075"/>
              <a:ext cx="85125" cy="73375"/>
            </a:xfrm>
            <a:custGeom>
              <a:avLst/>
              <a:gdLst/>
              <a:ahLst/>
              <a:cxnLst/>
              <a:rect l="l" t="t" r="r" b="b"/>
              <a:pathLst>
                <a:path w="3405" h="2935" extrusionOk="0">
                  <a:moveTo>
                    <a:pt x="1945" y="0"/>
                  </a:moveTo>
                  <a:cubicBezTo>
                    <a:pt x="638" y="0"/>
                    <a:pt x="0" y="1581"/>
                    <a:pt x="912" y="2493"/>
                  </a:cubicBezTo>
                  <a:cubicBezTo>
                    <a:pt x="1208" y="2798"/>
                    <a:pt x="1573" y="2934"/>
                    <a:pt x="1933" y="2934"/>
                  </a:cubicBezTo>
                  <a:cubicBezTo>
                    <a:pt x="2682" y="2934"/>
                    <a:pt x="3404" y="2343"/>
                    <a:pt x="3404" y="1459"/>
                  </a:cubicBezTo>
                  <a:cubicBezTo>
                    <a:pt x="3404" y="669"/>
                    <a:pt x="2766" y="0"/>
                    <a:pt x="194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2" name="Google Shape;5962;p34"/>
            <p:cNvSpPr/>
            <p:nvPr/>
          </p:nvSpPr>
          <p:spPr>
            <a:xfrm>
              <a:off x="6423650" y="295095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45" y="0"/>
                  </a:moveTo>
                  <a:cubicBezTo>
                    <a:pt x="638" y="0"/>
                    <a:pt x="0" y="1581"/>
                    <a:pt x="912" y="2493"/>
                  </a:cubicBezTo>
                  <a:cubicBezTo>
                    <a:pt x="1207" y="2788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59"/>
                  </a:cubicBezTo>
                  <a:cubicBezTo>
                    <a:pt x="3404" y="638"/>
                    <a:pt x="2766" y="0"/>
                    <a:pt x="194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3" name="Google Shape;5963;p34"/>
            <p:cNvSpPr/>
            <p:nvPr/>
          </p:nvSpPr>
          <p:spPr>
            <a:xfrm>
              <a:off x="6113600" y="2615075"/>
              <a:ext cx="59300" cy="69175"/>
            </a:xfrm>
            <a:custGeom>
              <a:avLst/>
              <a:gdLst/>
              <a:ahLst/>
              <a:cxnLst/>
              <a:rect l="l" t="t" r="r" b="b"/>
              <a:pathLst>
                <a:path w="2372" h="2767" extrusionOk="0">
                  <a:moveTo>
                    <a:pt x="943" y="0"/>
                  </a:moveTo>
                  <a:cubicBezTo>
                    <a:pt x="578" y="0"/>
                    <a:pt x="244" y="152"/>
                    <a:pt x="1" y="365"/>
                  </a:cubicBezTo>
                  <a:lnTo>
                    <a:pt x="1581" y="2766"/>
                  </a:lnTo>
                  <a:cubicBezTo>
                    <a:pt x="2067" y="2523"/>
                    <a:pt x="2371" y="2006"/>
                    <a:pt x="2371" y="1459"/>
                  </a:cubicBezTo>
                  <a:cubicBezTo>
                    <a:pt x="2371" y="669"/>
                    <a:pt x="1733" y="0"/>
                    <a:pt x="94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4" name="Google Shape;5964;p34"/>
            <p:cNvSpPr/>
            <p:nvPr/>
          </p:nvSpPr>
          <p:spPr>
            <a:xfrm>
              <a:off x="6435800" y="244960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59" y="1"/>
                  </a:moveTo>
                  <a:cubicBezTo>
                    <a:pt x="753" y="1"/>
                    <a:pt x="46" y="464"/>
                    <a:pt x="0" y="1391"/>
                  </a:cubicBezTo>
                  <a:cubicBezTo>
                    <a:pt x="46" y="2318"/>
                    <a:pt x="753" y="2782"/>
                    <a:pt x="1459" y="2782"/>
                  </a:cubicBezTo>
                  <a:cubicBezTo>
                    <a:pt x="2166" y="2782"/>
                    <a:pt x="2873" y="2318"/>
                    <a:pt x="2918" y="1391"/>
                  </a:cubicBezTo>
                  <a:cubicBezTo>
                    <a:pt x="2873" y="464"/>
                    <a:pt x="2166" y="1"/>
                    <a:pt x="1459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5" name="Google Shape;5965;p34"/>
            <p:cNvSpPr/>
            <p:nvPr/>
          </p:nvSpPr>
          <p:spPr>
            <a:xfrm>
              <a:off x="6423650" y="278300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45" y="1"/>
                  </a:moveTo>
                  <a:cubicBezTo>
                    <a:pt x="638" y="1"/>
                    <a:pt x="0" y="1581"/>
                    <a:pt x="912" y="2493"/>
                  </a:cubicBezTo>
                  <a:cubicBezTo>
                    <a:pt x="1207" y="2789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60"/>
                  </a:cubicBezTo>
                  <a:cubicBezTo>
                    <a:pt x="3404" y="669"/>
                    <a:pt x="2766" y="1"/>
                    <a:pt x="19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6" name="Google Shape;5966;p34"/>
            <p:cNvSpPr/>
            <p:nvPr/>
          </p:nvSpPr>
          <p:spPr>
            <a:xfrm>
              <a:off x="7261800" y="4042150"/>
              <a:ext cx="85900" cy="72200"/>
            </a:xfrm>
            <a:custGeom>
              <a:avLst/>
              <a:gdLst/>
              <a:ahLst/>
              <a:cxnLst/>
              <a:rect l="l" t="t" r="r" b="b"/>
              <a:pathLst>
                <a:path w="3436" h="2888" extrusionOk="0">
                  <a:moveTo>
                    <a:pt x="2007" y="0"/>
                  </a:moveTo>
                  <a:cubicBezTo>
                    <a:pt x="578" y="0"/>
                    <a:pt x="0" y="1854"/>
                    <a:pt x="1186" y="2645"/>
                  </a:cubicBezTo>
                  <a:lnTo>
                    <a:pt x="1156" y="2645"/>
                  </a:lnTo>
                  <a:cubicBezTo>
                    <a:pt x="1399" y="2797"/>
                    <a:pt x="1703" y="2888"/>
                    <a:pt x="1976" y="2888"/>
                  </a:cubicBezTo>
                  <a:cubicBezTo>
                    <a:pt x="2463" y="2888"/>
                    <a:pt x="2918" y="2645"/>
                    <a:pt x="3192" y="2249"/>
                  </a:cubicBezTo>
                  <a:cubicBezTo>
                    <a:pt x="3283" y="2098"/>
                    <a:pt x="3374" y="1915"/>
                    <a:pt x="3405" y="1733"/>
                  </a:cubicBezTo>
                  <a:cubicBezTo>
                    <a:pt x="3435" y="1520"/>
                    <a:pt x="3435" y="1338"/>
                    <a:pt x="3405" y="1125"/>
                  </a:cubicBezTo>
                  <a:cubicBezTo>
                    <a:pt x="3374" y="942"/>
                    <a:pt x="3283" y="760"/>
                    <a:pt x="3192" y="608"/>
                  </a:cubicBezTo>
                  <a:cubicBezTo>
                    <a:pt x="3101" y="456"/>
                    <a:pt x="2949" y="335"/>
                    <a:pt x="2797" y="243"/>
                  </a:cubicBezTo>
                  <a:cubicBezTo>
                    <a:pt x="2554" y="61"/>
                    <a:pt x="2280" y="0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7" name="Google Shape;5967;p34"/>
            <p:cNvSpPr/>
            <p:nvPr/>
          </p:nvSpPr>
          <p:spPr>
            <a:xfrm>
              <a:off x="7119700" y="4125500"/>
              <a:ext cx="60050" cy="68650"/>
            </a:xfrm>
            <a:custGeom>
              <a:avLst/>
              <a:gdLst/>
              <a:ahLst/>
              <a:cxnLst/>
              <a:rect l="l" t="t" r="r" b="b"/>
              <a:pathLst>
                <a:path w="2402" h="2746" extrusionOk="0">
                  <a:moveTo>
                    <a:pt x="948" y="1"/>
                  </a:moveTo>
                  <a:cubicBezTo>
                    <a:pt x="611" y="1"/>
                    <a:pt x="272" y="115"/>
                    <a:pt x="0" y="344"/>
                  </a:cubicBezTo>
                  <a:lnTo>
                    <a:pt x="1611" y="2745"/>
                  </a:lnTo>
                  <a:cubicBezTo>
                    <a:pt x="1672" y="2715"/>
                    <a:pt x="1703" y="2685"/>
                    <a:pt x="1763" y="2654"/>
                  </a:cubicBezTo>
                  <a:cubicBezTo>
                    <a:pt x="2159" y="2381"/>
                    <a:pt x="2402" y="1925"/>
                    <a:pt x="2402" y="1469"/>
                  </a:cubicBezTo>
                  <a:cubicBezTo>
                    <a:pt x="2402" y="1347"/>
                    <a:pt x="2402" y="1256"/>
                    <a:pt x="2371" y="1165"/>
                  </a:cubicBezTo>
                  <a:cubicBezTo>
                    <a:pt x="2341" y="982"/>
                    <a:pt x="2280" y="800"/>
                    <a:pt x="2159" y="648"/>
                  </a:cubicBezTo>
                  <a:cubicBezTo>
                    <a:pt x="2098" y="557"/>
                    <a:pt x="2037" y="496"/>
                    <a:pt x="1976" y="435"/>
                  </a:cubicBezTo>
                  <a:cubicBezTo>
                    <a:pt x="1703" y="146"/>
                    <a:pt x="1327" y="1"/>
                    <a:pt x="948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8" name="Google Shape;5968;p34"/>
            <p:cNvSpPr/>
            <p:nvPr/>
          </p:nvSpPr>
          <p:spPr>
            <a:xfrm>
              <a:off x="6951775" y="3873450"/>
              <a:ext cx="60050" cy="69175"/>
            </a:xfrm>
            <a:custGeom>
              <a:avLst/>
              <a:gdLst/>
              <a:ahLst/>
              <a:cxnLst/>
              <a:rect l="l" t="t" r="r" b="b"/>
              <a:pathLst>
                <a:path w="2402" h="2767" extrusionOk="0">
                  <a:moveTo>
                    <a:pt x="973" y="0"/>
                  </a:moveTo>
                  <a:cubicBezTo>
                    <a:pt x="669" y="0"/>
                    <a:pt x="395" y="92"/>
                    <a:pt x="152" y="274"/>
                  </a:cubicBezTo>
                  <a:lnTo>
                    <a:pt x="0" y="365"/>
                  </a:lnTo>
                  <a:lnTo>
                    <a:pt x="1611" y="2766"/>
                  </a:lnTo>
                  <a:cubicBezTo>
                    <a:pt x="2097" y="2523"/>
                    <a:pt x="2401" y="2006"/>
                    <a:pt x="2401" y="1459"/>
                  </a:cubicBezTo>
                  <a:cubicBezTo>
                    <a:pt x="2401" y="669"/>
                    <a:pt x="1763" y="0"/>
                    <a:pt x="97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9" name="Google Shape;5969;p34"/>
            <p:cNvSpPr/>
            <p:nvPr/>
          </p:nvSpPr>
          <p:spPr>
            <a:xfrm>
              <a:off x="7261050" y="853650"/>
              <a:ext cx="86650" cy="72975"/>
            </a:xfrm>
            <a:custGeom>
              <a:avLst/>
              <a:gdLst/>
              <a:ahLst/>
              <a:cxnLst/>
              <a:rect l="l" t="t" r="r" b="b"/>
              <a:pathLst>
                <a:path w="3466" h="2919" extrusionOk="0">
                  <a:moveTo>
                    <a:pt x="2006" y="0"/>
                  </a:moveTo>
                  <a:cubicBezTo>
                    <a:pt x="578" y="0"/>
                    <a:pt x="0" y="1855"/>
                    <a:pt x="1186" y="2675"/>
                  </a:cubicBezTo>
                  <a:cubicBezTo>
                    <a:pt x="1429" y="2827"/>
                    <a:pt x="1733" y="2918"/>
                    <a:pt x="2006" y="2918"/>
                  </a:cubicBezTo>
                  <a:cubicBezTo>
                    <a:pt x="2310" y="2918"/>
                    <a:pt x="2584" y="2827"/>
                    <a:pt x="2827" y="2675"/>
                  </a:cubicBezTo>
                  <a:cubicBezTo>
                    <a:pt x="2979" y="2554"/>
                    <a:pt x="3100" y="2432"/>
                    <a:pt x="3192" y="2280"/>
                  </a:cubicBezTo>
                  <a:cubicBezTo>
                    <a:pt x="3313" y="2128"/>
                    <a:pt x="3374" y="1946"/>
                    <a:pt x="3435" y="1763"/>
                  </a:cubicBezTo>
                  <a:cubicBezTo>
                    <a:pt x="3435" y="1672"/>
                    <a:pt x="3465" y="1581"/>
                    <a:pt x="3465" y="1490"/>
                  </a:cubicBezTo>
                  <a:cubicBezTo>
                    <a:pt x="3465" y="1368"/>
                    <a:pt x="3435" y="1277"/>
                    <a:pt x="3435" y="1186"/>
                  </a:cubicBezTo>
                  <a:cubicBezTo>
                    <a:pt x="3344" y="821"/>
                    <a:pt x="3131" y="487"/>
                    <a:pt x="2827" y="274"/>
                  </a:cubicBezTo>
                  <a:cubicBezTo>
                    <a:pt x="2584" y="92"/>
                    <a:pt x="2310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0" name="Google Shape;5970;p34"/>
            <p:cNvSpPr/>
            <p:nvPr/>
          </p:nvSpPr>
          <p:spPr>
            <a:xfrm>
              <a:off x="6927450" y="518525"/>
              <a:ext cx="96525" cy="72225"/>
            </a:xfrm>
            <a:custGeom>
              <a:avLst/>
              <a:gdLst/>
              <a:ahLst/>
              <a:cxnLst/>
              <a:rect l="l" t="t" r="r" b="b"/>
              <a:pathLst>
                <a:path w="3861" h="2889" extrusionOk="0">
                  <a:moveTo>
                    <a:pt x="1946" y="1"/>
                  </a:moveTo>
                  <a:cubicBezTo>
                    <a:pt x="0" y="1"/>
                    <a:pt x="0" y="2889"/>
                    <a:pt x="1946" y="2889"/>
                  </a:cubicBezTo>
                  <a:cubicBezTo>
                    <a:pt x="3861" y="2889"/>
                    <a:pt x="386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1" name="Google Shape;5971;p34"/>
            <p:cNvSpPr/>
            <p:nvPr/>
          </p:nvSpPr>
          <p:spPr>
            <a:xfrm>
              <a:off x="6925925" y="3706275"/>
              <a:ext cx="98050" cy="72200"/>
            </a:xfrm>
            <a:custGeom>
              <a:avLst/>
              <a:gdLst/>
              <a:ahLst/>
              <a:cxnLst/>
              <a:rect l="l" t="t" r="r" b="b"/>
              <a:pathLst>
                <a:path w="3922" h="2888" extrusionOk="0">
                  <a:moveTo>
                    <a:pt x="2007" y="0"/>
                  </a:moveTo>
                  <a:cubicBezTo>
                    <a:pt x="548" y="0"/>
                    <a:pt x="1" y="1854"/>
                    <a:pt x="1186" y="2645"/>
                  </a:cubicBezTo>
                  <a:cubicBezTo>
                    <a:pt x="1429" y="2827"/>
                    <a:pt x="1703" y="2888"/>
                    <a:pt x="2007" y="2888"/>
                  </a:cubicBezTo>
                  <a:cubicBezTo>
                    <a:pt x="3922" y="2888"/>
                    <a:pt x="3922" y="0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2" name="Google Shape;5972;p34"/>
            <p:cNvSpPr/>
            <p:nvPr/>
          </p:nvSpPr>
          <p:spPr>
            <a:xfrm>
              <a:off x="7269400" y="686475"/>
              <a:ext cx="78300" cy="72200"/>
            </a:xfrm>
            <a:custGeom>
              <a:avLst/>
              <a:gdLst/>
              <a:ahLst/>
              <a:cxnLst/>
              <a:rect l="l" t="t" r="r" b="b"/>
              <a:pathLst>
                <a:path w="3132" h="2888" extrusionOk="0">
                  <a:moveTo>
                    <a:pt x="1672" y="0"/>
                  </a:moveTo>
                  <a:cubicBezTo>
                    <a:pt x="1368" y="0"/>
                    <a:pt x="1095" y="61"/>
                    <a:pt x="852" y="244"/>
                  </a:cubicBezTo>
                  <a:cubicBezTo>
                    <a:pt x="0" y="821"/>
                    <a:pt x="0" y="2067"/>
                    <a:pt x="852" y="2645"/>
                  </a:cubicBezTo>
                  <a:cubicBezTo>
                    <a:pt x="1095" y="2797"/>
                    <a:pt x="1399" y="2888"/>
                    <a:pt x="1672" y="2888"/>
                  </a:cubicBezTo>
                  <a:cubicBezTo>
                    <a:pt x="1976" y="2888"/>
                    <a:pt x="2250" y="2797"/>
                    <a:pt x="2493" y="2645"/>
                  </a:cubicBezTo>
                  <a:cubicBezTo>
                    <a:pt x="2645" y="2554"/>
                    <a:pt x="2766" y="2402"/>
                    <a:pt x="2858" y="2250"/>
                  </a:cubicBezTo>
                  <a:cubicBezTo>
                    <a:pt x="2979" y="2098"/>
                    <a:pt x="3040" y="1915"/>
                    <a:pt x="3101" y="1733"/>
                  </a:cubicBezTo>
                  <a:cubicBezTo>
                    <a:pt x="3131" y="1551"/>
                    <a:pt x="3131" y="1338"/>
                    <a:pt x="3101" y="1155"/>
                  </a:cubicBezTo>
                  <a:cubicBezTo>
                    <a:pt x="3040" y="973"/>
                    <a:pt x="2979" y="791"/>
                    <a:pt x="2858" y="639"/>
                  </a:cubicBezTo>
                  <a:cubicBezTo>
                    <a:pt x="2584" y="244"/>
                    <a:pt x="2159" y="0"/>
                    <a:pt x="167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3" name="Google Shape;5973;p34"/>
            <p:cNvSpPr/>
            <p:nvPr/>
          </p:nvSpPr>
          <p:spPr>
            <a:xfrm>
              <a:off x="6934275" y="685700"/>
              <a:ext cx="87425" cy="72975"/>
            </a:xfrm>
            <a:custGeom>
              <a:avLst/>
              <a:gdLst/>
              <a:ahLst/>
              <a:cxnLst/>
              <a:rect l="l" t="t" r="r" b="b"/>
              <a:pathLst>
                <a:path w="3497" h="2919" extrusionOk="0">
                  <a:moveTo>
                    <a:pt x="1673" y="1"/>
                  </a:moveTo>
                  <a:cubicBezTo>
                    <a:pt x="1369" y="1"/>
                    <a:pt x="1095" y="92"/>
                    <a:pt x="852" y="275"/>
                  </a:cubicBezTo>
                  <a:cubicBezTo>
                    <a:pt x="1" y="822"/>
                    <a:pt x="1" y="2098"/>
                    <a:pt x="852" y="2676"/>
                  </a:cubicBezTo>
                  <a:cubicBezTo>
                    <a:pt x="1095" y="2828"/>
                    <a:pt x="1369" y="2919"/>
                    <a:pt x="1673" y="2919"/>
                  </a:cubicBezTo>
                  <a:cubicBezTo>
                    <a:pt x="3496" y="2828"/>
                    <a:pt x="3496" y="92"/>
                    <a:pt x="1673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4" name="Google Shape;5974;p34"/>
            <p:cNvSpPr/>
            <p:nvPr/>
          </p:nvSpPr>
          <p:spPr>
            <a:xfrm>
              <a:off x="7270150" y="1189525"/>
              <a:ext cx="77550" cy="72975"/>
            </a:xfrm>
            <a:custGeom>
              <a:avLst/>
              <a:gdLst/>
              <a:ahLst/>
              <a:cxnLst/>
              <a:rect l="l" t="t" r="r" b="b"/>
              <a:pathLst>
                <a:path w="3102" h="2919" extrusionOk="0">
                  <a:moveTo>
                    <a:pt x="1673" y="0"/>
                  </a:moveTo>
                  <a:cubicBezTo>
                    <a:pt x="1369" y="0"/>
                    <a:pt x="1095" y="91"/>
                    <a:pt x="852" y="243"/>
                  </a:cubicBezTo>
                  <a:cubicBezTo>
                    <a:pt x="1" y="821"/>
                    <a:pt x="1" y="2098"/>
                    <a:pt x="852" y="2675"/>
                  </a:cubicBezTo>
                  <a:lnTo>
                    <a:pt x="822" y="2645"/>
                  </a:lnTo>
                  <a:lnTo>
                    <a:pt x="822" y="2645"/>
                  </a:lnTo>
                  <a:cubicBezTo>
                    <a:pt x="1065" y="2827"/>
                    <a:pt x="1369" y="2918"/>
                    <a:pt x="1642" y="2918"/>
                  </a:cubicBezTo>
                  <a:cubicBezTo>
                    <a:pt x="2129" y="2888"/>
                    <a:pt x="2584" y="2645"/>
                    <a:pt x="2858" y="2249"/>
                  </a:cubicBezTo>
                  <a:cubicBezTo>
                    <a:pt x="2949" y="2098"/>
                    <a:pt x="3040" y="1915"/>
                    <a:pt x="3071" y="1733"/>
                  </a:cubicBezTo>
                  <a:cubicBezTo>
                    <a:pt x="3101" y="1550"/>
                    <a:pt x="3101" y="1338"/>
                    <a:pt x="3071" y="1155"/>
                  </a:cubicBezTo>
                  <a:cubicBezTo>
                    <a:pt x="3040" y="973"/>
                    <a:pt x="2949" y="791"/>
                    <a:pt x="2858" y="639"/>
                  </a:cubicBezTo>
                  <a:cubicBezTo>
                    <a:pt x="2767" y="487"/>
                    <a:pt x="2615" y="365"/>
                    <a:pt x="2463" y="243"/>
                  </a:cubicBezTo>
                  <a:cubicBezTo>
                    <a:pt x="2250" y="91"/>
                    <a:pt x="1946" y="0"/>
                    <a:pt x="167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5" name="Google Shape;5975;p34"/>
            <p:cNvSpPr/>
            <p:nvPr/>
          </p:nvSpPr>
          <p:spPr>
            <a:xfrm>
              <a:off x="7261050" y="1357450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2006" y="1"/>
                  </a:moveTo>
                  <a:cubicBezTo>
                    <a:pt x="578" y="1"/>
                    <a:pt x="0" y="1855"/>
                    <a:pt x="1186" y="2645"/>
                  </a:cubicBezTo>
                  <a:cubicBezTo>
                    <a:pt x="1429" y="2797"/>
                    <a:pt x="1733" y="2888"/>
                    <a:pt x="2006" y="2888"/>
                  </a:cubicBezTo>
                  <a:cubicBezTo>
                    <a:pt x="2310" y="2888"/>
                    <a:pt x="2584" y="2797"/>
                    <a:pt x="2827" y="2645"/>
                  </a:cubicBezTo>
                  <a:cubicBezTo>
                    <a:pt x="2979" y="2554"/>
                    <a:pt x="3100" y="2432"/>
                    <a:pt x="3192" y="2280"/>
                  </a:cubicBezTo>
                  <a:cubicBezTo>
                    <a:pt x="3313" y="2098"/>
                    <a:pt x="3374" y="1946"/>
                    <a:pt x="3435" y="1764"/>
                  </a:cubicBezTo>
                  <a:cubicBezTo>
                    <a:pt x="3465" y="1551"/>
                    <a:pt x="3465" y="1368"/>
                    <a:pt x="3435" y="1156"/>
                  </a:cubicBezTo>
                  <a:cubicBezTo>
                    <a:pt x="3344" y="791"/>
                    <a:pt x="3131" y="457"/>
                    <a:pt x="2827" y="244"/>
                  </a:cubicBezTo>
                  <a:cubicBezTo>
                    <a:pt x="2584" y="92"/>
                    <a:pt x="2310" y="1"/>
                    <a:pt x="200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6" name="Google Shape;5976;p34"/>
            <p:cNvSpPr/>
            <p:nvPr/>
          </p:nvSpPr>
          <p:spPr>
            <a:xfrm>
              <a:off x="7261800" y="1021575"/>
              <a:ext cx="85900" cy="72975"/>
            </a:xfrm>
            <a:custGeom>
              <a:avLst/>
              <a:gdLst/>
              <a:ahLst/>
              <a:cxnLst/>
              <a:rect l="l" t="t" r="r" b="b"/>
              <a:pathLst>
                <a:path w="3436" h="2919" extrusionOk="0">
                  <a:moveTo>
                    <a:pt x="2007" y="1"/>
                  </a:moveTo>
                  <a:cubicBezTo>
                    <a:pt x="578" y="1"/>
                    <a:pt x="0" y="1855"/>
                    <a:pt x="1186" y="2676"/>
                  </a:cubicBezTo>
                  <a:lnTo>
                    <a:pt x="1156" y="2676"/>
                  </a:lnTo>
                  <a:cubicBezTo>
                    <a:pt x="1399" y="2828"/>
                    <a:pt x="1703" y="2919"/>
                    <a:pt x="1976" y="2919"/>
                  </a:cubicBezTo>
                  <a:cubicBezTo>
                    <a:pt x="2280" y="2919"/>
                    <a:pt x="2554" y="2828"/>
                    <a:pt x="2797" y="2676"/>
                  </a:cubicBezTo>
                  <a:cubicBezTo>
                    <a:pt x="3101" y="2432"/>
                    <a:pt x="3344" y="2128"/>
                    <a:pt x="3405" y="1733"/>
                  </a:cubicBezTo>
                  <a:cubicBezTo>
                    <a:pt x="3435" y="1642"/>
                    <a:pt x="3435" y="1551"/>
                    <a:pt x="3435" y="1460"/>
                  </a:cubicBezTo>
                  <a:cubicBezTo>
                    <a:pt x="3435" y="1369"/>
                    <a:pt x="3435" y="1247"/>
                    <a:pt x="3405" y="1156"/>
                  </a:cubicBezTo>
                  <a:cubicBezTo>
                    <a:pt x="3374" y="973"/>
                    <a:pt x="3283" y="791"/>
                    <a:pt x="3192" y="639"/>
                  </a:cubicBezTo>
                  <a:cubicBezTo>
                    <a:pt x="3070" y="487"/>
                    <a:pt x="2949" y="366"/>
                    <a:pt x="2797" y="274"/>
                  </a:cubicBezTo>
                  <a:cubicBezTo>
                    <a:pt x="2554" y="92"/>
                    <a:pt x="2280" y="1"/>
                    <a:pt x="200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7" name="Google Shape;5977;p34"/>
            <p:cNvSpPr/>
            <p:nvPr/>
          </p:nvSpPr>
          <p:spPr>
            <a:xfrm>
              <a:off x="6927450" y="1021575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1"/>
                  </a:moveTo>
                  <a:cubicBezTo>
                    <a:pt x="0" y="1"/>
                    <a:pt x="0" y="2919"/>
                    <a:pt x="1946" y="2919"/>
                  </a:cubicBezTo>
                  <a:cubicBezTo>
                    <a:pt x="3861" y="2919"/>
                    <a:pt x="386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8" name="Google Shape;5978;p34"/>
            <p:cNvSpPr/>
            <p:nvPr/>
          </p:nvSpPr>
          <p:spPr>
            <a:xfrm>
              <a:off x="6925925" y="2028425"/>
              <a:ext cx="95775" cy="72975"/>
            </a:xfrm>
            <a:custGeom>
              <a:avLst/>
              <a:gdLst/>
              <a:ahLst/>
              <a:cxnLst/>
              <a:rect l="l" t="t" r="r" b="b"/>
              <a:pathLst>
                <a:path w="3831" h="2919" extrusionOk="0">
                  <a:moveTo>
                    <a:pt x="2007" y="1"/>
                  </a:moveTo>
                  <a:cubicBezTo>
                    <a:pt x="1703" y="1"/>
                    <a:pt x="1429" y="92"/>
                    <a:pt x="1186" y="244"/>
                  </a:cubicBezTo>
                  <a:cubicBezTo>
                    <a:pt x="1" y="1065"/>
                    <a:pt x="578" y="2889"/>
                    <a:pt x="2007" y="2919"/>
                  </a:cubicBezTo>
                  <a:cubicBezTo>
                    <a:pt x="3830" y="2828"/>
                    <a:pt x="3830" y="92"/>
                    <a:pt x="200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9" name="Google Shape;5979;p34"/>
            <p:cNvSpPr/>
            <p:nvPr/>
          </p:nvSpPr>
          <p:spPr>
            <a:xfrm>
              <a:off x="6925925" y="1692575"/>
              <a:ext cx="95775" cy="72975"/>
            </a:xfrm>
            <a:custGeom>
              <a:avLst/>
              <a:gdLst/>
              <a:ahLst/>
              <a:cxnLst/>
              <a:rect l="l" t="t" r="r" b="b"/>
              <a:pathLst>
                <a:path w="3831" h="2919" extrusionOk="0">
                  <a:moveTo>
                    <a:pt x="2007" y="0"/>
                  </a:moveTo>
                  <a:cubicBezTo>
                    <a:pt x="548" y="0"/>
                    <a:pt x="1" y="1854"/>
                    <a:pt x="1186" y="2645"/>
                  </a:cubicBezTo>
                  <a:cubicBezTo>
                    <a:pt x="1429" y="2827"/>
                    <a:pt x="1703" y="2918"/>
                    <a:pt x="2007" y="2918"/>
                  </a:cubicBezTo>
                  <a:cubicBezTo>
                    <a:pt x="3830" y="2827"/>
                    <a:pt x="3830" y="91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0" name="Google Shape;5980;p34"/>
            <p:cNvSpPr/>
            <p:nvPr/>
          </p:nvSpPr>
          <p:spPr>
            <a:xfrm>
              <a:off x="6927450" y="1860500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1"/>
                  </a:moveTo>
                  <a:cubicBezTo>
                    <a:pt x="0" y="1"/>
                    <a:pt x="0" y="2918"/>
                    <a:pt x="1946" y="2918"/>
                  </a:cubicBezTo>
                  <a:cubicBezTo>
                    <a:pt x="3861" y="2918"/>
                    <a:pt x="386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1" name="Google Shape;5981;p34"/>
            <p:cNvSpPr/>
            <p:nvPr/>
          </p:nvSpPr>
          <p:spPr>
            <a:xfrm>
              <a:off x="6925925" y="2195600"/>
              <a:ext cx="95775" cy="72975"/>
            </a:xfrm>
            <a:custGeom>
              <a:avLst/>
              <a:gdLst/>
              <a:ahLst/>
              <a:cxnLst/>
              <a:rect l="l" t="t" r="r" b="b"/>
              <a:pathLst>
                <a:path w="3831" h="2919" extrusionOk="0">
                  <a:moveTo>
                    <a:pt x="2007" y="1"/>
                  </a:moveTo>
                  <a:cubicBezTo>
                    <a:pt x="548" y="1"/>
                    <a:pt x="1" y="1855"/>
                    <a:pt x="1186" y="2676"/>
                  </a:cubicBezTo>
                  <a:cubicBezTo>
                    <a:pt x="1429" y="2828"/>
                    <a:pt x="1703" y="2919"/>
                    <a:pt x="2007" y="2919"/>
                  </a:cubicBezTo>
                  <a:cubicBezTo>
                    <a:pt x="3830" y="2828"/>
                    <a:pt x="3830" y="92"/>
                    <a:pt x="200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2" name="Google Shape;5982;p34"/>
            <p:cNvSpPr/>
            <p:nvPr/>
          </p:nvSpPr>
          <p:spPr>
            <a:xfrm>
              <a:off x="6925925" y="1525250"/>
              <a:ext cx="98050" cy="72350"/>
            </a:xfrm>
            <a:custGeom>
              <a:avLst/>
              <a:gdLst/>
              <a:ahLst/>
              <a:cxnLst/>
              <a:rect l="l" t="t" r="r" b="b"/>
              <a:pathLst>
                <a:path w="3922" h="2894" extrusionOk="0">
                  <a:moveTo>
                    <a:pt x="1892" y="0"/>
                  </a:moveTo>
                  <a:cubicBezTo>
                    <a:pt x="1634" y="0"/>
                    <a:pt x="1398" y="90"/>
                    <a:pt x="1186" y="249"/>
                  </a:cubicBezTo>
                  <a:cubicBezTo>
                    <a:pt x="1" y="1040"/>
                    <a:pt x="548" y="2894"/>
                    <a:pt x="2007" y="2894"/>
                  </a:cubicBezTo>
                  <a:cubicBezTo>
                    <a:pt x="3912" y="2894"/>
                    <a:pt x="3922" y="6"/>
                    <a:pt x="2036" y="6"/>
                  </a:cubicBezTo>
                  <a:cubicBezTo>
                    <a:pt x="2027" y="6"/>
                    <a:pt x="2017" y="6"/>
                    <a:pt x="2007" y="6"/>
                  </a:cubicBezTo>
                  <a:cubicBezTo>
                    <a:pt x="1968" y="2"/>
                    <a:pt x="1930" y="0"/>
                    <a:pt x="189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3" name="Google Shape;5983;p34"/>
            <p:cNvSpPr/>
            <p:nvPr/>
          </p:nvSpPr>
          <p:spPr>
            <a:xfrm>
              <a:off x="7269400" y="1525400"/>
              <a:ext cx="78300" cy="72200"/>
            </a:xfrm>
            <a:custGeom>
              <a:avLst/>
              <a:gdLst/>
              <a:ahLst/>
              <a:cxnLst/>
              <a:rect l="l" t="t" r="r" b="b"/>
              <a:pathLst>
                <a:path w="3132" h="2888" extrusionOk="0">
                  <a:moveTo>
                    <a:pt x="1672" y="0"/>
                  </a:moveTo>
                  <a:cubicBezTo>
                    <a:pt x="1368" y="0"/>
                    <a:pt x="1095" y="91"/>
                    <a:pt x="852" y="243"/>
                  </a:cubicBezTo>
                  <a:cubicBezTo>
                    <a:pt x="0" y="821"/>
                    <a:pt x="0" y="2067"/>
                    <a:pt x="852" y="2644"/>
                  </a:cubicBezTo>
                  <a:cubicBezTo>
                    <a:pt x="1095" y="2796"/>
                    <a:pt x="1399" y="2888"/>
                    <a:pt x="1672" y="2888"/>
                  </a:cubicBezTo>
                  <a:cubicBezTo>
                    <a:pt x="1976" y="2888"/>
                    <a:pt x="2250" y="2796"/>
                    <a:pt x="2493" y="2644"/>
                  </a:cubicBezTo>
                  <a:cubicBezTo>
                    <a:pt x="2645" y="2553"/>
                    <a:pt x="2766" y="2401"/>
                    <a:pt x="2858" y="2280"/>
                  </a:cubicBezTo>
                  <a:cubicBezTo>
                    <a:pt x="2979" y="2097"/>
                    <a:pt x="3040" y="1915"/>
                    <a:pt x="3101" y="1733"/>
                  </a:cubicBezTo>
                  <a:cubicBezTo>
                    <a:pt x="3131" y="1550"/>
                    <a:pt x="3131" y="1337"/>
                    <a:pt x="3101" y="1155"/>
                  </a:cubicBezTo>
                  <a:cubicBezTo>
                    <a:pt x="3040" y="973"/>
                    <a:pt x="2979" y="790"/>
                    <a:pt x="2858" y="638"/>
                  </a:cubicBezTo>
                  <a:cubicBezTo>
                    <a:pt x="2584" y="243"/>
                    <a:pt x="2159" y="0"/>
                    <a:pt x="167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4" name="Google Shape;5984;p34"/>
            <p:cNvSpPr/>
            <p:nvPr/>
          </p:nvSpPr>
          <p:spPr>
            <a:xfrm>
              <a:off x="6927450" y="853650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61" y="2918"/>
                    <a:pt x="3861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5" name="Google Shape;5985;p34"/>
            <p:cNvSpPr/>
            <p:nvPr/>
          </p:nvSpPr>
          <p:spPr>
            <a:xfrm>
              <a:off x="6934275" y="1189525"/>
              <a:ext cx="87425" cy="72975"/>
            </a:xfrm>
            <a:custGeom>
              <a:avLst/>
              <a:gdLst/>
              <a:ahLst/>
              <a:cxnLst/>
              <a:rect l="l" t="t" r="r" b="b"/>
              <a:pathLst>
                <a:path w="3497" h="2919" extrusionOk="0">
                  <a:moveTo>
                    <a:pt x="1673" y="0"/>
                  </a:moveTo>
                  <a:cubicBezTo>
                    <a:pt x="1369" y="0"/>
                    <a:pt x="1095" y="61"/>
                    <a:pt x="852" y="243"/>
                  </a:cubicBezTo>
                  <a:cubicBezTo>
                    <a:pt x="1" y="821"/>
                    <a:pt x="1" y="2067"/>
                    <a:pt x="852" y="2645"/>
                  </a:cubicBezTo>
                  <a:cubicBezTo>
                    <a:pt x="1095" y="2827"/>
                    <a:pt x="1369" y="2918"/>
                    <a:pt x="1673" y="2918"/>
                  </a:cubicBezTo>
                  <a:cubicBezTo>
                    <a:pt x="3496" y="2797"/>
                    <a:pt x="3496" y="91"/>
                    <a:pt x="167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6" name="Google Shape;5986;p34"/>
            <p:cNvSpPr/>
            <p:nvPr/>
          </p:nvSpPr>
          <p:spPr>
            <a:xfrm>
              <a:off x="6927450" y="1357450"/>
              <a:ext cx="96525" cy="72225"/>
            </a:xfrm>
            <a:custGeom>
              <a:avLst/>
              <a:gdLst/>
              <a:ahLst/>
              <a:cxnLst/>
              <a:rect l="l" t="t" r="r" b="b"/>
              <a:pathLst>
                <a:path w="3861" h="2889" extrusionOk="0">
                  <a:moveTo>
                    <a:pt x="1916" y="0"/>
                  </a:moveTo>
                  <a:cubicBezTo>
                    <a:pt x="0" y="0"/>
                    <a:pt x="10" y="2888"/>
                    <a:pt x="1946" y="2888"/>
                  </a:cubicBezTo>
                  <a:cubicBezTo>
                    <a:pt x="3851" y="2888"/>
                    <a:pt x="3861" y="0"/>
                    <a:pt x="1975" y="0"/>
                  </a:cubicBezTo>
                  <a:cubicBezTo>
                    <a:pt x="1966" y="0"/>
                    <a:pt x="1956" y="0"/>
                    <a:pt x="1946" y="1"/>
                  </a:cubicBezTo>
                  <a:cubicBezTo>
                    <a:pt x="1936" y="0"/>
                    <a:pt x="1926" y="0"/>
                    <a:pt x="191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7" name="Google Shape;5987;p34"/>
            <p:cNvSpPr/>
            <p:nvPr/>
          </p:nvSpPr>
          <p:spPr>
            <a:xfrm>
              <a:off x="7261800" y="1692575"/>
              <a:ext cx="85900" cy="72975"/>
            </a:xfrm>
            <a:custGeom>
              <a:avLst/>
              <a:gdLst/>
              <a:ahLst/>
              <a:cxnLst/>
              <a:rect l="l" t="t" r="r" b="b"/>
              <a:pathLst>
                <a:path w="3436" h="2919" extrusionOk="0">
                  <a:moveTo>
                    <a:pt x="2007" y="0"/>
                  </a:moveTo>
                  <a:cubicBezTo>
                    <a:pt x="578" y="0"/>
                    <a:pt x="0" y="1854"/>
                    <a:pt x="1186" y="2675"/>
                  </a:cubicBezTo>
                  <a:lnTo>
                    <a:pt x="1156" y="2675"/>
                  </a:lnTo>
                  <a:cubicBezTo>
                    <a:pt x="1399" y="2827"/>
                    <a:pt x="1703" y="2918"/>
                    <a:pt x="1976" y="2918"/>
                  </a:cubicBezTo>
                  <a:cubicBezTo>
                    <a:pt x="2463" y="2918"/>
                    <a:pt x="2918" y="2675"/>
                    <a:pt x="3192" y="2280"/>
                  </a:cubicBezTo>
                  <a:cubicBezTo>
                    <a:pt x="3283" y="2128"/>
                    <a:pt x="3374" y="1945"/>
                    <a:pt x="3405" y="1763"/>
                  </a:cubicBezTo>
                  <a:cubicBezTo>
                    <a:pt x="3435" y="1550"/>
                    <a:pt x="3435" y="1368"/>
                    <a:pt x="3405" y="1155"/>
                  </a:cubicBezTo>
                  <a:cubicBezTo>
                    <a:pt x="3374" y="973"/>
                    <a:pt x="3283" y="790"/>
                    <a:pt x="3192" y="638"/>
                  </a:cubicBezTo>
                  <a:cubicBezTo>
                    <a:pt x="3101" y="486"/>
                    <a:pt x="2949" y="365"/>
                    <a:pt x="2797" y="274"/>
                  </a:cubicBezTo>
                  <a:cubicBezTo>
                    <a:pt x="2554" y="91"/>
                    <a:pt x="2280" y="0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8" name="Google Shape;5988;p34"/>
            <p:cNvSpPr/>
            <p:nvPr/>
          </p:nvSpPr>
          <p:spPr>
            <a:xfrm>
              <a:off x="7269400" y="3874200"/>
              <a:ext cx="78300" cy="72225"/>
            </a:xfrm>
            <a:custGeom>
              <a:avLst/>
              <a:gdLst/>
              <a:ahLst/>
              <a:cxnLst/>
              <a:rect l="l" t="t" r="r" b="b"/>
              <a:pathLst>
                <a:path w="3132" h="2889" extrusionOk="0">
                  <a:moveTo>
                    <a:pt x="1672" y="1"/>
                  </a:moveTo>
                  <a:cubicBezTo>
                    <a:pt x="1368" y="1"/>
                    <a:pt x="1095" y="92"/>
                    <a:pt x="852" y="244"/>
                  </a:cubicBezTo>
                  <a:cubicBezTo>
                    <a:pt x="0" y="821"/>
                    <a:pt x="0" y="2068"/>
                    <a:pt x="852" y="2645"/>
                  </a:cubicBezTo>
                  <a:cubicBezTo>
                    <a:pt x="1095" y="2797"/>
                    <a:pt x="1399" y="2888"/>
                    <a:pt x="1672" y="2888"/>
                  </a:cubicBezTo>
                  <a:cubicBezTo>
                    <a:pt x="1976" y="2888"/>
                    <a:pt x="2250" y="2797"/>
                    <a:pt x="2493" y="2645"/>
                  </a:cubicBezTo>
                  <a:cubicBezTo>
                    <a:pt x="2645" y="2554"/>
                    <a:pt x="2766" y="2402"/>
                    <a:pt x="2858" y="2280"/>
                  </a:cubicBezTo>
                  <a:cubicBezTo>
                    <a:pt x="2979" y="2098"/>
                    <a:pt x="3040" y="1916"/>
                    <a:pt x="3101" y="1733"/>
                  </a:cubicBezTo>
                  <a:cubicBezTo>
                    <a:pt x="3131" y="1551"/>
                    <a:pt x="3131" y="1338"/>
                    <a:pt x="3101" y="1156"/>
                  </a:cubicBezTo>
                  <a:cubicBezTo>
                    <a:pt x="3040" y="973"/>
                    <a:pt x="2979" y="791"/>
                    <a:pt x="2858" y="639"/>
                  </a:cubicBezTo>
                  <a:cubicBezTo>
                    <a:pt x="2584" y="244"/>
                    <a:pt x="2159" y="1"/>
                    <a:pt x="1672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9" name="Google Shape;5989;p34"/>
            <p:cNvSpPr/>
            <p:nvPr/>
          </p:nvSpPr>
          <p:spPr>
            <a:xfrm>
              <a:off x="7261050" y="4210075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2006" y="1"/>
                  </a:moveTo>
                  <a:cubicBezTo>
                    <a:pt x="578" y="1"/>
                    <a:pt x="0" y="1855"/>
                    <a:pt x="1186" y="2675"/>
                  </a:cubicBezTo>
                  <a:lnTo>
                    <a:pt x="1186" y="2645"/>
                  </a:lnTo>
                  <a:cubicBezTo>
                    <a:pt x="1429" y="2797"/>
                    <a:pt x="1733" y="2888"/>
                    <a:pt x="2006" y="2888"/>
                  </a:cubicBezTo>
                  <a:cubicBezTo>
                    <a:pt x="2310" y="2888"/>
                    <a:pt x="2584" y="2797"/>
                    <a:pt x="2827" y="2645"/>
                  </a:cubicBezTo>
                  <a:cubicBezTo>
                    <a:pt x="2979" y="2523"/>
                    <a:pt x="3100" y="2402"/>
                    <a:pt x="3192" y="2250"/>
                  </a:cubicBezTo>
                  <a:cubicBezTo>
                    <a:pt x="3313" y="2098"/>
                    <a:pt x="3374" y="1916"/>
                    <a:pt x="3435" y="1733"/>
                  </a:cubicBezTo>
                  <a:cubicBezTo>
                    <a:pt x="3435" y="1642"/>
                    <a:pt x="3465" y="1551"/>
                    <a:pt x="3465" y="1429"/>
                  </a:cubicBezTo>
                  <a:cubicBezTo>
                    <a:pt x="3465" y="1338"/>
                    <a:pt x="3435" y="1247"/>
                    <a:pt x="3435" y="1156"/>
                  </a:cubicBezTo>
                  <a:cubicBezTo>
                    <a:pt x="3374" y="973"/>
                    <a:pt x="3313" y="791"/>
                    <a:pt x="3192" y="639"/>
                  </a:cubicBezTo>
                  <a:cubicBezTo>
                    <a:pt x="3100" y="487"/>
                    <a:pt x="2979" y="365"/>
                    <a:pt x="2827" y="244"/>
                  </a:cubicBezTo>
                  <a:cubicBezTo>
                    <a:pt x="2584" y="92"/>
                    <a:pt x="2310" y="1"/>
                    <a:pt x="200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0" name="Google Shape;5990;p34"/>
            <p:cNvSpPr/>
            <p:nvPr/>
          </p:nvSpPr>
          <p:spPr>
            <a:xfrm>
              <a:off x="7261050" y="3706275"/>
              <a:ext cx="86650" cy="72200"/>
            </a:xfrm>
            <a:custGeom>
              <a:avLst/>
              <a:gdLst/>
              <a:ahLst/>
              <a:cxnLst/>
              <a:rect l="l" t="t" r="r" b="b"/>
              <a:pathLst>
                <a:path w="3466" h="2888" extrusionOk="0">
                  <a:moveTo>
                    <a:pt x="2006" y="0"/>
                  </a:moveTo>
                  <a:cubicBezTo>
                    <a:pt x="578" y="0"/>
                    <a:pt x="0" y="1854"/>
                    <a:pt x="1186" y="2675"/>
                  </a:cubicBezTo>
                  <a:lnTo>
                    <a:pt x="1186" y="2645"/>
                  </a:lnTo>
                  <a:cubicBezTo>
                    <a:pt x="1429" y="2827"/>
                    <a:pt x="1733" y="2888"/>
                    <a:pt x="2006" y="2888"/>
                  </a:cubicBezTo>
                  <a:cubicBezTo>
                    <a:pt x="2310" y="2888"/>
                    <a:pt x="2584" y="2827"/>
                    <a:pt x="2827" y="2645"/>
                  </a:cubicBezTo>
                  <a:cubicBezTo>
                    <a:pt x="2979" y="2554"/>
                    <a:pt x="3100" y="2432"/>
                    <a:pt x="3192" y="2280"/>
                  </a:cubicBezTo>
                  <a:cubicBezTo>
                    <a:pt x="3313" y="2128"/>
                    <a:pt x="3374" y="1946"/>
                    <a:pt x="3435" y="1763"/>
                  </a:cubicBezTo>
                  <a:cubicBezTo>
                    <a:pt x="3465" y="1551"/>
                    <a:pt x="3465" y="1368"/>
                    <a:pt x="3435" y="1155"/>
                  </a:cubicBezTo>
                  <a:cubicBezTo>
                    <a:pt x="3344" y="791"/>
                    <a:pt x="3131" y="456"/>
                    <a:pt x="2797" y="244"/>
                  </a:cubicBezTo>
                  <a:cubicBezTo>
                    <a:pt x="2553" y="92"/>
                    <a:pt x="2280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1" name="Google Shape;5991;p34"/>
            <p:cNvSpPr/>
            <p:nvPr/>
          </p:nvSpPr>
          <p:spPr>
            <a:xfrm>
              <a:off x="7261800" y="3371025"/>
              <a:ext cx="85900" cy="72350"/>
            </a:xfrm>
            <a:custGeom>
              <a:avLst/>
              <a:gdLst/>
              <a:ahLst/>
              <a:cxnLst/>
              <a:rect l="l" t="t" r="r" b="b"/>
              <a:pathLst>
                <a:path w="3436" h="2894" extrusionOk="0">
                  <a:moveTo>
                    <a:pt x="2111" y="0"/>
                  </a:moveTo>
                  <a:cubicBezTo>
                    <a:pt x="2076" y="0"/>
                    <a:pt x="2041" y="2"/>
                    <a:pt x="2007" y="6"/>
                  </a:cubicBezTo>
                  <a:cubicBezTo>
                    <a:pt x="578" y="6"/>
                    <a:pt x="0" y="1860"/>
                    <a:pt x="1186" y="2650"/>
                  </a:cubicBezTo>
                  <a:lnTo>
                    <a:pt x="1156" y="2650"/>
                  </a:lnTo>
                  <a:cubicBezTo>
                    <a:pt x="1399" y="2802"/>
                    <a:pt x="1703" y="2893"/>
                    <a:pt x="1976" y="2893"/>
                  </a:cubicBezTo>
                  <a:cubicBezTo>
                    <a:pt x="2280" y="2893"/>
                    <a:pt x="2554" y="2802"/>
                    <a:pt x="2797" y="2650"/>
                  </a:cubicBezTo>
                  <a:cubicBezTo>
                    <a:pt x="3101" y="2438"/>
                    <a:pt x="3344" y="2103"/>
                    <a:pt x="3405" y="1738"/>
                  </a:cubicBezTo>
                  <a:cubicBezTo>
                    <a:pt x="3435" y="1617"/>
                    <a:pt x="3435" y="1526"/>
                    <a:pt x="3435" y="1435"/>
                  </a:cubicBezTo>
                  <a:cubicBezTo>
                    <a:pt x="3435" y="1343"/>
                    <a:pt x="3435" y="1222"/>
                    <a:pt x="3405" y="1131"/>
                  </a:cubicBezTo>
                  <a:cubicBezTo>
                    <a:pt x="3374" y="948"/>
                    <a:pt x="3283" y="766"/>
                    <a:pt x="3192" y="614"/>
                  </a:cubicBezTo>
                  <a:cubicBezTo>
                    <a:pt x="3070" y="462"/>
                    <a:pt x="2949" y="340"/>
                    <a:pt x="2797" y="249"/>
                  </a:cubicBezTo>
                  <a:cubicBezTo>
                    <a:pt x="2585" y="90"/>
                    <a:pt x="2349" y="0"/>
                    <a:pt x="2111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2" name="Google Shape;5992;p34"/>
            <p:cNvSpPr/>
            <p:nvPr/>
          </p:nvSpPr>
          <p:spPr>
            <a:xfrm>
              <a:off x="7270150" y="3539100"/>
              <a:ext cx="77550" cy="72200"/>
            </a:xfrm>
            <a:custGeom>
              <a:avLst/>
              <a:gdLst/>
              <a:ahLst/>
              <a:cxnLst/>
              <a:rect l="l" t="t" r="r" b="b"/>
              <a:pathLst>
                <a:path w="3102" h="2888" extrusionOk="0">
                  <a:moveTo>
                    <a:pt x="1673" y="0"/>
                  </a:moveTo>
                  <a:cubicBezTo>
                    <a:pt x="1369" y="0"/>
                    <a:pt x="1095" y="92"/>
                    <a:pt x="852" y="244"/>
                  </a:cubicBezTo>
                  <a:cubicBezTo>
                    <a:pt x="1" y="821"/>
                    <a:pt x="1" y="2067"/>
                    <a:pt x="852" y="2645"/>
                  </a:cubicBezTo>
                  <a:lnTo>
                    <a:pt x="822" y="2645"/>
                  </a:lnTo>
                  <a:cubicBezTo>
                    <a:pt x="1065" y="2797"/>
                    <a:pt x="1369" y="2888"/>
                    <a:pt x="1642" y="2888"/>
                  </a:cubicBezTo>
                  <a:cubicBezTo>
                    <a:pt x="2129" y="2888"/>
                    <a:pt x="2584" y="2645"/>
                    <a:pt x="2858" y="2250"/>
                  </a:cubicBezTo>
                  <a:cubicBezTo>
                    <a:pt x="2949" y="2098"/>
                    <a:pt x="3040" y="1915"/>
                    <a:pt x="3071" y="1733"/>
                  </a:cubicBezTo>
                  <a:cubicBezTo>
                    <a:pt x="3101" y="1551"/>
                    <a:pt x="3101" y="1338"/>
                    <a:pt x="3071" y="1155"/>
                  </a:cubicBezTo>
                  <a:cubicBezTo>
                    <a:pt x="3040" y="973"/>
                    <a:pt x="2949" y="791"/>
                    <a:pt x="2858" y="639"/>
                  </a:cubicBezTo>
                  <a:cubicBezTo>
                    <a:pt x="2767" y="487"/>
                    <a:pt x="2615" y="335"/>
                    <a:pt x="2463" y="244"/>
                  </a:cubicBezTo>
                  <a:cubicBezTo>
                    <a:pt x="2250" y="92"/>
                    <a:pt x="1946" y="0"/>
                    <a:pt x="167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3" name="Google Shape;5993;p34"/>
            <p:cNvSpPr/>
            <p:nvPr/>
          </p:nvSpPr>
          <p:spPr>
            <a:xfrm>
              <a:off x="6771675" y="470675"/>
              <a:ext cx="72975" cy="36475"/>
            </a:xfrm>
            <a:custGeom>
              <a:avLst/>
              <a:gdLst/>
              <a:ahLst/>
              <a:cxnLst/>
              <a:rect l="l" t="t" r="r" b="b"/>
              <a:pathLst>
                <a:path w="2919" h="1459" extrusionOk="0">
                  <a:moveTo>
                    <a:pt x="0" y="0"/>
                  </a:moveTo>
                  <a:cubicBezTo>
                    <a:pt x="0" y="790"/>
                    <a:pt x="639" y="1459"/>
                    <a:pt x="1459" y="1459"/>
                  </a:cubicBezTo>
                  <a:cubicBezTo>
                    <a:pt x="2250" y="1459"/>
                    <a:pt x="2918" y="790"/>
                    <a:pt x="2918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4" name="Google Shape;5994;p34"/>
            <p:cNvSpPr/>
            <p:nvPr/>
          </p:nvSpPr>
          <p:spPr>
            <a:xfrm>
              <a:off x="6435800" y="470675"/>
              <a:ext cx="72975" cy="36475"/>
            </a:xfrm>
            <a:custGeom>
              <a:avLst/>
              <a:gdLst/>
              <a:ahLst/>
              <a:cxnLst/>
              <a:rect l="l" t="t" r="r" b="b"/>
              <a:pathLst>
                <a:path w="2919" h="1459" extrusionOk="0">
                  <a:moveTo>
                    <a:pt x="0" y="0"/>
                  </a:moveTo>
                  <a:cubicBezTo>
                    <a:pt x="0" y="790"/>
                    <a:pt x="669" y="1459"/>
                    <a:pt x="1459" y="1459"/>
                  </a:cubicBezTo>
                  <a:cubicBezTo>
                    <a:pt x="2280" y="1459"/>
                    <a:pt x="2918" y="790"/>
                    <a:pt x="2918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5" name="Google Shape;5995;p34"/>
            <p:cNvSpPr/>
            <p:nvPr/>
          </p:nvSpPr>
          <p:spPr>
            <a:xfrm>
              <a:off x="7287625" y="4377250"/>
              <a:ext cx="60075" cy="69175"/>
            </a:xfrm>
            <a:custGeom>
              <a:avLst/>
              <a:gdLst/>
              <a:ahLst/>
              <a:cxnLst/>
              <a:rect l="l" t="t" r="r" b="b"/>
              <a:pathLst>
                <a:path w="2403" h="2767" extrusionOk="0">
                  <a:moveTo>
                    <a:pt x="943" y="1"/>
                  </a:moveTo>
                  <a:cubicBezTo>
                    <a:pt x="670" y="1"/>
                    <a:pt x="366" y="92"/>
                    <a:pt x="123" y="244"/>
                  </a:cubicBezTo>
                  <a:cubicBezTo>
                    <a:pt x="92" y="274"/>
                    <a:pt x="31" y="305"/>
                    <a:pt x="1" y="335"/>
                  </a:cubicBezTo>
                  <a:lnTo>
                    <a:pt x="1612" y="2767"/>
                  </a:lnTo>
                  <a:cubicBezTo>
                    <a:pt x="1642" y="2736"/>
                    <a:pt x="1703" y="2675"/>
                    <a:pt x="1764" y="2645"/>
                  </a:cubicBezTo>
                  <a:cubicBezTo>
                    <a:pt x="1916" y="2554"/>
                    <a:pt x="2037" y="2432"/>
                    <a:pt x="2159" y="2280"/>
                  </a:cubicBezTo>
                  <a:cubicBezTo>
                    <a:pt x="2250" y="2098"/>
                    <a:pt x="2341" y="1916"/>
                    <a:pt x="2372" y="1733"/>
                  </a:cubicBezTo>
                  <a:cubicBezTo>
                    <a:pt x="2402" y="1551"/>
                    <a:pt x="2402" y="1338"/>
                    <a:pt x="2372" y="1156"/>
                  </a:cubicBezTo>
                  <a:cubicBezTo>
                    <a:pt x="2341" y="973"/>
                    <a:pt x="2250" y="791"/>
                    <a:pt x="2159" y="639"/>
                  </a:cubicBezTo>
                  <a:cubicBezTo>
                    <a:pt x="1885" y="244"/>
                    <a:pt x="1430" y="1"/>
                    <a:pt x="943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6" name="Google Shape;5996;p34"/>
            <p:cNvSpPr/>
            <p:nvPr/>
          </p:nvSpPr>
          <p:spPr>
            <a:xfrm>
              <a:off x="7262550" y="518525"/>
              <a:ext cx="85150" cy="72225"/>
            </a:xfrm>
            <a:custGeom>
              <a:avLst/>
              <a:gdLst/>
              <a:ahLst/>
              <a:cxnLst/>
              <a:rect l="l" t="t" r="r" b="b"/>
              <a:pathLst>
                <a:path w="3406" h="2889" extrusionOk="0">
                  <a:moveTo>
                    <a:pt x="1946" y="1"/>
                  </a:moveTo>
                  <a:cubicBezTo>
                    <a:pt x="1" y="1"/>
                    <a:pt x="1" y="2889"/>
                    <a:pt x="1946" y="2889"/>
                  </a:cubicBezTo>
                  <a:cubicBezTo>
                    <a:pt x="2250" y="2889"/>
                    <a:pt x="2524" y="2797"/>
                    <a:pt x="2767" y="2645"/>
                  </a:cubicBezTo>
                  <a:cubicBezTo>
                    <a:pt x="3071" y="2433"/>
                    <a:pt x="3314" y="2098"/>
                    <a:pt x="3375" y="1733"/>
                  </a:cubicBezTo>
                  <a:cubicBezTo>
                    <a:pt x="3405" y="1642"/>
                    <a:pt x="3405" y="1551"/>
                    <a:pt x="3405" y="1430"/>
                  </a:cubicBezTo>
                  <a:cubicBezTo>
                    <a:pt x="3405" y="1338"/>
                    <a:pt x="3405" y="1247"/>
                    <a:pt x="3375" y="1156"/>
                  </a:cubicBezTo>
                  <a:cubicBezTo>
                    <a:pt x="3344" y="974"/>
                    <a:pt x="3253" y="791"/>
                    <a:pt x="3162" y="639"/>
                  </a:cubicBezTo>
                  <a:cubicBezTo>
                    <a:pt x="3040" y="487"/>
                    <a:pt x="2919" y="366"/>
                    <a:pt x="2767" y="244"/>
                  </a:cubicBezTo>
                  <a:cubicBezTo>
                    <a:pt x="2524" y="92"/>
                    <a:pt x="2250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7" name="Google Shape;5997;p34"/>
            <p:cNvSpPr/>
            <p:nvPr/>
          </p:nvSpPr>
          <p:spPr>
            <a:xfrm>
              <a:off x="6927450" y="2363550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61" y="2918"/>
                    <a:pt x="3861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8" name="Google Shape;5998;p34"/>
            <p:cNvSpPr/>
            <p:nvPr/>
          </p:nvSpPr>
          <p:spPr>
            <a:xfrm>
              <a:off x="7269400" y="2028425"/>
              <a:ext cx="78300" cy="72975"/>
            </a:xfrm>
            <a:custGeom>
              <a:avLst/>
              <a:gdLst/>
              <a:ahLst/>
              <a:cxnLst/>
              <a:rect l="l" t="t" r="r" b="b"/>
              <a:pathLst>
                <a:path w="3132" h="2919" extrusionOk="0">
                  <a:moveTo>
                    <a:pt x="1672" y="1"/>
                  </a:moveTo>
                  <a:cubicBezTo>
                    <a:pt x="1368" y="1"/>
                    <a:pt x="1095" y="92"/>
                    <a:pt x="852" y="244"/>
                  </a:cubicBezTo>
                  <a:cubicBezTo>
                    <a:pt x="0" y="822"/>
                    <a:pt x="0" y="2098"/>
                    <a:pt x="852" y="2676"/>
                  </a:cubicBezTo>
                  <a:cubicBezTo>
                    <a:pt x="1095" y="2828"/>
                    <a:pt x="1399" y="2919"/>
                    <a:pt x="1672" y="2919"/>
                  </a:cubicBezTo>
                  <a:cubicBezTo>
                    <a:pt x="1976" y="2919"/>
                    <a:pt x="2250" y="2828"/>
                    <a:pt x="2493" y="2676"/>
                  </a:cubicBezTo>
                  <a:cubicBezTo>
                    <a:pt x="2645" y="2554"/>
                    <a:pt x="2766" y="2433"/>
                    <a:pt x="2858" y="2281"/>
                  </a:cubicBezTo>
                  <a:cubicBezTo>
                    <a:pt x="2979" y="2129"/>
                    <a:pt x="3040" y="1946"/>
                    <a:pt x="3101" y="1764"/>
                  </a:cubicBezTo>
                  <a:cubicBezTo>
                    <a:pt x="3131" y="1551"/>
                    <a:pt x="3131" y="1369"/>
                    <a:pt x="3101" y="1186"/>
                  </a:cubicBezTo>
                  <a:cubicBezTo>
                    <a:pt x="3040" y="974"/>
                    <a:pt x="2979" y="822"/>
                    <a:pt x="2858" y="639"/>
                  </a:cubicBezTo>
                  <a:cubicBezTo>
                    <a:pt x="2584" y="244"/>
                    <a:pt x="2159" y="1"/>
                    <a:pt x="1672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9" name="Google Shape;5999;p34"/>
            <p:cNvSpPr/>
            <p:nvPr/>
          </p:nvSpPr>
          <p:spPr>
            <a:xfrm>
              <a:off x="7261800" y="2364300"/>
              <a:ext cx="85900" cy="72225"/>
            </a:xfrm>
            <a:custGeom>
              <a:avLst/>
              <a:gdLst/>
              <a:ahLst/>
              <a:cxnLst/>
              <a:rect l="l" t="t" r="r" b="b"/>
              <a:pathLst>
                <a:path w="3436" h="2889" extrusionOk="0">
                  <a:moveTo>
                    <a:pt x="2007" y="1"/>
                  </a:moveTo>
                  <a:cubicBezTo>
                    <a:pt x="578" y="1"/>
                    <a:pt x="0" y="1855"/>
                    <a:pt x="1186" y="2645"/>
                  </a:cubicBezTo>
                  <a:lnTo>
                    <a:pt x="1156" y="2645"/>
                  </a:lnTo>
                  <a:cubicBezTo>
                    <a:pt x="1399" y="2797"/>
                    <a:pt x="1703" y="2888"/>
                    <a:pt x="1976" y="2888"/>
                  </a:cubicBezTo>
                  <a:cubicBezTo>
                    <a:pt x="2280" y="2888"/>
                    <a:pt x="2554" y="2797"/>
                    <a:pt x="2797" y="2645"/>
                  </a:cubicBezTo>
                  <a:cubicBezTo>
                    <a:pt x="3101" y="2432"/>
                    <a:pt x="3344" y="2098"/>
                    <a:pt x="3405" y="1733"/>
                  </a:cubicBezTo>
                  <a:cubicBezTo>
                    <a:pt x="3435" y="1642"/>
                    <a:pt x="3435" y="1521"/>
                    <a:pt x="3435" y="1429"/>
                  </a:cubicBezTo>
                  <a:cubicBezTo>
                    <a:pt x="3435" y="1338"/>
                    <a:pt x="3435" y="1247"/>
                    <a:pt x="3405" y="1156"/>
                  </a:cubicBezTo>
                  <a:cubicBezTo>
                    <a:pt x="3374" y="943"/>
                    <a:pt x="3283" y="791"/>
                    <a:pt x="3192" y="609"/>
                  </a:cubicBezTo>
                  <a:cubicBezTo>
                    <a:pt x="3070" y="457"/>
                    <a:pt x="2949" y="335"/>
                    <a:pt x="2797" y="244"/>
                  </a:cubicBezTo>
                  <a:cubicBezTo>
                    <a:pt x="2554" y="92"/>
                    <a:pt x="2280" y="1"/>
                    <a:pt x="200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0" name="Google Shape;6000;p34"/>
            <p:cNvSpPr/>
            <p:nvPr/>
          </p:nvSpPr>
          <p:spPr>
            <a:xfrm>
              <a:off x="7261800" y="2196375"/>
              <a:ext cx="85900" cy="72200"/>
            </a:xfrm>
            <a:custGeom>
              <a:avLst/>
              <a:gdLst/>
              <a:ahLst/>
              <a:cxnLst/>
              <a:rect l="l" t="t" r="r" b="b"/>
              <a:pathLst>
                <a:path w="3436" h="2888" extrusionOk="0">
                  <a:moveTo>
                    <a:pt x="2007" y="0"/>
                  </a:moveTo>
                  <a:cubicBezTo>
                    <a:pt x="578" y="0"/>
                    <a:pt x="0" y="1854"/>
                    <a:pt x="1186" y="2645"/>
                  </a:cubicBezTo>
                  <a:lnTo>
                    <a:pt x="1156" y="2645"/>
                  </a:lnTo>
                  <a:cubicBezTo>
                    <a:pt x="1399" y="2797"/>
                    <a:pt x="1703" y="2888"/>
                    <a:pt x="1976" y="2888"/>
                  </a:cubicBezTo>
                  <a:cubicBezTo>
                    <a:pt x="2463" y="2888"/>
                    <a:pt x="2918" y="2645"/>
                    <a:pt x="3192" y="2250"/>
                  </a:cubicBezTo>
                  <a:cubicBezTo>
                    <a:pt x="3283" y="2098"/>
                    <a:pt x="3374" y="1915"/>
                    <a:pt x="3405" y="1733"/>
                  </a:cubicBezTo>
                  <a:cubicBezTo>
                    <a:pt x="3435" y="1642"/>
                    <a:pt x="3435" y="1551"/>
                    <a:pt x="3435" y="1429"/>
                  </a:cubicBezTo>
                  <a:cubicBezTo>
                    <a:pt x="3435" y="1338"/>
                    <a:pt x="3435" y="1247"/>
                    <a:pt x="3405" y="1155"/>
                  </a:cubicBezTo>
                  <a:cubicBezTo>
                    <a:pt x="3374" y="973"/>
                    <a:pt x="3283" y="791"/>
                    <a:pt x="3192" y="608"/>
                  </a:cubicBezTo>
                  <a:cubicBezTo>
                    <a:pt x="3101" y="487"/>
                    <a:pt x="2949" y="335"/>
                    <a:pt x="2797" y="244"/>
                  </a:cubicBezTo>
                  <a:cubicBezTo>
                    <a:pt x="2554" y="92"/>
                    <a:pt x="2280" y="0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1" name="Google Shape;6001;p34"/>
            <p:cNvSpPr/>
            <p:nvPr/>
          </p:nvSpPr>
          <p:spPr>
            <a:xfrm>
              <a:off x="7261050" y="1861250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2006" y="1"/>
                  </a:moveTo>
                  <a:cubicBezTo>
                    <a:pt x="578" y="1"/>
                    <a:pt x="0" y="1855"/>
                    <a:pt x="1186" y="2645"/>
                  </a:cubicBezTo>
                  <a:cubicBezTo>
                    <a:pt x="1429" y="2797"/>
                    <a:pt x="1733" y="2888"/>
                    <a:pt x="2006" y="2888"/>
                  </a:cubicBezTo>
                  <a:cubicBezTo>
                    <a:pt x="2310" y="2888"/>
                    <a:pt x="2584" y="2797"/>
                    <a:pt x="2827" y="2645"/>
                  </a:cubicBezTo>
                  <a:cubicBezTo>
                    <a:pt x="2979" y="2524"/>
                    <a:pt x="3100" y="2402"/>
                    <a:pt x="3192" y="2250"/>
                  </a:cubicBezTo>
                  <a:cubicBezTo>
                    <a:pt x="3313" y="2098"/>
                    <a:pt x="3374" y="1916"/>
                    <a:pt x="3435" y="1733"/>
                  </a:cubicBezTo>
                  <a:cubicBezTo>
                    <a:pt x="3435" y="1642"/>
                    <a:pt x="3465" y="1521"/>
                    <a:pt x="3465" y="1429"/>
                  </a:cubicBezTo>
                  <a:cubicBezTo>
                    <a:pt x="3465" y="1338"/>
                    <a:pt x="3435" y="1247"/>
                    <a:pt x="3435" y="1156"/>
                  </a:cubicBezTo>
                  <a:cubicBezTo>
                    <a:pt x="3374" y="974"/>
                    <a:pt x="3313" y="791"/>
                    <a:pt x="3192" y="609"/>
                  </a:cubicBezTo>
                  <a:cubicBezTo>
                    <a:pt x="3100" y="487"/>
                    <a:pt x="2979" y="335"/>
                    <a:pt x="2827" y="244"/>
                  </a:cubicBezTo>
                  <a:cubicBezTo>
                    <a:pt x="2584" y="92"/>
                    <a:pt x="2310" y="1"/>
                    <a:pt x="200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2" name="Google Shape;6002;p34"/>
            <p:cNvSpPr/>
            <p:nvPr/>
          </p:nvSpPr>
          <p:spPr>
            <a:xfrm>
              <a:off x="7261050" y="2699425"/>
              <a:ext cx="86650" cy="72975"/>
            </a:xfrm>
            <a:custGeom>
              <a:avLst/>
              <a:gdLst/>
              <a:ahLst/>
              <a:cxnLst/>
              <a:rect l="l" t="t" r="r" b="b"/>
              <a:pathLst>
                <a:path w="3466" h="2919" extrusionOk="0">
                  <a:moveTo>
                    <a:pt x="2006" y="0"/>
                  </a:moveTo>
                  <a:cubicBezTo>
                    <a:pt x="578" y="0"/>
                    <a:pt x="0" y="1854"/>
                    <a:pt x="1186" y="2675"/>
                  </a:cubicBezTo>
                  <a:cubicBezTo>
                    <a:pt x="1429" y="2827"/>
                    <a:pt x="1733" y="2918"/>
                    <a:pt x="2006" y="2918"/>
                  </a:cubicBezTo>
                  <a:cubicBezTo>
                    <a:pt x="2310" y="2918"/>
                    <a:pt x="2584" y="2827"/>
                    <a:pt x="2827" y="2675"/>
                  </a:cubicBezTo>
                  <a:cubicBezTo>
                    <a:pt x="2979" y="2553"/>
                    <a:pt x="3100" y="2432"/>
                    <a:pt x="3192" y="2280"/>
                  </a:cubicBezTo>
                  <a:cubicBezTo>
                    <a:pt x="3313" y="2128"/>
                    <a:pt x="3374" y="1946"/>
                    <a:pt x="3435" y="1763"/>
                  </a:cubicBezTo>
                  <a:cubicBezTo>
                    <a:pt x="3435" y="1672"/>
                    <a:pt x="3465" y="1550"/>
                    <a:pt x="3465" y="1459"/>
                  </a:cubicBezTo>
                  <a:cubicBezTo>
                    <a:pt x="3465" y="1368"/>
                    <a:pt x="3435" y="1277"/>
                    <a:pt x="3435" y="1186"/>
                  </a:cubicBezTo>
                  <a:cubicBezTo>
                    <a:pt x="3344" y="791"/>
                    <a:pt x="3131" y="487"/>
                    <a:pt x="2797" y="243"/>
                  </a:cubicBezTo>
                  <a:cubicBezTo>
                    <a:pt x="2553" y="91"/>
                    <a:pt x="2280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3" name="Google Shape;6003;p34"/>
            <p:cNvSpPr/>
            <p:nvPr/>
          </p:nvSpPr>
          <p:spPr>
            <a:xfrm>
              <a:off x="7269400" y="3035300"/>
              <a:ext cx="78300" cy="72975"/>
            </a:xfrm>
            <a:custGeom>
              <a:avLst/>
              <a:gdLst/>
              <a:ahLst/>
              <a:cxnLst/>
              <a:rect l="l" t="t" r="r" b="b"/>
              <a:pathLst>
                <a:path w="3132" h="2919" extrusionOk="0">
                  <a:moveTo>
                    <a:pt x="1672" y="0"/>
                  </a:moveTo>
                  <a:cubicBezTo>
                    <a:pt x="1399" y="0"/>
                    <a:pt x="1095" y="91"/>
                    <a:pt x="852" y="243"/>
                  </a:cubicBezTo>
                  <a:cubicBezTo>
                    <a:pt x="0" y="821"/>
                    <a:pt x="0" y="2097"/>
                    <a:pt x="852" y="2675"/>
                  </a:cubicBezTo>
                  <a:cubicBezTo>
                    <a:pt x="1095" y="2827"/>
                    <a:pt x="1399" y="2918"/>
                    <a:pt x="1672" y="2918"/>
                  </a:cubicBezTo>
                  <a:cubicBezTo>
                    <a:pt x="2159" y="2918"/>
                    <a:pt x="2614" y="2675"/>
                    <a:pt x="2888" y="2280"/>
                  </a:cubicBezTo>
                  <a:cubicBezTo>
                    <a:pt x="2979" y="2097"/>
                    <a:pt x="3070" y="1945"/>
                    <a:pt x="3101" y="1763"/>
                  </a:cubicBezTo>
                  <a:cubicBezTo>
                    <a:pt x="3131" y="1550"/>
                    <a:pt x="3131" y="1368"/>
                    <a:pt x="3101" y="1155"/>
                  </a:cubicBezTo>
                  <a:cubicBezTo>
                    <a:pt x="3070" y="973"/>
                    <a:pt x="2979" y="790"/>
                    <a:pt x="2888" y="638"/>
                  </a:cubicBezTo>
                  <a:cubicBezTo>
                    <a:pt x="2614" y="243"/>
                    <a:pt x="2159" y="0"/>
                    <a:pt x="167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4" name="Google Shape;6004;p34"/>
            <p:cNvSpPr/>
            <p:nvPr/>
          </p:nvSpPr>
          <p:spPr>
            <a:xfrm>
              <a:off x="7269400" y="2532250"/>
              <a:ext cx="78300" cy="72200"/>
            </a:xfrm>
            <a:custGeom>
              <a:avLst/>
              <a:gdLst/>
              <a:ahLst/>
              <a:cxnLst/>
              <a:rect l="l" t="t" r="r" b="b"/>
              <a:pathLst>
                <a:path w="3132" h="2888" extrusionOk="0">
                  <a:moveTo>
                    <a:pt x="1672" y="0"/>
                  </a:moveTo>
                  <a:cubicBezTo>
                    <a:pt x="1368" y="0"/>
                    <a:pt x="1095" y="91"/>
                    <a:pt x="852" y="243"/>
                  </a:cubicBezTo>
                  <a:cubicBezTo>
                    <a:pt x="0" y="821"/>
                    <a:pt x="0" y="2067"/>
                    <a:pt x="852" y="2645"/>
                  </a:cubicBezTo>
                  <a:cubicBezTo>
                    <a:pt x="1095" y="2797"/>
                    <a:pt x="1399" y="2888"/>
                    <a:pt x="1672" y="2888"/>
                  </a:cubicBezTo>
                  <a:cubicBezTo>
                    <a:pt x="1976" y="2888"/>
                    <a:pt x="2250" y="2797"/>
                    <a:pt x="2493" y="2645"/>
                  </a:cubicBezTo>
                  <a:cubicBezTo>
                    <a:pt x="2645" y="2553"/>
                    <a:pt x="2766" y="2401"/>
                    <a:pt x="2858" y="2280"/>
                  </a:cubicBezTo>
                  <a:cubicBezTo>
                    <a:pt x="2979" y="2097"/>
                    <a:pt x="3040" y="1915"/>
                    <a:pt x="3101" y="1733"/>
                  </a:cubicBezTo>
                  <a:cubicBezTo>
                    <a:pt x="3131" y="1550"/>
                    <a:pt x="3131" y="1338"/>
                    <a:pt x="3101" y="1155"/>
                  </a:cubicBezTo>
                  <a:cubicBezTo>
                    <a:pt x="3040" y="973"/>
                    <a:pt x="2979" y="790"/>
                    <a:pt x="2858" y="639"/>
                  </a:cubicBezTo>
                  <a:cubicBezTo>
                    <a:pt x="2584" y="243"/>
                    <a:pt x="2159" y="0"/>
                    <a:pt x="167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5" name="Google Shape;6005;p34"/>
            <p:cNvSpPr/>
            <p:nvPr/>
          </p:nvSpPr>
          <p:spPr>
            <a:xfrm>
              <a:off x="7261800" y="2867350"/>
              <a:ext cx="85900" cy="72225"/>
            </a:xfrm>
            <a:custGeom>
              <a:avLst/>
              <a:gdLst/>
              <a:ahLst/>
              <a:cxnLst/>
              <a:rect l="l" t="t" r="r" b="b"/>
              <a:pathLst>
                <a:path w="3436" h="2889" extrusionOk="0">
                  <a:moveTo>
                    <a:pt x="2007" y="1"/>
                  </a:moveTo>
                  <a:cubicBezTo>
                    <a:pt x="578" y="1"/>
                    <a:pt x="0" y="1855"/>
                    <a:pt x="1186" y="2675"/>
                  </a:cubicBezTo>
                  <a:lnTo>
                    <a:pt x="1156" y="2645"/>
                  </a:lnTo>
                  <a:lnTo>
                    <a:pt x="1156" y="2645"/>
                  </a:lnTo>
                  <a:cubicBezTo>
                    <a:pt x="1399" y="2827"/>
                    <a:pt x="1703" y="2888"/>
                    <a:pt x="1976" y="2888"/>
                  </a:cubicBezTo>
                  <a:cubicBezTo>
                    <a:pt x="2280" y="2888"/>
                    <a:pt x="2554" y="2827"/>
                    <a:pt x="2797" y="2645"/>
                  </a:cubicBezTo>
                  <a:cubicBezTo>
                    <a:pt x="3101" y="2432"/>
                    <a:pt x="3344" y="2098"/>
                    <a:pt x="3405" y="1733"/>
                  </a:cubicBezTo>
                  <a:cubicBezTo>
                    <a:pt x="3435" y="1642"/>
                    <a:pt x="3435" y="1551"/>
                    <a:pt x="3435" y="1460"/>
                  </a:cubicBezTo>
                  <a:cubicBezTo>
                    <a:pt x="3435" y="1338"/>
                    <a:pt x="3435" y="1247"/>
                    <a:pt x="3405" y="1156"/>
                  </a:cubicBezTo>
                  <a:cubicBezTo>
                    <a:pt x="3374" y="973"/>
                    <a:pt x="3283" y="791"/>
                    <a:pt x="3192" y="639"/>
                  </a:cubicBezTo>
                  <a:cubicBezTo>
                    <a:pt x="3070" y="487"/>
                    <a:pt x="2949" y="365"/>
                    <a:pt x="2797" y="244"/>
                  </a:cubicBezTo>
                  <a:cubicBezTo>
                    <a:pt x="2554" y="92"/>
                    <a:pt x="2280" y="1"/>
                    <a:pt x="200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6" name="Google Shape;6006;p34"/>
            <p:cNvSpPr/>
            <p:nvPr/>
          </p:nvSpPr>
          <p:spPr>
            <a:xfrm>
              <a:off x="7261050" y="3203225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2006" y="0"/>
                  </a:moveTo>
                  <a:cubicBezTo>
                    <a:pt x="578" y="0"/>
                    <a:pt x="0" y="1855"/>
                    <a:pt x="1186" y="2645"/>
                  </a:cubicBezTo>
                  <a:cubicBezTo>
                    <a:pt x="1429" y="2797"/>
                    <a:pt x="1733" y="2888"/>
                    <a:pt x="2006" y="2888"/>
                  </a:cubicBezTo>
                  <a:cubicBezTo>
                    <a:pt x="2310" y="2888"/>
                    <a:pt x="2584" y="2797"/>
                    <a:pt x="2827" y="2645"/>
                  </a:cubicBezTo>
                  <a:cubicBezTo>
                    <a:pt x="2979" y="2523"/>
                    <a:pt x="3100" y="2402"/>
                    <a:pt x="3192" y="2250"/>
                  </a:cubicBezTo>
                  <a:cubicBezTo>
                    <a:pt x="3313" y="2098"/>
                    <a:pt x="3374" y="1915"/>
                    <a:pt x="3435" y="1733"/>
                  </a:cubicBezTo>
                  <a:cubicBezTo>
                    <a:pt x="3435" y="1642"/>
                    <a:pt x="3465" y="1551"/>
                    <a:pt x="3465" y="1459"/>
                  </a:cubicBezTo>
                  <a:cubicBezTo>
                    <a:pt x="3465" y="1338"/>
                    <a:pt x="3435" y="1247"/>
                    <a:pt x="3435" y="1156"/>
                  </a:cubicBezTo>
                  <a:cubicBezTo>
                    <a:pt x="3344" y="791"/>
                    <a:pt x="3131" y="456"/>
                    <a:pt x="2797" y="244"/>
                  </a:cubicBezTo>
                  <a:cubicBezTo>
                    <a:pt x="2553" y="92"/>
                    <a:pt x="2280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7" name="Google Shape;6007;p34"/>
            <p:cNvSpPr/>
            <p:nvPr/>
          </p:nvSpPr>
          <p:spPr>
            <a:xfrm>
              <a:off x="6927450" y="2867350"/>
              <a:ext cx="96525" cy="72225"/>
            </a:xfrm>
            <a:custGeom>
              <a:avLst/>
              <a:gdLst/>
              <a:ahLst/>
              <a:cxnLst/>
              <a:rect l="l" t="t" r="r" b="b"/>
              <a:pathLst>
                <a:path w="3861" h="2889" extrusionOk="0">
                  <a:moveTo>
                    <a:pt x="1946" y="1"/>
                  </a:moveTo>
                  <a:cubicBezTo>
                    <a:pt x="0" y="1"/>
                    <a:pt x="0" y="2888"/>
                    <a:pt x="1946" y="2888"/>
                  </a:cubicBezTo>
                  <a:cubicBezTo>
                    <a:pt x="3861" y="2888"/>
                    <a:pt x="386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8" name="Google Shape;6008;p34"/>
            <p:cNvSpPr/>
            <p:nvPr/>
          </p:nvSpPr>
          <p:spPr>
            <a:xfrm>
              <a:off x="7094625" y="3621925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3" y="2493"/>
                  </a:cubicBezTo>
                  <a:cubicBezTo>
                    <a:pt x="1238" y="2788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59"/>
                  </a:cubicBezTo>
                  <a:cubicBezTo>
                    <a:pt x="3405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9" name="Google Shape;6009;p34"/>
            <p:cNvSpPr/>
            <p:nvPr/>
          </p:nvSpPr>
          <p:spPr>
            <a:xfrm>
              <a:off x="7094625" y="378985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3" y="2493"/>
                  </a:cubicBezTo>
                  <a:cubicBezTo>
                    <a:pt x="1238" y="2789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60"/>
                  </a:cubicBezTo>
                  <a:cubicBezTo>
                    <a:pt x="3405" y="63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0" name="Google Shape;6010;p34"/>
            <p:cNvSpPr/>
            <p:nvPr/>
          </p:nvSpPr>
          <p:spPr>
            <a:xfrm>
              <a:off x="7094625" y="395780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50"/>
                    <a:pt x="912" y="2493"/>
                  </a:cubicBezTo>
                  <a:cubicBezTo>
                    <a:pt x="1218" y="2788"/>
                    <a:pt x="1587" y="2921"/>
                    <a:pt x="1946" y="2921"/>
                  </a:cubicBezTo>
                  <a:cubicBezTo>
                    <a:pt x="2696" y="2921"/>
                    <a:pt x="3405" y="2343"/>
                    <a:pt x="3405" y="1459"/>
                  </a:cubicBezTo>
                  <a:cubicBezTo>
                    <a:pt x="3405" y="63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1" name="Google Shape;6011;p34"/>
            <p:cNvSpPr/>
            <p:nvPr/>
          </p:nvSpPr>
          <p:spPr>
            <a:xfrm>
              <a:off x="6616650" y="3370400"/>
              <a:ext cx="60050" cy="69175"/>
            </a:xfrm>
            <a:custGeom>
              <a:avLst/>
              <a:gdLst/>
              <a:ahLst/>
              <a:cxnLst/>
              <a:rect l="l" t="t" r="r" b="b"/>
              <a:pathLst>
                <a:path w="2402" h="2767" extrusionOk="0">
                  <a:moveTo>
                    <a:pt x="943" y="1"/>
                  </a:moveTo>
                  <a:cubicBezTo>
                    <a:pt x="639" y="1"/>
                    <a:pt x="365" y="92"/>
                    <a:pt x="122" y="244"/>
                  </a:cubicBezTo>
                  <a:cubicBezTo>
                    <a:pt x="92" y="274"/>
                    <a:pt x="31" y="304"/>
                    <a:pt x="1" y="365"/>
                  </a:cubicBezTo>
                  <a:lnTo>
                    <a:pt x="1612" y="2767"/>
                  </a:lnTo>
                  <a:cubicBezTo>
                    <a:pt x="2098" y="2493"/>
                    <a:pt x="2402" y="2007"/>
                    <a:pt x="2402" y="1460"/>
                  </a:cubicBezTo>
                  <a:cubicBezTo>
                    <a:pt x="2402" y="639"/>
                    <a:pt x="1733" y="1"/>
                    <a:pt x="943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2" name="Google Shape;6012;p34"/>
            <p:cNvSpPr/>
            <p:nvPr/>
          </p:nvSpPr>
          <p:spPr>
            <a:xfrm>
              <a:off x="6784575" y="3622025"/>
              <a:ext cx="60075" cy="69075"/>
            </a:xfrm>
            <a:custGeom>
              <a:avLst/>
              <a:gdLst/>
              <a:ahLst/>
              <a:cxnLst/>
              <a:rect l="l" t="t" r="r" b="b"/>
              <a:pathLst>
                <a:path w="2403" h="2763" extrusionOk="0">
                  <a:moveTo>
                    <a:pt x="947" y="0"/>
                  </a:moveTo>
                  <a:cubicBezTo>
                    <a:pt x="621" y="0"/>
                    <a:pt x="287" y="112"/>
                    <a:pt x="1" y="361"/>
                  </a:cubicBezTo>
                  <a:lnTo>
                    <a:pt x="1582" y="2762"/>
                  </a:lnTo>
                  <a:cubicBezTo>
                    <a:pt x="2068" y="2519"/>
                    <a:pt x="2402" y="2003"/>
                    <a:pt x="2402" y="1455"/>
                  </a:cubicBezTo>
                  <a:cubicBezTo>
                    <a:pt x="2402" y="588"/>
                    <a:pt x="1695" y="0"/>
                    <a:pt x="94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3" name="Google Shape;6013;p34"/>
            <p:cNvSpPr/>
            <p:nvPr/>
          </p:nvSpPr>
          <p:spPr>
            <a:xfrm>
              <a:off x="6590050" y="3202475"/>
              <a:ext cx="98825" cy="72975"/>
            </a:xfrm>
            <a:custGeom>
              <a:avLst/>
              <a:gdLst/>
              <a:ahLst/>
              <a:cxnLst/>
              <a:rect l="l" t="t" r="r" b="b"/>
              <a:pathLst>
                <a:path w="3953" h="2919" extrusionOk="0">
                  <a:moveTo>
                    <a:pt x="2007" y="0"/>
                  </a:moveTo>
                  <a:cubicBezTo>
                    <a:pt x="578" y="0"/>
                    <a:pt x="1" y="1854"/>
                    <a:pt x="1186" y="2675"/>
                  </a:cubicBezTo>
                  <a:cubicBezTo>
                    <a:pt x="1429" y="2827"/>
                    <a:pt x="1703" y="2918"/>
                    <a:pt x="2007" y="2918"/>
                  </a:cubicBezTo>
                  <a:cubicBezTo>
                    <a:pt x="3952" y="2918"/>
                    <a:pt x="3952" y="0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4" name="Google Shape;6014;p34"/>
            <p:cNvSpPr/>
            <p:nvPr/>
          </p:nvSpPr>
          <p:spPr>
            <a:xfrm>
              <a:off x="7094625" y="278300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3" y="2493"/>
                  </a:cubicBezTo>
                  <a:cubicBezTo>
                    <a:pt x="1238" y="2789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60"/>
                  </a:cubicBezTo>
                  <a:cubicBezTo>
                    <a:pt x="3405" y="66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5" name="Google Shape;6015;p34"/>
            <p:cNvSpPr/>
            <p:nvPr/>
          </p:nvSpPr>
          <p:spPr>
            <a:xfrm>
              <a:off x="7094625" y="295095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3" y="2493"/>
                  </a:cubicBezTo>
                  <a:cubicBezTo>
                    <a:pt x="1238" y="2788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59"/>
                  </a:cubicBezTo>
                  <a:cubicBezTo>
                    <a:pt x="3405" y="638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6" name="Google Shape;6016;p34"/>
            <p:cNvSpPr/>
            <p:nvPr/>
          </p:nvSpPr>
          <p:spPr>
            <a:xfrm>
              <a:off x="7094625" y="3286825"/>
              <a:ext cx="85125" cy="72600"/>
            </a:xfrm>
            <a:custGeom>
              <a:avLst/>
              <a:gdLst/>
              <a:ahLst/>
              <a:cxnLst/>
              <a:rect l="l" t="t" r="r" b="b"/>
              <a:pathLst>
                <a:path w="3405" h="2904" extrusionOk="0">
                  <a:moveTo>
                    <a:pt x="1976" y="0"/>
                  </a:moveTo>
                  <a:cubicBezTo>
                    <a:pt x="669" y="0"/>
                    <a:pt x="0" y="1550"/>
                    <a:pt x="943" y="2462"/>
                  </a:cubicBezTo>
                  <a:cubicBezTo>
                    <a:pt x="1238" y="2768"/>
                    <a:pt x="1601" y="2904"/>
                    <a:pt x="1956" y="2904"/>
                  </a:cubicBezTo>
                  <a:cubicBezTo>
                    <a:pt x="2697" y="2904"/>
                    <a:pt x="3405" y="2312"/>
                    <a:pt x="3405" y="1429"/>
                  </a:cubicBezTo>
                  <a:cubicBezTo>
                    <a:pt x="3405" y="638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7" name="Google Shape;6017;p34"/>
            <p:cNvSpPr/>
            <p:nvPr/>
          </p:nvSpPr>
          <p:spPr>
            <a:xfrm>
              <a:off x="7106025" y="3456275"/>
              <a:ext cx="75250" cy="72975"/>
            </a:xfrm>
            <a:custGeom>
              <a:avLst/>
              <a:gdLst/>
              <a:ahLst/>
              <a:cxnLst/>
              <a:rect l="l" t="t" r="r" b="b"/>
              <a:pathLst>
                <a:path w="3010" h="2919" extrusionOk="0">
                  <a:moveTo>
                    <a:pt x="1490" y="0"/>
                  </a:moveTo>
                  <a:cubicBezTo>
                    <a:pt x="783" y="0"/>
                    <a:pt x="76" y="456"/>
                    <a:pt x="31" y="1368"/>
                  </a:cubicBezTo>
                  <a:cubicBezTo>
                    <a:pt x="0" y="2219"/>
                    <a:pt x="669" y="2918"/>
                    <a:pt x="1490" y="2918"/>
                  </a:cubicBezTo>
                  <a:cubicBezTo>
                    <a:pt x="2341" y="2918"/>
                    <a:pt x="3010" y="2219"/>
                    <a:pt x="2949" y="1368"/>
                  </a:cubicBezTo>
                  <a:cubicBezTo>
                    <a:pt x="2903" y="456"/>
                    <a:pt x="2196" y="0"/>
                    <a:pt x="1490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8" name="Google Shape;6018;p34"/>
            <p:cNvSpPr/>
            <p:nvPr/>
          </p:nvSpPr>
          <p:spPr>
            <a:xfrm>
              <a:off x="7093875" y="3118875"/>
              <a:ext cx="86650" cy="72650"/>
            </a:xfrm>
            <a:custGeom>
              <a:avLst/>
              <a:gdLst/>
              <a:ahLst/>
              <a:cxnLst/>
              <a:rect l="l" t="t" r="r" b="b"/>
              <a:pathLst>
                <a:path w="3466" h="2906" extrusionOk="0">
                  <a:moveTo>
                    <a:pt x="2006" y="1"/>
                  </a:moveTo>
                  <a:cubicBezTo>
                    <a:pt x="547" y="1"/>
                    <a:pt x="0" y="1855"/>
                    <a:pt x="1185" y="2645"/>
                  </a:cubicBezTo>
                  <a:cubicBezTo>
                    <a:pt x="1438" y="2825"/>
                    <a:pt x="1720" y="2905"/>
                    <a:pt x="1996" y="2905"/>
                  </a:cubicBezTo>
                  <a:cubicBezTo>
                    <a:pt x="2749" y="2905"/>
                    <a:pt x="3465" y="2305"/>
                    <a:pt x="3465" y="1460"/>
                  </a:cubicBezTo>
                  <a:cubicBezTo>
                    <a:pt x="3465" y="639"/>
                    <a:pt x="2796" y="1"/>
                    <a:pt x="200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9" name="Google Shape;6019;p34"/>
            <p:cNvSpPr/>
            <p:nvPr/>
          </p:nvSpPr>
          <p:spPr>
            <a:xfrm>
              <a:off x="6590050" y="1525250"/>
              <a:ext cx="98825" cy="72350"/>
            </a:xfrm>
            <a:custGeom>
              <a:avLst/>
              <a:gdLst/>
              <a:ahLst/>
              <a:cxnLst/>
              <a:rect l="l" t="t" r="r" b="b"/>
              <a:pathLst>
                <a:path w="3953" h="2894" extrusionOk="0">
                  <a:moveTo>
                    <a:pt x="1892" y="0"/>
                  </a:moveTo>
                  <a:cubicBezTo>
                    <a:pt x="1634" y="0"/>
                    <a:pt x="1398" y="90"/>
                    <a:pt x="1186" y="249"/>
                  </a:cubicBezTo>
                  <a:cubicBezTo>
                    <a:pt x="1" y="1040"/>
                    <a:pt x="578" y="2894"/>
                    <a:pt x="2007" y="2894"/>
                  </a:cubicBezTo>
                  <a:cubicBezTo>
                    <a:pt x="3952" y="2894"/>
                    <a:pt x="3952" y="6"/>
                    <a:pt x="2007" y="6"/>
                  </a:cubicBezTo>
                  <a:cubicBezTo>
                    <a:pt x="1968" y="2"/>
                    <a:pt x="1930" y="0"/>
                    <a:pt x="189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0" name="Google Shape;6020;p34"/>
            <p:cNvSpPr/>
            <p:nvPr/>
          </p:nvSpPr>
          <p:spPr>
            <a:xfrm>
              <a:off x="6590050" y="1692575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2007" y="0"/>
                  </a:moveTo>
                  <a:cubicBezTo>
                    <a:pt x="578" y="0"/>
                    <a:pt x="1" y="1854"/>
                    <a:pt x="1186" y="2645"/>
                  </a:cubicBezTo>
                  <a:cubicBezTo>
                    <a:pt x="1429" y="2827"/>
                    <a:pt x="1703" y="2918"/>
                    <a:pt x="2007" y="2918"/>
                  </a:cubicBezTo>
                  <a:cubicBezTo>
                    <a:pt x="3861" y="2827"/>
                    <a:pt x="3861" y="91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1" name="Google Shape;6021;p34"/>
            <p:cNvSpPr/>
            <p:nvPr/>
          </p:nvSpPr>
          <p:spPr>
            <a:xfrm>
              <a:off x="6591575" y="1357450"/>
              <a:ext cx="97300" cy="72225"/>
            </a:xfrm>
            <a:custGeom>
              <a:avLst/>
              <a:gdLst/>
              <a:ahLst/>
              <a:cxnLst/>
              <a:rect l="l" t="t" r="r" b="b"/>
              <a:pathLst>
                <a:path w="3892" h="2889" extrusionOk="0">
                  <a:moveTo>
                    <a:pt x="1916" y="0"/>
                  </a:moveTo>
                  <a:cubicBezTo>
                    <a:pt x="1" y="0"/>
                    <a:pt x="11" y="2888"/>
                    <a:pt x="1946" y="2888"/>
                  </a:cubicBezTo>
                  <a:cubicBezTo>
                    <a:pt x="3891" y="2888"/>
                    <a:pt x="3891" y="1"/>
                    <a:pt x="1946" y="1"/>
                  </a:cubicBezTo>
                  <a:cubicBezTo>
                    <a:pt x="1936" y="0"/>
                    <a:pt x="1926" y="0"/>
                    <a:pt x="191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2" name="Google Shape;6022;p34"/>
            <p:cNvSpPr/>
            <p:nvPr/>
          </p:nvSpPr>
          <p:spPr>
            <a:xfrm>
              <a:off x="6591575" y="1860500"/>
              <a:ext cx="97300" cy="72975"/>
            </a:xfrm>
            <a:custGeom>
              <a:avLst/>
              <a:gdLst/>
              <a:ahLst/>
              <a:cxnLst/>
              <a:rect l="l" t="t" r="r" b="b"/>
              <a:pathLst>
                <a:path w="3892" h="2919" extrusionOk="0">
                  <a:moveTo>
                    <a:pt x="1946" y="1"/>
                  </a:moveTo>
                  <a:cubicBezTo>
                    <a:pt x="0" y="1"/>
                    <a:pt x="0" y="2918"/>
                    <a:pt x="1946" y="2918"/>
                  </a:cubicBezTo>
                  <a:cubicBezTo>
                    <a:pt x="3891" y="2918"/>
                    <a:pt x="389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3" name="Google Shape;6023;p34"/>
            <p:cNvSpPr/>
            <p:nvPr/>
          </p:nvSpPr>
          <p:spPr>
            <a:xfrm>
              <a:off x="6598425" y="1189525"/>
              <a:ext cx="88150" cy="72975"/>
            </a:xfrm>
            <a:custGeom>
              <a:avLst/>
              <a:gdLst/>
              <a:ahLst/>
              <a:cxnLst/>
              <a:rect l="l" t="t" r="r" b="b"/>
              <a:pathLst>
                <a:path w="3526" h="2919" extrusionOk="0">
                  <a:moveTo>
                    <a:pt x="1672" y="0"/>
                  </a:moveTo>
                  <a:cubicBezTo>
                    <a:pt x="1368" y="0"/>
                    <a:pt x="1094" y="61"/>
                    <a:pt x="851" y="243"/>
                  </a:cubicBezTo>
                  <a:cubicBezTo>
                    <a:pt x="0" y="821"/>
                    <a:pt x="0" y="2067"/>
                    <a:pt x="851" y="2645"/>
                  </a:cubicBezTo>
                  <a:cubicBezTo>
                    <a:pt x="1094" y="2827"/>
                    <a:pt x="1368" y="2918"/>
                    <a:pt x="1672" y="2918"/>
                  </a:cubicBezTo>
                  <a:cubicBezTo>
                    <a:pt x="3526" y="2797"/>
                    <a:pt x="3526" y="91"/>
                    <a:pt x="167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4" name="Google Shape;6024;p34"/>
            <p:cNvSpPr/>
            <p:nvPr/>
          </p:nvSpPr>
          <p:spPr>
            <a:xfrm>
              <a:off x="6591575" y="853650"/>
              <a:ext cx="97300" cy="72975"/>
            </a:xfrm>
            <a:custGeom>
              <a:avLst/>
              <a:gdLst/>
              <a:ahLst/>
              <a:cxnLst/>
              <a:rect l="l" t="t" r="r" b="b"/>
              <a:pathLst>
                <a:path w="3892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91" y="2918"/>
                    <a:pt x="3891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5" name="Google Shape;6025;p34"/>
            <p:cNvSpPr/>
            <p:nvPr/>
          </p:nvSpPr>
          <p:spPr>
            <a:xfrm>
              <a:off x="6591575" y="518525"/>
              <a:ext cx="97300" cy="72225"/>
            </a:xfrm>
            <a:custGeom>
              <a:avLst/>
              <a:gdLst/>
              <a:ahLst/>
              <a:cxnLst/>
              <a:rect l="l" t="t" r="r" b="b"/>
              <a:pathLst>
                <a:path w="3892" h="2889" extrusionOk="0">
                  <a:moveTo>
                    <a:pt x="1946" y="1"/>
                  </a:moveTo>
                  <a:cubicBezTo>
                    <a:pt x="0" y="1"/>
                    <a:pt x="0" y="2889"/>
                    <a:pt x="1946" y="2889"/>
                  </a:cubicBezTo>
                  <a:cubicBezTo>
                    <a:pt x="3891" y="2889"/>
                    <a:pt x="389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6" name="Google Shape;6026;p34"/>
            <p:cNvSpPr/>
            <p:nvPr/>
          </p:nvSpPr>
          <p:spPr>
            <a:xfrm>
              <a:off x="6598425" y="685700"/>
              <a:ext cx="88150" cy="72975"/>
            </a:xfrm>
            <a:custGeom>
              <a:avLst/>
              <a:gdLst/>
              <a:ahLst/>
              <a:cxnLst/>
              <a:rect l="l" t="t" r="r" b="b"/>
              <a:pathLst>
                <a:path w="3526" h="2919" extrusionOk="0">
                  <a:moveTo>
                    <a:pt x="1672" y="1"/>
                  </a:moveTo>
                  <a:cubicBezTo>
                    <a:pt x="1368" y="1"/>
                    <a:pt x="1094" y="92"/>
                    <a:pt x="851" y="275"/>
                  </a:cubicBezTo>
                  <a:cubicBezTo>
                    <a:pt x="0" y="822"/>
                    <a:pt x="0" y="2098"/>
                    <a:pt x="851" y="2676"/>
                  </a:cubicBezTo>
                  <a:cubicBezTo>
                    <a:pt x="1094" y="2828"/>
                    <a:pt x="1368" y="2919"/>
                    <a:pt x="1672" y="2919"/>
                  </a:cubicBezTo>
                  <a:cubicBezTo>
                    <a:pt x="3526" y="2828"/>
                    <a:pt x="3526" y="92"/>
                    <a:pt x="1672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7" name="Google Shape;6027;p34"/>
            <p:cNvSpPr/>
            <p:nvPr/>
          </p:nvSpPr>
          <p:spPr>
            <a:xfrm>
              <a:off x="6591575" y="1021575"/>
              <a:ext cx="97300" cy="72975"/>
            </a:xfrm>
            <a:custGeom>
              <a:avLst/>
              <a:gdLst/>
              <a:ahLst/>
              <a:cxnLst/>
              <a:rect l="l" t="t" r="r" b="b"/>
              <a:pathLst>
                <a:path w="3892" h="2919" extrusionOk="0">
                  <a:moveTo>
                    <a:pt x="1946" y="1"/>
                  </a:moveTo>
                  <a:cubicBezTo>
                    <a:pt x="0" y="1"/>
                    <a:pt x="0" y="2919"/>
                    <a:pt x="1946" y="2919"/>
                  </a:cubicBezTo>
                  <a:cubicBezTo>
                    <a:pt x="3891" y="2919"/>
                    <a:pt x="389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8" name="Google Shape;6028;p34"/>
            <p:cNvSpPr/>
            <p:nvPr/>
          </p:nvSpPr>
          <p:spPr>
            <a:xfrm>
              <a:off x="7106775" y="244960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60" y="1"/>
                  </a:moveTo>
                  <a:cubicBezTo>
                    <a:pt x="753" y="1"/>
                    <a:pt x="46" y="464"/>
                    <a:pt x="1" y="1391"/>
                  </a:cubicBezTo>
                  <a:cubicBezTo>
                    <a:pt x="46" y="2318"/>
                    <a:pt x="753" y="2782"/>
                    <a:pt x="1460" y="2782"/>
                  </a:cubicBezTo>
                  <a:cubicBezTo>
                    <a:pt x="2166" y="2782"/>
                    <a:pt x="2873" y="2318"/>
                    <a:pt x="2919" y="1391"/>
                  </a:cubicBezTo>
                  <a:cubicBezTo>
                    <a:pt x="2873" y="464"/>
                    <a:pt x="2166" y="1"/>
                    <a:pt x="1460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9" name="Google Shape;6029;p34"/>
            <p:cNvSpPr/>
            <p:nvPr/>
          </p:nvSpPr>
          <p:spPr>
            <a:xfrm>
              <a:off x="6934275" y="3538325"/>
              <a:ext cx="87425" cy="72975"/>
            </a:xfrm>
            <a:custGeom>
              <a:avLst/>
              <a:gdLst/>
              <a:ahLst/>
              <a:cxnLst/>
              <a:rect l="l" t="t" r="r" b="b"/>
              <a:pathLst>
                <a:path w="3497" h="2919" extrusionOk="0">
                  <a:moveTo>
                    <a:pt x="1673" y="1"/>
                  </a:moveTo>
                  <a:cubicBezTo>
                    <a:pt x="1369" y="1"/>
                    <a:pt x="1095" y="92"/>
                    <a:pt x="852" y="244"/>
                  </a:cubicBezTo>
                  <a:cubicBezTo>
                    <a:pt x="1" y="822"/>
                    <a:pt x="1" y="2068"/>
                    <a:pt x="852" y="2645"/>
                  </a:cubicBezTo>
                  <a:cubicBezTo>
                    <a:pt x="1095" y="2828"/>
                    <a:pt x="1369" y="2919"/>
                    <a:pt x="1673" y="2919"/>
                  </a:cubicBezTo>
                  <a:cubicBezTo>
                    <a:pt x="3496" y="2828"/>
                    <a:pt x="3496" y="92"/>
                    <a:pt x="1673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0" name="Google Shape;6030;p34"/>
            <p:cNvSpPr/>
            <p:nvPr/>
          </p:nvSpPr>
          <p:spPr>
            <a:xfrm>
              <a:off x="7094850" y="937975"/>
              <a:ext cx="84900" cy="72325"/>
            </a:xfrm>
            <a:custGeom>
              <a:avLst/>
              <a:gdLst/>
              <a:ahLst/>
              <a:cxnLst/>
              <a:rect l="l" t="t" r="r" b="b"/>
              <a:pathLst>
                <a:path w="3396" h="2893" extrusionOk="0">
                  <a:moveTo>
                    <a:pt x="1930" y="1"/>
                  </a:moveTo>
                  <a:cubicBezTo>
                    <a:pt x="648" y="1"/>
                    <a:pt x="0" y="1560"/>
                    <a:pt x="903" y="2463"/>
                  </a:cubicBezTo>
                  <a:cubicBezTo>
                    <a:pt x="1210" y="2760"/>
                    <a:pt x="1581" y="2892"/>
                    <a:pt x="1941" y="2892"/>
                  </a:cubicBezTo>
                  <a:cubicBezTo>
                    <a:pt x="2690" y="2892"/>
                    <a:pt x="3396" y="2322"/>
                    <a:pt x="3396" y="1460"/>
                  </a:cubicBezTo>
                  <a:cubicBezTo>
                    <a:pt x="3396" y="640"/>
                    <a:pt x="2757" y="1"/>
                    <a:pt x="1967" y="1"/>
                  </a:cubicBezTo>
                  <a:cubicBezTo>
                    <a:pt x="1955" y="1"/>
                    <a:pt x="1942" y="1"/>
                    <a:pt x="1930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1" name="Google Shape;6031;p34"/>
            <p:cNvSpPr/>
            <p:nvPr/>
          </p:nvSpPr>
          <p:spPr>
            <a:xfrm>
              <a:off x="6927450" y="3370400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1"/>
                  </a:moveTo>
                  <a:cubicBezTo>
                    <a:pt x="0" y="1"/>
                    <a:pt x="0" y="2918"/>
                    <a:pt x="1946" y="2918"/>
                  </a:cubicBezTo>
                  <a:cubicBezTo>
                    <a:pt x="3861" y="2918"/>
                    <a:pt x="386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2" name="Google Shape;6032;p34"/>
            <p:cNvSpPr/>
            <p:nvPr/>
          </p:nvSpPr>
          <p:spPr>
            <a:xfrm>
              <a:off x="7106775" y="769875"/>
              <a:ext cx="72975" cy="73150"/>
            </a:xfrm>
            <a:custGeom>
              <a:avLst/>
              <a:gdLst/>
              <a:ahLst/>
              <a:cxnLst/>
              <a:rect l="l" t="t" r="r" b="b"/>
              <a:pathLst>
                <a:path w="2919" h="2926" extrusionOk="0">
                  <a:moveTo>
                    <a:pt x="1475" y="0"/>
                  </a:moveTo>
                  <a:cubicBezTo>
                    <a:pt x="928" y="0"/>
                    <a:pt x="381" y="297"/>
                    <a:pt x="122" y="889"/>
                  </a:cubicBezTo>
                  <a:cubicBezTo>
                    <a:pt x="62" y="1072"/>
                    <a:pt x="1" y="1254"/>
                    <a:pt x="1" y="1467"/>
                  </a:cubicBezTo>
                  <a:cubicBezTo>
                    <a:pt x="1" y="1558"/>
                    <a:pt x="31" y="1649"/>
                    <a:pt x="31" y="1740"/>
                  </a:cubicBezTo>
                  <a:cubicBezTo>
                    <a:pt x="198" y="2531"/>
                    <a:pt x="837" y="2926"/>
                    <a:pt x="1471" y="2926"/>
                  </a:cubicBezTo>
                  <a:cubicBezTo>
                    <a:pt x="2106" y="2926"/>
                    <a:pt x="2736" y="2531"/>
                    <a:pt x="2888" y="1740"/>
                  </a:cubicBezTo>
                  <a:cubicBezTo>
                    <a:pt x="2919" y="1649"/>
                    <a:pt x="2919" y="1558"/>
                    <a:pt x="2919" y="1467"/>
                  </a:cubicBezTo>
                  <a:cubicBezTo>
                    <a:pt x="2919" y="1254"/>
                    <a:pt x="2888" y="1072"/>
                    <a:pt x="2828" y="889"/>
                  </a:cubicBezTo>
                  <a:cubicBezTo>
                    <a:pt x="2569" y="297"/>
                    <a:pt x="2022" y="0"/>
                    <a:pt x="147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3" name="Google Shape;6033;p34"/>
            <p:cNvSpPr/>
            <p:nvPr/>
          </p:nvSpPr>
          <p:spPr>
            <a:xfrm>
              <a:off x="7094625" y="602125"/>
              <a:ext cx="85125" cy="72875"/>
            </a:xfrm>
            <a:custGeom>
              <a:avLst/>
              <a:gdLst/>
              <a:ahLst/>
              <a:cxnLst/>
              <a:rect l="l" t="t" r="r" b="b"/>
              <a:pathLst>
                <a:path w="3405" h="2915" extrusionOk="0">
                  <a:moveTo>
                    <a:pt x="1976" y="0"/>
                  </a:moveTo>
                  <a:cubicBezTo>
                    <a:pt x="669" y="0"/>
                    <a:pt x="0" y="1551"/>
                    <a:pt x="943" y="2493"/>
                  </a:cubicBezTo>
                  <a:cubicBezTo>
                    <a:pt x="1234" y="2785"/>
                    <a:pt x="1592" y="2915"/>
                    <a:pt x="1942" y="2915"/>
                  </a:cubicBezTo>
                  <a:cubicBezTo>
                    <a:pt x="2688" y="2915"/>
                    <a:pt x="3405" y="2328"/>
                    <a:pt x="3405" y="1459"/>
                  </a:cubicBezTo>
                  <a:cubicBezTo>
                    <a:pt x="3405" y="63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4" name="Google Shape;6034;p34"/>
            <p:cNvSpPr/>
            <p:nvPr/>
          </p:nvSpPr>
          <p:spPr>
            <a:xfrm>
              <a:off x="6927450" y="3202475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61" y="2918"/>
                    <a:pt x="3861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5" name="Google Shape;6035;p34"/>
            <p:cNvSpPr/>
            <p:nvPr/>
          </p:nvSpPr>
          <p:spPr>
            <a:xfrm>
              <a:off x="6590825" y="2028425"/>
              <a:ext cx="95750" cy="72975"/>
            </a:xfrm>
            <a:custGeom>
              <a:avLst/>
              <a:gdLst/>
              <a:ahLst/>
              <a:cxnLst/>
              <a:rect l="l" t="t" r="r" b="b"/>
              <a:pathLst>
                <a:path w="3830" h="2919" extrusionOk="0">
                  <a:moveTo>
                    <a:pt x="1976" y="1"/>
                  </a:moveTo>
                  <a:cubicBezTo>
                    <a:pt x="1672" y="1"/>
                    <a:pt x="1398" y="92"/>
                    <a:pt x="1155" y="244"/>
                  </a:cubicBezTo>
                  <a:cubicBezTo>
                    <a:pt x="0" y="1065"/>
                    <a:pt x="547" y="2889"/>
                    <a:pt x="1976" y="2919"/>
                  </a:cubicBezTo>
                  <a:cubicBezTo>
                    <a:pt x="3830" y="2828"/>
                    <a:pt x="3830" y="92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6" name="Google Shape;6036;p34"/>
            <p:cNvSpPr/>
            <p:nvPr/>
          </p:nvSpPr>
          <p:spPr>
            <a:xfrm>
              <a:off x="6927450" y="2699425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61" y="2918"/>
                    <a:pt x="3861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7" name="Google Shape;6037;p34"/>
            <p:cNvSpPr/>
            <p:nvPr/>
          </p:nvSpPr>
          <p:spPr>
            <a:xfrm>
              <a:off x="6934275" y="3035300"/>
              <a:ext cx="87425" cy="72975"/>
            </a:xfrm>
            <a:custGeom>
              <a:avLst/>
              <a:gdLst/>
              <a:ahLst/>
              <a:cxnLst/>
              <a:rect l="l" t="t" r="r" b="b"/>
              <a:pathLst>
                <a:path w="3497" h="2919" extrusionOk="0">
                  <a:moveTo>
                    <a:pt x="1673" y="0"/>
                  </a:moveTo>
                  <a:cubicBezTo>
                    <a:pt x="1369" y="0"/>
                    <a:pt x="1095" y="91"/>
                    <a:pt x="852" y="243"/>
                  </a:cubicBezTo>
                  <a:cubicBezTo>
                    <a:pt x="1" y="821"/>
                    <a:pt x="1" y="2097"/>
                    <a:pt x="852" y="2675"/>
                  </a:cubicBezTo>
                  <a:cubicBezTo>
                    <a:pt x="1095" y="2827"/>
                    <a:pt x="1369" y="2918"/>
                    <a:pt x="1673" y="2918"/>
                  </a:cubicBezTo>
                  <a:cubicBezTo>
                    <a:pt x="3496" y="2827"/>
                    <a:pt x="3496" y="91"/>
                    <a:pt x="167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8" name="Google Shape;6038;p34"/>
            <p:cNvSpPr/>
            <p:nvPr/>
          </p:nvSpPr>
          <p:spPr>
            <a:xfrm>
              <a:off x="7094625" y="194410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3" y="2492"/>
                  </a:cubicBezTo>
                  <a:cubicBezTo>
                    <a:pt x="1238" y="2788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59"/>
                  </a:cubicBezTo>
                  <a:cubicBezTo>
                    <a:pt x="3405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9" name="Google Shape;6039;p34"/>
            <p:cNvSpPr/>
            <p:nvPr/>
          </p:nvSpPr>
          <p:spPr>
            <a:xfrm>
              <a:off x="7094625" y="2615075"/>
              <a:ext cx="85125" cy="73375"/>
            </a:xfrm>
            <a:custGeom>
              <a:avLst/>
              <a:gdLst/>
              <a:ahLst/>
              <a:cxnLst/>
              <a:rect l="l" t="t" r="r" b="b"/>
              <a:pathLst>
                <a:path w="3405" h="2935" extrusionOk="0">
                  <a:moveTo>
                    <a:pt x="1976" y="0"/>
                  </a:moveTo>
                  <a:cubicBezTo>
                    <a:pt x="669" y="0"/>
                    <a:pt x="0" y="1581"/>
                    <a:pt x="912" y="2493"/>
                  </a:cubicBezTo>
                  <a:cubicBezTo>
                    <a:pt x="1218" y="2798"/>
                    <a:pt x="1587" y="2934"/>
                    <a:pt x="1947" y="2934"/>
                  </a:cubicBezTo>
                  <a:cubicBezTo>
                    <a:pt x="2697" y="2934"/>
                    <a:pt x="3405" y="2343"/>
                    <a:pt x="3405" y="1459"/>
                  </a:cubicBezTo>
                  <a:cubicBezTo>
                    <a:pt x="3405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0" name="Google Shape;6040;p34"/>
            <p:cNvSpPr/>
            <p:nvPr/>
          </p:nvSpPr>
          <p:spPr>
            <a:xfrm>
              <a:off x="7094625" y="2279950"/>
              <a:ext cx="85125" cy="72900"/>
            </a:xfrm>
            <a:custGeom>
              <a:avLst/>
              <a:gdLst/>
              <a:ahLst/>
              <a:cxnLst/>
              <a:rect l="l" t="t" r="r" b="b"/>
              <a:pathLst>
                <a:path w="3405" h="2916" extrusionOk="0">
                  <a:moveTo>
                    <a:pt x="1976" y="1"/>
                  </a:moveTo>
                  <a:cubicBezTo>
                    <a:pt x="669" y="1"/>
                    <a:pt x="0" y="1551"/>
                    <a:pt x="943" y="2493"/>
                  </a:cubicBezTo>
                  <a:cubicBezTo>
                    <a:pt x="1234" y="2785"/>
                    <a:pt x="1592" y="2915"/>
                    <a:pt x="1942" y="2915"/>
                  </a:cubicBezTo>
                  <a:cubicBezTo>
                    <a:pt x="2688" y="2915"/>
                    <a:pt x="3405" y="2328"/>
                    <a:pt x="3405" y="1460"/>
                  </a:cubicBezTo>
                  <a:cubicBezTo>
                    <a:pt x="3405" y="63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1" name="Google Shape;6041;p34"/>
            <p:cNvSpPr/>
            <p:nvPr/>
          </p:nvSpPr>
          <p:spPr>
            <a:xfrm>
              <a:off x="7093875" y="2112025"/>
              <a:ext cx="86650" cy="72950"/>
            </a:xfrm>
            <a:custGeom>
              <a:avLst/>
              <a:gdLst/>
              <a:ahLst/>
              <a:cxnLst/>
              <a:rect l="l" t="t" r="r" b="b"/>
              <a:pathLst>
                <a:path w="3466" h="2918" extrusionOk="0">
                  <a:moveTo>
                    <a:pt x="2006" y="0"/>
                  </a:moveTo>
                  <a:cubicBezTo>
                    <a:pt x="547" y="0"/>
                    <a:pt x="0" y="1855"/>
                    <a:pt x="1185" y="2675"/>
                  </a:cubicBezTo>
                  <a:cubicBezTo>
                    <a:pt x="1432" y="2842"/>
                    <a:pt x="1704" y="2917"/>
                    <a:pt x="1974" y="2917"/>
                  </a:cubicBezTo>
                  <a:cubicBezTo>
                    <a:pt x="2735" y="2917"/>
                    <a:pt x="3465" y="2313"/>
                    <a:pt x="3465" y="1459"/>
                  </a:cubicBezTo>
                  <a:cubicBezTo>
                    <a:pt x="3465" y="639"/>
                    <a:pt x="2796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2" name="Google Shape;6042;p34"/>
            <p:cNvSpPr/>
            <p:nvPr/>
          </p:nvSpPr>
          <p:spPr>
            <a:xfrm>
              <a:off x="6925925" y="2531475"/>
              <a:ext cx="95775" cy="72975"/>
            </a:xfrm>
            <a:custGeom>
              <a:avLst/>
              <a:gdLst/>
              <a:ahLst/>
              <a:cxnLst/>
              <a:rect l="l" t="t" r="r" b="b"/>
              <a:pathLst>
                <a:path w="3831" h="2919" extrusionOk="0">
                  <a:moveTo>
                    <a:pt x="2007" y="1"/>
                  </a:moveTo>
                  <a:lnTo>
                    <a:pt x="2007" y="31"/>
                  </a:lnTo>
                  <a:cubicBezTo>
                    <a:pt x="1968" y="27"/>
                    <a:pt x="1930" y="25"/>
                    <a:pt x="1892" y="25"/>
                  </a:cubicBezTo>
                  <a:cubicBezTo>
                    <a:pt x="1634" y="25"/>
                    <a:pt x="1398" y="115"/>
                    <a:pt x="1186" y="274"/>
                  </a:cubicBezTo>
                  <a:cubicBezTo>
                    <a:pt x="1" y="1065"/>
                    <a:pt x="578" y="2919"/>
                    <a:pt x="2007" y="2919"/>
                  </a:cubicBezTo>
                  <a:cubicBezTo>
                    <a:pt x="3830" y="2828"/>
                    <a:pt x="3830" y="92"/>
                    <a:pt x="200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3" name="Google Shape;6043;p34"/>
            <p:cNvSpPr/>
            <p:nvPr/>
          </p:nvSpPr>
          <p:spPr>
            <a:xfrm>
              <a:off x="7094625" y="177615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3" y="2493"/>
                  </a:cubicBezTo>
                  <a:cubicBezTo>
                    <a:pt x="1238" y="2788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60"/>
                  </a:cubicBezTo>
                  <a:cubicBezTo>
                    <a:pt x="3405" y="66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4" name="Google Shape;6044;p34"/>
            <p:cNvSpPr/>
            <p:nvPr/>
          </p:nvSpPr>
          <p:spPr>
            <a:xfrm>
              <a:off x="7094625" y="127310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3" y="2493"/>
                  </a:cubicBezTo>
                  <a:cubicBezTo>
                    <a:pt x="1238" y="2789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60"/>
                  </a:cubicBezTo>
                  <a:cubicBezTo>
                    <a:pt x="3405" y="66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5" name="Google Shape;6045;p34"/>
            <p:cNvSpPr/>
            <p:nvPr/>
          </p:nvSpPr>
          <p:spPr>
            <a:xfrm>
              <a:off x="7106775" y="144275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60" y="1"/>
                  </a:moveTo>
                  <a:cubicBezTo>
                    <a:pt x="753" y="1"/>
                    <a:pt x="46" y="464"/>
                    <a:pt x="1" y="1391"/>
                  </a:cubicBezTo>
                  <a:cubicBezTo>
                    <a:pt x="46" y="2318"/>
                    <a:pt x="753" y="2782"/>
                    <a:pt x="1460" y="2782"/>
                  </a:cubicBezTo>
                  <a:cubicBezTo>
                    <a:pt x="2166" y="2782"/>
                    <a:pt x="2873" y="2318"/>
                    <a:pt x="2919" y="1391"/>
                  </a:cubicBezTo>
                  <a:cubicBezTo>
                    <a:pt x="2873" y="464"/>
                    <a:pt x="2166" y="1"/>
                    <a:pt x="1460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6" name="Google Shape;6046;p34"/>
            <p:cNvSpPr/>
            <p:nvPr/>
          </p:nvSpPr>
          <p:spPr>
            <a:xfrm>
              <a:off x="7094625" y="1105175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3" y="2493"/>
                  </a:cubicBezTo>
                  <a:cubicBezTo>
                    <a:pt x="1238" y="2788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59"/>
                  </a:cubicBezTo>
                  <a:cubicBezTo>
                    <a:pt x="3405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7" name="Google Shape;6047;p34"/>
            <p:cNvSpPr/>
            <p:nvPr/>
          </p:nvSpPr>
          <p:spPr>
            <a:xfrm>
              <a:off x="7094625" y="1608975"/>
              <a:ext cx="85125" cy="72875"/>
            </a:xfrm>
            <a:custGeom>
              <a:avLst/>
              <a:gdLst/>
              <a:ahLst/>
              <a:cxnLst/>
              <a:rect l="l" t="t" r="r" b="b"/>
              <a:pathLst>
                <a:path w="3405" h="2915" extrusionOk="0">
                  <a:moveTo>
                    <a:pt x="1976" y="1"/>
                  </a:moveTo>
                  <a:cubicBezTo>
                    <a:pt x="669" y="1"/>
                    <a:pt x="0" y="1551"/>
                    <a:pt x="912" y="2493"/>
                  </a:cubicBezTo>
                  <a:cubicBezTo>
                    <a:pt x="1214" y="2785"/>
                    <a:pt x="1578" y="2915"/>
                    <a:pt x="1933" y="2915"/>
                  </a:cubicBezTo>
                  <a:cubicBezTo>
                    <a:pt x="2688" y="2915"/>
                    <a:pt x="3405" y="2328"/>
                    <a:pt x="3405" y="1460"/>
                  </a:cubicBezTo>
                  <a:cubicBezTo>
                    <a:pt x="3405" y="63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8" name="Google Shape;6048;p34"/>
          <p:cNvGrpSpPr/>
          <p:nvPr/>
        </p:nvGrpSpPr>
        <p:grpSpPr>
          <a:xfrm rot="10800000" flipH="1">
            <a:off x="7628229" y="-257266"/>
            <a:ext cx="1766132" cy="1629623"/>
            <a:chOff x="6181969" y="2722905"/>
            <a:chExt cx="1726425" cy="1592985"/>
          </a:xfrm>
        </p:grpSpPr>
        <p:sp>
          <p:nvSpPr>
            <p:cNvPr id="6049" name="Google Shape;6049;p34"/>
            <p:cNvSpPr/>
            <p:nvPr/>
          </p:nvSpPr>
          <p:spPr>
            <a:xfrm flipH="1">
              <a:off x="6308264" y="2722905"/>
              <a:ext cx="1600129" cy="1574750"/>
            </a:xfrm>
            <a:custGeom>
              <a:avLst/>
              <a:gdLst/>
              <a:ahLst/>
              <a:cxnLst/>
              <a:rect l="l" t="t" r="r" b="b"/>
              <a:pathLst>
                <a:path w="45017" h="44303" extrusionOk="0">
                  <a:moveTo>
                    <a:pt x="41046" y="1"/>
                  </a:moveTo>
                  <a:cubicBezTo>
                    <a:pt x="40123" y="1"/>
                    <a:pt x="39196" y="350"/>
                    <a:pt x="38481" y="1049"/>
                  </a:cubicBezTo>
                  <a:lnTo>
                    <a:pt x="1429" y="38132"/>
                  </a:lnTo>
                  <a:cubicBezTo>
                    <a:pt x="1" y="39530"/>
                    <a:pt x="1" y="41810"/>
                    <a:pt x="1429" y="43238"/>
                  </a:cubicBezTo>
                  <a:cubicBezTo>
                    <a:pt x="2098" y="43907"/>
                    <a:pt x="3010" y="44302"/>
                    <a:pt x="3982" y="44302"/>
                  </a:cubicBezTo>
                  <a:cubicBezTo>
                    <a:pt x="4925" y="44302"/>
                    <a:pt x="5836" y="43907"/>
                    <a:pt x="6505" y="43238"/>
                  </a:cubicBezTo>
                  <a:lnTo>
                    <a:pt x="43588" y="6156"/>
                  </a:lnTo>
                  <a:cubicBezTo>
                    <a:pt x="45017" y="4757"/>
                    <a:pt x="45017" y="2478"/>
                    <a:pt x="43588" y="1049"/>
                  </a:cubicBezTo>
                  <a:cubicBezTo>
                    <a:pt x="42889" y="350"/>
                    <a:pt x="41969" y="1"/>
                    <a:pt x="41046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0" name="Google Shape;6050;p34"/>
            <p:cNvSpPr/>
            <p:nvPr/>
          </p:nvSpPr>
          <p:spPr>
            <a:xfrm flipH="1">
              <a:off x="6212217" y="2767906"/>
              <a:ext cx="1539632" cy="1520686"/>
            </a:xfrm>
            <a:custGeom>
              <a:avLst/>
              <a:gdLst/>
              <a:ahLst/>
              <a:cxnLst/>
              <a:rect l="l" t="t" r="r" b="b"/>
              <a:pathLst>
                <a:path w="43315" h="42782" extrusionOk="0">
                  <a:moveTo>
                    <a:pt x="40199" y="0"/>
                  </a:moveTo>
                  <a:cubicBezTo>
                    <a:pt x="39469" y="0"/>
                    <a:pt x="38740" y="281"/>
                    <a:pt x="38177" y="843"/>
                  </a:cubicBezTo>
                  <a:lnTo>
                    <a:pt x="1095" y="37926"/>
                  </a:lnTo>
                  <a:cubicBezTo>
                    <a:pt x="0" y="39020"/>
                    <a:pt x="0" y="40844"/>
                    <a:pt x="1095" y="41938"/>
                  </a:cubicBezTo>
                  <a:cubicBezTo>
                    <a:pt x="1657" y="42501"/>
                    <a:pt x="2386" y="42782"/>
                    <a:pt x="3116" y="42782"/>
                  </a:cubicBezTo>
                  <a:cubicBezTo>
                    <a:pt x="3845" y="42782"/>
                    <a:pt x="4575" y="42501"/>
                    <a:pt x="5137" y="41938"/>
                  </a:cubicBezTo>
                  <a:lnTo>
                    <a:pt x="42220" y="4886"/>
                  </a:lnTo>
                  <a:cubicBezTo>
                    <a:pt x="43314" y="3761"/>
                    <a:pt x="43314" y="1968"/>
                    <a:pt x="42220" y="843"/>
                  </a:cubicBezTo>
                  <a:cubicBezTo>
                    <a:pt x="41658" y="281"/>
                    <a:pt x="40928" y="0"/>
                    <a:pt x="401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1" name="Google Shape;6051;p34"/>
            <p:cNvSpPr/>
            <p:nvPr/>
          </p:nvSpPr>
          <p:spPr>
            <a:xfrm flipH="1">
              <a:off x="6181969" y="2741424"/>
              <a:ext cx="1600129" cy="1574466"/>
            </a:xfrm>
            <a:custGeom>
              <a:avLst/>
              <a:gdLst/>
              <a:ahLst/>
              <a:cxnLst/>
              <a:rect l="l" t="t" r="r" b="b"/>
              <a:pathLst>
                <a:path w="45017" h="44295" extrusionOk="0">
                  <a:moveTo>
                    <a:pt x="41034" y="1528"/>
                  </a:moveTo>
                  <a:cubicBezTo>
                    <a:pt x="42919" y="1528"/>
                    <a:pt x="43831" y="3777"/>
                    <a:pt x="42524" y="5084"/>
                  </a:cubicBezTo>
                  <a:lnTo>
                    <a:pt x="5441" y="42167"/>
                  </a:lnTo>
                  <a:cubicBezTo>
                    <a:pt x="5031" y="42562"/>
                    <a:pt x="4499" y="42759"/>
                    <a:pt x="3967" y="42759"/>
                  </a:cubicBezTo>
                  <a:cubicBezTo>
                    <a:pt x="3435" y="42759"/>
                    <a:pt x="2903" y="42562"/>
                    <a:pt x="2493" y="42167"/>
                  </a:cubicBezTo>
                  <a:cubicBezTo>
                    <a:pt x="1672" y="41346"/>
                    <a:pt x="1672" y="40008"/>
                    <a:pt x="2493" y="39218"/>
                  </a:cubicBezTo>
                  <a:lnTo>
                    <a:pt x="39575" y="2136"/>
                  </a:lnTo>
                  <a:cubicBezTo>
                    <a:pt x="39971" y="1740"/>
                    <a:pt x="40487" y="1528"/>
                    <a:pt x="41034" y="1528"/>
                  </a:cubicBezTo>
                  <a:close/>
                  <a:moveTo>
                    <a:pt x="41046" y="0"/>
                  </a:moveTo>
                  <a:cubicBezTo>
                    <a:pt x="40123" y="0"/>
                    <a:pt x="39195" y="357"/>
                    <a:pt x="38481" y="1072"/>
                  </a:cubicBezTo>
                  <a:lnTo>
                    <a:pt x="1429" y="38124"/>
                  </a:lnTo>
                  <a:cubicBezTo>
                    <a:pt x="0" y="39522"/>
                    <a:pt x="0" y="41832"/>
                    <a:pt x="1429" y="43230"/>
                  </a:cubicBezTo>
                  <a:cubicBezTo>
                    <a:pt x="2098" y="43899"/>
                    <a:pt x="3009" y="44294"/>
                    <a:pt x="3982" y="44294"/>
                  </a:cubicBezTo>
                  <a:cubicBezTo>
                    <a:pt x="4924" y="44294"/>
                    <a:pt x="5836" y="43899"/>
                    <a:pt x="6535" y="43230"/>
                  </a:cubicBezTo>
                  <a:lnTo>
                    <a:pt x="43588" y="6178"/>
                  </a:lnTo>
                  <a:cubicBezTo>
                    <a:pt x="45016" y="4750"/>
                    <a:pt x="45016" y="2470"/>
                    <a:pt x="43588" y="1072"/>
                  </a:cubicBezTo>
                  <a:cubicBezTo>
                    <a:pt x="42889" y="357"/>
                    <a:pt x="41969" y="0"/>
                    <a:pt x="41046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2" name="Google Shape;6052;p34"/>
            <p:cNvSpPr/>
            <p:nvPr/>
          </p:nvSpPr>
          <p:spPr>
            <a:xfrm flipH="1">
              <a:off x="6227323" y="2771922"/>
              <a:ext cx="180462" cy="181564"/>
            </a:xfrm>
            <a:custGeom>
              <a:avLst/>
              <a:gdLst/>
              <a:ahLst/>
              <a:cxnLst/>
              <a:rect l="l" t="t" r="r" b="b"/>
              <a:pathLst>
                <a:path w="5077" h="5108" extrusionOk="0">
                  <a:moveTo>
                    <a:pt x="2523" y="1"/>
                  </a:moveTo>
                  <a:cubicBezTo>
                    <a:pt x="1125" y="1"/>
                    <a:pt x="1" y="1156"/>
                    <a:pt x="1" y="2554"/>
                  </a:cubicBezTo>
                  <a:cubicBezTo>
                    <a:pt x="1" y="3952"/>
                    <a:pt x="1125" y="5107"/>
                    <a:pt x="2523" y="5107"/>
                  </a:cubicBezTo>
                  <a:cubicBezTo>
                    <a:pt x="3952" y="5107"/>
                    <a:pt x="5077" y="3952"/>
                    <a:pt x="5077" y="2554"/>
                  </a:cubicBezTo>
                  <a:cubicBezTo>
                    <a:pt x="5077" y="1156"/>
                    <a:pt x="3952" y="1"/>
                    <a:pt x="2523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3" name="Google Shape;6053;p34"/>
            <p:cNvSpPr/>
            <p:nvPr/>
          </p:nvSpPr>
          <p:spPr>
            <a:xfrm flipH="1">
              <a:off x="6200311" y="2745085"/>
              <a:ext cx="274443" cy="235415"/>
            </a:xfrm>
            <a:custGeom>
              <a:avLst/>
              <a:gdLst/>
              <a:ahLst/>
              <a:cxnLst/>
              <a:rect l="l" t="t" r="r" b="b"/>
              <a:pathLst>
                <a:path w="7721" h="6623" extrusionOk="0">
                  <a:moveTo>
                    <a:pt x="4407" y="1516"/>
                  </a:moveTo>
                  <a:cubicBezTo>
                    <a:pt x="5410" y="1516"/>
                    <a:pt x="6201" y="2306"/>
                    <a:pt x="6201" y="3309"/>
                  </a:cubicBezTo>
                  <a:cubicBezTo>
                    <a:pt x="6201" y="4377"/>
                    <a:pt x="5327" y="5084"/>
                    <a:pt x="4414" y="5084"/>
                  </a:cubicBezTo>
                  <a:cubicBezTo>
                    <a:pt x="3975" y="5084"/>
                    <a:pt x="3526" y="4920"/>
                    <a:pt x="3161" y="4555"/>
                  </a:cubicBezTo>
                  <a:cubicBezTo>
                    <a:pt x="2037" y="3431"/>
                    <a:pt x="2827" y="1516"/>
                    <a:pt x="4407" y="1516"/>
                  </a:cubicBezTo>
                  <a:close/>
                  <a:moveTo>
                    <a:pt x="4398" y="1"/>
                  </a:moveTo>
                  <a:cubicBezTo>
                    <a:pt x="3589" y="1"/>
                    <a:pt x="2766" y="301"/>
                    <a:pt x="2097" y="969"/>
                  </a:cubicBezTo>
                  <a:cubicBezTo>
                    <a:pt x="0" y="3036"/>
                    <a:pt x="1489" y="6622"/>
                    <a:pt x="4407" y="6622"/>
                  </a:cubicBezTo>
                  <a:cubicBezTo>
                    <a:pt x="6231" y="6592"/>
                    <a:pt x="7721" y="5133"/>
                    <a:pt x="7721" y="3309"/>
                  </a:cubicBezTo>
                  <a:cubicBezTo>
                    <a:pt x="7721" y="1314"/>
                    <a:pt x="6092" y="1"/>
                    <a:pt x="4398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4" name="Google Shape;6054;p34"/>
          <p:cNvGrpSpPr/>
          <p:nvPr/>
        </p:nvGrpSpPr>
        <p:grpSpPr>
          <a:xfrm rot="10800000" flipH="1">
            <a:off x="7484766" y="-1005929"/>
            <a:ext cx="1766132" cy="1629623"/>
            <a:chOff x="6181969" y="2722905"/>
            <a:chExt cx="1726425" cy="1592985"/>
          </a:xfrm>
        </p:grpSpPr>
        <p:sp>
          <p:nvSpPr>
            <p:cNvPr id="6055" name="Google Shape;6055;p34"/>
            <p:cNvSpPr/>
            <p:nvPr/>
          </p:nvSpPr>
          <p:spPr>
            <a:xfrm flipH="1">
              <a:off x="6308264" y="2722905"/>
              <a:ext cx="1600129" cy="1574750"/>
            </a:xfrm>
            <a:custGeom>
              <a:avLst/>
              <a:gdLst/>
              <a:ahLst/>
              <a:cxnLst/>
              <a:rect l="l" t="t" r="r" b="b"/>
              <a:pathLst>
                <a:path w="45017" h="44303" extrusionOk="0">
                  <a:moveTo>
                    <a:pt x="41046" y="1"/>
                  </a:moveTo>
                  <a:cubicBezTo>
                    <a:pt x="40123" y="1"/>
                    <a:pt x="39196" y="350"/>
                    <a:pt x="38481" y="1049"/>
                  </a:cubicBezTo>
                  <a:lnTo>
                    <a:pt x="1429" y="38132"/>
                  </a:lnTo>
                  <a:cubicBezTo>
                    <a:pt x="1" y="39530"/>
                    <a:pt x="1" y="41810"/>
                    <a:pt x="1429" y="43238"/>
                  </a:cubicBezTo>
                  <a:cubicBezTo>
                    <a:pt x="2098" y="43907"/>
                    <a:pt x="3010" y="44302"/>
                    <a:pt x="3982" y="44302"/>
                  </a:cubicBezTo>
                  <a:cubicBezTo>
                    <a:pt x="4925" y="44302"/>
                    <a:pt x="5836" y="43907"/>
                    <a:pt x="6505" y="43238"/>
                  </a:cubicBezTo>
                  <a:lnTo>
                    <a:pt x="43588" y="6156"/>
                  </a:lnTo>
                  <a:cubicBezTo>
                    <a:pt x="45017" y="4757"/>
                    <a:pt x="45017" y="2478"/>
                    <a:pt x="43588" y="1049"/>
                  </a:cubicBezTo>
                  <a:cubicBezTo>
                    <a:pt x="42889" y="350"/>
                    <a:pt x="41969" y="1"/>
                    <a:pt x="41046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6" name="Google Shape;6056;p34"/>
            <p:cNvSpPr/>
            <p:nvPr/>
          </p:nvSpPr>
          <p:spPr>
            <a:xfrm flipH="1">
              <a:off x="6212217" y="2767906"/>
              <a:ext cx="1539632" cy="1520686"/>
            </a:xfrm>
            <a:custGeom>
              <a:avLst/>
              <a:gdLst/>
              <a:ahLst/>
              <a:cxnLst/>
              <a:rect l="l" t="t" r="r" b="b"/>
              <a:pathLst>
                <a:path w="43315" h="42782" extrusionOk="0">
                  <a:moveTo>
                    <a:pt x="40199" y="0"/>
                  </a:moveTo>
                  <a:cubicBezTo>
                    <a:pt x="39469" y="0"/>
                    <a:pt x="38740" y="281"/>
                    <a:pt x="38177" y="843"/>
                  </a:cubicBezTo>
                  <a:lnTo>
                    <a:pt x="1095" y="37926"/>
                  </a:lnTo>
                  <a:cubicBezTo>
                    <a:pt x="0" y="39020"/>
                    <a:pt x="0" y="40844"/>
                    <a:pt x="1095" y="41938"/>
                  </a:cubicBezTo>
                  <a:cubicBezTo>
                    <a:pt x="1657" y="42501"/>
                    <a:pt x="2386" y="42782"/>
                    <a:pt x="3116" y="42782"/>
                  </a:cubicBezTo>
                  <a:cubicBezTo>
                    <a:pt x="3845" y="42782"/>
                    <a:pt x="4575" y="42501"/>
                    <a:pt x="5137" y="41938"/>
                  </a:cubicBezTo>
                  <a:lnTo>
                    <a:pt x="42220" y="4886"/>
                  </a:lnTo>
                  <a:cubicBezTo>
                    <a:pt x="43314" y="3761"/>
                    <a:pt x="43314" y="1968"/>
                    <a:pt x="42220" y="843"/>
                  </a:cubicBezTo>
                  <a:cubicBezTo>
                    <a:pt x="41658" y="281"/>
                    <a:pt x="40928" y="0"/>
                    <a:pt x="401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7" name="Google Shape;6057;p34"/>
            <p:cNvSpPr/>
            <p:nvPr/>
          </p:nvSpPr>
          <p:spPr>
            <a:xfrm flipH="1">
              <a:off x="6181969" y="2741424"/>
              <a:ext cx="1600129" cy="1574466"/>
            </a:xfrm>
            <a:custGeom>
              <a:avLst/>
              <a:gdLst/>
              <a:ahLst/>
              <a:cxnLst/>
              <a:rect l="l" t="t" r="r" b="b"/>
              <a:pathLst>
                <a:path w="45017" h="44295" extrusionOk="0">
                  <a:moveTo>
                    <a:pt x="41034" y="1528"/>
                  </a:moveTo>
                  <a:cubicBezTo>
                    <a:pt x="42919" y="1528"/>
                    <a:pt x="43831" y="3777"/>
                    <a:pt x="42524" y="5084"/>
                  </a:cubicBezTo>
                  <a:lnTo>
                    <a:pt x="5441" y="42167"/>
                  </a:lnTo>
                  <a:cubicBezTo>
                    <a:pt x="5031" y="42562"/>
                    <a:pt x="4499" y="42759"/>
                    <a:pt x="3967" y="42759"/>
                  </a:cubicBezTo>
                  <a:cubicBezTo>
                    <a:pt x="3435" y="42759"/>
                    <a:pt x="2903" y="42562"/>
                    <a:pt x="2493" y="42167"/>
                  </a:cubicBezTo>
                  <a:cubicBezTo>
                    <a:pt x="1672" y="41346"/>
                    <a:pt x="1672" y="40008"/>
                    <a:pt x="2493" y="39218"/>
                  </a:cubicBezTo>
                  <a:lnTo>
                    <a:pt x="39575" y="2136"/>
                  </a:lnTo>
                  <a:cubicBezTo>
                    <a:pt x="39971" y="1740"/>
                    <a:pt x="40487" y="1528"/>
                    <a:pt x="41034" y="1528"/>
                  </a:cubicBezTo>
                  <a:close/>
                  <a:moveTo>
                    <a:pt x="41046" y="0"/>
                  </a:moveTo>
                  <a:cubicBezTo>
                    <a:pt x="40123" y="0"/>
                    <a:pt x="39195" y="357"/>
                    <a:pt x="38481" y="1072"/>
                  </a:cubicBezTo>
                  <a:lnTo>
                    <a:pt x="1429" y="38124"/>
                  </a:lnTo>
                  <a:cubicBezTo>
                    <a:pt x="0" y="39522"/>
                    <a:pt x="0" y="41832"/>
                    <a:pt x="1429" y="43230"/>
                  </a:cubicBezTo>
                  <a:cubicBezTo>
                    <a:pt x="2098" y="43899"/>
                    <a:pt x="3009" y="44294"/>
                    <a:pt x="3982" y="44294"/>
                  </a:cubicBezTo>
                  <a:cubicBezTo>
                    <a:pt x="4924" y="44294"/>
                    <a:pt x="5836" y="43899"/>
                    <a:pt x="6535" y="43230"/>
                  </a:cubicBezTo>
                  <a:lnTo>
                    <a:pt x="43588" y="6178"/>
                  </a:lnTo>
                  <a:cubicBezTo>
                    <a:pt x="45016" y="4750"/>
                    <a:pt x="45016" y="2470"/>
                    <a:pt x="43588" y="1072"/>
                  </a:cubicBezTo>
                  <a:cubicBezTo>
                    <a:pt x="42889" y="357"/>
                    <a:pt x="41969" y="0"/>
                    <a:pt x="41046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8" name="Google Shape;6058;p34"/>
            <p:cNvSpPr/>
            <p:nvPr/>
          </p:nvSpPr>
          <p:spPr>
            <a:xfrm flipH="1">
              <a:off x="6227323" y="2771922"/>
              <a:ext cx="180462" cy="181564"/>
            </a:xfrm>
            <a:custGeom>
              <a:avLst/>
              <a:gdLst/>
              <a:ahLst/>
              <a:cxnLst/>
              <a:rect l="l" t="t" r="r" b="b"/>
              <a:pathLst>
                <a:path w="5077" h="5108" extrusionOk="0">
                  <a:moveTo>
                    <a:pt x="2523" y="1"/>
                  </a:moveTo>
                  <a:cubicBezTo>
                    <a:pt x="1125" y="1"/>
                    <a:pt x="1" y="1156"/>
                    <a:pt x="1" y="2554"/>
                  </a:cubicBezTo>
                  <a:cubicBezTo>
                    <a:pt x="1" y="3952"/>
                    <a:pt x="1125" y="5107"/>
                    <a:pt x="2523" y="5107"/>
                  </a:cubicBezTo>
                  <a:cubicBezTo>
                    <a:pt x="3952" y="5107"/>
                    <a:pt x="5077" y="3952"/>
                    <a:pt x="5077" y="2554"/>
                  </a:cubicBezTo>
                  <a:cubicBezTo>
                    <a:pt x="5077" y="1156"/>
                    <a:pt x="3952" y="1"/>
                    <a:pt x="2523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9" name="Google Shape;6059;p34"/>
            <p:cNvSpPr/>
            <p:nvPr/>
          </p:nvSpPr>
          <p:spPr>
            <a:xfrm flipH="1">
              <a:off x="6200311" y="2745085"/>
              <a:ext cx="274443" cy="235415"/>
            </a:xfrm>
            <a:custGeom>
              <a:avLst/>
              <a:gdLst/>
              <a:ahLst/>
              <a:cxnLst/>
              <a:rect l="l" t="t" r="r" b="b"/>
              <a:pathLst>
                <a:path w="7721" h="6623" extrusionOk="0">
                  <a:moveTo>
                    <a:pt x="4407" y="1516"/>
                  </a:moveTo>
                  <a:cubicBezTo>
                    <a:pt x="5410" y="1516"/>
                    <a:pt x="6201" y="2306"/>
                    <a:pt x="6201" y="3309"/>
                  </a:cubicBezTo>
                  <a:cubicBezTo>
                    <a:pt x="6201" y="4377"/>
                    <a:pt x="5327" y="5084"/>
                    <a:pt x="4414" y="5084"/>
                  </a:cubicBezTo>
                  <a:cubicBezTo>
                    <a:pt x="3975" y="5084"/>
                    <a:pt x="3526" y="4920"/>
                    <a:pt x="3161" y="4555"/>
                  </a:cubicBezTo>
                  <a:cubicBezTo>
                    <a:pt x="2037" y="3431"/>
                    <a:pt x="2827" y="1516"/>
                    <a:pt x="4407" y="1516"/>
                  </a:cubicBezTo>
                  <a:close/>
                  <a:moveTo>
                    <a:pt x="4398" y="1"/>
                  </a:moveTo>
                  <a:cubicBezTo>
                    <a:pt x="3589" y="1"/>
                    <a:pt x="2766" y="301"/>
                    <a:pt x="2097" y="969"/>
                  </a:cubicBezTo>
                  <a:cubicBezTo>
                    <a:pt x="0" y="3036"/>
                    <a:pt x="1489" y="6622"/>
                    <a:pt x="4407" y="6622"/>
                  </a:cubicBezTo>
                  <a:cubicBezTo>
                    <a:pt x="6231" y="6592"/>
                    <a:pt x="7721" y="5133"/>
                    <a:pt x="7721" y="3309"/>
                  </a:cubicBezTo>
                  <a:cubicBezTo>
                    <a:pt x="7721" y="1314"/>
                    <a:pt x="6092" y="1"/>
                    <a:pt x="4398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0" name="Google Shape;6060;p34"/>
          <p:cNvGrpSpPr/>
          <p:nvPr/>
        </p:nvGrpSpPr>
        <p:grpSpPr>
          <a:xfrm flipH="1">
            <a:off x="5200173" y="4471062"/>
            <a:ext cx="487526" cy="479472"/>
            <a:chOff x="471070" y="534409"/>
            <a:chExt cx="517984" cy="509372"/>
          </a:xfrm>
        </p:grpSpPr>
        <p:sp>
          <p:nvSpPr>
            <p:cNvPr id="6061" name="Google Shape;6061;p34"/>
            <p:cNvSpPr/>
            <p:nvPr/>
          </p:nvSpPr>
          <p:spPr>
            <a:xfrm>
              <a:off x="471070" y="614357"/>
              <a:ext cx="496447" cy="429425"/>
            </a:xfrm>
            <a:custGeom>
              <a:avLst/>
              <a:gdLst/>
              <a:ahLst/>
              <a:cxnLst/>
              <a:rect l="l" t="t" r="r" b="b"/>
              <a:pathLst>
                <a:path w="6976" h="6034" extrusionOk="0">
                  <a:moveTo>
                    <a:pt x="1593" y="1"/>
                  </a:moveTo>
                  <a:cubicBezTo>
                    <a:pt x="742" y="1"/>
                    <a:pt x="0" y="1101"/>
                    <a:pt x="805" y="1906"/>
                  </a:cubicBezTo>
                  <a:lnTo>
                    <a:pt x="1942" y="3043"/>
                  </a:lnTo>
                  <a:lnTo>
                    <a:pt x="805" y="4180"/>
                  </a:lnTo>
                  <a:cubicBezTo>
                    <a:pt x="66" y="4971"/>
                    <a:pt x="782" y="6034"/>
                    <a:pt x="1618" y="6034"/>
                  </a:cubicBezTo>
                  <a:cubicBezTo>
                    <a:pt x="1863" y="6034"/>
                    <a:pt x="2119" y="5943"/>
                    <a:pt x="2351" y="5726"/>
                  </a:cubicBezTo>
                  <a:lnTo>
                    <a:pt x="3488" y="4589"/>
                  </a:lnTo>
                  <a:lnTo>
                    <a:pt x="4625" y="5726"/>
                  </a:lnTo>
                  <a:cubicBezTo>
                    <a:pt x="4857" y="5943"/>
                    <a:pt x="5112" y="6034"/>
                    <a:pt x="5358" y="6034"/>
                  </a:cubicBezTo>
                  <a:cubicBezTo>
                    <a:pt x="6193" y="6034"/>
                    <a:pt x="6910" y="4971"/>
                    <a:pt x="6171" y="4180"/>
                  </a:cubicBezTo>
                  <a:lnTo>
                    <a:pt x="5034" y="3043"/>
                  </a:lnTo>
                  <a:lnTo>
                    <a:pt x="6171" y="1906"/>
                  </a:lnTo>
                  <a:cubicBezTo>
                    <a:pt x="6976" y="1101"/>
                    <a:pt x="6233" y="1"/>
                    <a:pt x="5382" y="1"/>
                  </a:cubicBezTo>
                  <a:cubicBezTo>
                    <a:pt x="5127" y="1"/>
                    <a:pt x="4861" y="100"/>
                    <a:pt x="4625" y="337"/>
                  </a:cubicBezTo>
                  <a:lnTo>
                    <a:pt x="3488" y="1474"/>
                  </a:lnTo>
                  <a:lnTo>
                    <a:pt x="2351" y="337"/>
                  </a:lnTo>
                  <a:cubicBezTo>
                    <a:pt x="2114" y="100"/>
                    <a:pt x="1849" y="1"/>
                    <a:pt x="159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6062;p34"/>
            <p:cNvSpPr/>
            <p:nvPr/>
          </p:nvSpPr>
          <p:spPr>
            <a:xfrm>
              <a:off x="492607" y="534409"/>
              <a:ext cx="496447" cy="429425"/>
            </a:xfrm>
            <a:custGeom>
              <a:avLst/>
              <a:gdLst/>
              <a:ahLst/>
              <a:cxnLst/>
              <a:rect l="l" t="t" r="r" b="b"/>
              <a:pathLst>
                <a:path w="6976" h="6034" extrusionOk="0">
                  <a:moveTo>
                    <a:pt x="1593" y="1"/>
                  </a:moveTo>
                  <a:cubicBezTo>
                    <a:pt x="742" y="1"/>
                    <a:pt x="0" y="1101"/>
                    <a:pt x="805" y="1906"/>
                  </a:cubicBezTo>
                  <a:lnTo>
                    <a:pt x="1942" y="3043"/>
                  </a:lnTo>
                  <a:lnTo>
                    <a:pt x="805" y="4180"/>
                  </a:lnTo>
                  <a:cubicBezTo>
                    <a:pt x="66" y="4971"/>
                    <a:pt x="782" y="6034"/>
                    <a:pt x="1618" y="6034"/>
                  </a:cubicBezTo>
                  <a:cubicBezTo>
                    <a:pt x="1863" y="6034"/>
                    <a:pt x="2119" y="5943"/>
                    <a:pt x="2351" y="5726"/>
                  </a:cubicBezTo>
                  <a:lnTo>
                    <a:pt x="3488" y="4589"/>
                  </a:lnTo>
                  <a:lnTo>
                    <a:pt x="4625" y="5726"/>
                  </a:lnTo>
                  <a:cubicBezTo>
                    <a:pt x="4857" y="5943"/>
                    <a:pt x="5112" y="6034"/>
                    <a:pt x="5358" y="6034"/>
                  </a:cubicBezTo>
                  <a:cubicBezTo>
                    <a:pt x="6193" y="6034"/>
                    <a:pt x="6910" y="4971"/>
                    <a:pt x="6171" y="4180"/>
                  </a:cubicBezTo>
                  <a:lnTo>
                    <a:pt x="5034" y="3043"/>
                  </a:lnTo>
                  <a:lnTo>
                    <a:pt x="6171" y="1906"/>
                  </a:lnTo>
                  <a:cubicBezTo>
                    <a:pt x="6976" y="1101"/>
                    <a:pt x="6233" y="1"/>
                    <a:pt x="5382" y="1"/>
                  </a:cubicBezTo>
                  <a:cubicBezTo>
                    <a:pt x="5127" y="1"/>
                    <a:pt x="4861" y="100"/>
                    <a:pt x="4625" y="337"/>
                  </a:cubicBezTo>
                  <a:lnTo>
                    <a:pt x="3488" y="1474"/>
                  </a:lnTo>
                  <a:lnTo>
                    <a:pt x="2351" y="337"/>
                  </a:lnTo>
                  <a:cubicBezTo>
                    <a:pt x="2114" y="100"/>
                    <a:pt x="1849" y="1"/>
                    <a:pt x="1593" y="1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rgbClr val="452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3" name="Google Shape;6063;p34"/>
          <p:cNvGrpSpPr/>
          <p:nvPr/>
        </p:nvGrpSpPr>
        <p:grpSpPr>
          <a:xfrm flipH="1">
            <a:off x="7081993" y="4129751"/>
            <a:ext cx="1064642" cy="307217"/>
            <a:chOff x="4541338" y="271625"/>
            <a:chExt cx="1169679" cy="337564"/>
          </a:xfrm>
        </p:grpSpPr>
        <p:sp>
          <p:nvSpPr>
            <p:cNvPr id="6064" name="Google Shape;6064;p34"/>
            <p:cNvSpPr/>
            <p:nvPr/>
          </p:nvSpPr>
          <p:spPr>
            <a:xfrm>
              <a:off x="4541338" y="343428"/>
              <a:ext cx="1140562" cy="265762"/>
            </a:xfrm>
            <a:custGeom>
              <a:avLst/>
              <a:gdLst/>
              <a:ahLst/>
              <a:cxnLst/>
              <a:rect l="l" t="t" r="r" b="b"/>
              <a:pathLst>
                <a:path w="39171" h="9128" extrusionOk="0">
                  <a:moveTo>
                    <a:pt x="37236" y="0"/>
                  </a:moveTo>
                  <a:cubicBezTo>
                    <a:pt x="36943" y="0"/>
                    <a:pt x="36637" y="108"/>
                    <a:pt x="36353" y="366"/>
                  </a:cubicBezTo>
                  <a:lnTo>
                    <a:pt x="30153" y="6019"/>
                  </a:lnTo>
                  <a:lnTo>
                    <a:pt x="23952" y="366"/>
                  </a:lnTo>
                  <a:cubicBezTo>
                    <a:pt x="23694" y="138"/>
                    <a:pt x="23374" y="24"/>
                    <a:pt x="23055" y="24"/>
                  </a:cubicBezTo>
                  <a:cubicBezTo>
                    <a:pt x="22736" y="24"/>
                    <a:pt x="22417" y="138"/>
                    <a:pt x="22159" y="366"/>
                  </a:cubicBezTo>
                  <a:lnTo>
                    <a:pt x="15958" y="6019"/>
                  </a:lnTo>
                  <a:lnTo>
                    <a:pt x="9757" y="366"/>
                  </a:lnTo>
                  <a:cubicBezTo>
                    <a:pt x="9514" y="138"/>
                    <a:pt x="9195" y="24"/>
                    <a:pt x="8872" y="24"/>
                  </a:cubicBezTo>
                  <a:cubicBezTo>
                    <a:pt x="8549" y="24"/>
                    <a:pt x="8222" y="138"/>
                    <a:pt x="7964" y="366"/>
                  </a:cubicBezTo>
                  <a:lnTo>
                    <a:pt x="882" y="6840"/>
                  </a:lnTo>
                  <a:cubicBezTo>
                    <a:pt x="0" y="7630"/>
                    <a:pt x="578" y="9119"/>
                    <a:pt x="1763" y="9119"/>
                  </a:cubicBezTo>
                  <a:cubicBezTo>
                    <a:pt x="2097" y="9119"/>
                    <a:pt x="2401" y="8998"/>
                    <a:pt x="2644" y="8785"/>
                  </a:cubicBezTo>
                  <a:lnTo>
                    <a:pt x="8876" y="3162"/>
                  </a:lnTo>
                  <a:lnTo>
                    <a:pt x="15076" y="8785"/>
                  </a:lnTo>
                  <a:cubicBezTo>
                    <a:pt x="15319" y="9013"/>
                    <a:pt x="15639" y="9127"/>
                    <a:pt x="15962" y="9127"/>
                  </a:cubicBezTo>
                  <a:cubicBezTo>
                    <a:pt x="16285" y="9127"/>
                    <a:pt x="16611" y="9013"/>
                    <a:pt x="16870" y="8785"/>
                  </a:cubicBezTo>
                  <a:lnTo>
                    <a:pt x="23070" y="3162"/>
                  </a:lnTo>
                  <a:lnTo>
                    <a:pt x="29271" y="8785"/>
                  </a:lnTo>
                  <a:cubicBezTo>
                    <a:pt x="29514" y="9013"/>
                    <a:pt x="29833" y="9127"/>
                    <a:pt x="30156" y="9127"/>
                  </a:cubicBezTo>
                  <a:cubicBezTo>
                    <a:pt x="30479" y="9127"/>
                    <a:pt x="30806" y="9013"/>
                    <a:pt x="31064" y="8785"/>
                  </a:cubicBezTo>
                  <a:lnTo>
                    <a:pt x="38147" y="2341"/>
                  </a:lnTo>
                  <a:cubicBezTo>
                    <a:pt x="39170" y="1413"/>
                    <a:pt x="38292" y="0"/>
                    <a:pt x="372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5" name="Google Shape;6065;p34"/>
            <p:cNvSpPr/>
            <p:nvPr/>
          </p:nvSpPr>
          <p:spPr>
            <a:xfrm>
              <a:off x="4569640" y="271625"/>
              <a:ext cx="1141377" cy="265849"/>
            </a:xfrm>
            <a:custGeom>
              <a:avLst/>
              <a:gdLst/>
              <a:ahLst/>
              <a:cxnLst/>
              <a:rect l="l" t="t" r="r" b="b"/>
              <a:pathLst>
                <a:path w="39199" h="9131" extrusionOk="0">
                  <a:moveTo>
                    <a:pt x="37275" y="1"/>
                  </a:moveTo>
                  <a:cubicBezTo>
                    <a:pt x="36980" y="1"/>
                    <a:pt x="36670" y="110"/>
                    <a:pt x="36384" y="369"/>
                  </a:cubicBezTo>
                  <a:lnTo>
                    <a:pt x="30184" y="5993"/>
                  </a:lnTo>
                  <a:lnTo>
                    <a:pt x="23983" y="369"/>
                  </a:lnTo>
                  <a:cubicBezTo>
                    <a:pt x="23725" y="142"/>
                    <a:pt x="23398" y="28"/>
                    <a:pt x="23075" y="28"/>
                  </a:cubicBezTo>
                  <a:cubicBezTo>
                    <a:pt x="22752" y="28"/>
                    <a:pt x="22433" y="142"/>
                    <a:pt x="22190" y="369"/>
                  </a:cubicBezTo>
                  <a:lnTo>
                    <a:pt x="15989" y="5993"/>
                  </a:lnTo>
                  <a:lnTo>
                    <a:pt x="9758" y="369"/>
                  </a:lnTo>
                  <a:cubicBezTo>
                    <a:pt x="9515" y="142"/>
                    <a:pt x="9195" y="28"/>
                    <a:pt x="8876" y="28"/>
                  </a:cubicBezTo>
                  <a:cubicBezTo>
                    <a:pt x="8557" y="28"/>
                    <a:pt x="8238" y="142"/>
                    <a:pt x="7995" y="369"/>
                  </a:cubicBezTo>
                  <a:lnTo>
                    <a:pt x="882" y="6813"/>
                  </a:lnTo>
                  <a:cubicBezTo>
                    <a:pt x="1" y="7634"/>
                    <a:pt x="578" y="9123"/>
                    <a:pt x="1794" y="9123"/>
                  </a:cubicBezTo>
                  <a:cubicBezTo>
                    <a:pt x="2128" y="9123"/>
                    <a:pt x="2432" y="9002"/>
                    <a:pt x="2676" y="8789"/>
                  </a:cubicBezTo>
                  <a:lnTo>
                    <a:pt x="8876" y="3135"/>
                  </a:lnTo>
                  <a:lnTo>
                    <a:pt x="15077" y="8789"/>
                  </a:lnTo>
                  <a:cubicBezTo>
                    <a:pt x="15335" y="9017"/>
                    <a:pt x="15662" y="9131"/>
                    <a:pt x="15985" y="9131"/>
                  </a:cubicBezTo>
                  <a:cubicBezTo>
                    <a:pt x="16308" y="9131"/>
                    <a:pt x="16627" y="9017"/>
                    <a:pt x="16870" y="8789"/>
                  </a:cubicBezTo>
                  <a:lnTo>
                    <a:pt x="23101" y="3135"/>
                  </a:lnTo>
                  <a:lnTo>
                    <a:pt x="29272" y="8789"/>
                  </a:lnTo>
                  <a:cubicBezTo>
                    <a:pt x="29530" y="9017"/>
                    <a:pt x="29857" y="9131"/>
                    <a:pt x="30180" y="9131"/>
                  </a:cubicBezTo>
                  <a:cubicBezTo>
                    <a:pt x="30503" y="9131"/>
                    <a:pt x="30822" y="9017"/>
                    <a:pt x="31065" y="8789"/>
                  </a:cubicBezTo>
                  <a:lnTo>
                    <a:pt x="38178" y="2345"/>
                  </a:lnTo>
                  <a:cubicBezTo>
                    <a:pt x="39199" y="1395"/>
                    <a:pt x="38328" y="1"/>
                    <a:pt x="3727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6" name="Google Shape;6066;p34"/>
          <p:cNvGrpSpPr/>
          <p:nvPr/>
        </p:nvGrpSpPr>
        <p:grpSpPr>
          <a:xfrm rot="-1831220" flipH="1">
            <a:off x="3429860" y="-67047"/>
            <a:ext cx="719069" cy="784707"/>
            <a:chOff x="7567100" y="2085976"/>
            <a:chExt cx="935147" cy="1020509"/>
          </a:xfrm>
        </p:grpSpPr>
        <p:sp>
          <p:nvSpPr>
            <p:cNvPr id="6067" name="Google Shape;6067;p34"/>
            <p:cNvSpPr/>
            <p:nvPr/>
          </p:nvSpPr>
          <p:spPr>
            <a:xfrm rot="-5811408">
              <a:off x="7636334" y="2248837"/>
              <a:ext cx="881309" cy="750669"/>
            </a:xfrm>
            <a:custGeom>
              <a:avLst/>
              <a:gdLst/>
              <a:ahLst/>
              <a:cxnLst/>
              <a:rect l="l" t="t" r="r" b="b"/>
              <a:pathLst>
                <a:path w="27153" h="23128" extrusionOk="0">
                  <a:moveTo>
                    <a:pt x="5629" y="11023"/>
                  </a:moveTo>
                  <a:cubicBezTo>
                    <a:pt x="5700" y="11023"/>
                    <a:pt x="5769" y="11045"/>
                    <a:pt x="5822" y="11098"/>
                  </a:cubicBezTo>
                  <a:lnTo>
                    <a:pt x="13122" y="17261"/>
                  </a:lnTo>
                  <a:cubicBezTo>
                    <a:pt x="13213" y="17352"/>
                    <a:pt x="13258" y="17511"/>
                    <a:pt x="13213" y="17647"/>
                  </a:cubicBezTo>
                  <a:cubicBezTo>
                    <a:pt x="13167" y="17761"/>
                    <a:pt x="13031" y="17852"/>
                    <a:pt x="12894" y="17852"/>
                  </a:cubicBezTo>
                  <a:lnTo>
                    <a:pt x="5618" y="17852"/>
                  </a:lnTo>
                  <a:cubicBezTo>
                    <a:pt x="5436" y="17852"/>
                    <a:pt x="5276" y="17715"/>
                    <a:pt x="5276" y="17511"/>
                  </a:cubicBezTo>
                  <a:lnTo>
                    <a:pt x="5276" y="11348"/>
                  </a:lnTo>
                  <a:cubicBezTo>
                    <a:pt x="5276" y="11235"/>
                    <a:pt x="5345" y="11098"/>
                    <a:pt x="5481" y="11053"/>
                  </a:cubicBezTo>
                  <a:cubicBezTo>
                    <a:pt x="5528" y="11034"/>
                    <a:pt x="5579" y="11023"/>
                    <a:pt x="5629" y="11023"/>
                  </a:cubicBezTo>
                  <a:close/>
                  <a:moveTo>
                    <a:pt x="662" y="0"/>
                  </a:moveTo>
                  <a:cubicBezTo>
                    <a:pt x="321" y="0"/>
                    <a:pt x="1" y="264"/>
                    <a:pt x="1" y="660"/>
                  </a:cubicBezTo>
                  <a:lnTo>
                    <a:pt x="1" y="2662"/>
                  </a:lnTo>
                  <a:lnTo>
                    <a:pt x="1229" y="2662"/>
                  </a:lnTo>
                  <a:cubicBezTo>
                    <a:pt x="1243" y="2660"/>
                    <a:pt x="1258" y="2660"/>
                    <a:pt x="1272" y="2660"/>
                  </a:cubicBezTo>
                  <a:cubicBezTo>
                    <a:pt x="1715" y="2660"/>
                    <a:pt x="1715" y="3323"/>
                    <a:pt x="1272" y="3323"/>
                  </a:cubicBezTo>
                  <a:cubicBezTo>
                    <a:pt x="1258" y="3323"/>
                    <a:pt x="1243" y="3322"/>
                    <a:pt x="1229" y="3321"/>
                  </a:cubicBezTo>
                  <a:lnTo>
                    <a:pt x="1" y="3321"/>
                  </a:lnTo>
                  <a:lnTo>
                    <a:pt x="1" y="5345"/>
                  </a:lnTo>
                  <a:lnTo>
                    <a:pt x="1229" y="5345"/>
                  </a:lnTo>
                  <a:cubicBezTo>
                    <a:pt x="1243" y="5344"/>
                    <a:pt x="1258" y="5343"/>
                    <a:pt x="1272" y="5343"/>
                  </a:cubicBezTo>
                  <a:cubicBezTo>
                    <a:pt x="1715" y="5343"/>
                    <a:pt x="1715" y="6006"/>
                    <a:pt x="1272" y="6006"/>
                  </a:cubicBezTo>
                  <a:cubicBezTo>
                    <a:pt x="1258" y="6006"/>
                    <a:pt x="1243" y="6006"/>
                    <a:pt x="1229" y="6004"/>
                  </a:cubicBezTo>
                  <a:lnTo>
                    <a:pt x="1" y="6004"/>
                  </a:lnTo>
                  <a:lnTo>
                    <a:pt x="1" y="8028"/>
                  </a:lnTo>
                  <a:lnTo>
                    <a:pt x="1229" y="8028"/>
                  </a:lnTo>
                  <a:cubicBezTo>
                    <a:pt x="1243" y="8027"/>
                    <a:pt x="1257" y="8026"/>
                    <a:pt x="1270" y="8026"/>
                  </a:cubicBezTo>
                  <a:cubicBezTo>
                    <a:pt x="1715" y="8026"/>
                    <a:pt x="1715" y="8712"/>
                    <a:pt x="1270" y="8712"/>
                  </a:cubicBezTo>
                  <a:cubicBezTo>
                    <a:pt x="1257" y="8712"/>
                    <a:pt x="1243" y="8712"/>
                    <a:pt x="1229" y="8710"/>
                  </a:cubicBezTo>
                  <a:lnTo>
                    <a:pt x="1" y="8710"/>
                  </a:lnTo>
                  <a:lnTo>
                    <a:pt x="1" y="10734"/>
                  </a:lnTo>
                  <a:lnTo>
                    <a:pt x="1229" y="10734"/>
                  </a:lnTo>
                  <a:cubicBezTo>
                    <a:pt x="1243" y="10733"/>
                    <a:pt x="1258" y="10732"/>
                    <a:pt x="1272" y="10732"/>
                  </a:cubicBezTo>
                  <a:cubicBezTo>
                    <a:pt x="1715" y="10732"/>
                    <a:pt x="1715" y="11396"/>
                    <a:pt x="1272" y="11396"/>
                  </a:cubicBezTo>
                  <a:cubicBezTo>
                    <a:pt x="1258" y="11396"/>
                    <a:pt x="1243" y="11395"/>
                    <a:pt x="1229" y="11394"/>
                  </a:cubicBezTo>
                  <a:lnTo>
                    <a:pt x="1" y="11394"/>
                  </a:lnTo>
                  <a:lnTo>
                    <a:pt x="1" y="13418"/>
                  </a:lnTo>
                  <a:lnTo>
                    <a:pt x="1229" y="13418"/>
                  </a:lnTo>
                  <a:cubicBezTo>
                    <a:pt x="1243" y="13416"/>
                    <a:pt x="1258" y="13416"/>
                    <a:pt x="1272" y="13416"/>
                  </a:cubicBezTo>
                  <a:cubicBezTo>
                    <a:pt x="1715" y="13416"/>
                    <a:pt x="1715" y="14079"/>
                    <a:pt x="1272" y="14079"/>
                  </a:cubicBezTo>
                  <a:cubicBezTo>
                    <a:pt x="1258" y="14079"/>
                    <a:pt x="1243" y="14078"/>
                    <a:pt x="1229" y="14077"/>
                  </a:cubicBezTo>
                  <a:lnTo>
                    <a:pt x="1" y="14077"/>
                  </a:lnTo>
                  <a:lnTo>
                    <a:pt x="1" y="16101"/>
                  </a:lnTo>
                  <a:lnTo>
                    <a:pt x="1229" y="16101"/>
                  </a:lnTo>
                  <a:cubicBezTo>
                    <a:pt x="1243" y="16100"/>
                    <a:pt x="1258" y="16099"/>
                    <a:pt x="1272" y="16099"/>
                  </a:cubicBezTo>
                  <a:cubicBezTo>
                    <a:pt x="1715" y="16099"/>
                    <a:pt x="1715" y="16762"/>
                    <a:pt x="1272" y="16762"/>
                  </a:cubicBezTo>
                  <a:cubicBezTo>
                    <a:pt x="1258" y="16762"/>
                    <a:pt x="1243" y="16762"/>
                    <a:pt x="1229" y="16760"/>
                  </a:cubicBezTo>
                  <a:lnTo>
                    <a:pt x="1" y="16760"/>
                  </a:lnTo>
                  <a:lnTo>
                    <a:pt x="1" y="18784"/>
                  </a:lnTo>
                  <a:lnTo>
                    <a:pt x="1229" y="18784"/>
                  </a:lnTo>
                  <a:cubicBezTo>
                    <a:pt x="1684" y="18784"/>
                    <a:pt x="1684" y="19444"/>
                    <a:pt x="1229" y="19466"/>
                  </a:cubicBezTo>
                  <a:lnTo>
                    <a:pt x="1" y="19466"/>
                  </a:lnTo>
                  <a:lnTo>
                    <a:pt x="1" y="21490"/>
                  </a:lnTo>
                  <a:lnTo>
                    <a:pt x="1229" y="21490"/>
                  </a:lnTo>
                  <a:cubicBezTo>
                    <a:pt x="1236" y="21490"/>
                    <a:pt x="1244" y="21490"/>
                    <a:pt x="1251" y="21490"/>
                  </a:cubicBezTo>
                  <a:cubicBezTo>
                    <a:pt x="1683" y="21490"/>
                    <a:pt x="1676" y="22150"/>
                    <a:pt x="1229" y="22150"/>
                  </a:cubicBezTo>
                  <a:lnTo>
                    <a:pt x="1" y="22150"/>
                  </a:lnTo>
                  <a:lnTo>
                    <a:pt x="1" y="22491"/>
                  </a:lnTo>
                  <a:cubicBezTo>
                    <a:pt x="1" y="22832"/>
                    <a:pt x="296" y="23127"/>
                    <a:pt x="660" y="23127"/>
                  </a:cubicBezTo>
                  <a:lnTo>
                    <a:pt x="26447" y="23127"/>
                  </a:lnTo>
                  <a:cubicBezTo>
                    <a:pt x="26720" y="23127"/>
                    <a:pt x="26970" y="22968"/>
                    <a:pt x="27061" y="22695"/>
                  </a:cubicBezTo>
                  <a:cubicBezTo>
                    <a:pt x="27152" y="22445"/>
                    <a:pt x="27061" y="22150"/>
                    <a:pt x="26857" y="21990"/>
                  </a:cubicBezTo>
                  <a:lnTo>
                    <a:pt x="17897" y="14395"/>
                  </a:lnTo>
                  <a:lnTo>
                    <a:pt x="11462" y="8938"/>
                  </a:lnTo>
                  <a:lnTo>
                    <a:pt x="1092" y="160"/>
                  </a:lnTo>
                  <a:cubicBezTo>
                    <a:pt x="961" y="50"/>
                    <a:pt x="810" y="0"/>
                    <a:pt x="662" y="0"/>
                  </a:cubicBezTo>
                  <a:close/>
                </a:path>
              </a:pathLst>
            </a:custGeom>
            <a:solidFill>
              <a:srgbClr val="452666"/>
            </a:solidFill>
            <a:ln w="38100" cap="flat" cmpd="sng">
              <a:solidFill>
                <a:srgbClr val="452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34"/>
            <p:cNvSpPr/>
            <p:nvPr/>
          </p:nvSpPr>
          <p:spPr>
            <a:xfrm rot="-5811408">
              <a:off x="7551704" y="2192955"/>
              <a:ext cx="881309" cy="750669"/>
            </a:xfrm>
            <a:custGeom>
              <a:avLst/>
              <a:gdLst/>
              <a:ahLst/>
              <a:cxnLst/>
              <a:rect l="l" t="t" r="r" b="b"/>
              <a:pathLst>
                <a:path w="27153" h="23128" extrusionOk="0">
                  <a:moveTo>
                    <a:pt x="5629" y="11023"/>
                  </a:moveTo>
                  <a:cubicBezTo>
                    <a:pt x="5700" y="11023"/>
                    <a:pt x="5769" y="11045"/>
                    <a:pt x="5822" y="11098"/>
                  </a:cubicBezTo>
                  <a:lnTo>
                    <a:pt x="13122" y="17261"/>
                  </a:lnTo>
                  <a:cubicBezTo>
                    <a:pt x="13213" y="17352"/>
                    <a:pt x="13258" y="17511"/>
                    <a:pt x="13213" y="17647"/>
                  </a:cubicBezTo>
                  <a:cubicBezTo>
                    <a:pt x="13167" y="17761"/>
                    <a:pt x="13031" y="17852"/>
                    <a:pt x="12894" y="17852"/>
                  </a:cubicBezTo>
                  <a:lnTo>
                    <a:pt x="5618" y="17852"/>
                  </a:lnTo>
                  <a:cubicBezTo>
                    <a:pt x="5436" y="17852"/>
                    <a:pt x="5276" y="17715"/>
                    <a:pt x="5276" y="17511"/>
                  </a:cubicBezTo>
                  <a:lnTo>
                    <a:pt x="5276" y="11348"/>
                  </a:lnTo>
                  <a:cubicBezTo>
                    <a:pt x="5276" y="11235"/>
                    <a:pt x="5345" y="11098"/>
                    <a:pt x="5481" y="11053"/>
                  </a:cubicBezTo>
                  <a:cubicBezTo>
                    <a:pt x="5528" y="11034"/>
                    <a:pt x="5579" y="11023"/>
                    <a:pt x="5629" y="11023"/>
                  </a:cubicBezTo>
                  <a:close/>
                  <a:moveTo>
                    <a:pt x="662" y="0"/>
                  </a:moveTo>
                  <a:cubicBezTo>
                    <a:pt x="321" y="0"/>
                    <a:pt x="1" y="264"/>
                    <a:pt x="1" y="660"/>
                  </a:cubicBezTo>
                  <a:lnTo>
                    <a:pt x="1" y="2662"/>
                  </a:lnTo>
                  <a:lnTo>
                    <a:pt x="1229" y="2662"/>
                  </a:lnTo>
                  <a:cubicBezTo>
                    <a:pt x="1243" y="2660"/>
                    <a:pt x="1258" y="2660"/>
                    <a:pt x="1272" y="2660"/>
                  </a:cubicBezTo>
                  <a:cubicBezTo>
                    <a:pt x="1715" y="2660"/>
                    <a:pt x="1715" y="3323"/>
                    <a:pt x="1272" y="3323"/>
                  </a:cubicBezTo>
                  <a:cubicBezTo>
                    <a:pt x="1258" y="3323"/>
                    <a:pt x="1243" y="3322"/>
                    <a:pt x="1229" y="3321"/>
                  </a:cubicBezTo>
                  <a:lnTo>
                    <a:pt x="1" y="3321"/>
                  </a:lnTo>
                  <a:lnTo>
                    <a:pt x="1" y="5345"/>
                  </a:lnTo>
                  <a:lnTo>
                    <a:pt x="1229" y="5345"/>
                  </a:lnTo>
                  <a:cubicBezTo>
                    <a:pt x="1243" y="5344"/>
                    <a:pt x="1258" y="5343"/>
                    <a:pt x="1272" y="5343"/>
                  </a:cubicBezTo>
                  <a:cubicBezTo>
                    <a:pt x="1715" y="5343"/>
                    <a:pt x="1715" y="6006"/>
                    <a:pt x="1272" y="6006"/>
                  </a:cubicBezTo>
                  <a:cubicBezTo>
                    <a:pt x="1258" y="6006"/>
                    <a:pt x="1243" y="6006"/>
                    <a:pt x="1229" y="6004"/>
                  </a:cubicBezTo>
                  <a:lnTo>
                    <a:pt x="1" y="6004"/>
                  </a:lnTo>
                  <a:lnTo>
                    <a:pt x="1" y="8028"/>
                  </a:lnTo>
                  <a:lnTo>
                    <a:pt x="1229" y="8028"/>
                  </a:lnTo>
                  <a:cubicBezTo>
                    <a:pt x="1243" y="8027"/>
                    <a:pt x="1257" y="8026"/>
                    <a:pt x="1270" y="8026"/>
                  </a:cubicBezTo>
                  <a:cubicBezTo>
                    <a:pt x="1715" y="8026"/>
                    <a:pt x="1715" y="8712"/>
                    <a:pt x="1270" y="8712"/>
                  </a:cubicBezTo>
                  <a:cubicBezTo>
                    <a:pt x="1257" y="8712"/>
                    <a:pt x="1243" y="8712"/>
                    <a:pt x="1229" y="8710"/>
                  </a:cubicBezTo>
                  <a:lnTo>
                    <a:pt x="1" y="8710"/>
                  </a:lnTo>
                  <a:lnTo>
                    <a:pt x="1" y="10734"/>
                  </a:lnTo>
                  <a:lnTo>
                    <a:pt x="1229" y="10734"/>
                  </a:lnTo>
                  <a:cubicBezTo>
                    <a:pt x="1243" y="10733"/>
                    <a:pt x="1258" y="10732"/>
                    <a:pt x="1272" y="10732"/>
                  </a:cubicBezTo>
                  <a:cubicBezTo>
                    <a:pt x="1715" y="10732"/>
                    <a:pt x="1715" y="11396"/>
                    <a:pt x="1272" y="11396"/>
                  </a:cubicBezTo>
                  <a:cubicBezTo>
                    <a:pt x="1258" y="11396"/>
                    <a:pt x="1243" y="11395"/>
                    <a:pt x="1229" y="11394"/>
                  </a:cubicBezTo>
                  <a:lnTo>
                    <a:pt x="1" y="11394"/>
                  </a:lnTo>
                  <a:lnTo>
                    <a:pt x="1" y="13418"/>
                  </a:lnTo>
                  <a:lnTo>
                    <a:pt x="1229" y="13418"/>
                  </a:lnTo>
                  <a:cubicBezTo>
                    <a:pt x="1243" y="13416"/>
                    <a:pt x="1258" y="13416"/>
                    <a:pt x="1272" y="13416"/>
                  </a:cubicBezTo>
                  <a:cubicBezTo>
                    <a:pt x="1715" y="13416"/>
                    <a:pt x="1715" y="14079"/>
                    <a:pt x="1272" y="14079"/>
                  </a:cubicBezTo>
                  <a:cubicBezTo>
                    <a:pt x="1258" y="14079"/>
                    <a:pt x="1243" y="14078"/>
                    <a:pt x="1229" y="14077"/>
                  </a:cubicBezTo>
                  <a:lnTo>
                    <a:pt x="1" y="14077"/>
                  </a:lnTo>
                  <a:lnTo>
                    <a:pt x="1" y="16101"/>
                  </a:lnTo>
                  <a:lnTo>
                    <a:pt x="1229" y="16101"/>
                  </a:lnTo>
                  <a:cubicBezTo>
                    <a:pt x="1243" y="16100"/>
                    <a:pt x="1258" y="16099"/>
                    <a:pt x="1272" y="16099"/>
                  </a:cubicBezTo>
                  <a:cubicBezTo>
                    <a:pt x="1715" y="16099"/>
                    <a:pt x="1715" y="16762"/>
                    <a:pt x="1272" y="16762"/>
                  </a:cubicBezTo>
                  <a:cubicBezTo>
                    <a:pt x="1258" y="16762"/>
                    <a:pt x="1243" y="16762"/>
                    <a:pt x="1229" y="16760"/>
                  </a:cubicBezTo>
                  <a:lnTo>
                    <a:pt x="1" y="16760"/>
                  </a:lnTo>
                  <a:lnTo>
                    <a:pt x="1" y="18784"/>
                  </a:lnTo>
                  <a:lnTo>
                    <a:pt x="1229" y="18784"/>
                  </a:lnTo>
                  <a:cubicBezTo>
                    <a:pt x="1684" y="18784"/>
                    <a:pt x="1684" y="19444"/>
                    <a:pt x="1229" y="19466"/>
                  </a:cubicBezTo>
                  <a:lnTo>
                    <a:pt x="1" y="19466"/>
                  </a:lnTo>
                  <a:lnTo>
                    <a:pt x="1" y="21490"/>
                  </a:lnTo>
                  <a:lnTo>
                    <a:pt x="1229" y="21490"/>
                  </a:lnTo>
                  <a:cubicBezTo>
                    <a:pt x="1236" y="21490"/>
                    <a:pt x="1244" y="21490"/>
                    <a:pt x="1251" y="21490"/>
                  </a:cubicBezTo>
                  <a:cubicBezTo>
                    <a:pt x="1683" y="21490"/>
                    <a:pt x="1676" y="22150"/>
                    <a:pt x="1229" y="22150"/>
                  </a:cubicBezTo>
                  <a:lnTo>
                    <a:pt x="1" y="22150"/>
                  </a:lnTo>
                  <a:lnTo>
                    <a:pt x="1" y="22491"/>
                  </a:lnTo>
                  <a:cubicBezTo>
                    <a:pt x="1" y="22832"/>
                    <a:pt x="296" y="23127"/>
                    <a:pt x="660" y="23127"/>
                  </a:cubicBezTo>
                  <a:lnTo>
                    <a:pt x="26447" y="23127"/>
                  </a:lnTo>
                  <a:cubicBezTo>
                    <a:pt x="26720" y="23127"/>
                    <a:pt x="26970" y="22968"/>
                    <a:pt x="27061" y="22695"/>
                  </a:cubicBezTo>
                  <a:cubicBezTo>
                    <a:pt x="27152" y="22445"/>
                    <a:pt x="27061" y="22150"/>
                    <a:pt x="26857" y="21990"/>
                  </a:cubicBezTo>
                  <a:lnTo>
                    <a:pt x="17897" y="14395"/>
                  </a:lnTo>
                  <a:lnTo>
                    <a:pt x="11462" y="8938"/>
                  </a:lnTo>
                  <a:lnTo>
                    <a:pt x="1092" y="160"/>
                  </a:lnTo>
                  <a:cubicBezTo>
                    <a:pt x="961" y="50"/>
                    <a:pt x="810" y="0"/>
                    <a:pt x="662" y="0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452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9" name="Google Shape;6069;p34"/>
          <p:cNvGrpSpPr/>
          <p:nvPr/>
        </p:nvGrpSpPr>
        <p:grpSpPr>
          <a:xfrm flipH="1">
            <a:off x="1667432" y="-257269"/>
            <a:ext cx="636526" cy="626463"/>
            <a:chOff x="817900" y="1853650"/>
            <a:chExt cx="528150" cy="519800"/>
          </a:xfrm>
        </p:grpSpPr>
        <p:sp>
          <p:nvSpPr>
            <p:cNvPr id="6070" name="Google Shape;6070;p34"/>
            <p:cNvSpPr/>
            <p:nvPr/>
          </p:nvSpPr>
          <p:spPr>
            <a:xfrm>
              <a:off x="822475" y="1853650"/>
              <a:ext cx="519775" cy="519800"/>
            </a:xfrm>
            <a:custGeom>
              <a:avLst/>
              <a:gdLst/>
              <a:ahLst/>
              <a:cxnLst/>
              <a:rect l="l" t="t" r="r" b="b"/>
              <a:pathLst>
                <a:path w="20791" h="20792" extrusionOk="0">
                  <a:moveTo>
                    <a:pt x="19271" y="1521"/>
                  </a:moveTo>
                  <a:lnTo>
                    <a:pt x="19271" y="19272"/>
                  </a:lnTo>
                  <a:lnTo>
                    <a:pt x="1520" y="19272"/>
                  </a:lnTo>
                  <a:lnTo>
                    <a:pt x="1520" y="1521"/>
                  </a:lnTo>
                  <a:close/>
                  <a:moveTo>
                    <a:pt x="760" y="1"/>
                  </a:moveTo>
                  <a:cubicBezTo>
                    <a:pt x="335" y="1"/>
                    <a:pt x="0" y="366"/>
                    <a:pt x="0" y="761"/>
                  </a:cubicBezTo>
                  <a:lnTo>
                    <a:pt x="0" y="20032"/>
                  </a:lnTo>
                  <a:cubicBezTo>
                    <a:pt x="0" y="20457"/>
                    <a:pt x="335" y="20792"/>
                    <a:pt x="760" y="20792"/>
                  </a:cubicBezTo>
                  <a:lnTo>
                    <a:pt x="20031" y="20792"/>
                  </a:lnTo>
                  <a:cubicBezTo>
                    <a:pt x="20426" y="20792"/>
                    <a:pt x="20791" y="20457"/>
                    <a:pt x="20791" y="20032"/>
                  </a:cubicBezTo>
                  <a:lnTo>
                    <a:pt x="20791" y="761"/>
                  </a:lnTo>
                  <a:cubicBezTo>
                    <a:pt x="20791" y="366"/>
                    <a:pt x="20426" y="1"/>
                    <a:pt x="20031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1" name="Google Shape;6071;p34"/>
            <p:cNvSpPr/>
            <p:nvPr/>
          </p:nvSpPr>
          <p:spPr>
            <a:xfrm>
              <a:off x="1063350" y="1855550"/>
              <a:ext cx="38025" cy="516375"/>
            </a:xfrm>
            <a:custGeom>
              <a:avLst/>
              <a:gdLst/>
              <a:ahLst/>
              <a:cxnLst/>
              <a:rect l="l" t="t" r="r" b="b"/>
              <a:pathLst>
                <a:path w="1521" h="20655" extrusionOk="0">
                  <a:moveTo>
                    <a:pt x="761" y="1"/>
                  </a:moveTo>
                  <a:cubicBezTo>
                    <a:pt x="381" y="1"/>
                    <a:pt x="1" y="259"/>
                    <a:pt x="1" y="776"/>
                  </a:cubicBezTo>
                  <a:lnTo>
                    <a:pt x="1" y="19895"/>
                  </a:lnTo>
                  <a:cubicBezTo>
                    <a:pt x="1" y="20320"/>
                    <a:pt x="335" y="20655"/>
                    <a:pt x="761" y="20655"/>
                  </a:cubicBezTo>
                  <a:cubicBezTo>
                    <a:pt x="1186" y="20655"/>
                    <a:pt x="1521" y="20320"/>
                    <a:pt x="1521" y="19895"/>
                  </a:cubicBezTo>
                  <a:lnTo>
                    <a:pt x="1521" y="776"/>
                  </a:lnTo>
                  <a:cubicBezTo>
                    <a:pt x="1521" y="259"/>
                    <a:pt x="1141" y="1"/>
                    <a:pt x="761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2" name="Google Shape;6072;p34"/>
            <p:cNvSpPr/>
            <p:nvPr/>
          </p:nvSpPr>
          <p:spPr>
            <a:xfrm>
              <a:off x="817900" y="2095300"/>
              <a:ext cx="528150" cy="38025"/>
            </a:xfrm>
            <a:custGeom>
              <a:avLst/>
              <a:gdLst/>
              <a:ahLst/>
              <a:cxnLst/>
              <a:rect l="l" t="t" r="r" b="b"/>
              <a:pathLst>
                <a:path w="21126" h="1521" extrusionOk="0">
                  <a:moveTo>
                    <a:pt x="1004" y="1"/>
                  </a:moveTo>
                  <a:cubicBezTo>
                    <a:pt x="1" y="1"/>
                    <a:pt x="1" y="1521"/>
                    <a:pt x="1004" y="1521"/>
                  </a:cubicBezTo>
                  <a:lnTo>
                    <a:pt x="20123" y="1521"/>
                  </a:lnTo>
                  <a:cubicBezTo>
                    <a:pt x="21126" y="1521"/>
                    <a:pt x="21126" y="1"/>
                    <a:pt x="2012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3" name="Google Shape;6073;p34"/>
          <p:cNvGrpSpPr/>
          <p:nvPr/>
        </p:nvGrpSpPr>
        <p:grpSpPr>
          <a:xfrm flipH="1">
            <a:off x="-514932" y="845876"/>
            <a:ext cx="1064642" cy="307217"/>
            <a:chOff x="4541338" y="271625"/>
            <a:chExt cx="1169679" cy="337564"/>
          </a:xfrm>
        </p:grpSpPr>
        <p:sp>
          <p:nvSpPr>
            <p:cNvPr id="6074" name="Google Shape;6074;p34"/>
            <p:cNvSpPr/>
            <p:nvPr/>
          </p:nvSpPr>
          <p:spPr>
            <a:xfrm>
              <a:off x="4541338" y="343428"/>
              <a:ext cx="1140562" cy="265762"/>
            </a:xfrm>
            <a:custGeom>
              <a:avLst/>
              <a:gdLst/>
              <a:ahLst/>
              <a:cxnLst/>
              <a:rect l="l" t="t" r="r" b="b"/>
              <a:pathLst>
                <a:path w="39171" h="9128" extrusionOk="0">
                  <a:moveTo>
                    <a:pt x="37236" y="0"/>
                  </a:moveTo>
                  <a:cubicBezTo>
                    <a:pt x="36943" y="0"/>
                    <a:pt x="36637" y="108"/>
                    <a:pt x="36353" y="366"/>
                  </a:cubicBezTo>
                  <a:lnTo>
                    <a:pt x="30153" y="6019"/>
                  </a:lnTo>
                  <a:lnTo>
                    <a:pt x="23952" y="366"/>
                  </a:lnTo>
                  <a:cubicBezTo>
                    <a:pt x="23694" y="138"/>
                    <a:pt x="23374" y="24"/>
                    <a:pt x="23055" y="24"/>
                  </a:cubicBezTo>
                  <a:cubicBezTo>
                    <a:pt x="22736" y="24"/>
                    <a:pt x="22417" y="138"/>
                    <a:pt x="22159" y="366"/>
                  </a:cubicBezTo>
                  <a:lnTo>
                    <a:pt x="15958" y="6019"/>
                  </a:lnTo>
                  <a:lnTo>
                    <a:pt x="9757" y="366"/>
                  </a:lnTo>
                  <a:cubicBezTo>
                    <a:pt x="9514" y="138"/>
                    <a:pt x="9195" y="24"/>
                    <a:pt x="8872" y="24"/>
                  </a:cubicBezTo>
                  <a:cubicBezTo>
                    <a:pt x="8549" y="24"/>
                    <a:pt x="8222" y="138"/>
                    <a:pt x="7964" y="366"/>
                  </a:cubicBezTo>
                  <a:lnTo>
                    <a:pt x="882" y="6840"/>
                  </a:lnTo>
                  <a:cubicBezTo>
                    <a:pt x="0" y="7630"/>
                    <a:pt x="578" y="9119"/>
                    <a:pt x="1763" y="9119"/>
                  </a:cubicBezTo>
                  <a:cubicBezTo>
                    <a:pt x="2097" y="9119"/>
                    <a:pt x="2401" y="8998"/>
                    <a:pt x="2644" y="8785"/>
                  </a:cubicBezTo>
                  <a:lnTo>
                    <a:pt x="8876" y="3162"/>
                  </a:lnTo>
                  <a:lnTo>
                    <a:pt x="15076" y="8785"/>
                  </a:lnTo>
                  <a:cubicBezTo>
                    <a:pt x="15319" y="9013"/>
                    <a:pt x="15639" y="9127"/>
                    <a:pt x="15962" y="9127"/>
                  </a:cubicBezTo>
                  <a:cubicBezTo>
                    <a:pt x="16285" y="9127"/>
                    <a:pt x="16611" y="9013"/>
                    <a:pt x="16870" y="8785"/>
                  </a:cubicBezTo>
                  <a:lnTo>
                    <a:pt x="23070" y="3162"/>
                  </a:lnTo>
                  <a:lnTo>
                    <a:pt x="29271" y="8785"/>
                  </a:lnTo>
                  <a:cubicBezTo>
                    <a:pt x="29514" y="9013"/>
                    <a:pt x="29833" y="9127"/>
                    <a:pt x="30156" y="9127"/>
                  </a:cubicBezTo>
                  <a:cubicBezTo>
                    <a:pt x="30479" y="9127"/>
                    <a:pt x="30806" y="9013"/>
                    <a:pt x="31064" y="8785"/>
                  </a:cubicBezTo>
                  <a:lnTo>
                    <a:pt x="38147" y="2341"/>
                  </a:lnTo>
                  <a:cubicBezTo>
                    <a:pt x="39170" y="1413"/>
                    <a:pt x="38292" y="0"/>
                    <a:pt x="37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5" name="Google Shape;6075;p34"/>
            <p:cNvSpPr/>
            <p:nvPr/>
          </p:nvSpPr>
          <p:spPr>
            <a:xfrm>
              <a:off x="4569640" y="271625"/>
              <a:ext cx="1141377" cy="265849"/>
            </a:xfrm>
            <a:custGeom>
              <a:avLst/>
              <a:gdLst/>
              <a:ahLst/>
              <a:cxnLst/>
              <a:rect l="l" t="t" r="r" b="b"/>
              <a:pathLst>
                <a:path w="39199" h="9131" extrusionOk="0">
                  <a:moveTo>
                    <a:pt x="37275" y="1"/>
                  </a:moveTo>
                  <a:cubicBezTo>
                    <a:pt x="36980" y="1"/>
                    <a:pt x="36670" y="110"/>
                    <a:pt x="36384" y="369"/>
                  </a:cubicBezTo>
                  <a:lnTo>
                    <a:pt x="30184" y="5993"/>
                  </a:lnTo>
                  <a:lnTo>
                    <a:pt x="23983" y="369"/>
                  </a:lnTo>
                  <a:cubicBezTo>
                    <a:pt x="23725" y="142"/>
                    <a:pt x="23398" y="28"/>
                    <a:pt x="23075" y="28"/>
                  </a:cubicBezTo>
                  <a:cubicBezTo>
                    <a:pt x="22752" y="28"/>
                    <a:pt x="22433" y="142"/>
                    <a:pt x="22190" y="369"/>
                  </a:cubicBezTo>
                  <a:lnTo>
                    <a:pt x="15989" y="5993"/>
                  </a:lnTo>
                  <a:lnTo>
                    <a:pt x="9758" y="369"/>
                  </a:lnTo>
                  <a:cubicBezTo>
                    <a:pt x="9515" y="142"/>
                    <a:pt x="9195" y="28"/>
                    <a:pt x="8876" y="28"/>
                  </a:cubicBezTo>
                  <a:cubicBezTo>
                    <a:pt x="8557" y="28"/>
                    <a:pt x="8238" y="142"/>
                    <a:pt x="7995" y="369"/>
                  </a:cubicBezTo>
                  <a:lnTo>
                    <a:pt x="882" y="6813"/>
                  </a:lnTo>
                  <a:cubicBezTo>
                    <a:pt x="1" y="7634"/>
                    <a:pt x="578" y="9123"/>
                    <a:pt x="1794" y="9123"/>
                  </a:cubicBezTo>
                  <a:cubicBezTo>
                    <a:pt x="2128" y="9123"/>
                    <a:pt x="2432" y="9002"/>
                    <a:pt x="2676" y="8789"/>
                  </a:cubicBezTo>
                  <a:lnTo>
                    <a:pt x="8876" y="3135"/>
                  </a:lnTo>
                  <a:lnTo>
                    <a:pt x="15077" y="8789"/>
                  </a:lnTo>
                  <a:cubicBezTo>
                    <a:pt x="15335" y="9017"/>
                    <a:pt x="15662" y="9131"/>
                    <a:pt x="15985" y="9131"/>
                  </a:cubicBezTo>
                  <a:cubicBezTo>
                    <a:pt x="16308" y="9131"/>
                    <a:pt x="16627" y="9017"/>
                    <a:pt x="16870" y="8789"/>
                  </a:cubicBezTo>
                  <a:lnTo>
                    <a:pt x="23101" y="3135"/>
                  </a:lnTo>
                  <a:lnTo>
                    <a:pt x="29272" y="8789"/>
                  </a:lnTo>
                  <a:cubicBezTo>
                    <a:pt x="29530" y="9017"/>
                    <a:pt x="29857" y="9131"/>
                    <a:pt x="30180" y="9131"/>
                  </a:cubicBezTo>
                  <a:cubicBezTo>
                    <a:pt x="30503" y="9131"/>
                    <a:pt x="30822" y="9017"/>
                    <a:pt x="31065" y="8789"/>
                  </a:cubicBezTo>
                  <a:lnTo>
                    <a:pt x="38178" y="2345"/>
                  </a:lnTo>
                  <a:cubicBezTo>
                    <a:pt x="39199" y="1395"/>
                    <a:pt x="38328" y="1"/>
                    <a:pt x="3727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13_1">
    <p:spTree>
      <p:nvGrpSpPr>
        <p:cNvPr id="1" name="Shape 6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77" name="Google Shape;6077;p35"/>
          <p:cNvGrpSpPr/>
          <p:nvPr/>
        </p:nvGrpSpPr>
        <p:grpSpPr>
          <a:xfrm rot="10800000" flipH="1">
            <a:off x="-341049" y="-406803"/>
            <a:ext cx="2234847" cy="2658376"/>
            <a:chOff x="-67200" y="2374350"/>
            <a:chExt cx="2452911" cy="2917766"/>
          </a:xfrm>
        </p:grpSpPr>
        <p:sp>
          <p:nvSpPr>
            <p:cNvPr id="6078" name="Google Shape;6078;p35"/>
            <p:cNvSpPr/>
            <p:nvPr/>
          </p:nvSpPr>
          <p:spPr>
            <a:xfrm>
              <a:off x="-67200" y="2374350"/>
              <a:ext cx="2452911" cy="2917766"/>
            </a:xfrm>
            <a:custGeom>
              <a:avLst/>
              <a:gdLst/>
              <a:ahLst/>
              <a:cxnLst/>
              <a:rect l="l" t="t" r="r" b="b"/>
              <a:pathLst>
                <a:path w="103772" h="123438" extrusionOk="0">
                  <a:moveTo>
                    <a:pt x="0" y="1"/>
                  </a:moveTo>
                  <a:lnTo>
                    <a:pt x="0" y="123437"/>
                  </a:lnTo>
                  <a:lnTo>
                    <a:pt x="103771" y="1234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9" name="Google Shape;6079;p35"/>
            <p:cNvSpPr/>
            <p:nvPr/>
          </p:nvSpPr>
          <p:spPr>
            <a:xfrm>
              <a:off x="-67200" y="2374350"/>
              <a:ext cx="2340822" cy="2917766"/>
            </a:xfrm>
            <a:custGeom>
              <a:avLst/>
              <a:gdLst/>
              <a:ahLst/>
              <a:cxnLst/>
              <a:rect l="l" t="t" r="r" b="b"/>
              <a:pathLst>
                <a:path w="99030" h="123438" extrusionOk="0">
                  <a:moveTo>
                    <a:pt x="8876" y="13101"/>
                  </a:moveTo>
                  <a:lnTo>
                    <a:pt x="8876" y="21186"/>
                  </a:lnTo>
                  <a:lnTo>
                    <a:pt x="851" y="21186"/>
                  </a:lnTo>
                  <a:lnTo>
                    <a:pt x="851" y="13101"/>
                  </a:lnTo>
                  <a:close/>
                  <a:moveTo>
                    <a:pt x="8876" y="22706"/>
                  </a:moveTo>
                  <a:lnTo>
                    <a:pt x="8876" y="30700"/>
                  </a:lnTo>
                  <a:lnTo>
                    <a:pt x="851" y="30700"/>
                  </a:lnTo>
                  <a:lnTo>
                    <a:pt x="851" y="22706"/>
                  </a:lnTo>
                  <a:close/>
                  <a:moveTo>
                    <a:pt x="18420" y="22706"/>
                  </a:moveTo>
                  <a:lnTo>
                    <a:pt x="18420" y="30700"/>
                  </a:lnTo>
                  <a:lnTo>
                    <a:pt x="10395" y="30700"/>
                  </a:lnTo>
                  <a:lnTo>
                    <a:pt x="10395" y="22706"/>
                  </a:lnTo>
                  <a:close/>
                  <a:moveTo>
                    <a:pt x="8876" y="32129"/>
                  </a:moveTo>
                  <a:lnTo>
                    <a:pt x="8876" y="40214"/>
                  </a:lnTo>
                  <a:lnTo>
                    <a:pt x="851" y="40214"/>
                  </a:lnTo>
                  <a:lnTo>
                    <a:pt x="851" y="32129"/>
                  </a:lnTo>
                  <a:close/>
                  <a:moveTo>
                    <a:pt x="18420" y="32129"/>
                  </a:moveTo>
                  <a:lnTo>
                    <a:pt x="18420" y="40214"/>
                  </a:lnTo>
                  <a:lnTo>
                    <a:pt x="10395" y="40214"/>
                  </a:lnTo>
                  <a:lnTo>
                    <a:pt x="10395" y="32129"/>
                  </a:lnTo>
                  <a:close/>
                  <a:moveTo>
                    <a:pt x="8876" y="41673"/>
                  </a:moveTo>
                  <a:lnTo>
                    <a:pt x="8876" y="49728"/>
                  </a:lnTo>
                  <a:lnTo>
                    <a:pt x="851" y="49728"/>
                  </a:lnTo>
                  <a:lnTo>
                    <a:pt x="851" y="41673"/>
                  </a:lnTo>
                  <a:close/>
                  <a:moveTo>
                    <a:pt x="18420" y="41673"/>
                  </a:moveTo>
                  <a:lnTo>
                    <a:pt x="18420" y="49728"/>
                  </a:lnTo>
                  <a:lnTo>
                    <a:pt x="10395" y="49728"/>
                  </a:lnTo>
                  <a:lnTo>
                    <a:pt x="10395" y="41673"/>
                  </a:lnTo>
                  <a:close/>
                  <a:moveTo>
                    <a:pt x="27934" y="41673"/>
                  </a:moveTo>
                  <a:lnTo>
                    <a:pt x="27934" y="49728"/>
                  </a:lnTo>
                  <a:lnTo>
                    <a:pt x="19940" y="49728"/>
                  </a:lnTo>
                  <a:lnTo>
                    <a:pt x="19940" y="41673"/>
                  </a:lnTo>
                  <a:close/>
                  <a:moveTo>
                    <a:pt x="8876" y="51187"/>
                  </a:moveTo>
                  <a:lnTo>
                    <a:pt x="8876" y="59242"/>
                  </a:lnTo>
                  <a:lnTo>
                    <a:pt x="851" y="59242"/>
                  </a:lnTo>
                  <a:lnTo>
                    <a:pt x="851" y="51187"/>
                  </a:lnTo>
                  <a:close/>
                  <a:moveTo>
                    <a:pt x="18420" y="51187"/>
                  </a:moveTo>
                  <a:lnTo>
                    <a:pt x="18420" y="59242"/>
                  </a:lnTo>
                  <a:lnTo>
                    <a:pt x="10395" y="59242"/>
                  </a:lnTo>
                  <a:lnTo>
                    <a:pt x="10395" y="51187"/>
                  </a:lnTo>
                  <a:close/>
                  <a:moveTo>
                    <a:pt x="27934" y="51187"/>
                  </a:moveTo>
                  <a:lnTo>
                    <a:pt x="27934" y="59242"/>
                  </a:lnTo>
                  <a:lnTo>
                    <a:pt x="19940" y="59242"/>
                  </a:lnTo>
                  <a:lnTo>
                    <a:pt x="19940" y="51187"/>
                  </a:lnTo>
                  <a:close/>
                  <a:moveTo>
                    <a:pt x="37478" y="51187"/>
                  </a:moveTo>
                  <a:lnTo>
                    <a:pt x="37478" y="59242"/>
                  </a:lnTo>
                  <a:lnTo>
                    <a:pt x="29454" y="59242"/>
                  </a:lnTo>
                  <a:lnTo>
                    <a:pt x="29454" y="51187"/>
                  </a:lnTo>
                  <a:close/>
                  <a:moveTo>
                    <a:pt x="8876" y="60761"/>
                  </a:moveTo>
                  <a:lnTo>
                    <a:pt x="8876" y="68755"/>
                  </a:lnTo>
                  <a:lnTo>
                    <a:pt x="851" y="68755"/>
                  </a:lnTo>
                  <a:lnTo>
                    <a:pt x="851" y="60761"/>
                  </a:lnTo>
                  <a:close/>
                  <a:moveTo>
                    <a:pt x="18420" y="60761"/>
                  </a:moveTo>
                  <a:lnTo>
                    <a:pt x="18420" y="68755"/>
                  </a:lnTo>
                  <a:lnTo>
                    <a:pt x="10395" y="68755"/>
                  </a:lnTo>
                  <a:lnTo>
                    <a:pt x="10395" y="60761"/>
                  </a:lnTo>
                  <a:close/>
                  <a:moveTo>
                    <a:pt x="27934" y="60761"/>
                  </a:moveTo>
                  <a:lnTo>
                    <a:pt x="27934" y="68755"/>
                  </a:lnTo>
                  <a:lnTo>
                    <a:pt x="19940" y="68755"/>
                  </a:lnTo>
                  <a:lnTo>
                    <a:pt x="19940" y="60761"/>
                  </a:lnTo>
                  <a:close/>
                  <a:moveTo>
                    <a:pt x="37478" y="60761"/>
                  </a:moveTo>
                  <a:lnTo>
                    <a:pt x="37478" y="68755"/>
                  </a:lnTo>
                  <a:lnTo>
                    <a:pt x="29454" y="68755"/>
                  </a:lnTo>
                  <a:lnTo>
                    <a:pt x="29454" y="60761"/>
                  </a:lnTo>
                  <a:close/>
                  <a:moveTo>
                    <a:pt x="46992" y="60822"/>
                  </a:moveTo>
                  <a:lnTo>
                    <a:pt x="46992" y="68816"/>
                  </a:lnTo>
                  <a:lnTo>
                    <a:pt x="38998" y="68816"/>
                  </a:lnTo>
                  <a:lnTo>
                    <a:pt x="38998" y="60822"/>
                  </a:lnTo>
                  <a:close/>
                  <a:moveTo>
                    <a:pt x="8876" y="70275"/>
                  </a:moveTo>
                  <a:lnTo>
                    <a:pt x="8876" y="78239"/>
                  </a:lnTo>
                  <a:lnTo>
                    <a:pt x="851" y="78239"/>
                  </a:lnTo>
                  <a:lnTo>
                    <a:pt x="851" y="70275"/>
                  </a:lnTo>
                  <a:close/>
                  <a:moveTo>
                    <a:pt x="18420" y="70275"/>
                  </a:moveTo>
                  <a:lnTo>
                    <a:pt x="18420" y="78239"/>
                  </a:lnTo>
                  <a:lnTo>
                    <a:pt x="10395" y="78239"/>
                  </a:lnTo>
                  <a:lnTo>
                    <a:pt x="10395" y="70275"/>
                  </a:lnTo>
                  <a:close/>
                  <a:moveTo>
                    <a:pt x="27934" y="70275"/>
                  </a:moveTo>
                  <a:lnTo>
                    <a:pt x="27934" y="78239"/>
                  </a:lnTo>
                  <a:lnTo>
                    <a:pt x="19940" y="78239"/>
                  </a:lnTo>
                  <a:lnTo>
                    <a:pt x="19940" y="70275"/>
                  </a:lnTo>
                  <a:close/>
                  <a:moveTo>
                    <a:pt x="37478" y="70275"/>
                  </a:moveTo>
                  <a:lnTo>
                    <a:pt x="37478" y="78239"/>
                  </a:lnTo>
                  <a:lnTo>
                    <a:pt x="29454" y="78239"/>
                  </a:lnTo>
                  <a:lnTo>
                    <a:pt x="29454" y="70275"/>
                  </a:lnTo>
                  <a:close/>
                  <a:moveTo>
                    <a:pt x="46992" y="70336"/>
                  </a:moveTo>
                  <a:lnTo>
                    <a:pt x="46992" y="78300"/>
                  </a:lnTo>
                  <a:lnTo>
                    <a:pt x="38998" y="78300"/>
                  </a:lnTo>
                  <a:lnTo>
                    <a:pt x="38998" y="70336"/>
                  </a:lnTo>
                  <a:close/>
                  <a:moveTo>
                    <a:pt x="56536" y="70397"/>
                  </a:moveTo>
                  <a:lnTo>
                    <a:pt x="56536" y="78360"/>
                  </a:lnTo>
                  <a:lnTo>
                    <a:pt x="48512" y="78360"/>
                  </a:lnTo>
                  <a:lnTo>
                    <a:pt x="48512" y="70397"/>
                  </a:lnTo>
                  <a:close/>
                  <a:moveTo>
                    <a:pt x="8876" y="79728"/>
                  </a:moveTo>
                  <a:lnTo>
                    <a:pt x="8876" y="87753"/>
                  </a:lnTo>
                  <a:lnTo>
                    <a:pt x="851" y="87753"/>
                  </a:lnTo>
                  <a:lnTo>
                    <a:pt x="851" y="79728"/>
                  </a:lnTo>
                  <a:close/>
                  <a:moveTo>
                    <a:pt x="18420" y="79728"/>
                  </a:moveTo>
                  <a:lnTo>
                    <a:pt x="18420" y="87753"/>
                  </a:lnTo>
                  <a:lnTo>
                    <a:pt x="10395" y="87753"/>
                  </a:lnTo>
                  <a:lnTo>
                    <a:pt x="10395" y="79728"/>
                  </a:lnTo>
                  <a:close/>
                  <a:moveTo>
                    <a:pt x="27934" y="79728"/>
                  </a:moveTo>
                  <a:lnTo>
                    <a:pt x="27934" y="87753"/>
                  </a:lnTo>
                  <a:lnTo>
                    <a:pt x="19940" y="87753"/>
                  </a:lnTo>
                  <a:lnTo>
                    <a:pt x="19940" y="79728"/>
                  </a:lnTo>
                  <a:close/>
                  <a:moveTo>
                    <a:pt x="37478" y="79728"/>
                  </a:moveTo>
                  <a:lnTo>
                    <a:pt x="37478" y="87753"/>
                  </a:lnTo>
                  <a:lnTo>
                    <a:pt x="29454" y="87753"/>
                  </a:lnTo>
                  <a:lnTo>
                    <a:pt x="29454" y="79728"/>
                  </a:lnTo>
                  <a:close/>
                  <a:moveTo>
                    <a:pt x="66050" y="79728"/>
                  </a:moveTo>
                  <a:lnTo>
                    <a:pt x="66050" y="87753"/>
                  </a:lnTo>
                  <a:lnTo>
                    <a:pt x="58056" y="87753"/>
                  </a:lnTo>
                  <a:lnTo>
                    <a:pt x="58056" y="79728"/>
                  </a:lnTo>
                  <a:close/>
                  <a:moveTo>
                    <a:pt x="46992" y="79728"/>
                  </a:moveTo>
                  <a:lnTo>
                    <a:pt x="46992" y="87844"/>
                  </a:lnTo>
                  <a:lnTo>
                    <a:pt x="38998" y="87844"/>
                  </a:lnTo>
                  <a:lnTo>
                    <a:pt x="38998" y="79728"/>
                  </a:lnTo>
                  <a:close/>
                  <a:moveTo>
                    <a:pt x="56536" y="79728"/>
                  </a:moveTo>
                  <a:lnTo>
                    <a:pt x="56536" y="87874"/>
                  </a:lnTo>
                  <a:lnTo>
                    <a:pt x="48512" y="87874"/>
                  </a:lnTo>
                  <a:lnTo>
                    <a:pt x="48512" y="79728"/>
                  </a:lnTo>
                  <a:close/>
                  <a:moveTo>
                    <a:pt x="8876" y="89272"/>
                  </a:moveTo>
                  <a:lnTo>
                    <a:pt x="8876" y="97267"/>
                  </a:lnTo>
                  <a:lnTo>
                    <a:pt x="851" y="97267"/>
                  </a:lnTo>
                  <a:lnTo>
                    <a:pt x="851" y="89272"/>
                  </a:lnTo>
                  <a:close/>
                  <a:moveTo>
                    <a:pt x="18420" y="89272"/>
                  </a:moveTo>
                  <a:lnTo>
                    <a:pt x="18420" y="97267"/>
                  </a:lnTo>
                  <a:lnTo>
                    <a:pt x="10395" y="97267"/>
                  </a:lnTo>
                  <a:lnTo>
                    <a:pt x="10395" y="89272"/>
                  </a:lnTo>
                  <a:close/>
                  <a:moveTo>
                    <a:pt x="27934" y="89272"/>
                  </a:moveTo>
                  <a:lnTo>
                    <a:pt x="27934" y="97267"/>
                  </a:lnTo>
                  <a:lnTo>
                    <a:pt x="19940" y="97267"/>
                  </a:lnTo>
                  <a:lnTo>
                    <a:pt x="19940" y="89272"/>
                  </a:lnTo>
                  <a:close/>
                  <a:moveTo>
                    <a:pt x="37478" y="89272"/>
                  </a:moveTo>
                  <a:lnTo>
                    <a:pt x="37478" y="97267"/>
                  </a:lnTo>
                  <a:lnTo>
                    <a:pt x="29454" y="97267"/>
                  </a:lnTo>
                  <a:lnTo>
                    <a:pt x="29454" y="89272"/>
                  </a:lnTo>
                  <a:close/>
                  <a:moveTo>
                    <a:pt x="66050" y="89272"/>
                  </a:moveTo>
                  <a:lnTo>
                    <a:pt x="66050" y="97267"/>
                  </a:lnTo>
                  <a:lnTo>
                    <a:pt x="58056" y="97267"/>
                  </a:lnTo>
                  <a:lnTo>
                    <a:pt x="58056" y="89272"/>
                  </a:lnTo>
                  <a:close/>
                  <a:moveTo>
                    <a:pt x="46992" y="89364"/>
                  </a:moveTo>
                  <a:lnTo>
                    <a:pt x="46992" y="97327"/>
                  </a:lnTo>
                  <a:lnTo>
                    <a:pt x="38998" y="97327"/>
                  </a:lnTo>
                  <a:lnTo>
                    <a:pt x="38998" y="89364"/>
                  </a:lnTo>
                  <a:close/>
                  <a:moveTo>
                    <a:pt x="56536" y="89394"/>
                  </a:moveTo>
                  <a:lnTo>
                    <a:pt x="56536" y="97388"/>
                  </a:lnTo>
                  <a:lnTo>
                    <a:pt x="48512" y="97388"/>
                  </a:lnTo>
                  <a:lnTo>
                    <a:pt x="48512" y="89394"/>
                  </a:lnTo>
                  <a:close/>
                  <a:moveTo>
                    <a:pt x="8876" y="98756"/>
                  </a:moveTo>
                  <a:lnTo>
                    <a:pt x="8876" y="106780"/>
                  </a:lnTo>
                  <a:lnTo>
                    <a:pt x="851" y="106780"/>
                  </a:lnTo>
                  <a:lnTo>
                    <a:pt x="851" y="98756"/>
                  </a:lnTo>
                  <a:close/>
                  <a:moveTo>
                    <a:pt x="18420" y="98756"/>
                  </a:moveTo>
                  <a:lnTo>
                    <a:pt x="18420" y="106780"/>
                  </a:lnTo>
                  <a:lnTo>
                    <a:pt x="10395" y="106780"/>
                  </a:lnTo>
                  <a:lnTo>
                    <a:pt x="10395" y="98756"/>
                  </a:lnTo>
                  <a:close/>
                  <a:moveTo>
                    <a:pt x="27934" y="98756"/>
                  </a:moveTo>
                  <a:lnTo>
                    <a:pt x="27934" y="106780"/>
                  </a:lnTo>
                  <a:lnTo>
                    <a:pt x="19940" y="106780"/>
                  </a:lnTo>
                  <a:lnTo>
                    <a:pt x="19940" y="98756"/>
                  </a:lnTo>
                  <a:close/>
                  <a:moveTo>
                    <a:pt x="37478" y="98756"/>
                  </a:moveTo>
                  <a:lnTo>
                    <a:pt x="37478" y="106780"/>
                  </a:lnTo>
                  <a:lnTo>
                    <a:pt x="29454" y="106780"/>
                  </a:lnTo>
                  <a:lnTo>
                    <a:pt x="29454" y="98756"/>
                  </a:lnTo>
                  <a:close/>
                  <a:moveTo>
                    <a:pt x="66050" y="98756"/>
                  </a:moveTo>
                  <a:lnTo>
                    <a:pt x="66050" y="106780"/>
                  </a:lnTo>
                  <a:lnTo>
                    <a:pt x="58056" y="106780"/>
                  </a:lnTo>
                  <a:lnTo>
                    <a:pt x="58056" y="98756"/>
                  </a:lnTo>
                  <a:close/>
                  <a:moveTo>
                    <a:pt x="75594" y="98756"/>
                  </a:moveTo>
                  <a:lnTo>
                    <a:pt x="75594" y="106780"/>
                  </a:lnTo>
                  <a:lnTo>
                    <a:pt x="67570" y="106780"/>
                  </a:lnTo>
                  <a:lnTo>
                    <a:pt x="67570" y="98756"/>
                  </a:lnTo>
                  <a:close/>
                  <a:moveTo>
                    <a:pt x="46992" y="98756"/>
                  </a:moveTo>
                  <a:lnTo>
                    <a:pt x="46992" y="106841"/>
                  </a:lnTo>
                  <a:lnTo>
                    <a:pt x="38998" y="106841"/>
                  </a:lnTo>
                  <a:lnTo>
                    <a:pt x="38998" y="98756"/>
                  </a:lnTo>
                  <a:close/>
                  <a:moveTo>
                    <a:pt x="56536" y="98756"/>
                  </a:moveTo>
                  <a:lnTo>
                    <a:pt x="56536" y="106902"/>
                  </a:lnTo>
                  <a:lnTo>
                    <a:pt x="48512" y="106902"/>
                  </a:lnTo>
                  <a:lnTo>
                    <a:pt x="48512" y="98756"/>
                  </a:lnTo>
                  <a:close/>
                  <a:moveTo>
                    <a:pt x="8876" y="108300"/>
                  </a:moveTo>
                  <a:lnTo>
                    <a:pt x="8876" y="116264"/>
                  </a:lnTo>
                  <a:lnTo>
                    <a:pt x="851" y="116264"/>
                  </a:lnTo>
                  <a:lnTo>
                    <a:pt x="851" y="108300"/>
                  </a:lnTo>
                  <a:close/>
                  <a:moveTo>
                    <a:pt x="18420" y="108300"/>
                  </a:moveTo>
                  <a:lnTo>
                    <a:pt x="18420" y="116264"/>
                  </a:lnTo>
                  <a:lnTo>
                    <a:pt x="10395" y="116264"/>
                  </a:lnTo>
                  <a:lnTo>
                    <a:pt x="10395" y="108300"/>
                  </a:lnTo>
                  <a:close/>
                  <a:moveTo>
                    <a:pt x="27934" y="108300"/>
                  </a:moveTo>
                  <a:lnTo>
                    <a:pt x="27934" y="116264"/>
                  </a:lnTo>
                  <a:lnTo>
                    <a:pt x="19940" y="116264"/>
                  </a:lnTo>
                  <a:lnTo>
                    <a:pt x="19940" y="108300"/>
                  </a:lnTo>
                  <a:close/>
                  <a:moveTo>
                    <a:pt x="37478" y="108300"/>
                  </a:moveTo>
                  <a:lnTo>
                    <a:pt x="37478" y="116264"/>
                  </a:lnTo>
                  <a:lnTo>
                    <a:pt x="29454" y="116264"/>
                  </a:lnTo>
                  <a:lnTo>
                    <a:pt x="29454" y="108300"/>
                  </a:lnTo>
                  <a:close/>
                  <a:moveTo>
                    <a:pt x="66050" y="108300"/>
                  </a:moveTo>
                  <a:lnTo>
                    <a:pt x="66050" y="116264"/>
                  </a:lnTo>
                  <a:lnTo>
                    <a:pt x="58056" y="116264"/>
                  </a:lnTo>
                  <a:lnTo>
                    <a:pt x="58056" y="108300"/>
                  </a:lnTo>
                  <a:close/>
                  <a:moveTo>
                    <a:pt x="75594" y="108300"/>
                  </a:moveTo>
                  <a:lnTo>
                    <a:pt x="75594" y="116264"/>
                  </a:lnTo>
                  <a:lnTo>
                    <a:pt x="67570" y="116264"/>
                  </a:lnTo>
                  <a:lnTo>
                    <a:pt x="67570" y="108300"/>
                  </a:lnTo>
                  <a:close/>
                  <a:moveTo>
                    <a:pt x="85139" y="108300"/>
                  </a:moveTo>
                  <a:lnTo>
                    <a:pt x="85139" y="116264"/>
                  </a:lnTo>
                  <a:lnTo>
                    <a:pt x="77114" y="116264"/>
                  </a:lnTo>
                  <a:lnTo>
                    <a:pt x="77114" y="108300"/>
                  </a:lnTo>
                  <a:close/>
                  <a:moveTo>
                    <a:pt x="46992" y="108361"/>
                  </a:moveTo>
                  <a:lnTo>
                    <a:pt x="46992" y="116355"/>
                  </a:lnTo>
                  <a:lnTo>
                    <a:pt x="38998" y="116355"/>
                  </a:lnTo>
                  <a:lnTo>
                    <a:pt x="38998" y="108361"/>
                  </a:lnTo>
                  <a:close/>
                  <a:moveTo>
                    <a:pt x="56536" y="108422"/>
                  </a:moveTo>
                  <a:lnTo>
                    <a:pt x="56536" y="116385"/>
                  </a:lnTo>
                  <a:lnTo>
                    <a:pt x="48512" y="116385"/>
                  </a:lnTo>
                  <a:lnTo>
                    <a:pt x="48512" y="108422"/>
                  </a:lnTo>
                  <a:close/>
                  <a:moveTo>
                    <a:pt x="0" y="1"/>
                  </a:moveTo>
                  <a:lnTo>
                    <a:pt x="0" y="123437"/>
                  </a:lnTo>
                  <a:lnTo>
                    <a:pt x="851" y="123437"/>
                  </a:lnTo>
                  <a:lnTo>
                    <a:pt x="851" y="117784"/>
                  </a:lnTo>
                  <a:lnTo>
                    <a:pt x="8876" y="117784"/>
                  </a:lnTo>
                  <a:lnTo>
                    <a:pt x="8876" y="123437"/>
                  </a:lnTo>
                  <a:lnTo>
                    <a:pt x="10395" y="123437"/>
                  </a:lnTo>
                  <a:lnTo>
                    <a:pt x="10395" y="117784"/>
                  </a:lnTo>
                  <a:lnTo>
                    <a:pt x="18420" y="117784"/>
                  </a:lnTo>
                  <a:lnTo>
                    <a:pt x="18420" y="123437"/>
                  </a:lnTo>
                  <a:lnTo>
                    <a:pt x="19940" y="123437"/>
                  </a:lnTo>
                  <a:lnTo>
                    <a:pt x="19940" y="117784"/>
                  </a:lnTo>
                  <a:lnTo>
                    <a:pt x="27934" y="117784"/>
                  </a:lnTo>
                  <a:lnTo>
                    <a:pt x="27934" y="123437"/>
                  </a:lnTo>
                  <a:lnTo>
                    <a:pt x="29454" y="123437"/>
                  </a:lnTo>
                  <a:lnTo>
                    <a:pt x="29454" y="117784"/>
                  </a:lnTo>
                  <a:lnTo>
                    <a:pt x="37478" y="117784"/>
                  </a:lnTo>
                  <a:lnTo>
                    <a:pt x="37478" y="123437"/>
                  </a:lnTo>
                  <a:lnTo>
                    <a:pt x="38998" y="123437"/>
                  </a:lnTo>
                  <a:lnTo>
                    <a:pt x="38998" y="117784"/>
                  </a:lnTo>
                  <a:lnTo>
                    <a:pt x="46992" y="117784"/>
                  </a:lnTo>
                  <a:lnTo>
                    <a:pt x="46992" y="123437"/>
                  </a:lnTo>
                  <a:lnTo>
                    <a:pt x="48512" y="123437"/>
                  </a:lnTo>
                  <a:lnTo>
                    <a:pt x="48512" y="117784"/>
                  </a:lnTo>
                  <a:lnTo>
                    <a:pt x="56536" y="117784"/>
                  </a:lnTo>
                  <a:lnTo>
                    <a:pt x="56536" y="123437"/>
                  </a:lnTo>
                  <a:lnTo>
                    <a:pt x="58056" y="123437"/>
                  </a:lnTo>
                  <a:lnTo>
                    <a:pt x="58056" y="117784"/>
                  </a:lnTo>
                  <a:lnTo>
                    <a:pt x="66050" y="117784"/>
                  </a:lnTo>
                  <a:lnTo>
                    <a:pt x="66050" y="123437"/>
                  </a:lnTo>
                  <a:lnTo>
                    <a:pt x="67570" y="123437"/>
                  </a:lnTo>
                  <a:lnTo>
                    <a:pt x="67570" y="117784"/>
                  </a:lnTo>
                  <a:lnTo>
                    <a:pt x="75594" y="117784"/>
                  </a:lnTo>
                  <a:lnTo>
                    <a:pt x="75594" y="123437"/>
                  </a:lnTo>
                  <a:lnTo>
                    <a:pt x="77114" y="123437"/>
                  </a:lnTo>
                  <a:lnTo>
                    <a:pt x="77114" y="117784"/>
                  </a:lnTo>
                  <a:lnTo>
                    <a:pt x="85139" y="117784"/>
                  </a:lnTo>
                  <a:lnTo>
                    <a:pt x="85139" y="123437"/>
                  </a:lnTo>
                  <a:lnTo>
                    <a:pt x="86658" y="123437"/>
                  </a:lnTo>
                  <a:lnTo>
                    <a:pt x="86658" y="117784"/>
                  </a:lnTo>
                  <a:lnTo>
                    <a:pt x="94652" y="117784"/>
                  </a:lnTo>
                  <a:lnTo>
                    <a:pt x="94652" y="123437"/>
                  </a:lnTo>
                  <a:lnTo>
                    <a:pt x="96172" y="123437"/>
                  </a:lnTo>
                  <a:lnTo>
                    <a:pt x="96172" y="117784"/>
                  </a:lnTo>
                  <a:lnTo>
                    <a:pt x="99029" y="117784"/>
                  </a:lnTo>
                  <a:lnTo>
                    <a:pt x="97753" y="116264"/>
                  </a:lnTo>
                  <a:lnTo>
                    <a:pt x="96172" y="116264"/>
                  </a:lnTo>
                  <a:lnTo>
                    <a:pt x="96172" y="114379"/>
                  </a:lnTo>
                  <a:lnTo>
                    <a:pt x="94652" y="112586"/>
                  </a:lnTo>
                  <a:lnTo>
                    <a:pt x="94652" y="116294"/>
                  </a:lnTo>
                  <a:lnTo>
                    <a:pt x="86628" y="116294"/>
                  </a:lnTo>
                  <a:lnTo>
                    <a:pt x="86628" y="108300"/>
                  </a:lnTo>
                  <a:lnTo>
                    <a:pt x="91035" y="108300"/>
                  </a:lnTo>
                  <a:lnTo>
                    <a:pt x="89759" y="106780"/>
                  </a:lnTo>
                  <a:lnTo>
                    <a:pt x="86628" y="106780"/>
                  </a:lnTo>
                  <a:lnTo>
                    <a:pt x="86628" y="103042"/>
                  </a:lnTo>
                  <a:lnTo>
                    <a:pt x="85108" y="101248"/>
                  </a:lnTo>
                  <a:lnTo>
                    <a:pt x="85108" y="106750"/>
                  </a:lnTo>
                  <a:lnTo>
                    <a:pt x="77114" y="106750"/>
                  </a:lnTo>
                  <a:lnTo>
                    <a:pt x="77114" y="98756"/>
                  </a:lnTo>
                  <a:lnTo>
                    <a:pt x="83041" y="98756"/>
                  </a:lnTo>
                  <a:lnTo>
                    <a:pt x="81765" y="97236"/>
                  </a:lnTo>
                  <a:lnTo>
                    <a:pt x="77114" y="97236"/>
                  </a:lnTo>
                  <a:lnTo>
                    <a:pt x="77114" y="91704"/>
                  </a:lnTo>
                  <a:lnTo>
                    <a:pt x="75594" y="89911"/>
                  </a:lnTo>
                  <a:lnTo>
                    <a:pt x="75594" y="97236"/>
                  </a:lnTo>
                  <a:lnTo>
                    <a:pt x="67570" y="97236"/>
                  </a:lnTo>
                  <a:lnTo>
                    <a:pt x="67570" y="89272"/>
                  </a:lnTo>
                  <a:lnTo>
                    <a:pt x="75047" y="89272"/>
                  </a:lnTo>
                  <a:lnTo>
                    <a:pt x="73771" y="87753"/>
                  </a:lnTo>
                  <a:lnTo>
                    <a:pt x="67570" y="87753"/>
                  </a:lnTo>
                  <a:lnTo>
                    <a:pt x="67570" y="80367"/>
                  </a:lnTo>
                  <a:lnTo>
                    <a:pt x="65746" y="78209"/>
                  </a:lnTo>
                  <a:lnTo>
                    <a:pt x="58056" y="78209"/>
                  </a:lnTo>
                  <a:lnTo>
                    <a:pt x="58056" y="70245"/>
                  </a:lnTo>
                  <a:lnTo>
                    <a:pt x="59029" y="70245"/>
                  </a:lnTo>
                  <a:lnTo>
                    <a:pt x="56536" y="67236"/>
                  </a:lnTo>
                  <a:lnTo>
                    <a:pt x="56536" y="68725"/>
                  </a:lnTo>
                  <a:lnTo>
                    <a:pt x="48512" y="68725"/>
                  </a:lnTo>
                  <a:lnTo>
                    <a:pt x="48512" y="60731"/>
                  </a:lnTo>
                  <a:lnTo>
                    <a:pt x="51035" y="60731"/>
                  </a:lnTo>
                  <a:lnTo>
                    <a:pt x="49758" y="59211"/>
                  </a:lnTo>
                  <a:lnTo>
                    <a:pt x="48512" y="59211"/>
                  </a:lnTo>
                  <a:lnTo>
                    <a:pt x="48512" y="57722"/>
                  </a:lnTo>
                  <a:lnTo>
                    <a:pt x="46992" y="55929"/>
                  </a:lnTo>
                  <a:lnTo>
                    <a:pt x="46992" y="59211"/>
                  </a:lnTo>
                  <a:lnTo>
                    <a:pt x="38998" y="59211"/>
                  </a:lnTo>
                  <a:lnTo>
                    <a:pt x="38998" y="51187"/>
                  </a:lnTo>
                  <a:lnTo>
                    <a:pt x="43040" y="51187"/>
                  </a:lnTo>
                  <a:lnTo>
                    <a:pt x="41764" y="49667"/>
                  </a:lnTo>
                  <a:lnTo>
                    <a:pt x="38998" y="49667"/>
                  </a:lnTo>
                  <a:lnTo>
                    <a:pt x="38998" y="46354"/>
                  </a:lnTo>
                  <a:lnTo>
                    <a:pt x="37478" y="44561"/>
                  </a:lnTo>
                  <a:lnTo>
                    <a:pt x="37478" y="49667"/>
                  </a:lnTo>
                  <a:lnTo>
                    <a:pt x="29454" y="49667"/>
                  </a:lnTo>
                  <a:lnTo>
                    <a:pt x="29454" y="41673"/>
                  </a:lnTo>
                  <a:lnTo>
                    <a:pt x="35046" y="41673"/>
                  </a:lnTo>
                  <a:lnTo>
                    <a:pt x="33770" y="40153"/>
                  </a:lnTo>
                  <a:lnTo>
                    <a:pt x="29454" y="40153"/>
                  </a:lnTo>
                  <a:lnTo>
                    <a:pt x="29454" y="35016"/>
                  </a:lnTo>
                  <a:lnTo>
                    <a:pt x="27934" y="33223"/>
                  </a:lnTo>
                  <a:lnTo>
                    <a:pt x="27934" y="40153"/>
                  </a:lnTo>
                  <a:lnTo>
                    <a:pt x="19940" y="40153"/>
                  </a:lnTo>
                  <a:lnTo>
                    <a:pt x="19940" y="32129"/>
                  </a:lnTo>
                  <a:lnTo>
                    <a:pt x="27052" y="32129"/>
                  </a:lnTo>
                  <a:lnTo>
                    <a:pt x="25776" y="30609"/>
                  </a:lnTo>
                  <a:lnTo>
                    <a:pt x="19940" y="30609"/>
                  </a:lnTo>
                  <a:lnTo>
                    <a:pt x="19940" y="23679"/>
                  </a:lnTo>
                  <a:lnTo>
                    <a:pt x="17782" y="21126"/>
                  </a:lnTo>
                  <a:lnTo>
                    <a:pt x="10395" y="21126"/>
                  </a:lnTo>
                  <a:lnTo>
                    <a:pt x="10395" y="13101"/>
                  </a:lnTo>
                  <a:lnTo>
                    <a:pt x="11034" y="13101"/>
                  </a:lnTo>
                  <a:lnTo>
                    <a:pt x="8876" y="10518"/>
                  </a:lnTo>
                  <a:lnTo>
                    <a:pt x="8876" y="11581"/>
                  </a:lnTo>
                  <a:lnTo>
                    <a:pt x="851" y="11581"/>
                  </a:lnTo>
                  <a:lnTo>
                    <a:pt x="851" y="3587"/>
                  </a:lnTo>
                  <a:lnTo>
                    <a:pt x="3040" y="3587"/>
                  </a:lnTo>
                  <a:lnTo>
                    <a:pt x="1763" y="2068"/>
                  </a:lnTo>
                  <a:lnTo>
                    <a:pt x="851" y="2068"/>
                  </a:lnTo>
                  <a:lnTo>
                    <a:pt x="851" y="10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0" name="Google Shape;6080;p35"/>
          <p:cNvGrpSpPr/>
          <p:nvPr/>
        </p:nvGrpSpPr>
        <p:grpSpPr>
          <a:xfrm rot="10800000" flipH="1">
            <a:off x="-141604" y="4273290"/>
            <a:ext cx="2541500" cy="1001674"/>
            <a:chOff x="264700" y="482825"/>
            <a:chExt cx="2234875" cy="880825"/>
          </a:xfrm>
        </p:grpSpPr>
        <p:sp>
          <p:nvSpPr>
            <p:cNvPr id="6081" name="Google Shape;6081;p35"/>
            <p:cNvSpPr/>
            <p:nvPr/>
          </p:nvSpPr>
          <p:spPr>
            <a:xfrm>
              <a:off x="264700" y="482825"/>
              <a:ext cx="2234875" cy="880825"/>
            </a:xfrm>
            <a:custGeom>
              <a:avLst/>
              <a:gdLst/>
              <a:ahLst/>
              <a:cxnLst/>
              <a:rect l="l" t="t" r="r" b="b"/>
              <a:pathLst>
                <a:path w="89395" h="35233" extrusionOk="0">
                  <a:moveTo>
                    <a:pt x="1" y="0"/>
                  </a:moveTo>
                  <a:lnTo>
                    <a:pt x="1" y="32676"/>
                  </a:lnTo>
                  <a:cubicBezTo>
                    <a:pt x="5624" y="34424"/>
                    <a:pt x="10455" y="35232"/>
                    <a:pt x="14695" y="35232"/>
                  </a:cubicBezTo>
                  <a:cubicBezTo>
                    <a:pt x="26453" y="35232"/>
                    <a:pt x="33670" y="29013"/>
                    <a:pt x="40640" y="19362"/>
                  </a:cubicBezTo>
                  <a:cubicBezTo>
                    <a:pt x="44140" y="14526"/>
                    <a:pt x="48561" y="13369"/>
                    <a:pt x="53442" y="13369"/>
                  </a:cubicBezTo>
                  <a:cubicBezTo>
                    <a:pt x="57927" y="13369"/>
                    <a:pt x="62800" y="14346"/>
                    <a:pt x="67703" y="14346"/>
                  </a:cubicBezTo>
                  <a:cubicBezTo>
                    <a:pt x="75307" y="14346"/>
                    <a:pt x="82983" y="11995"/>
                    <a:pt x="8939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2" name="Google Shape;6082;p35"/>
            <p:cNvSpPr/>
            <p:nvPr/>
          </p:nvSpPr>
          <p:spPr>
            <a:xfrm>
              <a:off x="870350" y="482825"/>
              <a:ext cx="65375" cy="15950"/>
            </a:xfrm>
            <a:custGeom>
              <a:avLst/>
              <a:gdLst/>
              <a:ahLst/>
              <a:cxnLst/>
              <a:rect l="l" t="t" r="r" b="b"/>
              <a:pathLst>
                <a:path w="2615" h="638" extrusionOk="0">
                  <a:moveTo>
                    <a:pt x="0" y="0"/>
                  </a:moveTo>
                  <a:cubicBezTo>
                    <a:pt x="456" y="304"/>
                    <a:pt x="942" y="517"/>
                    <a:pt x="1459" y="608"/>
                  </a:cubicBezTo>
                  <a:cubicBezTo>
                    <a:pt x="1537" y="628"/>
                    <a:pt x="1616" y="637"/>
                    <a:pt x="1695" y="637"/>
                  </a:cubicBezTo>
                  <a:cubicBezTo>
                    <a:pt x="2102" y="637"/>
                    <a:pt x="2487" y="383"/>
                    <a:pt x="2614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3" name="Google Shape;6083;p35"/>
            <p:cNvSpPr/>
            <p:nvPr/>
          </p:nvSpPr>
          <p:spPr>
            <a:xfrm>
              <a:off x="925825" y="526175"/>
              <a:ext cx="99550" cy="54700"/>
            </a:xfrm>
            <a:custGeom>
              <a:avLst/>
              <a:gdLst/>
              <a:ahLst/>
              <a:cxnLst/>
              <a:rect l="l" t="t" r="r" b="b"/>
              <a:pathLst>
                <a:path w="3982" h="2188" extrusionOk="0">
                  <a:moveTo>
                    <a:pt x="1063" y="1"/>
                  </a:moveTo>
                  <a:cubicBezTo>
                    <a:pt x="636" y="1"/>
                    <a:pt x="254" y="263"/>
                    <a:pt x="152" y="698"/>
                  </a:cubicBezTo>
                  <a:cubicBezTo>
                    <a:pt x="0" y="1215"/>
                    <a:pt x="304" y="1731"/>
                    <a:pt x="790" y="1853"/>
                  </a:cubicBezTo>
                  <a:cubicBezTo>
                    <a:pt x="1429" y="2096"/>
                    <a:pt x="2067" y="2187"/>
                    <a:pt x="2705" y="2187"/>
                  </a:cubicBezTo>
                  <a:cubicBezTo>
                    <a:pt x="3982" y="2187"/>
                    <a:pt x="3982" y="303"/>
                    <a:pt x="2705" y="303"/>
                  </a:cubicBezTo>
                  <a:cubicBezTo>
                    <a:pt x="2219" y="303"/>
                    <a:pt x="1763" y="212"/>
                    <a:pt x="1307" y="29"/>
                  </a:cubicBezTo>
                  <a:cubicBezTo>
                    <a:pt x="1225" y="10"/>
                    <a:pt x="1143" y="1"/>
                    <a:pt x="106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4" name="Google Shape;6084;p35"/>
            <p:cNvSpPr/>
            <p:nvPr/>
          </p:nvSpPr>
          <p:spPr>
            <a:xfrm>
              <a:off x="925825" y="1001100"/>
              <a:ext cx="99550" cy="54700"/>
            </a:xfrm>
            <a:custGeom>
              <a:avLst/>
              <a:gdLst/>
              <a:ahLst/>
              <a:cxnLst/>
              <a:rect l="l" t="t" r="r" b="b"/>
              <a:pathLst>
                <a:path w="3982" h="2188" extrusionOk="0">
                  <a:moveTo>
                    <a:pt x="1063" y="1"/>
                  </a:moveTo>
                  <a:cubicBezTo>
                    <a:pt x="636" y="1"/>
                    <a:pt x="250" y="263"/>
                    <a:pt x="122" y="698"/>
                  </a:cubicBezTo>
                  <a:cubicBezTo>
                    <a:pt x="0" y="1215"/>
                    <a:pt x="304" y="1732"/>
                    <a:pt x="790" y="1853"/>
                  </a:cubicBezTo>
                  <a:cubicBezTo>
                    <a:pt x="1398" y="2096"/>
                    <a:pt x="2067" y="2188"/>
                    <a:pt x="2705" y="2188"/>
                  </a:cubicBezTo>
                  <a:cubicBezTo>
                    <a:pt x="3982" y="2188"/>
                    <a:pt x="3982" y="303"/>
                    <a:pt x="2705" y="303"/>
                  </a:cubicBezTo>
                  <a:cubicBezTo>
                    <a:pt x="2219" y="303"/>
                    <a:pt x="1733" y="212"/>
                    <a:pt x="1307" y="30"/>
                  </a:cubicBezTo>
                  <a:cubicBezTo>
                    <a:pt x="1225" y="10"/>
                    <a:pt x="1143" y="1"/>
                    <a:pt x="106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5" name="Google Shape;6085;p35"/>
            <p:cNvSpPr/>
            <p:nvPr/>
          </p:nvSpPr>
          <p:spPr>
            <a:xfrm>
              <a:off x="992975" y="841425"/>
              <a:ext cx="70600" cy="97475"/>
            </a:xfrm>
            <a:custGeom>
              <a:avLst/>
              <a:gdLst/>
              <a:ahLst/>
              <a:cxnLst/>
              <a:rect l="l" t="t" r="r" b="b"/>
              <a:pathLst>
                <a:path w="2824" h="3899" extrusionOk="0">
                  <a:moveTo>
                    <a:pt x="1659" y="0"/>
                  </a:moveTo>
                  <a:cubicBezTo>
                    <a:pt x="1282" y="0"/>
                    <a:pt x="912" y="203"/>
                    <a:pt x="779" y="672"/>
                  </a:cubicBezTo>
                  <a:cubicBezTo>
                    <a:pt x="597" y="1371"/>
                    <a:pt x="414" y="2040"/>
                    <a:pt x="202" y="2739"/>
                  </a:cubicBezTo>
                  <a:cubicBezTo>
                    <a:pt x="0" y="3434"/>
                    <a:pt x="582" y="3899"/>
                    <a:pt x="1149" y="3899"/>
                  </a:cubicBezTo>
                  <a:cubicBezTo>
                    <a:pt x="1524" y="3899"/>
                    <a:pt x="1893" y="3696"/>
                    <a:pt x="2025" y="3225"/>
                  </a:cubicBezTo>
                  <a:cubicBezTo>
                    <a:pt x="2238" y="2556"/>
                    <a:pt x="2421" y="1857"/>
                    <a:pt x="2603" y="1188"/>
                  </a:cubicBezTo>
                  <a:cubicBezTo>
                    <a:pt x="2823" y="472"/>
                    <a:pt x="2234" y="0"/>
                    <a:pt x="1659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6" name="Google Shape;6086;p35"/>
            <p:cNvSpPr/>
            <p:nvPr/>
          </p:nvSpPr>
          <p:spPr>
            <a:xfrm>
              <a:off x="1040125" y="707425"/>
              <a:ext cx="94650" cy="50675"/>
            </a:xfrm>
            <a:custGeom>
              <a:avLst/>
              <a:gdLst/>
              <a:ahLst/>
              <a:cxnLst/>
              <a:rect l="l" t="t" r="r" b="b"/>
              <a:pathLst>
                <a:path w="3786" h="2027" extrusionOk="0">
                  <a:moveTo>
                    <a:pt x="2172" y="1"/>
                  </a:moveTo>
                  <a:cubicBezTo>
                    <a:pt x="1697" y="1"/>
                    <a:pt x="1222" y="62"/>
                    <a:pt x="747" y="165"/>
                  </a:cubicBezTo>
                  <a:cubicBezTo>
                    <a:pt x="352" y="257"/>
                    <a:pt x="109" y="591"/>
                    <a:pt x="79" y="986"/>
                  </a:cubicBezTo>
                  <a:cubicBezTo>
                    <a:pt x="0" y="1563"/>
                    <a:pt x="441" y="2026"/>
                    <a:pt x="973" y="2026"/>
                  </a:cubicBezTo>
                  <a:cubicBezTo>
                    <a:pt x="1058" y="2026"/>
                    <a:pt x="1146" y="2014"/>
                    <a:pt x="1234" y="1989"/>
                  </a:cubicBezTo>
                  <a:cubicBezTo>
                    <a:pt x="1587" y="1930"/>
                    <a:pt x="1940" y="1897"/>
                    <a:pt x="2285" y="1897"/>
                  </a:cubicBezTo>
                  <a:cubicBezTo>
                    <a:pt x="2475" y="1897"/>
                    <a:pt x="2662" y="1907"/>
                    <a:pt x="2845" y="1928"/>
                  </a:cubicBezTo>
                  <a:cubicBezTo>
                    <a:pt x="2861" y="1929"/>
                    <a:pt x="2877" y="1930"/>
                    <a:pt x="2894" y="1930"/>
                  </a:cubicBezTo>
                  <a:cubicBezTo>
                    <a:pt x="3388" y="1930"/>
                    <a:pt x="3786" y="1486"/>
                    <a:pt x="3757" y="986"/>
                  </a:cubicBezTo>
                  <a:cubicBezTo>
                    <a:pt x="3786" y="486"/>
                    <a:pt x="3388" y="42"/>
                    <a:pt x="2894" y="42"/>
                  </a:cubicBezTo>
                  <a:cubicBezTo>
                    <a:pt x="2877" y="42"/>
                    <a:pt x="2861" y="43"/>
                    <a:pt x="2845" y="44"/>
                  </a:cubicBezTo>
                  <a:cubicBezTo>
                    <a:pt x="2621" y="15"/>
                    <a:pt x="2396" y="1"/>
                    <a:pt x="2172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7" name="Google Shape;6087;p35"/>
            <p:cNvSpPr/>
            <p:nvPr/>
          </p:nvSpPr>
          <p:spPr>
            <a:xfrm>
              <a:off x="1086925" y="810125"/>
              <a:ext cx="72200" cy="54850"/>
            </a:xfrm>
            <a:custGeom>
              <a:avLst/>
              <a:gdLst/>
              <a:ahLst/>
              <a:cxnLst/>
              <a:rect l="l" t="t" r="r" b="b"/>
              <a:pathLst>
                <a:path w="2888" h="2194" extrusionOk="0">
                  <a:moveTo>
                    <a:pt x="1038" y="0"/>
                  </a:moveTo>
                  <a:cubicBezTo>
                    <a:pt x="622" y="0"/>
                    <a:pt x="252" y="282"/>
                    <a:pt x="152" y="708"/>
                  </a:cubicBezTo>
                  <a:cubicBezTo>
                    <a:pt x="0" y="1194"/>
                    <a:pt x="304" y="1711"/>
                    <a:pt x="790" y="1863"/>
                  </a:cubicBezTo>
                  <a:cubicBezTo>
                    <a:pt x="1064" y="1954"/>
                    <a:pt x="1307" y="2076"/>
                    <a:pt x="1581" y="2167"/>
                  </a:cubicBezTo>
                  <a:cubicBezTo>
                    <a:pt x="1658" y="2185"/>
                    <a:pt x="1735" y="2194"/>
                    <a:pt x="1811" y="2194"/>
                  </a:cubicBezTo>
                  <a:cubicBezTo>
                    <a:pt x="2243" y="2194"/>
                    <a:pt x="2637" y="1912"/>
                    <a:pt x="2766" y="1498"/>
                  </a:cubicBezTo>
                  <a:cubicBezTo>
                    <a:pt x="2888" y="981"/>
                    <a:pt x="2584" y="465"/>
                    <a:pt x="2097" y="343"/>
                  </a:cubicBezTo>
                  <a:cubicBezTo>
                    <a:pt x="1824" y="252"/>
                    <a:pt x="1581" y="130"/>
                    <a:pt x="1307" y="39"/>
                  </a:cubicBezTo>
                  <a:cubicBezTo>
                    <a:pt x="1217" y="13"/>
                    <a:pt x="1126" y="0"/>
                    <a:pt x="1038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8" name="Google Shape;6088;p35"/>
            <p:cNvSpPr/>
            <p:nvPr/>
          </p:nvSpPr>
          <p:spPr>
            <a:xfrm>
              <a:off x="1228250" y="482825"/>
              <a:ext cx="47150" cy="37825"/>
            </a:xfrm>
            <a:custGeom>
              <a:avLst/>
              <a:gdLst/>
              <a:ahLst/>
              <a:cxnLst/>
              <a:rect l="l" t="t" r="r" b="b"/>
              <a:pathLst>
                <a:path w="1886" h="1513" extrusionOk="0">
                  <a:moveTo>
                    <a:pt x="1" y="0"/>
                  </a:moveTo>
                  <a:lnTo>
                    <a:pt x="1" y="578"/>
                  </a:lnTo>
                  <a:cubicBezTo>
                    <a:pt x="1" y="1201"/>
                    <a:pt x="472" y="1513"/>
                    <a:pt x="943" y="1513"/>
                  </a:cubicBezTo>
                  <a:cubicBezTo>
                    <a:pt x="1414" y="1513"/>
                    <a:pt x="1885" y="1201"/>
                    <a:pt x="1885" y="578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9" name="Google Shape;6089;p35"/>
            <p:cNvSpPr/>
            <p:nvPr/>
          </p:nvSpPr>
          <p:spPr>
            <a:xfrm>
              <a:off x="849800" y="913750"/>
              <a:ext cx="97825" cy="60250"/>
            </a:xfrm>
            <a:custGeom>
              <a:avLst/>
              <a:gdLst/>
              <a:ahLst/>
              <a:cxnLst/>
              <a:rect l="l" t="t" r="r" b="b"/>
              <a:pathLst>
                <a:path w="3913" h="2410" extrusionOk="0">
                  <a:moveTo>
                    <a:pt x="1393" y="1"/>
                  </a:moveTo>
                  <a:cubicBezTo>
                    <a:pt x="644" y="1"/>
                    <a:pt x="1" y="969"/>
                    <a:pt x="701" y="1669"/>
                  </a:cubicBezTo>
                  <a:cubicBezTo>
                    <a:pt x="1157" y="2034"/>
                    <a:pt x="1704" y="2277"/>
                    <a:pt x="2281" y="2368"/>
                  </a:cubicBezTo>
                  <a:cubicBezTo>
                    <a:pt x="2385" y="2396"/>
                    <a:pt x="2484" y="2409"/>
                    <a:pt x="2576" y="2409"/>
                  </a:cubicBezTo>
                  <a:cubicBezTo>
                    <a:pt x="3597" y="2409"/>
                    <a:pt x="3912" y="851"/>
                    <a:pt x="2798" y="545"/>
                  </a:cubicBezTo>
                  <a:cubicBezTo>
                    <a:pt x="2616" y="484"/>
                    <a:pt x="2433" y="454"/>
                    <a:pt x="2281" y="393"/>
                  </a:cubicBezTo>
                  <a:lnTo>
                    <a:pt x="2129" y="332"/>
                  </a:lnTo>
                  <a:cubicBezTo>
                    <a:pt x="2099" y="332"/>
                    <a:pt x="2068" y="302"/>
                    <a:pt x="2068" y="302"/>
                  </a:cubicBezTo>
                  <a:cubicBezTo>
                    <a:pt x="1857" y="90"/>
                    <a:pt x="1620" y="1"/>
                    <a:pt x="139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0" name="Google Shape;6090;p35"/>
            <p:cNvSpPr/>
            <p:nvPr/>
          </p:nvSpPr>
          <p:spPr>
            <a:xfrm>
              <a:off x="906025" y="693200"/>
              <a:ext cx="105675" cy="117675"/>
            </a:xfrm>
            <a:custGeom>
              <a:avLst/>
              <a:gdLst/>
              <a:ahLst/>
              <a:cxnLst/>
              <a:rect l="l" t="t" r="r" b="b"/>
              <a:pathLst>
                <a:path w="4227" h="4707" extrusionOk="0">
                  <a:moveTo>
                    <a:pt x="3200" y="1"/>
                  </a:moveTo>
                  <a:cubicBezTo>
                    <a:pt x="2970" y="1"/>
                    <a:pt x="2744" y="97"/>
                    <a:pt x="2585" y="278"/>
                  </a:cubicBezTo>
                  <a:cubicBezTo>
                    <a:pt x="1734" y="1373"/>
                    <a:pt x="579" y="2163"/>
                    <a:pt x="184" y="3531"/>
                  </a:cubicBezTo>
                  <a:cubicBezTo>
                    <a:pt x="1" y="4245"/>
                    <a:pt x="591" y="4706"/>
                    <a:pt x="1162" y="4706"/>
                  </a:cubicBezTo>
                  <a:cubicBezTo>
                    <a:pt x="1538" y="4706"/>
                    <a:pt x="1906" y="4506"/>
                    <a:pt x="2038" y="4048"/>
                  </a:cubicBezTo>
                  <a:cubicBezTo>
                    <a:pt x="2099" y="3804"/>
                    <a:pt x="2221" y="3561"/>
                    <a:pt x="2373" y="3348"/>
                  </a:cubicBezTo>
                  <a:cubicBezTo>
                    <a:pt x="2798" y="2710"/>
                    <a:pt x="3467" y="2224"/>
                    <a:pt x="3953" y="1646"/>
                  </a:cubicBezTo>
                  <a:cubicBezTo>
                    <a:pt x="4105" y="1433"/>
                    <a:pt x="4196" y="1190"/>
                    <a:pt x="4227" y="947"/>
                  </a:cubicBezTo>
                  <a:cubicBezTo>
                    <a:pt x="4227" y="765"/>
                    <a:pt x="4166" y="582"/>
                    <a:pt x="4075" y="430"/>
                  </a:cubicBezTo>
                  <a:cubicBezTo>
                    <a:pt x="4014" y="400"/>
                    <a:pt x="3984" y="339"/>
                    <a:pt x="3923" y="278"/>
                  </a:cubicBezTo>
                  <a:cubicBezTo>
                    <a:pt x="3892" y="248"/>
                    <a:pt x="3832" y="218"/>
                    <a:pt x="3801" y="187"/>
                  </a:cubicBezTo>
                  <a:cubicBezTo>
                    <a:pt x="3680" y="96"/>
                    <a:pt x="3558" y="66"/>
                    <a:pt x="3437" y="35"/>
                  </a:cubicBezTo>
                  <a:cubicBezTo>
                    <a:pt x="3359" y="12"/>
                    <a:pt x="3279" y="1"/>
                    <a:pt x="3200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1" name="Google Shape;6091;p35"/>
            <p:cNvSpPr/>
            <p:nvPr/>
          </p:nvSpPr>
          <p:spPr>
            <a:xfrm>
              <a:off x="802725" y="592025"/>
              <a:ext cx="115525" cy="61800"/>
            </a:xfrm>
            <a:custGeom>
              <a:avLst/>
              <a:gdLst/>
              <a:ahLst/>
              <a:cxnLst/>
              <a:rect l="l" t="t" r="r" b="b"/>
              <a:pathLst>
                <a:path w="4621" h="2472" extrusionOk="0">
                  <a:moveTo>
                    <a:pt x="1036" y="0"/>
                  </a:moveTo>
                  <a:cubicBezTo>
                    <a:pt x="620" y="0"/>
                    <a:pt x="247" y="277"/>
                    <a:pt x="122" y="678"/>
                  </a:cubicBezTo>
                  <a:cubicBezTo>
                    <a:pt x="0" y="1195"/>
                    <a:pt x="304" y="1711"/>
                    <a:pt x="790" y="1863"/>
                  </a:cubicBezTo>
                  <a:cubicBezTo>
                    <a:pt x="1611" y="2198"/>
                    <a:pt x="2492" y="2411"/>
                    <a:pt x="3404" y="2471"/>
                  </a:cubicBezTo>
                  <a:cubicBezTo>
                    <a:pt x="3414" y="2472"/>
                    <a:pt x="3424" y="2472"/>
                    <a:pt x="3433" y="2472"/>
                  </a:cubicBezTo>
                  <a:cubicBezTo>
                    <a:pt x="4620" y="2472"/>
                    <a:pt x="4610" y="617"/>
                    <a:pt x="3404" y="587"/>
                  </a:cubicBezTo>
                  <a:cubicBezTo>
                    <a:pt x="2675" y="526"/>
                    <a:pt x="1976" y="313"/>
                    <a:pt x="1307" y="40"/>
                  </a:cubicBezTo>
                  <a:cubicBezTo>
                    <a:pt x="1216" y="13"/>
                    <a:pt x="1125" y="0"/>
                    <a:pt x="1036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2" name="Google Shape;6092;p35"/>
            <p:cNvSpPr/>
            <p:nvPr/>
          </p:nvSpPr>
          <p:spPr>
            <a:xfrm>
              <a:off x="1856200" y="693200"/>
              <a:ext cx="105375" cy="117675"/>
            </a:xfrm>
            <a:custGeom>
              <a:avLst/>
              <a:gdLst/>
              <a:ahLst/>
              <a:cxnLst/>
              <a:rect l="l" t="t" r="r" b="b"/>
              <a:pathLst>
                <a:path w="4215" h="4707" extrusionOk="0">
                  <a:moveTo>
                    <a:pt x="3218" y="1"/>
                  </a:moveTo>
                  <a:cubicBezTo>
                    <a:pt x="2988" y="1"/>
                    <a:pt x="2762" y="97"/>
                    <a:pt x="2603" y="278"/>
                  </a:cubicBezTo>
                  <a:cubicBezTo>
                    <a:pt x="1722" y="1342"/>
                    <a:pt x="597" y="2163"/>
                    <a:pt x="202" y="3531"/>
                  </a:cubicBezTo>
                  <a:cubicBezTo>
                    <a:pt x="1" y="4245"/>
                    <a:pt x="583" y="4706"/>
                    <a:pt x="1151" y="4706"/>
                  </a:cubicBezTo>
                  <a:cubicBezTo>
                    <a:pt x="1526" y="4706"/>
                    <a:pt x="1893" y="4506"/>
                    <a:pt x="2026" y="4048"/>
                  </a:cubicBezTo>
                  <a:cubicBezTo>
                    <a:pt x="2087" y="3804"/>
                    <a:pt x="2208" y="3561"/>
                    <a:pt x="2360" y="3348"/>
                  </a:cubicBezTo>
                  <a:cubicBezTo>
                    <a:pt x="2786" y="2710"/>
                    <a:pt x="3455" y="2224"/>
                    <a:pt x="3941" y="1646"/>
                  </a:cubicBezTo>
                  <a:cubicBezTo>
                    <a:pt x="4093" y="1433"/>
                    <a:pt x="4184" y="1190"/>
                    <a:pt x="4214" y="947"/>
                  </a:cubicBezTo>
                  <a:cubicBezTo>
                    <a:pt x="4214" y="765"/>
                    <a:pt x="4154" y="582"/>
                    <a:pt x="4062" y="430"/>
                  </a:cubicBezTo>
                  <a:cubicBezTo>
                    <a:pt x="4032" y="400"/>
                    <a:pt x="3971" y="339"/>
                    <a:pt x="3941" y="278"/>
                  </a:cubicBezTo>
                  <a:cubicBezTo>
                    <a:pt x="3880" y="248"/>
                    <a:pt x="3850" y="218"/>
                    <a:pt x="3789" y="157"/>
                  </a:cubicBezTo>
                  <a:cubicBezTo>
                    <a:pt x="3698" y="96"/>
                    <a:pt x="3576" y="66"/>
                    <a:pt x="3455" y="35"/>
                  </a:cubicBezTo>
                  <a:cubicBezTo>
                    <a:pt x="3377" y="12"/>
                    <a:pt x="3297" y="1"/>
                    <a:pt x="3218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3" name="Google Shape;6093;p35"/>
            <p:cNvSpPr/>
            <p:nvPr/>
          </p:nvSpPr>
          <p:spPr>
            <a:xfrm>
              <a:off x="1820200" y="482825"/>
              <a:ext cx="65375" cy="15950"/>
            </a:xfrm>
            <a:custGeom>
              <a:avLst/>
              <a:gdLst/>
              <a:ahLst/>
              <a:cxnLst/>
              <a:rect l="l" t="t" r="r" b="b"/>
              <a:pathLst>
                <a:path w="2615" h="638" extrusionOk="0">
                  <a:moveTo>
                    <a:pt x="1" y="0"/>
                  </a:moveTo>
                  <a:cubicBezTo>
                    <a:pt x="457" y="304"/>
                    <a:pt x="943" y="517"/>
                    <a:pt x="1460" y="608"/>
                  </a:cubicBezTo>
                  <a:cubicBezTo>
                    <a:pt x="1538" y="628"/>
                    <a:pt x="1617" y="637"/>
                    <a:pt x="1695" y="637"/>
                  </a:cubicBezTo>
                  <a:cubicBezTo>
                    <a:pt x="2103" y="637"/>
                    <a:pt x="2487" y="383"/>
                    <a:pt x="261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4" name="Google Shape;6094;p35"/>
            <p:cNvSpPr/>
            <p:nvPr/>
          </p:nvSpPr>
          <p:spPr>
            <a:xfrm>
              <a:off x="1993475" y="590725"/>
              <a:ext cx="92725" cy="91075"/>
            </a:xfrm>
            <a:custGeom>
              <a:avLst/>
              <a:gdLst/>
              <a:ahLst/>
              <a:cxnLst/>
              <a:rect l="l" t="t" r="r" b="b"/>
              <a:pathLst>
                <a:path w="3709" h="3643" extrusionOk="0">
                  <a:moveTo>
                    <a:pt x="2432" y="1"/>
                  </a:moveTo>
                  <a:cubicBezTo>
                    <a:pt x="1641" y="1"/>
                    <a:pt x="882" y="365"/>
                    <a:pt x="426" y="1034"/>
                  </a:cubicBezTo>
                  <a:cubicBezTo>
                    <a:pt x="0" y="1703"/>
                    <a:pt x="61" y="2554"/>
                    <a:pt x="547" y="3192"/>
                  </a:cubicBezTo>
                  <a:cubicBezTo>
                    <a:pt x="732" y="3480"/>
                    <a:pt x="1042" y="3642"/>
                    <a:pt x="1365" y="3642"/>
                  </a:cubicBezTo>
                  <a:cubicBezTo>
                    <a:pt x="1519" y="3642"/>
                    <a:pt x="1676" y="3605"/>
                    <a:pt x="1824" y="3526"/>
                  </a:cubicBezTo>
                  <a:cubicBezTo>
                    <a:pt x="2280" y="3253"/>
                    <a:pt x="2432" y="2675"/>
                    <a:pt x="2189" y="2219"/>
                  </a:cubicBezTo>
                  <a:cubicBezTo>
                    <a:pt x="2128" y="2159"/>
                    <a:pt x="2067" y="1976"/>
                    <a:pt x="2128" y="1885"/>
                  </a:cubicBezTo>
                  <a:cubicBezTo>
                    <a:pt x="2151" y="1870"/>
                    <a:pt x="2177" y="1864"/>
                    <a:pt x="2205" y="1864"/>
                  </a:cubicBezTo>
                  <a:cubicBezTo>
                    <a:pt x="2289" y="1864"/>
                    <a:pt x="2386" y="1915"/>
                    <a:pt x="2432" y="1915"/>
                  </a:cubicBezTo>
                  <a:cubicBezTo>
                    <a:pt x="3708" y="1915"/>
                    <a:pt x="3708" y="1"/>
                    <a:pt x="2432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5" name="Google Shape;6095;p35"/>
            <p:cNvSpPr/>
            <p:nvPr/>
          </p:nvSpPr>
          <p:spPr>
            <a:xfrm>
              <a:off x="1510925" y="583875"/>
              <a:ext cx="91975" cy="91075"/>
            </a:xfrm>
            <a:custGeom>
              <a:avLst/>
              <a:gdLst/>
              <a:ahLst/>
              <a:cxnLst/>
              <a:rect l="l" t="t" r="r" b="b"/>
              <a:pathLst>
                <a:path w="3679" h="3643" extrusionOk="0">
                  <a:moveTo>
                    <a:pt x="2432" y="1"/>
                  </a:moveTo>
                  <a:cubicBezTo>
                    <a:pt x="1612" y="1"/>
                    <a:pt x="852" y="366"/>
                    <a:pt x="396" y="1034"/>
                  </a:cubicBezTo>
                  <a:cubicBezTo>
                    <a:pt x="1" y="1703"/>
                    <a:pt x="31" y="2554"/>
                    <a:pt x="518" y="3192"/>
                  </a:cubicBezTo>
                  <a:cubicBezTo>
                    <a:pt x="703" y="3480"/>
                    <a:pt x="1026" y="3643"/>
                    <a:pt x="1358" y="3643"/>
                  </a:cubicBezTo>
                  <a:cubicBezTo>
                    <a:pt x="1517" y="3643"/>
                    <a:pt x="1677" y="3606"/>
                    <a:pt x="1825" y="3527"/>
                  </a:cubicBezTo>
                  <a:cubicBezTo>
                    <a:pt x="2280" y="3253"/>
                    <a:pt x="2432" y="2676"/>
                    <a:pt x="2159" y="2220"/>
                  </a:cubicBezTo>
                  <a:cubicBezTo>
                    <a:pt x="2129" y="2159"/>
                    <a:pt x="2037" y="1977"/>
                    <a:pt x="2129" y="1916"/>
                  </a:cubicBezTo>
                  <a:cubicBezTo>
                    <a:pt x="2159" y="1885"/>
                    <a:pt x="2193" y="1875"/>
                    <a:pt x="2228" y="1875"/>
                  </a:cubicBezTo>
                  <a:cubicBezTo>
                    <a:pt x="2297" y="1875"/>
                    <a:pt x="2372" y="1916"/>
                    <a:pt x="2432" y="1916"/>
                  </a:cubicBezTo>
                  <a:cubicBezTo>
                    <a:pt x="3679" y="1916"/>
                    <a:pt x="3679" y="1"/>
                    <a:pt x="2432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6" name="Google Shape;6096;p35"/>
            <p:cNvSpPr/>
            <p:nvPr/>
          </p:nvSpPr>
          <p:spPr>
            <a:xfrm>
              <a:off x="1032200" y="586925"/>
              <a:ext cx="92725" cy="91575"/>
            </a:xfrm>
            <a:custGeom>
              <a:avLst/>
              <a:gdLst/>
              <a:ahLst/>
              <a:cxnLst/>
              <a:rect l="l" t="t" r="r" b="b"/>
              <a:pathLst>
                <a:path w="3709" h="3663" extrusionOk="0">
                  <a:moveTo>
                    <a:pt x="2432" y="1"/>
                  </a:moveTo>
                  <a:cubicBezTo>
                    <a:pt x="1642" y="1"/>
                    <a:pt x="882" y="365"/>
                    <a:pt x="426" y="1034"/>
                  </a:cubicBezTo>
                  <a:cubicBezTo>
                    <a:pt x="1" y="1703"/>
                    <a:pt x="61" y="2554"/>
                    <a:pt x="548" y="3192"/>
                  </a:cubicBezTo>
                  <a:cubicBezTo>
                    <a:pt x="709" y="3494"/>
                    <a:pt x="1016" y="3663"/>
                    <a:pt x="1338" y="3663"/>
                  </a:cubicBezTo>
                  <a:cubicBezTo>
                    <a:pt x="1502" y="3663"/>
                    <a:pt x="1670" y="3619"/>
                    <a:pt x="1824" y="3526"/>
                  </a:cubicBezTo>
                  <a:cubicBezTo>
                    <a:pt x="2280" y="3253"/>
                    <a:pt x="2432" y="2675"/>
                    <a:pt x="2189" y="2219"/>
                  </a:cubicBezTo>
                  <a:cubicBezTo>
                    <a:pt x="2128" y="2189"/>
                    <a:pt x="2037" y="2007"/>
                    <a:pt x="2128" y="1915"/>
                  </a:cubicBezTo>
                  <a:cubicBezTo>
                    <a:pt x="2159" y="1885"/>
                    <a:pt x="2196" y="1875"/>
                    <a:pt x="2234" y="1875"/>
                  </a:cubicBezTo>
                  <a:cubicBezTo>
                    <a:pt x="2311" y="1875"/>
                    <a:pt x="2392" y="1915"/>
                    <a:pt x="2432" y="1915"/>
                  </a:cubicBezTo>
                  <a:cubicBezTo>
                    <a:pt x="3709" y="1915"/>
                    <a:pt x="3709" y="1"/>
                    <a:pt x="2432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7" name="Google Shape;6097;p35"/>
            <p:cNvSpPr/>
            <p:nvPr/>
          </p:nvSpPr>
          <p:spPr>
            <a:xfrm>
              <a:off x="544350" y="586925"/>
              <a:ext cx="92725" cy="91575"/>
            </a:xfrm>
            <a:custGeom>
              <a:avLst/>
              <a:gdLst/>
              <a:ahLst/>
              <a:cxnLst/>
              <a:rect l="l" t="t" r="r" b="b"/>
              <a:pathLst>
                <a:path w="3709" h="3663" extrusionOk="0">
                  <a:moveTo>
                    <a:pt x="2432" y="1"/>
                  </a:moveTo>
                  <a:cubicBezTo>
                    <a:pt x="1642" y="1"/>
                    <a:pt x="882" y="365"/>
                    <a:pt x="426" y="1034"/>
                  </a:cubicBezTo>
                  <a:cubicBezTo>
                    <a:pt x="0" y="1703"/>
                    <a:pt x="61" y="2554"/>
                    <a:pt x="548" y="3192"/>
                  </a:cubicBezTo>
                  <a:cubicBezTo>
                    <a:pt x="729" y="3494"/>
                    <a:pt x="1030" y="3663"/>
                    <a:pt x="1345" y="3663"/>
                  </a:cubicBezTo>
                  <a:cubicBezTo>
                    <a:pt x="1506" y="3663"/>
                    <a:pt x="1670" y="3619"/>
                    <a:pt x="1824" y="3526"/>
                  </a:cubicBezTo>
                  <a:cubicBezTo>
                    <a:pt x="2280" y="3253"/>
                    <a:pt x="2432" y="2675"/>
                    <a:pt x="2189" y="2219"/>
                  </a:cubicBezTo>
                  <a:cubicBezTo>
                    <a:pt x="2128" y="2189"/>
                    <a:pt x="2067" y="2007"/>
                    <a:pt x="2128" y="1915"/>
                  </a:cubicBezTo>
                  <a:cubicBezTo>
                    <a:pt x="2159" y="1885"/>
                    <a:pt x="2196" y="1875"/>
                    <a:pt x="2234" y="1875"/>
                  </a:cubicBezTo>
                  <a:cubicBezTo>
                    <a:pt x="2311" y="1875"/>
                    <a:pt x="2392" y="1915"/>
                    <a:pt x="2432" y="1915"/>
                  </a:cubicBezTo>
                  <a:cubicBezTo>
                    <a:pt x="3709" y="1915"/>
                    <a:pt x="3709" y="1"/>
                    <a:pt x="2432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8" name="Google Shape;6098;p35"/>
            <p:cNvSpPr/>
            <p:nvPr/>
          </p:nvSpPr>
          <p:spPr>
            <a:xfrm>
              <a:off x="1023075" y="1058825"/>
              <a:ext cx="91975" cy="91075"/>
            </a:xfrm>
            <a:custGeom>
              <a:avLst/>
              <a:gdLst/>
              <a:ahLst/>
              <a:cxnLst/>
              <a:rect l="l" t="t" r="r" b="b"/>
              <a:pathLst>
                <a:path w="3679" h="3643" extrusionOk="0">
                  <a:moveTo>
                    <a:pt x="2432" y="0"/>
                  </a:moveTo>
                  <a:cubicBezTo>
                    <a:pt x="1612" y="0"/>
                    <a:pt x="852" y="365"/>
                    <a:pt x="396" y="1034"/>
                  </a:cubicBezTo>
                  <a:cubicBezTo>
                    <a:pt x="1" y="1702"/>
                    <a:pt x="31" y="2553"/>
                    <a:pt x="517" y="3192"/>
                  </a:cubicBezTo>
                  <a:cubicBezTo>
                    <a:pt x="702" y="3479"/>
                    <a:pt x="1026" y="3642"/>
                    <a:pt x="1358" y="3642"/>
                  </a:cubicBezTo>
                  <a:cubicBezTo>
                    <a:pt x="1516" y="3642"/>
                    <a:pt x="1677" y="3605"/>
                    <a:pt x="1825" y="3526"/>
                  </a:cubicBezTo>
                  <a:cubicBezTo>
                    <a:pt x="2280" y="3253"/>
                    <a:pt x="2432" y="2675"/>
                    <a:pt x="2159" y="2219"/>
                  </a:cubicBezTo>
                  <a:cubicBezTo>
                    <a:pt x="2128" y="2158"/>
                    <a:pt x="2037" y="1976"/>
                    <a:pt x="2128" y="1915"/>
                  </a:cubicBezTo>
                  <a:cubicBezTo>
                    <a:pt x="2159" y="1885"/>
                    <a:pt x="2193" y="1875"/>
                    <a:pt x="2228" y="1875"/>
                  </a:cubicBezTo>
                  <a:cubicBezTo>
                    <a:pt x="2297" y="1875"/>
                    <a:pt x="2372" y="1915"/>
                    <a:pt x="2432" y="1915"/>
                  </a:cubicBezTo>
                  <a:cubicBezTo>
                    <a:pt x="3679" y="1915"/>
                    <a:pt x="3679" y="0"/>
                    <a:pt x="2432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9" name="Google Shape;6099;p35"/>
            <p:cNvSpPr/>
            <p:nvPr/>
          </p:nvSpPr>
          <p:spPr>
            <a:xfrm>
              <a:off x="567150" y="1058825"/>
              <a:ext cx="91975" cy="91075"/>
            </a:xfrm>
            <a:custGeom>
              <a:avLst/>
              <a:gdLst/>
              <a:ahLst/>
              <a:cxnLst/>
              <a:rect l="l" t="t" r="r" b="b"/>
              <a:pathLst>
                <a:path w="3679" h="3643" extrusionOk="0">
                  <a:moveTo>
                    <a:pt x="2432" y="0"/>
                  </a:moveTo>
                  <a:cubicBezTo>
                    <a:pt x="1611" y="0"/>
                    <a:pt x="851" y="365"/>
                    <a:pt x="395" y="1034"/>
                  </a:cubicBezTo>
                  <a:cubicBezTo>
                    <a:pt x="0" y="1702"/>
                    <a:pt x="31" y="2553"/>
                    <a:pt x="517" y="3192"/>
                  </a:cubicBezTo>
                  <a:cubicBezTo>
                    <a:pt x="702" y="3479"/>
                    <a:pt x="1026" y="3642"/>
                    <a:pt x="1357" y="3642"/>
                  </a:cubicBezTo>
                  <a:cubicBezTo>
                    <a:pt x="1516" y="3642"/>
                    <a:pt x="1676" y="3605"/>
                    <a:pt x="1824" y="3526"/>
                  </a:cubicBezTo>
                  <a:cubicBezTo>
                    <a:pt x="2280" y="3253"/>
                    <a:pt x="2432" y="2675"/>
                    <a:pt x="2158" y="2219"/>
                  </a:cubicBezTo>
                  <a:cubicBezTo>
                    <a:pt x="2128" y="2158"/>
                    <a:pt x="2037" y="1976"/>
                    <a:pt x="2128" y="1915"/>
                  </a:cubicBezTo>
                  <a:cubicBezTo>
                    <a:pt x="2158" y="1885"/>
                    <a:pt x="2192" y="1875"/>
                    <a:pt x="2227" y="1875"/>
                  </a:cubicBezTo>
                  <a:cubicBezTo>
                    <a:pt x="2297" y="1875"/>
                    <a:pt x="2371" y="1915"/>
                    <a:pt x="2432" y="1915"/>
                  </a:cubicBezTo>
                  <a:cubicBezTo>
                    <a:pt x="3678" y="1915"/>
                    <a:pt x="3678" y="0"/>
                    <a:pt x="2432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0" name="Google Shape;6100;p35"/>
            <p:cNvSpPr/>
            <p:nvPr/>
          </p:nvSpPr>
          <p:spPr>
            <a:xfrm>
              <a:off x="1875675" y="526175"/>
              <a:ext cx="99575" cy="54700"/>
            </a:xfrm>
            <a:custGeom>
              <a:avLst/>
              <a:gdLst/>
              <a:ahLst/>
              <a:cxnLst/>
              <a:rect l="l" t="t" r="r" b="b"/>
              <a:pathLst>
                <a:path w="3983" h="2188" extrusionOk="0">
                  <a:moveTo>
                    <a:pt x="1063" y="1"/>
                  </a:moveTo>
                  <a:cubicBezTo>
                    <a:pt x="637" y="1"/>
                    <a:pt x="255" y="263"/>
                    <a:pt x="153" y="698"/>
                  </a:cubicBezTo>
                  <a:cubicBezTo>
                    <a:pt x="1" y="1215"/>
                    <a:pt x="305" y="1731"/>
                    <a:pt x="791" y="1853"/>
                  </a:cubicBezTo>
                  <a:cubicBezTo>
                    <a:pt x="1399" y="2096"/>
                    <a:pt x="2068" y="2187"/>
                    <a:pt x="2706" y="2187"/>
                  </a:cubicBezTo>
                  <a:cubicBezTo>
                    <a:pt x="3983" y="2187"/>
                    <a:pt x="3983" y="303"/>
                    <a:pt x="2706" y="303"/>
                  </a:cubicBezTo>
                  <a:cubicBezTo>
                    <a:pt x="2220" y="303"/>
                    <a:pt x="1764" y="212"/>
                    <a:pt x="1308" y="29"/>
                  </a:cubicBezTo>
                  <a:cubicBezTo>
                    <a:pt x="1226" y="10"/>
                    <a:pt x="1144" y="1"/>
                    <a:pt x="106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1" name="Google Shape;6101;p35"/>
            <p:cNvSpPr/>
            <p:nvPr/>
          </p:nvSpPr>
          <p:spPr>
            <a:xfrm>
              <a:off x="1752575" y="592025"/>
              <a:ext cx="115525" cy="61800"/>
            </a:xfrm>
            <a:custGeom>
              <a:avLst/>
              <a:gdLst/>
              <a:ahLst/>
              <a:cxnLst/>
              <a:rect l="l" t="t" r="r" b="b"/>
              <a:pathLst>
                <a:path w="4621" h="2472" extrusionOk="0">
                  <a:moveTo>
                    <a:pt x="1037" y="0"/>
                  </a:moveTo>
                  <a:cubicBezTo>
                    <a:pt x="620" y="0"/>
                    <a:pt x="247" y="277"/>
                    <a:pt x="122" y="678"/>
                  </a:cubicBezTo>
                  <a:cubicBezTo>
                    <a:pt x="1" y="1195"/>
                    <a:pt x="305" y="1711"/>
                    <a:pt x="791" y="1863"/>
                  </a:cubicBezTo>
                  <a:cubicBezTo>
                    <a:pt x="1612" y="2198"/>
                    <a:pt x="2493" y="2411"/>
                    <a:pt x="3405" y="2471"/>
                  </a:cubicBezTo>
                  <a:cubicBezTo>
                    <a:pt x="3415" y="2472"/>
                    <a:pt x="3424" y="2472"/>
                    <a:pt x="3434" y="2472"/>
                  </a:cubicBezTo>
                  <a:cubicBezTo>
                    <a:pt x="4621" y="2472"/>
                    <a:pt x="4611" y="617"/>
                    <a:pt x="3405" y="587"/>
                  </a:cubicBezTo>
                  <a:cubicBezTo>
                    <a:pt x="2675" y="526"/>
                    <a:pt x="1976" y="313"/>
                    <a:pt x="1308" y="40"/>
                  </a:cubicBezTo>
                  <a:cubicBezTo>
                    <a:pt x="1217" y="13"/>
                    <a:pt x="1126" y="0"/>
                    <a:pt x="1037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2" name="Google Shape;6102;p35"/>
            <p:cNvSpPr/>
            <p:nvPr/>
          </p:nvSpPr>
          <p:spPr>
            <a:xfrm>
              <a:off x="1566400" y="482825"/>
              <a:ext cx="41075" cy="12000"/>
            </a:xfrm>
            <a:custGeom>
              <a:avLst/>
              <a:gdLst/>
              <a:ahLst/>
              <a:cxnLst/>
              <a:rect l="l" t="t" r="r" b="b"/>
              <a:pathLst>
                <a:path w="1643" h="480" extrusionOk="0">
                  <a:moveTo>
                    <a:pt x="1" y="0"/>
                  </a:moveTo>
                  <a:cubicBezTo>
                    <a:pt x="177" y="302"/>
                    <a:pt x="499" y="480"/>
                    <a:pt x="847" y="480"/>
                  </a:cubicBezTo>
                  <a:cubicBezTo>
                    <a:pt x="919" y="480"/>
                    <a:pt x="992" y="472"/>
                    <a:pt x="1065" y="456"/>
                  </a:cubicBezTo>
                  <a:cubicBezTo>
                    <a:pt x="1308" y="365"/>
                    <a:pt x="1520" y="213"/>
                    <a:pt x="1642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3" name="Google Shape;6103;p35"/>
            <p:cNvSpPr/>
            <p:nvPr/>
          </p:nvSpPr>
          <p:spPr>
            <a:xfrm>
              <a:off x="2227500" y="592025"/>
              <a:ext cx="115550" cy="61800"/>
            </a:xfrm>
            <a:custGeom>
              <a:avLst/>
              <a:gdLst/>
              <a:ahLst/>
              <a:cxnLst/>
              <a:rect l="l" t="t" r="r" b="b"/>
              <a:pathLst>
                <a:path w="4622" h="2472" extrusionOk="0">
                  <a:moveTo>
                    <a:pt x="1037" y="0"/>
                  </a:moveTo>
                  <a:cubicBezTo>
                    <a:pt x="621" y="0"/>
                    <a:pt x="248" y="277"/>
                    <a:pt x="123" y="678"/>
                  </a:cubicBezTo>
                  <a:cubicBezTo>
                    <a:pt x="1" y="1195"/>
                    <a:pt x="305" y="1711"/>
                    <a:pt x="791" y="1863"/>
                  </a:cubicBezTo>
                  <a:cubicBezTo>
                    <a:pt x="1612" y="2198"/>
                    <a:pt x="2493" y="2411"/>
                    <a:pt x="3405" y="2471"/>
                  </a:cubicBezTo>
                  <a:cubicBezTo>
                    <a:pt x="3415" y="2472"/>
                    <a:pt x="3425" y="2472"/>
                    <a:pt x="3434" y="2472"/>
                  </a:cubicBezTo>
                  <a:cubicBezTo>
                    <a:pt x="4621" y="2472"/>
                    <a:pt x="4611" y="617"/>
                    <a:pt x="3405" y="587"/>
                  </a:cubicBezTo>
                  <a:cubicBezTo>
                    <a:pt x="2676" y="526"/>
                    <a:pt x="1977" y="313"/>
                    <a:pt x="1308" y="40"/>
                  </a:cubicBezTo>
                  <a:cubicBezTo>
                    <a:pt x="1217" y="13"/>
                    <a:pt x="1126" y="0"/>
                    <a:pt x="1037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4" name="Google Shape;6104;p35"/>
            <p:cNvSpPr/>
            <p:nvPr/>
          </p:nvSpPr>
          <p:spPr>
            <a:xfrm>
              <a:off x="2182675" y="715225"/>
              <a:ext cx="82100" cy="63975"/>
            </a:xfrm>
            <a:custGeom>
              <a:avLst/>
              <a:gdLst/>
              <a:ahLst/>
              <a:cxnLst/>
              <a:rect l="l" t="t" r="r" b="b"/>
              <a:pathLst>
                <a:path w="3284" h="2559" extrusionOk="0">
                  <a:moveTo>
                    <a:pt x="2386" y="1"/>
                  </a:moveTo>
                  <a:cubicBezTo>
                    <a:pt x="2361" y="1"/>
                    <a:pt x="2336" y="2"/>
                    <a:pt x="2311" y="5"/>
                  </a:cubicBezTo>
                  <a:cubicBezTo>
                    <a:pt x="2128" y="5"/>
                    <a:pt x="1946" y="36"/>
                    <a:pt x="1764" y="157"/>
                  </a:cubicBezTo>
                  <a:cubicBezTo>
                    <a:pt x="1733" y="188"/>
                    <a:pt x="1672" y="218"/>
                    <a:pt x="1642" y="279"/>
                  </a:cubicBezTo>
                  <a:cubicBezTo>
                    <a:pt x="1581" y="340"/>
                    <a:pt x="1490" y="401"/>
                    <a:pt x="1429" y="461"/>
                  </a:cubicBezTo>
                  <a:cubicBezTo>
                    <a:pt x="1399" y="461"/>
                    <a:pt x="1368" y="492"/>
                    <a:pt x="1338" y="522"/>
                  </a:cubicBezTo>
                  <a:cubicBezTo>
                    <a:pt x="1277" y="552"/>
                    <a:pt x="1186" y="613"/>
                    <a:pt x="1125" y="644"/>
                  </a:cubicBezTo>
                  <a:cubicBezTo>
                    <a:pt x="1034" y="674"/>
                    <a:pt x="973" y="674"/>
                    <a:pt x="882" y="704"/>
                  </a:cubicBezTo>
                  <a:cubicBezTo>
                    <a:pt x="305" y="856"/>
                    <a:pt x="1" y="1525"/>
                    <a:pt x="305" y="2042"/>
                  </a:cubicBezTo>
                  <a:cubicBezTo>
                    <a:pt x="335" y="2163"/>
                    <a:pt x="426" y="2255"/>
                    <a:pt x="517" y="2346"/>
                  </a:cubicBezTo>
                  <a:cubicBezTo>
                    <a:pt x="578" y="2376"/>
                    <a:pt x="609" y="2407"/>
                    <a:pt x="669" y="2437"/>
                  </a:cubicBezTo>
                  <a:cubicBezTo>
                    <a:pt x="821" y="2528"/>
                    <a:pt x="1004" y="2559"/>
                    <a:pt x="1186" y="2559"/>
                  </a:cubicBezTo>
                  <a:cubicBezTo>
                    <a:pt x="1277" y="2559"/>
                    <a:pt x="1338" y="2528"/>
                    <a:pt x="1399" y="2528"/>
                  </a:cubicBezTo>
                  <a:cubicBezTo>
                    <a:pt x="2007" y="2376"/>
                    <a:pt x="2554" y="2072"/>
                    <a:pt x="2979" y="1616"/>
                  </a:cubicBezTo>
                  <a:cubicBezTo>
                    <a:pt x="3192" y="1404"/>
                    <a:pt x="3283" y="1069"/>
                    <a:pt x="3223" y="765"/>
                  </a:cubicBezTo>
                  <a:cubicBezTo>
                    <a:pt x="3223" y="644"/>
                    <a:pt x="3162" y="522"/>
                    <a:pt x="3101" y="431"/>
                  </a:cubicBezTo>
                  <a:cubicBezTo>
                    <a:pt x="3071" y="370"/>
                    <a:pt x="3010" y="309"/>
                    <a:pt x="2979" y="279"/>
                  </a:cubicBezTo>
                  <a:cubicBezTo>
                    <a:pt x="2816" y="115"/>
                    <a:pt x="2603" y="1"/>
                    <a:pt x="2386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5" name="Google Shape;6105;p35"/>
            <p:cNvSpPr/>
            <p:nvPr/>
          </p:nvSpPr>
          <p:spPr>
            <a:xfrm>
              <a:off x="1707750" y="715225"/>
              <a:ext cx="82100" cy="63975"/>
            </a:xfrm>
            <a:custGeom>
              <a:avLst/>
              <a:gdLst/>
              <a:ahLst/>
              <a:cxnLst/>
              <a:rect l="l" t="t" r="r" b="b"/>
              <a:pathLst>
                <a:path w="3284" h="2559" extrusionOk="0">
                  <a:moveTo>
                    <a:pt x="2386" y="1"/>
                  </a:moveTo>
                  <a:cubicBezTo>
                    <a:pt x="2361" y="1"/>
                    <a:pt x="2335" y="2"/>
                    <a:pt x="2310" y="5"/>
                  </a:cubicBezTo>
                  <a:cubicBezTo>
                    <a:pt x="2128" y="5"/>
                    <a:pt x="1946" y="36"/>
                    <a:pt x="1763" y="157"/>
                  </a:cubicBezTo>
                  <a:cubicBezTo>
                    <a:pt x="1733" y="188"/>
                    <a:pt x="1672" y="218"/>
                    <a:pt x="1642" y="279"/>
                  </a:cubicBezTo>
                  <a:cubicBezTo>
                    <a:pt x="1581" y="340"/>
                    <a:pt x="1490" y="401"/>
                    <a:pt x="1429" y="461"/>
                  </a:cubicBezTo>
                  <a:cubicBezTo>
                    <a:pt x="1398" y="461"/>
                    <a:pt x="1368" y="492"/>
                    <a:pt x="1338" y="522"/>
                  </a:cubicBezTo>
                  <a:cubicBezTo>
                    <a:pt x="1277" y="552"/>
                    <a:pt x="1186" y="613"/>
                    <a:pt x="1095" y="644"/>
                  </a:cubicBezTo>
                  <a:cubicBezTo>
                    <a:pt x="1034" y="674"/>
                    <a:pt x="973" y="674"/>
                    <a:pt x="882" y="704"/>
                  </a:cubicBezTo>
                  <a:cubicBezTo>
                    <a:pt x="304" y="856"/>
                    <a:pt x="0" y="1525"/>
                    <a:pt x="304" y="2042"/>
                  </a:cubicBezTo>
                  <a:cubicBezTo>
                    <a:pt x="335" y="2163"/>
                    <a:pt x="426" y="2255"/>
                    <a:pt x="517" y="2346"/>
                  </a:cubicBezTo>
                  <a:cubicBezTo>
                    <a:pt x="578" y="2376"/>
                    <a:pt x="608" y="2407"/>
                    <a:pt x="669" y="2437"/>
                  </a:cubicBezTo>
                  <a:cubicBezTo>
                    <a:pt x="821" y="2528"/>
                    <a:pt x="1003" y="2559"/>
                    <a:pt x="1186" y="2559"/>
                  </a:cubicBezTo>
                  <a:cubicBezTo>
                    <a:pt x="1277" y="2559"/>
                    <a:pt x="1338" y="2528"/>
                    <a:pt x="1398" y="2528"/>
                  </a:cubicBezTo>
                  <a:cubicBezTo>
                    <a:pt x="2006" y="2376"/>
                    <a:pt x="2554" y="2072"/>
                    <a:pt x="2979" y="1616"/>
                  </a:cubicBezTo>
                  <a:cubicBezTo>
                    <a:pt x="3192" y="1404"/>
                    <a:pt x="3283" y="1069"/>
                    <a:pt x="3222" y="765"/>
                  </a:cubicBezTo>
                  <a:cubicBezTo>
                    <a:pt x="3222" y="644"/>
                    <a:pt x="3161" y="522"/>
                    <a:pt x="3101" y="431"/>
                  </a:cubicBezTo>
                  <a:cubicBezTo>
                    <a:pt x="3070" y="370"/>
                    <a:pt x="3009" y="309"/>
                    <a:pt x="2979" y="279"/>
                  </a:cubicBezTo>
                  <a:cubicBezTo>
                    <a:pt x="2816" y="115"/>
                    <a:pt x="2603" y="1"/>
                    <a:pt x="2386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6" name="Google Shape;6106;p35"/>
            <p:cNvSpPr/>
            <p:nvPr/>
          </p:nvSpPr>
          <p:spPr>
            <a:xfrm>
              <a:off x="2178125" y="482825"/>
              <a:ext cx="47125" cy="37825"/>
            </a:xfrm>
            <a:custGeom>
              <a:avLst/>
              <a:gdLst/>
              <a:ahLst/>
              <a:cxnLst/>
              <a:rect l="l" t="t" r="r" b="b"/>
              <a:pathLst>
                <a:path w="1885" h="1513" extrusionOk="0">
                  <a:moveTo>
                    <a:pt x="0" y="0"/>
                  </a:moveTo>
                  <a:lnTo>
                    <a:pt x="0" y="578"/>
                  </a:lnTo>
                  <a:cubicBezTo>
                    <a:pt x="0" y="1201"/>
                    <a:pt x="471" y="1513"/>
                    <a:pt x="942" y="1513"/>
                  </a:cubicBezTo>
                  <a:cubicBezTo>
                    <a:pt x="1414" y="1513"/>
                    <a:pt x="1885" y="1201"/>
                    <a:pt x="1885" y="578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7" name="Google Shape;6107;p35"/>
            <p:cNvSpPr/>
            <p:nvPr/>
          </p:nvSpPr>
          <p:spPr>
            <a:xfrm>
              <a:off x="2295150" y="482825"/>
              <a:ext cx="65375" cy="15950"/>
            </a:xfrm>
            <a:custGeom>
              <a:avLst/>
              <a:gdLst/>
              <a:ahLst/>
              <a:cxnLst/>
              <a:rect l="l" t="t" r="r" b="b"/>
              <a:pathLst>
                <a:path w="2615" h="638" extrusionOk="0">
                  <a:moveTo>
                    <a:pt x="0" y="0"/>
                  </a:moveTo>
                  <a:cubicBezTo>
                    <a:pt x="456" y="304"/>
                    <a:pt x="942" y="517"/>
                    <a:pt x="1459" y="608"/>
                  </a:cubicBezTo>
                  <a:cubicBezTo>
                    <a:pt x="1537" y="628"/>
                    <a:pt x="1616" y="637"/>
                    <a:pt x="1694" y="637"/>
                  </a:cubicBezTo>
                  <a:cubicBezTo>
                    <a:pt x="2102" y="637"/>
                    <a:pt x="2487" y="383"/>
                    <a:pt x="2614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8" name="Google Shape;6108;p35"/>
            <p:cNvSpPr/>
            <p:nvPr/>
          </p:nvSpPr>
          <p:spPr>
            <a:xfrm>
              <a:off x="2350625" y="526175"/>
              <a:ext cx="99550" cy="54700"/>
            </a:xfrm>
            <a:custGeom>
              <a:avLst/>
              <a:gdLst/>
              <a:ahLst/>
              <a:cxnLst/>
              <a:rect l="l" t="t" r="r" b="b"/>
              <a:pathLst>
                <a:path w="3982" h="2188" extrusionOk="0">
                  <a:moveTo>
                    <a:pt x="1063" y="1"/>
                  </a:moveTo>
                  <a:cubicBezTo>
                    <a:pt x="636" y="1"/>
                    <a:pt x="250" y="263"/>
                    <a:pt x="122" y="698"/>
                  </a:cubicBezTo>
                  <a:cubicBezTo>
                    <a:pt x="0" y="1215"/>
                    <a:pt x="304" y="1731"/>
                    <a:pt x="790" y="1853"/>
                  </a:cubicBezTo>
                  <a:cubicBezTo>
                    <a:pt x="1398" y="2096"/>
                    <a:pt x="2067" y="2187"/>
                    <a:pt x="2705" y="2187"/>
                  </a:cubicBezTo>
                  <a:cubicBezTo>
                    <a:pt x="3982" y="2187"/>
                    <a:pt x="3982" y="303"/>
                    <a:pt x="2705" y="303"/>
                  </a:cubicBezTo>
                  <a:cubicBezTo>
                    <a:pt x="2219" y="303"/>
                    <a:pt x="1733" y="212"/>
                    <a:pt x="1307" y="29"/>
                  </a:cubicBezTo>
                  <a:cubicBezTo>
                    <a:pt x="1225" y="10"/>
                    <a:pt x="1143" y="1"/>
                    <a:pt x="106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9" name="Google Shape;6109;p35"/>
            <p:cNvSpPr/>
            <p:nvPr/>
          </p:nvSpPr>
          <p:spPr>
            <a:xfrm>
              <a:off x="2102900" y="610475"/>
              <a:ext cx="72200" cy="105650"/>
            </a:xfrm>
            <a:custGeom>
              <a:avLst/>
              <a:gdLst/>
              <a:ahLst/>
              <a:cxnLst/>
              <a:rect l="l" t="t" r="r" b="b"/>
              <a:pathLst>
                <a:path w="2888" h="4226" extrusionOk="0">
                  <a:moveTo>
                    <a:pt x="1064" y="1"/>
                  </a:moveTo>
                  <a:cubicBezTo>
                    <a:pt x="547" y="1"/>
                    <a:pt x="122" y="426"/>
                    <a:pt x="122" y="943"/>
                  </a:cubicBezTo>
                  <a:cubicBezTo>
                    <a:pt x="0" y="2068"/>
                    <a:pt x="243" y="3223"/>
                    <a:pt x="1185" y="3952"/>
                  </a:cubicBezTo>
                  <a:cubicBezTo>
                    <a:pt x="1368" y="4135"/>
                    <a:pt x="1603" y="4226"/>
                    <a:pt x="1843" y="4226"/>
                  </a:cubicBezTo>
                  <a:cubicBezTo>
                    <a:pt x="2082" y="4226"/>
                    <a:pt x="2325" y="4135"/>
                    <a:pt x="2523" y="3952"/>
                  </a:cubicBezTo>
                  <a:cubicBezTo>
                    <a:pt x="2888" y="3587"/>
                    <a:pt x="2888" y="2980"/>
                    <a:pt x="2523" y="2615"/>
                  </a:cubicBezTo>
                  <a:cubicBezTo>
                    <a:pt x="1945" y="2159"/>
                    <a:pt x="1945" y="1612"/>
                    <a:pt x="2006" y="943"/>
                  </a:cubicBezTo>
                  <a:cubicBezTo>
                    <a:pt x="2006" y="426"/>
                    <a:pt x="1581" y="1"/>
                    <a:pt x="1064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0" name="Google Shape;6110;p35"/>
            <p:cNvSpPr/>
            <p:nvPr/>
          </p:nvSpPr>
          <p:spPr>
            <a:xfrm>
              <a:off x="1277650" y="592025"/>
              <a:ext cx="115525" cy="61800"/>
            </a:xfrm>
            <a:custGeom>
              <a:avLst/>
              <a:gdLst/>
              <a:ahLst/>
              <a:cxnLst/>
              <a:rect l="l" t="t" r="r" b="b"/>
              <a:pathLst>
                <a:path w="4621" h="2472" extrusionOk="0">
                  <a:moveTo>
                    <a:pt x="1037" y="0"/>
                  </a:moveTo>
                  <a:cubicBezTo>
                    <a:pt x="620" y="0"/>
                    <a:pt x="247" y="277"/>
                    <a:pt x="122" y="678"/>
                  </a:cubicBezTo>
                  <a:cubicBezTo>
                    <a:pt x="0" y="1195"/>
                    <a:pt x="304" y="1711"/>
                    <a:pt x="791" y="1863"/>
                  </a:cubicBezTo>
                  <a:cubicBezTo>
                    <a:pt x="1611" y="2198"/>
                    <a:pt x="2493" y="2411"/>
                    <a:pt x="3405" y="2471"/>
                  </a:cubicBezTo>
                  <a:cubicBezTo>
                    <a:pt x="3414" y="2472"/>
                    <a:pt x="3424" y="2472"/>
                    <a:pt x="3434" y="2472"/>
                  </a:cubicBezTo>
                  <a:cubicBezTo>
                    <a:pt x="4620" y="2472"/>
                    <a:pt x="4611" y="617"/>
                    <a:pt x="3405" y="587"/>
                  </a:cubicBezTo>
                  <a:cubicBezTo>
                    <a:pt x="2675" y="526"/>
                    <a:pt x="1976" y="313"/>
                    <a:pt x="1307" y="40"/>
                  </a:cubicBezTo>
                  <a:cubicBezTo>
                    <a:pt x="1216" y="13"/>
                    <a:pt x="1125" y="0"/>
                    <a:pt x="1037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1" name="Google Shape;6111;p35"/>
            <p:cNvSpPr/>
            <p:nvPr/>
          </p:nvSpPr>
          <p:spPr>
            <a:xfrm>
              <a:off x="1381275" y="693200"/>
              <a:ext cx="105375" cy="117675"/>
            </a:xfrm>
            <a:custGeom>
              <a:avLst/>
              <a:gdLst/>
              <a:ahLst/>
              <a:cxnLst/>
              <a:rect l="l" t="t" r="r" b="b"/>
              <a:pathLst>
                <a:path w="4215" h="4707" extrusionOk="0">
                  <a:moveTo>
                    <a:pt x="3218" y="1"/>
                  </a:moveTo>
                  <a:cubicBezTo>
                    <a:pt x="2987" y="1"/>
                    <a:pt x="2762" y="97"/>
                    <a:pt x="2603" y="278"/>
                  </a:cubicBezTo>
                  <a:cubicBezTo>
                    <a:pt x="1722" y="1342"/>
                    <a:pt x="597" y="2163"/>
                    <a:pt x="202" y="3531"/>
                  </a:cubicBezTo>
                  <a:cubicBezTo>
                    <a:pt x="0" y="4245"/>
                    <a:pt x="583" y="4706"/>
                    <a:pt x="1151" y="4706"/>
                  </a:cubicBezTo>
                  <a:cubicBezTo>
                    <a:pt x="1525" y="4706"/>
                    <a:pt x="1893" y="4506"/>
                    <a:pt x="2026" y="4048"/>
                  </a:cubicBezTo>
                  <a:cubicBezTo>
                    <a:pt x="2086" y="3804"/>
                    <a:pt x="2208" y="3561"/>
                    <a:pt x="2360" y="3348"/>
                  </a:cubicBezTo>
                  <a:cubicBezTo>
                    <a:pt x="2786" y="2710"/>
                    <a:pt x="3454" y="2224"/>
                    <a:pt x="3941" y="1646"/>
                  </a:cubicBezTo>
                  <a:cubicBezTo>
                    <a:pt x="4093" y="1433"/>
                    <a:pt x="4184" y="1190"/>
                    <a:pt x="4214" y="947"/>
                  </a:cubicBezTo>
                  <a:cubicBezTo>
                    <a:pt x="4214" y="765"/>
                    <a:pt x="4153" y="582"/>
                    <a:pt x="4062" y="430"/>
                  </a:cubicBezTo>
                  <a:cubicBezTo>
                    <a:pt x="4032" y="400"/>
                    <a:pt x="3971" y="339"/>
                    <a:pt x="3941" y="278"/>
                  </a:cubicBezTo>
                  <a:cubicBezTo>
                    <a:pt x="3880" y="248"/>
                    <a:pt x="3849" y="218"/>
                    <a:pt x="3789" y="157"/>
                  </a:cubicBezTo>
                  <a:cubicBezTo>
                    <a:pt x="3697" y="96"/>
                    <a:pt x="3576" y="66"/>
                    <a:pt x="3454" y="35"/>
                  </a:cubicBezTo>
                  <a:cubicBezTo>
                    <a:pt x="3377" y="12"/>
                    <a:pt x="3297" y="1"/>
                    <a:pt x="3218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2" name="Google Shape;6112;p35"/>
            <p:cNvSpPr/>
            <p:nvPr/>
          </p:nvSpPr>
          <p:spPr>
            <a:xfrm>
              <a:off x="1400750" y="526175"/>
              <a:ext cx="99575" cy="54700"/>
            </a:xfrm>
            <a:custGeom>
              <a:avLst/>
              <a:gdLst/>
              <a:ahLst/>
              <a:cxnLst/>
              <a:rect l="l" t="t" r="r" b="b"/>
              <a:pathLst>
                <a:path w="3983" h="2188" extrusionOk="0">
                  <a:moveTo>
                    <a:pt x="1063" y="1"/>
                  </a:moveTo>
                  <a:cubicBezTo>
                    <a:pt x="637" y="1"/>
                    <a:pt x="255" y="263"/>
                    <a:pt x="152" y="698"/>
                  </a:cubicBezTo>
                  <a:cubicBezTo>
                    <a:pt x="0" y="1215"/>
                    <a:pt x="304" y="1731"/>
                    <a:pt x="791" y="1853"/>
                  </a:cubicBezTo>
                  <a:cubicBezTo>
                    <a:pt x="1399" y="2096"/>
                    <a:pt x="2067" y="2187"/>
                    <a:pt x="2706" y="2187"/>
                  </a:cubicBezTo>
                  <a:cubicBezTo>
                    <a:pt x="3982" y="2187"/>
                    <a:pt x="3982" y="303"/>
                    <a:pt x="2706" y="303"/>
                  </a:cubicBezTo>
                  <a:cubicBezTo>
                    <a:pt x="2219" y="303"/>
                    <a:pt x="1763" y="212"/>
                    <a:pt x="1307" y="29"/>
                  </a:cubicBezTo>
                  <a:cubicBezTo>
                    <a:pt x="1225" y="10"/>
                    <a:pt x="1143" y="1"/>
                    <a:pt x="106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3" name="Google Shape;6113;p35"/>
            <p:cNvSpPr/>
            <p:nvPr/>
          </p:nvSpPr>
          <p:spPr>
            <a:xfrm>
              <a:off x="1232800" y="715350"/>
              <a:ext cx="82100" cy="63850"/>
            </a:xfrm>
            <a:custGeom>
              <a:avLst/>
              <a:gdLst/>
              <a:ahLst/>
              <a:cxnLst/>
              <a:rect l="l" t="t" r="r" b="b"/>
              <a:pathLst>
                <a:path w="3284" h="2554" extrusionOk="0">
                  <a:moveTo>
                    <a:pt x="2311" y="0"/>
                  </a:moveTo>
                  <a:cubicBezTo>
                    <a:pt x="2129" y="0"/>
                    <a:pt x="1946" y="61"/>
                    <a:pt x="1794" y="152"/>
                  </a:cubicBezTo>
                  <a:cubicBezTo>
                    <a:pt x="1734" y="183"/>
                    <a:pt x="1673" y="213"/>
                    <a:pt x="1642" y="274"/>
                  </a:cubicBezTo>
                  <a:cubicBezTo>
                    <a:pt x="1582" y="335"/>
                    <a:pt x="1490" y="396"/>
                    <a:pt x="1430" y="456"/>
                  </a:cubicBezTo>
                  <a:cubicBezTo>
                    <a:pt x="1399" y="456"/>
                    <a:pt x="1369" y="487"/>
                    <a:pt x="1338" y="517"/>
                  </a:cubicBezTo>
                  <a:cubicBezTo>
                    <a:pt x="1278" y="547"/>
                    <a:pt x="1186" y="608"/>
                    <a:pt x="1126" y="639"/>
                  </a:cubicBezTo>
                  <a:cubicBezTo>
                    <a:pt x="1034" y="669"/>
                    <a:pt x="974" y="669"/>
                    <a:pt x="882" y="699"/>
                  </a:cubicBezTo>
                  <a:cubicBezTo>
                    <a:pt x="305" y="851"/>
                    <a:pt x="1" y="1520"/>
                    <a:pt x="305" y="2037"/>
                  </a:cubicBezTo>
                  <a:cubicBezTo>
                    <a:pt x="335" y="2158"/>
                    <a:pt x="427" y="2250"/>
                    <a:pt x="518" y="2341"/>
                  </a:cubicBezTo>
                  <a:cubicBezTo>
                    <a:pt x="578" y="2371"/>
                    <a:pt x="609" y="2402"/>
                    <a:pt x="670" y="2432"/>
                  </a:cubicBezTo>
                  <a:cubicBezTo>
                    <a:pt x="822" y="2523"/>
                    <a:pt x="1004" y="2554"/>
                    <a:pt x="1217" y="2554"/>
                  </a:cubicBezTo>
                  <a:cubicBezTo>
                    <a:pt x="1278" y="2554"/>
                    <a:pt x="1338" y="2523"/>
                    <a:pt x="1399" y="2523"/>
                  </a:cubicBezTo>
                  <a:cubicBezTo>
                    <a:pt x="2007" y="2371"/>
                    <a:pt x="2554" y="2067"/>
                    <a:pt x="2980" y="1611"/>
                  </a:cubicBezTo>
                  <a:cubicBezTo>
                    <a:pt x="3193" y="1399"/>
                    <a:pt x="3284" y="1064"/>
                    <a:pt x="3223" y="760"/>
                  </a:cubicBezTo>
                  <a:cubicBezTo>
                    <a:pt x="3223" y="639"/>
                    <a:pt x="3162" y="517"/>
                    <a:pt x="3101" y="426"/>
                  </a:cubicBezTo>
                  <a:cubicBezTo>
                    <a:pt x="3071" y="365"/>
                    <a:pt x="3010" y="304"/>
                    <a:pt x="2980" y="274"/>
                  </a:cubicBezTo>
                  <a:cubicBezTo>
                    <a:pt x="2797" y="92"/>
                    <a:pt x="2554" y="0"/>
                    <a:pt x="231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4" name="Google Shape;6114;p35"/>
            <p:cNvSpPr/>
            <p:nvPr/>
          </p:nvSpPr>
          <p:spPr>
            <a:xfrm>
              <a:off x="1515050" y="707425"/>
              <a:ext cx="95400" cy="50675"/>
            </a:xfrm>
            <a:custGeom>
              <a:avLst/>
              <a:gdLst/>
              <a:ahLst/>
              <a:cxnLst/>
              <a:rect l="l" t="t" r="r" b="b"/>
              <a:pathLst>
                <a:path w="3816" h="2027" extrusionOk="0">
                  <a:moveTo>
                    <a:pt x="2173" y="1"/>
                  </a:moveTo>
                  <a:cubicBezTo>
                    <a:pt x="1698" y="1"/>
                    <a:pt x="1223" y="62"/>
                    <a:pt x="748" y="165"/>
                  </a:cubicBezTo>
                  <a:cubicBezTo>
                    <a:pt x="353" y="257"/>
                    <a:pt x="109" y="591"/>
                    <a:pt x="79" y="986"/>
                  </a:cubicBezTo>
                  <a:cubicBezTo>
                    <a:pt x="0" y="1563"/>
                    <a:pt x="441" y="2026"/>
                    <a:pt x="973" y="2026"/>
                  </a:cubicBezTo>
                  <a:cubicBezTo>
                    <a:pt x="1059" y="2026"/>
                    <a:pt x="1146" y="2014"/>
                    <a:pt x="1234" y="1989"/>
                  </a:cubicBezTo>
                  <a:cubicBezTo>
                    <a:pt x="1587" y="1930"/>
                    <a:pt x="1941" y="1897"/>
                    <a:pt x="2286" y="1897"/>
                  </a:cubicBezTo>
                  <a:cubicBezTo>
                    <a:pt x="2475" y="1897"/>
                    <a:pt x="2662" y="1907"/>
                    <a:pt x="2845" y="1928"/>
                  </a:cubicBezTo>
                  <a:cubicBezTo>
                    <a:pt x="2862" y="1929"/>
                    <a:pt x="2879" y="1930"/>
                    <a:pt x="2897" y="1930"/>
                  </a:cubicBezTo>
                  <a:cubicBezTo>
                    <a:pt x="3419" y="1930"/>
                    <a:pt x="3816" y="1485"/>
                    <a:pt x="3757" y="956"/>
                  </a:cubicBezTo>
                  <a:cubicBezTo>
                    <a:pt x="3786" y="456"/>
                    <a:pt x="3390" y="42"/>
                    <a:pt x="2897" y="42"/>
                  </a:cubicBezTo>
                  <a:cubicBezTo>
                    <a:pt x="2880" y="42"/>
                    <a:pt x="2862" y="43"/>
                    <a:pt x="2845" y="44"/>
                  </a:cubicBezTo>
                  <a:cubicBezTo>
                    <a:pt x="2621" y="15"/>
                    <a:pt x="2397" y="1"/>
                    <a:pt x="217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5" name="Google Shape;6115;p35"/>
            <p:cNvSpPr/>
            <p:nvPr/>
          </p:nvSpPr>
          <p:spPr>
            <a:xfrm>
              <a:off x="1627950" y="610475"/>
              <a:ext cx="72225" cy="105650"/>
            </a:xfrm>
            <a:custGeom>
              <a:avLst/>
              <a:gdLst/>
              <a:ahLst/>
              <a:cxnLst/>
              <a:rect l="l" t="t" r="r" b="b"/>
              <a:pathLst>
                <a:path w="2889" h="4226" extrusionOk="0">
                  <a:moveTo>
                    <a:pt x="1065" y="1"/>
                  </a:moveTo>
                  <a:cubicBezTo>
                    <a:pt x="548" y="1"/>
                    <a:pt x="122" y="426"/>
                    <a:pt x="122" y="943"/>
                  </a:cubicBezTo>
                  <a:cubicBezTo>
                    <a:pt x="1" y="2068"/>
                    <a:pt x="244" y="3223"/>
                    <a:pt x="1186" y="3952"/>
                  </a:cubicBezTo>
                  <a:cubicBezTo>
                    <a:pt x="1369" y="4135"/>
                    <a:pt x="1604" y="4226"/>
                    <a:pt x="1843" y="4226"/>
                  </a:cubicBezTo>
                  <a:cubicBezTo>
                    <a:pt x="2083" y="4226"/>
                    <a:pt x="2326" y="4135"/>
                    <a:pt x="2524" y="3952"/>
                  </a:cubicBezTo>
                  <a:cubicBezTo>
                    <a:pt x="2888" y="3587"/>
                    <a:pt x="2888" y="2980"/>
                    <a:pt x="2524" y="2615"/>
                  </a:cubicBezTo>
                  <a:cubicBezTo>
                    <a:pt x="1946" y="2159"/>
                    <a:pt x="1946" y="1612"/>
                    <a:pt x="2007" y="943"/>
                  </a:cubicBezTo>
                  <a:cubicBezTo>
                    <a:pt x="2007" y="426"/>
                    <a:pt x="1581" y="1"/>
                    <a:pt x="1065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6" name="Google Shape;6116;p35"/>
            <p:cNvSpPr/>
            <p:nvPr/>
          </p:nvSpPr>
          <p:spPr>
            <a:xfrm>
              <a:off x="2041350" y="482825"/>
              <a:ext cx="41050" cy="12000"/>
            </a:xfrm>
            <a:custGeom>
              <a:avLst/>
              <a:gdLst/>
              <a:ahLst/>
              <a:cxnLst/>
              <a:rect l="l" t="t" r="r" b="b"/>
              <a:pathLst>
                <a:path w="1642" h="480" extrusionOk="0">
                  <a:moveTo>
                    <a:pt x="0" y="0"/>
                  </a:moveTo>
                  <a:cubicBezTo>
                    <a:pt x="176" y="302"/>
                    <a:pt x="499" y="480"/>
                    <a:pt x="846" y="480"/>
                  </a:cubicBezTo>
                  <a:cubicBezTo>
                    <a:pt x="918" y="480"/>
                    <a:pt x="991" y="472"/>
                    <a:pt x="1064" y="456"/>
                  </a:cubicBezTo>
                  <a:cubicBezTo>
                    <a:pt x="1307" y="365"/>
                    <a:pt x="1520" y="213"/>
                    <a:pt x="164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7" name="Google Shape;6117;p35"/>
            <p:cNvSpPr/>
            <p:nvPr/>
          </p:nvSpPr>
          <p:spPr>
            <a:xfrm>
              <a:off x="1702425" y="482825"/>
              <a:ext cx="47900" cy="37825"/>
            </a:xfrm>
            <a:custGeom>
              <a:avLst/>
              <a:gdLst/>
              <a:ahLst/>
              <a:cxnLst/>
              <a:rect l="l" t="t" r="r" b="b"/>
              <a:pathLst>
                <a:path w="1916" h="1513" extrusionOk="0">
                  <a:moveTo>
                    <a:pt x="1" y="0"/>
                  </a:moveTo>
                  <a:lnTo>
                    <a:pt x="1" y="578"/>
                  </a:lnTo>
                  <a:cubicBezTo>
                    <a:pt x="1" y="1201"/>
                    <a:pt x="479" y="1513"/>
                    <a:pt x="958" y="1513"/>
                  </a:cubicBezTo>
                  <a:cubicBezTo>
                    <a:pt x="1437" y="1513"/>
                    <a:pt x="1915" y="1201"/>
                    <a:pt x="1915" y="578"/>
                  </a:cubicBezTo>
                  <a:lnTo>
                    <a:pt x="1915" y="0"/>
                  </a:ln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8" name="Google Shape;6118;p35"/>
            <p:cNvSpPr/>
            <p:nvPr/>
          </p:nvSpPr>
          <p:spPr>
            <a:xfrm>
              <a:off x="1989975" y="707425"/>
              <a:ext cx="94675" cy="50675"/>
            </a:xfrm>
            <a:custGeom>
              <a:avLst/>
              <a:gdLst/>
              <a:ahLst/>
              <a:cxnLst/>
              <a:rect l="l" t="t" r="r" b="b"/>
              <a:pathLst>
                <a:path w="3787" h="2027" extrusionOk="0">
                  <a:moveTo>
                    <a:pt x="2173" y="1"/>
                  </a:moveTo>
                  <a:cubicBezTo>
                    <a:pt x="1698" y="1"/>
                    <a:pt x="1223" y="62"/>
                    <a:pt x="748" y="165"/>
                  </a:cubicBezTo>
                  <a:cubicBezTo>
                    <a:pt x="353" y="257"/>
                    <a:pt x="110" y="591"/>
                    <a:pt x="79" y="986"/>
                  </a:cubicBezTo>
                  <a:cubicBezTo>
                    <a:pt x="1" y="1563"/>
                    <a:pt x="442" y="2026"/>
                    <a:pt x="974" y="2026"/>
                  </a:cubicBezTo>
                  <a:cubicBezTo>
                    <a:pt x="1059" y="2026"/>
                    <a:pt x="1146" y="2014"/>
                    <a:pt x="1234" y="1989"/>
                  </a:cubicBezTo>
                  <a:cubicBezTo>
                    <a:pt x="1588" y="1930"/>
                    <a:pt x="1941" y="1897"/>
                    <a:pt x="2286" y="1897"/>
                  </a:cubicBezTo>
                  <a:cubicBezTo>
                    <a:pt x="2475" y="1897"/>
                    <a:pt x="2662" y="1907"/>
                    <a:pt x="2845" y="1928"/>
                  </a:cubicBezTo>
                  <a:cubicBezTo>
                    <a:pt x="2862" y="1929"/>
                    <a:pt x="2878" y="1930"/>
                    <a:pt x="2894" y="1930"/>
                  </a:cubicBezTo>
                  <a:cubicBezTo>
                    <a:pt x="3389" y="1930"/>
                    <a:pt x="3787" y="1486"/>
                    <a:pt x="3757" y="986"/>
                  </a:cubicBezTo>
                  <a:cubicBezTo>
                    <a:pt x="3787" y="486"/>
                    <a:pt x="3389" y="42"/>
                    <a:pt x="2894" y="42"/>
                  </a:cubicBezTo>
                  <a:cubicBezTo>
                    <a:pt x="2878" y="42"/>
                    <a:pt x="2862" y="43"/>
                    <a:pt x="2845" y="44"/>
                  </a:cubicBezTo>
                  <a:cubicBezTo>
                    <a:pt x="2621" y="15"/>
                    <a:pt x="2397" y="1"/>
                    <a:pt x="217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9" name="Google Shape;6119;p35"/>
            <p:cNvSpPr/>
            <p:nvPr/>
          </p:nvSpPr>
          <p:spPr>
            <a:xfrm>
              <a:off x="1345275" y="482825"/>
              <a:ext cx="65375" cy="15950"/>
            </a:xfrm>
            <a:custGeom>
              <a:avLst/>
              <a:gdLst/>
              <a:ahLst/>
              <a:cxnLst/>
              <a:rect l="l" t="t" r="r" b="b"/>
              <a:pathLst>
                <a:path w="2615" h="638" extrusionOk="0">
                  <a:moveTo>
                    <a:pt x="1" y="0"/>
                  </a:moveTo>
                  <a:cubicBezTo>
                    <a:pt x="456" y="304"/>
                    <a:pt x="943" y="517"/>
                    <a:pt x="1460" y="608"/>
                  </a:cubicBezTo>
                  <a:cubicBezTo>
                    <a:pt x="1538" y="628"/>
                    <a:pt x="1617" y="637"/>
                    <a:pt x="1695" y="637"/>
                  </a:cubicBezTo>
                  <a:cubicBezTo>
                    <a:pt x="2103" y="637"/>
                    <a:pt x="2487" y="383"/>
                    <a:pt x="261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0" name="Google Shape;6120;p35"/>
            <p:cNvSpPr/>
            <p:nvPr/>
          </p:nvSpPr>
          <p:spPr>
            <a:xfrm>
              <a:off x="611975" y="1285050"/>
              <a:ext cx="80325" cy="55200"/>
            </a:xfrm>
            <a:custGeom>
              <a:avLst/>
              <a:gdLst/>
              <a:ahLst/>
              <a:cxnLst/>
              <a:rect l="l" t="t" r="r" b="b"/>
              <a:pathLst>
                <a:path w="3213" h="2208" extrusionOk="0">
                  <a:moveTo>
                    <a:pt x="1039" y="0"/>
                  </a:moveTo>
                  <a:cubicBezTo>
                    <a:pt x="622" y="0"/>
                    <a:pt x="253" y="282"/>
                    <a:pt x="153" y="708"/>
                  </a:cubicBezTo>
                  <a:cubicBezTo>
                    <a:pt x="1" y="1194"/>
                    <a:pt x="305" y="1711"/>
                    <a:pt x="791" y="1863"/>
                  </a:cubicBezTo>
                  <a:cubicBezTo>
                    <a:pt x="1065" y="1954"/>
                    <a:pt x="1308" y="2076"/>
                    <a:pt x="1581" y="2167"/>
                  </a:cubicBezTo>
                  <a:cubicBezTo>
                    <a:pt x="1683" y="2195"/>
                    <a:pt x="1779" y="2208"/>
                    <a:pt x="1870" y="2208"/>
                  </a:cubicBezTo>
                  <a:cubicBezTo>
                    <a:pt x="2871" y="2208"/>
                    <a:pt x="3212" y="650"/>
                    <a:pt x="2098" y="343"/>
                  </a:cubicBezTo>
                  <a:cubicBezTo>
                    <a:pt x="1824" y="252"/>
                    <a:pt x="1581" y="131"/>
                    <a:pt x="1308" y="39"/>
                  </a:cubicBezTo>
                  <a:cubicBezTo>
                    <a:pt x="1217" y="13"/>
                    <a:pt x="1127" y="0"/>
                    <a:pt x="1039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1" name="Google Shape;6121;p35"/>
            <p:cNvSpPr/>
            <p:nvPr/>
          </p:nvSpPr>
          <p:spPr>
            <a:xfrm>
              <a:off x="518025" y="841425"/>
              <a:ext cx="70625" cy="97475"/>
            </a:xfrm>
            <a:custGeom>
              <a:avLst/>
              <a:gdLst/>
              <a:ahLst/>
              <a:cxnLst/>
              <a:rect l="l" t="t" r="r" b="b"/>
              <a:pathLst>
                <a:path w="2825" h="3899" extrusionOk="0">
                  <a:moveTo>
                    <a:pt x="1659" y="0"/>
                  </a:moveTo>
                  <a:cubicBezTo>
                    <a:pt x="1283" y="0"/>
                    <a:pt x="912" y="203"/>
                    <a:pt x="780" y="672"/>
                  </a:cubicBezTo>
                  <a:cubicBezTo>
                    <a:pt x="598" y="1371"/>
                    <a:pt x="415" y="2040"/>
                    <a:pt x="202" y="2739"/>
                  </a:cubicBezTo>
                  <a:cubicBezTo>
                    <a:pt x="1" y="3434"/>
                    <a:pt x="583" y="3899"/>
                    <a:pt x="1150" y="3899"/>
                  </a:cubicBezTo>
                  <a:cubicBezTo>
                    <a:pt x="1525" y="3899"/>
                    <a:pt x="1893" y="3696"/>
                    <a:pt x="2026" y="3225"/>
                  </a:cubicBezTo>
                  <a:cubicBezTo>
                    <a:pt x="2239" y="2556"/>
                    <a:pt x="2421" y="1857"/>
                    <a:pt x="2604" y="1188"/>
                  </a:cubicBezTo>
                  <a:cubicBezTo>
                    <a:pt x="2824" y="472"/>
                    <a:pt x="2234" y="0"/>
                    <a:pt x="1659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2" name="Google Shape;6122;p35"/>
            <p:cNvSpPr/>
            <p:nvPr/>
          </p:nvSpPr>
          <p:spPr>
            <a:xfrm>
              <a:off x="678100" y="1085425"/>
              <a:ext cx="72200" cy="105650"/>
            </a:xfrm>
            <a:custGeom>
              <a:avLst/>
              <a:gdLst/>
              <a:ahLst/>
              <a:cxnLst/>
              <a:rect l="l" t="t" r="r" b="b"/>
              <a:pathLst>
                <a:path w="2888" h="4226" extrusionOk="0">
                  <a:moveTo>
                    <a:pt x="1064" y="0"/>
                  </a:moveTo>
                  <a:cubicBezTo>
                    <a:pt x="547" y="0"/>
                    <a:pt x="122" y="426"/>
                    <a:pt x="122" y="942"/>
                  </a:cubicBezTo>
                  <a:cubicBezTo>
                    <a:pt x="0" y="2067"/>
                    <a:pt x="274" y="3222"/>
                    <a:pt x="1186" y="3951"/>
                  </a:cubicBezTo>
                  <a:cubicBezTo>
                    <a:pt x="1368" y="4134"/>
                    <a:pt x="1603" y="4225"/>
                    <a:pt x="1843" y="4225"/>
                  </a:cubicBezTo>
                  <a:cubicBezTo>
                    <a:pt x="2082" y="4225"/>
                    <a:pt x="2325" y="4134"/>
                    <a:pt x="2523" y="3951"/>
                  </a:cubicBezTo>
                  <a:cubicBezTo>
                    <a:pt x="2888" y="3587"/>
                    <a:pt x="2888" y="2979"/>
                    <a:pt x="2523" y="2614"/>
                  </a:cubicBezTo>
                  <a:cubicBezTo>
                    <a:pt x="1945" y="2158"/>
                    <a:pt x="1945" y="1611"/>
                    <a:pt x="2006" y="942"/>
                  </a:cubicBezTo>
                  <a:cubicBezTo>
                    <a:pt x="2006" y="426"/>
                    <a:pt x="1581" y="0"/>
                    <a:pt x="1064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3" name="Google Shape;6123;p35"/>
            <p:cNvSpPr/>
            <p:nvPr/>
          </p:nvSpPr>
          <p:spPr>
            <a:xfrm>
              <a:off x="678100" y="610475"/>
              <a:ext cx="72200" cy="105650"/>
            </a:xfrm>
            <a:custGeom>
              <a:avLst/>
              <a:gdLst/>
              <a:ahLst/>
              <a:cxnLst/>
              <a:rect l="l" t="t" r="r" b="b"/>
              <a:pathLst>
                <a:path w="2888" h="4226" extrusionOk="0">
                  <a:moveTo>
                    <a:pt x="1064" y="1"/>
                  </a:moveTo>
                  <a:cubicBezTo>
                    <a:pt x="547" y="1"/>
                    <a:pt x="122" y="426"/>
                    <a:pt x="122" y="943"/>
                  </a:cubicBezTo>
                  <a:cubicBezTo>
                    <a:pt x="0" y="2068"/>
                    <a:pt x="243" y="3223"/>
                    <a:pt x="1186" y="3952"/>
                  </a:cubicBezTo>
                  <a:cubicBezTo>
                    <a:pt x="1368" y="4135"/>
                    <a:pt x="1603" y="4226"/>
                    <a:pt x="1843" y="4226"/>
                  </a:cubicBezTo>
                  <a:cubicBezTo>
                    <a:pt x="2082" y="4226"/>
                    <a:pt x="2325" y="4135"/>
                    <a:pt x="2523" y="3952"/>
                  </a:cubicBezTo>
                  <a:cubicBezTo>
                    <a:pt x="2888" y="3587"/>
                    <a:pt x="2888" y="2980"/>
                    <a:pt x="2523" y="2615"/>
                  </a:cubicBezTo>
                  <a:cubicBezTo>
                    <a:pt x="1945" y="2159"/>
                    <a:pt x="1945" y="1612"/>
                    <a:pt x="2006" y="943"/>
                  </a:cubicBezTo>
                  <a:cubicBezTo>
                    <a:pt x="2006" y="426"/>
                    <a:pt x="1581" y="1"/>
                    <a:pt x="1064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4" name="Google Shape;6124;p35"/>
            <p:cNvSpPr/>
            <p:nvPr/>
          </p:nvSpPr>
          <p:spPr>
            <a:xfrm>
              <a:off x="450875" y="1001100"/>
              <a:ext cx="99575" cy="54700"/>
            </a:xfrm>
            <a:custGeom>
              <a:avLst/>
              <a:gdLst/>
              <a:ahLst/>
              <a:cxnLst/>
              <a:rect l="l" t="t" r="r" b="b"/>
              <a:pathLst>
                <a:path w="3983" h="2188" extrusionOk="0">
                  <a:moveTo>
                    <a:pt x="1063" y="1"/>
                  </a:moveTo>
                  <a:cubicBezTo>
                    <a:pt x="637" y="1"/>
                    <a:pt x="255" y="263"/>
                    <a:pt x="153" y="698"/>
                  </a:cubicBezTo>
                  <a:cubicBezTo>
                    <a:pt x="1" y="1215"/>
                    <a:pt x="305" y="1732"/>
                    <a:pt x="791" y="1853"/>
                  </a:cubicBezTo>
                  <a:cubicBezTo>
                    <a:pt x="1399" y="2096"/>
                    <a:pt x="2068" y="2188"/>
                    <a:pt x="2706" y="2188"/>
                  </a:cubicBezTo>
                  <a:cubicBezTo>
                    <a:pt x="3983" y="2188"/>
                    <a:pt x="3983" y="303"/>
                    <a:pt x="2706" y="303"/>
                  </a:cubicBezTo>
                  <a:cubicBezTo>
                    <a:pt x="2220" y="303"/>
                    <a:pt x="1764" y="212"/>
                    <a:pt x="1308" y="30"/>
                  </a:cubicBezTo>
                  <a:cubicBezTo>
                    <a:pt x="1226" y="10"/>
                    <a:pt x="1144" y="1"/>
                    <a:pt x="106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5" name="Google Shape;6125;p35"/>
            <p:cNvSpPr/>
            <p:nvPr/>
          </p:nvSpPr>
          <p:spPr>
            <a:xfrm>
              <a:off x="616550" y="482825"/>
              <a:ext cx="41050" cy="12000"/>
            </a:xfrm>
            <a:custGeom>
              <a:avLst/>
              <a:gdLst/>
              <a:ahLst/>
              <a:cxnLst/>
              <a:rect l="l" t="t" r="r" b="b"/>
              <a:pathLst>
                <a:path w="1642" h="480" extrusionOk="0">
                  <a:moveTo>
                    <a:pt x="0" y="0"/>
                  </a:moveTo>
                  <a:cubicBezTo>
                    <a:pt x="176" y="302"/>
                    <a:pt x="499" y="480"/>
                    <a:pt x="846" y="480"/>
                  </a:cubicBezTo>
                  <a:cubicBezTo>
                    <a:pt x="918" y="480"/>
                    <a:pt x="991" y="472"/>
                    <a:pt x="1064" y="456"/>
                  </a:cubicBezTo>
                  <a:cubicBezTo>
                    <a:pt x="1307" y="365"/>
                    <a:pt x="1520" y="213"/>
                    <a:pt x="164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6" name="Google Shape;6126;p35"/>
            <p:cNvSpPr/>
            <p:nvPr/>
          </p:nvSpPr>
          <p:spPr>
            <a:xfrm>
              <a:off x="282950" y="1190275"/>
              <a:ext cx="82100" cy="63850"/>
            </a:xfrm>
            <a:custGeom>
              <a:avLst/>
              <a:gdLst/>
              <a:ahLst/>
              <a:cxnLst/>
              <a:rect l="l" t="t" r="r" b="b"/>
              <a:pathLst>
                <a:path w="3284" h="2554" extrusionOk="0">
                  <a:moveTo>
                    <a:pt x="2310" y="1"/>
                  </a:moveTo>
                  <a:cubicBezTo>
                    <a:pt x="2128" y="1"/>
                    <a:pt x="1946" y="61"/>
                    <a:pt x="1763" y="153"/>
                  </a:cubicBezTo>
                  <a:cubicBezTo>
                    <a:pt x="1733" y="183"/>
                    <a:pt x="1672" y="213"/>
                    <a:pt x="1642" y="274"/>
                  </a:cubicBezTo>
                  <a:cubicBezTo>
                    <a:pt x="1551" y="335"/>
                    <a:pt x="1490" y="396"/>
                    <a:pt x="1429" y="457"/>
                  </a:cubicBezTo>
                  <a:cubicBezTo>
                    <a:pt x="1399" y="487"/>
                    <a:pt x="1368" y="487"/>
                    <a:pt x="1338" y="517"/>
                  </a:cubicBezTo>
                  <a:cubicBezTo>
                    <a:pt x="1277" y="548"/>
                    <a:pt x="1186" y="609"/>
                    <a:pt x="1095" y="639"/>
                  </a:cubicBezTo>
                  <a:cubicBezTo>
                    <a:pt x="1034" y="669"/>
                    <a:pt x="973" y="700"/>
                    <a:pt x="882" y="700"/>
                  </a:cubicBezTo>
                  <a:cubicBezTo>
                    <a:pt x="304" y="852"/>
                    <a:pt x="0" y="1520"/>
                    <a:pt x="304" y="2068"/>
                  </a:cubicBezTo>
                  <a:lnTo>
                    <a:pt x="274" y="2037"/>
                  </a:lnTo>
                  <a:lnTo>
                    <a:pt x="274" y="2037"/>
                  </a:lnTo>
                  <a:cubicBezTo>
                    <a:pt x="335" y="2159"/>
                    <a:pt x="426" y="2250"/>
                    <a:pt x="517" y="2341"/>
                  </a:cubicBezTo>
                  <a:cubicBezTo>
                    <a:pt x="547" y="2371"/>
                    <a:pt x="608" y="2402"/>
                    <a:pt x="669" y="2432"/>
                  </a:cubicBezTo>
                  <a:cubicBezTo>
                    <a:pt x="821" y="2523"/>
                    <a:pt x="1003" y="2554"/>
                    <a:pt x="1186" y="2554"/>
                  </a:cubicBezTo>
                  <a:cubicBezTo>
                    <a:pt x="1247" y="2554"/>
                    <a:pt x="1307" y="2554"/>
                    <a:pt x="1399" y="2523"/>
                  </a:cubicBezTo>
                  <a:cubicBezTo>
                    <a:pt x="1976" y="2371"/>
                    <a:pt x="2554" y="2068"/>
                    <a:pt x="2979" y="1612"/>
                  </a:cubicBezTo>
                  <a:cubicBezTo>
                    <a:pt x="3192" y="1399"/>
                    <a:pt x="3283" y="1064"/>
                    <a:pt x="3222" y="761"/>
                  </a:cubicBezTo>
                  <a:cubicBezTo>
                    <a:pt x="3222" y="639"/>
                    <a:pt x="3162" y="517"/>
                    <a:pt x="3101" y="426"/>
                  </a:cubicBezTo>
                  <a:cubicBezTo>
                    <a:pt x="3070" y="365"/>
                    <a:pt x="3010" y="305"/>
                    <a:pt x="2979" y="274"/>
                  </a:cubicBezTo>
                  <a:cubicBezTo>
                    <a:pt x="2797" y="92"/>
                    <a:pt x="2554" y="1"/>
                    <a:pt x="2310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7" name="Google Shape;6127;p35"/>
            <p:cNvSpPr/>
            <p:nvPr/>
          </p:nvSpPr>
          <p:spPr>
            <a:xfrm>
              <a:off x="278375" y="911775"/>
              <a:ext cx="47150" cy="83800"/>
            </a:xfrm>
            <a:custGeom>
              <a:avLst/>
              <a:gdLst/>
              <a:ahLst/>
              <a:cxnLst/>
              <a:rect l="l" t="t" r="r" b="b"/>
              <a:pathLst>
                <a:path w="1886" h="3352" extrusionOk="0">
                  <a:moveTo>
                    <a:pt x="943" y="1"/>
                  </a:moveTo>
                  <a:cubicBezTo>
                    <a:pt x="472" y="1"/>
                    <a:pt x="1" y="320"/>
                    <a:pt x="1" y="958"/>
                  </a:cubicBezTo>
                  <a:lnTo>
                    <a:pt x="1" y="2417"/>
                  </a:lnTo>
                  <a:cubicBezTo>
                    <a:pt x="1" y="3040"/>
                    <a:pt x="472" y="3352"/>
                    <a:pt x="943" y="3352"/>
                  </a:cubicBezTo>
                  <a:cubicBezTo>
                    <a:pt x="1414" y="3352"/>
                    <a:pt x="1886" y="3040"/>
                    <a:pt x="1886" y="2417"/>
                  </a:cubicBezTo>
                  <a:lnTo>
                    <a:pt x="1886" y="958"/>
                  </a:lnTo>
                  <a:cubicBezTo>
                    <a:pt x="1886" y="320"/>
                    <a:pt x="1414" y="1"/>
                    <a:pt x="94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8" name="Google Shape;6128;p35"/>
            <p:cNvSpPr/>
            <p:nvPr/>
          </p:nvSpPr>
          <p:spPr>
            <a:xfrm>
              <a:off x="431100" y="1168125"/>
              <a:ext cx="105675" cy="118000"/>
            </a:xfrm>
            <a:custGeom>
              <a:avLst/>
              <a:gdLst/>
              <a:ahLst/>
              <a:cxnLst/>
              <a:rect l="l" t="t" r="r" b="b"/>
              <a:pathLst>
                <a:path w="4227" h="4720" extrusionOk="0">
                  <a:moveTo>
                    <a:pt x="3200" y="1"/>
                  </a:moveTo>
                  <a:cubicBezTo>
                    <a:pt x="2969" y="1"/>
                    <a:pt x="2744" y="98"/>
                    <a:pt x="2585" y="279"/>
                  </a:cubicBezTo>
                  <a:cubicBezTo>
                    <a:pt x="1734" y="1373"/>
                    <a:pt x="579" y="2163"/>
                    <a:pt x="184" y="3531"/>
                  </a:cubicBezTo>
                  <a:cubicBezTo>
                    <a:pt x="0" y="4247"/>
                    <a:pt x="593" y="4719"/>
                    <a:pt x="1165" y="4719"/>
                  </a:cubicBezTo>
                  <a:cubicBezTo>
                    <a:pt x="1540" y="4719"/>
                    <a:pt x="1906" y="4517"/>
                    <a:pt x="2038" y="4048"/>
                  </a:cubicBezTo>
                  <a:cubicBezTo>
                    <a:pt x="2099" y="3805"/>
                    <a:pt x="2220" y="3561"/>
                    <a:pt x="2372" y="3349"/>
                  </a:cubicBezTo>
                  <a:cubicBezTo>
                    <a:pt x="2798" y="2710"/>
                    <a:pt x="3467" y="2224"/>
                    <a:pt x="3953" y="1616"/>
                  </a:cubicBezTo>
                  <a:cubicBezTo>
                    <a:pt x="4105" y="1434"/>
                    <a:pt x="4196" y="1191"/>
                    <a:pt x="4227" y="947"/>
                  </a:cubicBezTo>
                  <a:cubicBezTo>
                    <a:pt x="4227" y="765"/>
                    <a:pt x="4166" y="583"/>
                    <a:pt x="4075" y="431"/>
                  </a:cubicBezTo>
                  <a:cubicBezTo>
                    <a:pt x="4014" y="400"/>
                    <a:pt x="3983" y="339"/>
                    <a:pt x="3923" y="279"/>
                  </a:cubicBezTo>
                  <a:cubicBezTo>
                    <a:pt x="3892" y="248"/>
                    <a:pt x="3831" y="218"/>
                    <a:pt x="3801" y="188"/>
                  </a:cubicBezTo>
                  <a:cubicBezTo>
                    <a:pt x="3679" y="96"/>
                    <a:pt x="3558" y="66"/>
                    <a:pt x="3436" y="36"/>
                  </a:cubicBezTo>
                  <a:cubicBezTo>
                    <a:pt x="3359" y="12"/>
                    <a:pt x="3279" y="1"/>
                    <a:pt x="3200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9" name="Google Shape;6129;p35"/>
            <p:cNvSpPr/>
            <p:nvPr/>
          </p:nvSpPr>
          <p:spPr>
            <a:xfrm>
              <a:off x="277625" y="482825"/>
              <a:ext cx="47900" cy="37825"/>
            </a:xfrm>
            <a:custGeom>
              <a:avLst/>
              <a:gdLst/>
              <a:ahLst/>
              <a:cxnLst/>
              <a:rect l="l" t="t" r="r" b="b"/>
              <a:pathLst>
                <a:path w="1916" h="1513" extrusionOk="0">
                  <a:moveTo>
                    <a:pt x="1" y="0"/>
                  </a:moveTo>
                  <a:lnTo>
                    <a:pt x="31" y="578"/>
                  </a:lnTo>
                  <a:cubicBezTo>
                    <a:pt x="16" y="1201"/>
                    <a:pt x="487" y="1513"/>
                    <a:pt x="962" y="1513"/>
                  </a:cubicBezTo>
                  <a:cubicBezTo>
                    <a:pt x="1437" y="1513"/>
                    <a:pt x="1916" y="1201"/>
                    <a:pt x="1916" y="578"/>
                  </a:cubicBezTo>
                  <a:lnTo>
                    <a:pt x="1916" y="0"/>
                  </a:ln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0" name="Google Shape;6130;p35"/>
            <p:cNvSpPr/>
            <p:nvPr/>
          </p:nvSpPr>
          <p:spPr>
            <a:xfrm>
              <a:off x="326275" y="1273375"/>
              <a:ext cx="116275" cy="58275"/>
            </a:xfrm>
            <a:custGeom>
              <a:avLst/>
              <a:gdLst/>
              <a:ahLst/>
              <a:cxnLst/>
              <a:rect l="l" t="t" r="r" b="b"/>
              <a:pathLst>
                <a:path w="4651" h="2331" extrusionOk="0">
                  <a:moveTo>
                    <a:pt x="1229" y="0"/>
                  </a:moveTo>
                  <a:cubicBezTo>
                    <a:pt x="447" y="0"/>
                    <a:pt x="1" y="563"/>
                    <a:pt x="456" y="1266"/>
                  </a:cubicBezTo>
                  <a:cubicBezTo>
                    <a:pt x="1125" y="2300"/>
                    <a:pt x="2280" y="2330"/>
                    <a:pt x="3404" y="2330"/>
                  </a:cubicBezTo>
                  <a:cubicBezTo>
                    <a:pt x="4650" y="2330"/>
                    <a:pt x="4650" y="415"/>
                    <a:pt x="3404" y="415"/>
                  </a:cubicBezTo>
                  <a:cubicBezTo>
                    <a:pt x="3202" y="415"/>
                    <a:pt x="2972" y="496"/>
                    <a:pt x="2769" y="496"/>
                  </a:cubicBezTo>
                  <a:cubicBezTo>
                    <a:pt x="2668" y="496"/>
                    <a:pt x="2573" y="476"/>
                    <a:pt x="2492" y="415"/>
                  </a:cubicBezTo>
                  <a:cubicBezTo>
                    <a:pt x="2036" y="124"/>
                    <a:pt x="1595" y="0"/>
                    <a:pt x="1229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1" name="Google Shape;6131;p35"/>
            <p:cNvSpPr/>
            <p:nvPr/>
          </p:nvSpPr>
          <p:spPr>
            <a:xfrm>
              <a:off x="282950" y="715350"/>
              <a:ext cx="82100" cy="63850"/>
            </a:xfrm>
            <a:custGeom>
              <a:avLst/>
              <a:gdLst/>
              <a:ahLst/>
              <a:cxnLst/>
              <a:rect l="l" t="t" r="r" b="b"/>
              <a:pathLst>
                <a:path w="3284" h="2554" extrusionOk="0">
                  <a:moveTo>
                    <a:pt x="2310" y="0"/>
                  </a:moveTo>
                  <a:cubicBezTo>
                    <a:pt x="2128" y="0"/>
                    <a:pt x="1946" y="61"/>
                    <a:pt x="1763" y="152"/>
                  </a:cubicBezTo>
                  <a:cubicBezTo>
                    <a:pt x="1733" y="183"/>
                    <a:pt x="1672" y="213"/>
                    <a:pt x="1642" y="274"/>
                  </a:cubicBezTo>
                  <a:cubicBezTo>
                    <a:pt x="1581" y="335"/>
                    <a:pt x="1490" y="396"/>
                    <a:pt x="1429" y="456"/>
                  </a:cubicBezTo>
                  <a:cubicBezTo>
                    <a:pt x="1399" y="456"/>
                    <a:pt x="1368" y="487"/>
                    <a:pt x="1338" y="517"/>
                  </a:cubicBezTo>
                  <a:cubicBezTo>
                    <a:pt x="1277" y="547"/>
                    <a:pt x="1186" y="608"/>
                    <a:pt x="1125" y="639"/>
                  </a:cubicBezTo>
                  <a:cubicBezTo>
                    <a:pt x="1034" y="669"/>
                    <a:pt x="973" y="669"/>
                    <a:pt x="882" y="699"/>
                  </a:cubicBezTo>
                  <a:cubicBezTo>
                    <a:pt x="304" y="851"/>
                    <a:pt x="0" y="1520"/>
                    <a:pt x="304" y="2037"/>
                  </a:cubicBezTo>
                  <a:cubicBezTo>
                    <a:pt x="335" y="2158"/>
                    <a:pt x="426" y="2250"/>
                    <a:pt x="517" y="2341"/>
                  </a:cubicBezTo>
                  <a:cubicBezTo>
                    <a:pt x="578" y="2371"/>
                    <a:pt x="608" y="2402"/>
                    <a:pt x="669" y="2432"/>
                  </a:cubicBezTo>
                  <a:cubicBezTo>
                    <a:pt x="821" y="2523"/>
                    <a:pt x="1003" y="2554"/>
                    <a:pt x="1186" y="2554"/>
                  </a:cubicBezTo>
                  <a:cubicBezTo>
                    <a:pt x="1277" y="2554"/>
                    <a:pt x="1338" y="2523"/>
                    <a:pt x="1399" y="2523"/>
                  </a:cubicBezTo>
                  <a:cubicBezTo>
                    <a:pt x="2006" y="2371"/>
                    <a:pt x="2554" y="2067"/>
                    <a:pt x="2979" y="1611"/>
                  </a:cubicBezTo>
                  <a:cubicBezTo>
                    <a:pt x="3192" y="1399"/>
                    <a:pt x="3283" y="1064"/>
                    <a:pt x="3222" y="760"/>
                  </a:cubicBezTo>
                  <a:cubicBezTo>
                    <a:pt x="3222" y="639"/>
                    <a:pt x="3162" y="517"/>
                    <a:pt x="3101" y="426"/>
                  </a:cubicBezTo>
                  <a:cubicBezTo>
                    <a:pt x="3070" y="365"/>
                    <a:pt x="3010" y="304"/>
                    <a:pt x="2979" y="274"/>
                  </a:cubicBezTo>
                  <a:cubicBezTo>
                    <a:pt x="2797" y="92"/>
                    <a:pt x="2554" y="0"/>
                    <a:pt x="2310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2" name="Google Shape;6132;p35"/>
            <p:cNvSpPr/>
            <p:nvPr/>
          </p:nvSpPr>
          <p:spPr>
            <a:xfrm>
              <a:off x="327775" y="1066950"/>
              <a:ext cx="115525" cy="61800"/>
            </a:xfrm>
            <a:custGeom>
              <a:avLst/>
              <a:gdLst/>
              <a:ahLst/>
              <a:cxnLst/>
              <a:rect l="l" t="t" r="r" b="b"/>
              <a:pathLst>
                <a:path w="4621" h="2472" extrusionOk="0">
                  <a:moveTo>
                    <a:pt x="1037" y="1"/>
                  </a:moveTo>
                  <a:cubicBezTo>
                    <a:pt x="620" y="1"/>
                    <a:pt x="248" y="277"/>
                    <a:pt x="122" y="678"/>
                  </a:cubicBezTo>
                  <a:cubicBezTo>
                    <a:pt x="1" y="1195"/>
                    <a:pt x="305" y="1712"/>
                    <a:pt x="791" y="1864"/>
                  </a:cubicBezTo>
                  <a:cubicBezTo>
                    <a:pt x="1612" y="2198"/>
                    <a:pt x="2493" y="2411"/>
                    <a:pt x="3405" y="2472"/>
                  </a:cubicBezTo>
                  <a:cubicBezTo>
                    <a:pt x="3415" y="2472"/>
                    <a:pt x="3424" y="2472"/>
                    <a:pt x="3434" y="2472"/>
                  </a:cubicBezTo>
                  <a:cubicBezTo>
                    <a:pt x="4621" y="2472"/>
                    <a:pt x="4611" y="617"/>
                    <a:pt x="3405" y="587"/>
                  </a:cubicBezTo>
                  <a:cubicBezTo>
                    <a:pt x="2676" y="526"/>
                    <a:pt x="1976" y="313"/>
                    <a:pt x="1308" y="40"/>
                  </a:cubicBezTo>
                  <a:cubicBezTo>
                    <a:pt x="1217" y="13"/>
                    <a:pt x="1126" y="1"/>
                    <a:pt x="1037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3" name="Google Shape;6133;p35"/>
            <p:cNvSpPr/>
            <p:nvPr/>
          </p:nvSpPr>
          <p:spPr>
            <a:xfrm>
              <a:off x="1570975" y="810250"/>
              <a:ext cx="40300" cy="7700"/>
            </a:xfrm>
            <a:custGeom>
              <a:avLst/>
              <a:gdLst/>
              <a:ahLst/>
              <a:cxnLst/>
              <a:rect l="l" t="t" r="r" b="b"/>
              <a:pathLst>
                <a:path w="1612" h="308" extrusionOk="0">
                  <a:moveTo>
                    <a:pt x="688" y="0"/>
                  </a:moveTo>
                  <a:cubicBezTo>
                    <a:pt x="433" y="0"/>
                    <a:pt x="182" y="103"/>
                    <a:pt x="0" y="308"/>
                  </a:cubicBezTo>
                  <a:cubicBezTo>
                    <a:pt x="547" y="277"/>
                    <a:pt x="1064" y="277"/>
                    <a:pt x="1611" y="277"/>
                  </a:cubicBezTo>
                  <a:cubicBezTo>
                    <a:pt x="1398" y="186"/>
                    <a:pt x="1155" y="95"/>
                    <a:pt x="942" y="34"/>
                  </a:cubicBezTo>
                  <a:cubicBezTo>
                    <a:pt x="859" y="11"/>
                    <a:pt x="773" y="0"/>
                    <a:pt x="688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4" name="Google Shape;6134;p35"/>
            <p:cNvSpPr/>
            <p:nvPr/>
          </p:nvSpPr>
          <p:spPr>
            <a:xfrm>
              <a:off x="1155300" y="1085425"/>
              <a:ext cx="31950" cy="36500"/>
            </a:xfrm>
            <a:custGeom>
              <a:avLst/>
              <a:gdLst/>
              <a:ahLst/>
              <a:cxnLst/>
              <a:rect l="l" t="t" r="r" b="b"/>
              <a:pathLst>
                <a:path w="1278" h="1460" extrusionOk="0">
                  <a:moveTo>
                    <a:pt x="973" y="0"/>
                  </a:moveTo>
                  <a:cubicBezTo>
                    <a:pt x="457" y="0"/>
                    <a:pt x="31" y="426"/>
                    <a:pt x="31" y="942"/>
                  </a:cubicBezTo>
                  <a:cubicBezTo>
                    <a:pt x="1" y="1125"/>
                    <a:pt x="1" y="1277"/>
                    <a:pt x="31" y="1459"/>
                  </a:cubicBezTo>
                  <a:cubicBezTo>
                    <a:pt x="213" y="1307"/>
                    <a:pt x="852" y="547"/>
                    <a:pt x="1277" y="61"/>
                  </a:cubicBezTo>
                  <a:cubicBezTo>
                    <a:pt x="1186" y="30"/>
                    <a:pt x="1095" y="0"/>
                    <a:pt x="973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5" name="Google Shape;6135;p35"/>
            <p:cNvSpPr/>
            <p:nvPr/>
          </p:nvSpPr>
          <p:spPr>
            <a:xfrm>
              <a:off x="1228250" y="911775"/>
              <a:ext cx="47150" cy="84000"/>
            </a:xfrm>
            <a:custGeom>
              <a:avLst/>
              <a:gdLst/>
              <a:ahLst/>
              <a:cxnLst/>
              <a:rect l="l" t="t" r="r" b="b"/>
              <a:pathLst>
                <a:path w="1886" h="3360" extrusionOk="0">
                  <a:moveTo>
                    <a:pt x="943" y="1"/>
                  </a:moveTo>
                  <a:cubicBezTo>
                    <a:pt x="472" y="1"/>
                    <a:pt x="1" y="320"/>
                    <a:pt x="1" y="958"/>
                  </a:cubicBezTo>
                  <a:lnTo>
                    <a:pt x="1" y="2417"/>
                  </a:lnTo>
                  <a:cubicBezTo>
                    <a:pt x="1" y="2934"/>
                    <a:pt x="426" y="3359"/>
                    <a:pt x="943" y="3359"/>
                  </a:cubicBezTo>
                  <a:cubicBezTo>
                    <a:pt x="1064" y="3359"/>
                    <a:pt x="1186" y="3329"/>
                    <a:pt x="1308" y="3268"/>
                  </a:cubicBezTo>
                  <a:cubicBezTo>
                    <a:pt x="1490" y="3055"/>
                    <a:pt x="1703" y="2812"/>
                    <a:pt x="1855" y="2539"/>
                  </a:cubicBezTo>
                  <a:cubicBezTo>
                    <a:pt x="1885" y="2508"/>
                    <a:pt x="1885" y="2447"/>
                    <a:pt x="1885" y="2417"/>
                  </a:cubicBezTo>
                  <a:lnTo>
                    <a:pt x="1885" y="958"/>
                  </a:lnTo>
                  <a:cubicBezTo>
                    <a:pt x="1885" y="320"/>
                    <a:pt x="1414" y="1"/>
                    <a:pt x="94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6" name="Google Shape;6136;p35"/>
            <p:cNvSpPr/>
            <p:nvPr/>
          </p:nvSpPr>
          <p:spPr>
            <a:xfrm>
              <a:off x="2039050" y="810125"/>
              <a:ext cx="62350" cy="26825"/>
            </a:xfrm>
            <a:custGeom>
              <a:avLst/>
              <a:gdLst/>
              <a:ahLst/>
              <a:cxnLst/>
              <a:rect l="l" t="t" r="r" b="b"/>
              <a:pathLst>
                <a:path w="2494" h="1073" extrusionOk="0">
                  <a:moveTo>
                    <a:pt x="948" y="0"/>
                  </a:moveTo>
                  <a:cubicBezTo>
                    <a:pt x="531" y="0"/>
                    <a:pt x="162" y="282"/>
                    <a:pt x="62" y="708"/>
                  </a:cubicBezTo>
                  <a:cubicBezTo>
                    <a:pt x="1" y="830"/>
                    <a:pt x="1" y="951"/>
                    <a:pt x="31" y="1073"/>
                  </a:cubicBezTo>
                  <a:cubicBezTo>
                    <a:pt x="852" y="1012"/>
                    <a:pt x="1673" y="890"/>
                    <a:pt x="2493" y="708"/>
                  </a:cubicBezTo>
                  <a:cubicBezTo>
                    <a:pt x="2372" y="526"/>
                    <a:pt x="2189" y="404"/>
                    <a:pt x="2007" y="343"/>
                  </a:cubicBezTo>
                  <a:cubicBezTo>
                    <a:pt x="1733" y="252"/>
                    <a:pt x="1490" y="130"/>
                    <a:pt x="1217" y="39"/>
                  </a:cubicBezTo>
                  <a:cubicBezTo>
                    <a:pt x="1126" y="13"/>
                    <a:pt x="1036" y="0"/>
                    <a:pt x="948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7" name="Google Shape;6137;p35"/>
            <p:cNvSpPr/>
            <p:nvPr/>
          </p:nvSpPr>
          <p:spPr>
            <a:xfrm>
              <a:off x="1749450" y="801075"/>
              <a:ext cx="113350" cy="36650"/>
            </a:xfrm>
            <a:custGeom>
              <a:avLst/>
              <a:gdLst/>
              <a:ahLst/>
              <a:cxnLst/>
              <a:rect l="l" t="t" r="r" b="b"/>
              <a:pathLst>
                <a:path w="4534" h="1466" extrusionOk="0">
                  <a:moveTo>
                    <a:pt x="1041" y="0"/>
                  </a:moveTo>
                  <a:cubicBezTo>
                    <a:pt x="289" y="0"/>
                    <a:pt x="1" y="371"/>
                    <a:pt x="460" y="1070"/>
                  </a:cubicBezTo>
                  <a:cubicBezTo>
                    <a:pt x="1767" y="1222"/>
                    <a:pt x="3074" y="1374"/>
                    <a:pt x="4381" y="1465"/>
                  </a:cubicBezTo>
                  <a:cubicBezTo>
                    <a:pt x="4533" y="888"/>
                    <a:pt x="4077" y="310"/>
                    <a:pt x="3469" y="310"/>
                  </a:cubicBezTo>
                  <a:cubicBezTo>
                    <a:pt x="3317" y="340"/>
                    <a:pt x="3165" y="356"/>
                    <a:pt x="3013" y="356"/>
                  </a:cubicBezTo>
                  <a:cubicBezTo>
                    <a:pt x="2861" y="356"/>
                    <a:pt x="2709" y="340"/>
                    <a:pt x="2557" y="310"/>
                  </a:cubicBezTo>
                  <a:cubicBezTo>
                    <a:pt x="1952" y="101"/>
                    <a:pt x="1433" y="0"/>
                    <a:pt x="104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8" name="Google Shape;6138;p35"/>
            <p:cNvSpPr/>
            <p:nvPr/>
          </p:nvSpPr>
          <p:spPr>
            <a:xfrm>
              <a:off x="701650" y="1347725"/>
              <a:ext cx="39525" cy="12800"/>
            </a:xfrm>
            <a:custGeom>
              <a:avLst/>
              <a:gdLst/>
              <a:ahLst/>
              <a:cxnLst/>
              <a:rect l="l" t="t" r="r" b="b"/>
              <a:pathLst>
                <a:path w="1581" h="512" extrusionOk="0">
                  <a:moveTo>
                    <a:pt x="871" y="0"/>
                  </a:moveTo>
                  <a:cubicBezTo>
                    <a:pt x="540" y="0"/>
                    <a:pt x="216" y="163"/>
                    <a:pt x="31" y="450"/>
                  </a:cubicBezTo>
                  <a:lnTo>
                    <a:pt x="0" y="511"/>
                  </a:lnTo>
                  <a:cubicBezTo>
                    <a:pt x="517" y="481"/>
                    <a:pt x="1064" y="420"/>
                    <a:pt x="1581" y="329"/>
                  </a:cubicBezTo>
                  <a:cubicBezTo>
                    <a:pt x="1490" y="238"/>
                    <a:pt x="1429" y="177"/>
                    <a:pt x="1338" y="116"/>
                  </a:cubicBezTo>
                  <a:cubicBezTo>
                    <a:pt x="1190" y="37"/>
                    <a:pt x="1030" y="0"/>
                    <a:pt x="87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9" name="Google Shape;6139;p35"/>
            <p:cNvSpPr/>
            <p:nvPr/>
          </p:nvSpPr>
          <p:spPr>
            <a:xfrm>
              <a:off x="264700" y="1149250"/>
              <a:ext cx="10675" cy="36500"/>
            </a:xfrm>
            <a:custGeom>
              <a:avLst/>
              <a:gdLst/>
              <a:ahLst/>
              <a:cxnLst/>
              <a:rect l="l" t="t" r="r" b="b"/>
              <a:pathLst>
                <a:path w="427" h="1460" extrusionOk="0">
                  <a:moveTo>
                    <a:pt x="1" y="0"/>
                  </a:moveTo>
                  <a:lnTo>
                    <a:pt x="1" y="1459"/>
                  </a:lnTo>
                  <a:cubicBezTo>
                    <a:pt x="1" y="1429"/>
                    <a:pt x="31" y="1429"/>
                    <a:pt x="62" y="1398"/>
                  </a:cubicBezTo>
                  <a:cubicBezTo>
                    <a:pt x="426" y="1034"/>
                    <a:pt x="426" y="426"/>
                    <a:pt x="62" y="61"/>
                  </a:cubicBezTo>
                  <a:cubicBezTo>
                    <a:pt x="31" y="61"/>
                    <a:pt x="31" y="31"/>
                    <a:pt x="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0" name="Google Shape;6140;p35"/>
            <p:cNvSpPr/>
            <p:nvPr/>
          </p:nvSpPr>
          <p:spPr>
            <a:xfrm>
              <a:off x="264700" y="674325"/>
              <a:ext cx="10675" cy="36500"/>
            </a:xfrm>
            <a:custGeom>
              <a:avLst/>
              <a:gdLst/>
              <a:ahLst/>
              <a:cxnLst/>
              <a:rect l="l" t="t" r="r" b="b"/>
              <a:pathLst>
                <a:path w="427" h="1460" extrusionOk="0">
                  <a:moveTo>
                    <a:pt x="1" y="0"/>
                  </a:moveTo>
                  <a:lnTo>
                    <a:pt x="1" y="1459"/>
                  </a:lnTo>
                  <a:cubicBezTo>
                    <a:pt x="1" y="1429"/>
                    <a:pt x="31" y="1429"/>
                    <a:pt x="62" y="1398"/>
                  </a:cubicBezTo>
                  <a:cubicBezTo>
                    <a:pt x="426" y="1033"/>
                    <a:pt x="426" y="426"/>
                    <a:pt x="62" y="61"/>
                  </a:cubicBezTo>
                  <a:cubicBezTo>
                    <a:pt x="31" y="61"/>
                    <a:pt x="31" y="30"/>
                    <a:pt x="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1" name="Google Shape;6141;p35"/>
            <p:cNvSpPr/>
            <p:nvPr/>
          </p:nvSpPr>
          <p:spPr>
            <a:xfrm>
              <a:off x="530675" y="1316350"/>
              <a:ext cx="57975" cy="45775"/>
            </a:xfrm>
            <a:custGeom>
              <a:avLst/>
              <a:gdLst/>
              <a:ahLst/>
              <a:cxnLst/>
              <a:rect l="l" t="t" r="r" b="b"/>
              <a:pathLst>
                <a:path w="2319" h="1831" extrusionOk="0">
                  <a:moveTo>
                    <a:pt x="1153" y="0"/>
                  </a:moveTo>
                  <a:cubicBezTo>
                    <a:pt x="777" y="0"/>
                    <a:pt x="406" y="203"/>
                    <a:pt x="274" y="672"/>
                  </a:cubicBezTo>
                  <a:cubicBezTo>
                    <a:pt x="183" y="1006"/>
                    <a:pt x="92" y="1341"/>
                    <a:pt x="0" y="1675"/>
                  </a:cubicBezTo>
                  <a:cubicBezTo>
                    <a:pt x="0" y="1675"/>
                    <a:pt x="1632" y="1830"/>
                    <a:pt x="1883" y="1830"/>
                  </a:cubicBezTo>
                  <a:cubicBezTo>
                    <a:pt x="1904" y="1830"/>
                    <a:pt x="1915" y="1829"/>
                    <a:pt x="1915" y="1827"/>
                  </a:cubicBezTo>
                  <a:cubicBezTo>
                    <a:pt x="1976" y="1614"/>
                    <a:pt x="2037" y="1401"/>
                    <a:pt x="2098" y="1189"/>
                  </a:cubicBezTo>
                  <a:cubicBezTo>
                    <a:pt x="2318" y="472"/>
                    <a:pt x="1728" y="0"/>
                    <a:pt x="1153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2" name="Google Shape;6142;p35"/>
            <p:cNvSpPr/>
            <p:nvPr/>
          </p:nvSpPr>
          <p:spPr>
            <a:xfrm>
              <a:off x="800925" y="1270450"/>
              <a:ext cx="108925" cy="59675"/>
            </a:xfrm>
            <a:custGeom>
              <a:avLst/>
              <a:gdLst/>
              <a:ahLst/>
              <a:cxnLst/>
              <a:rect l="l" t="t" r="r" b="b"/>
              <a:pathLst>
                <a:path w="4357" h="2387" extrusionOk="0">
                  <a:moveTo>
                    <a:pt x="1328" y="0"/>
                  </a:moveTo>
                  <a:cubicBezTo>
                    <a:pt x="660" y="0"/>
                    <a:pt x="0" y="692"/>
                    <a:pt x="467" y="1414"/>
                  </a:cubicBezTo>
                  <a:cubicBezTo>
                    <a:pt x="802" y="1930"/>
                    <a:pt x="1379" y="2295"/>
                    <a:pt x="2017" y="2386"/>
                  </a:cubicBezTo>
                  <a:cubicBezTo>
                    <a:pt x="2808" y="2113"/>
                    <a:pt x="3598" y="1809"/>
                    <a:pt x="4327" y="1475"/>
                  </a:cubicBezTo>
                  <a:cubicBezTo>
                    <a:pt x="4357" y="975"/>
                    <a:pt x="3961" y="561"/>
                    <a:pt x="3468" y="561"/>
                  </a:cubicBezTo>
                  <a:cubicBezTo>
                    <a:pt x="3450" y="561"/>
                    <a:pt x="3433" y="562"/>
                    <a:pt x="3416" y="563"/>
                  </a:cubicBezTo>
                  <a:lnTo>
                    <a:pt x="2473" y="563"/>
                  </a:lnTo>
                  <a:cubicBezTo>
                    <a:pt x="2382" y="532"/>
                    <a:pt x="2291" y="532"/>
                    <a:pt x="2200" y="502"/>
                  </a:cubicBezTo>
                  <a:cubicBezTo>
                    <a:pt x="2114" y="480"/>
                    <a:pt x="2073" y="459"/>
                    <a:pt x="2079" y="459"/>
                  </a:cubicBezTo>
                  <a:cubicBezTo>
                    <a:pt x="2081" y="459"/>
                    <a:pt x="2091" y="463"/>
                    <a:pt x="2109" y="471"/>
                  </a:cubicBezTo>
                  <a:cubicBezTo>
                    <a:pt x="2177" y="471"/>
                    <a:pt x="2109" y="420"/>
                    <a:pt x="2096" y="420"/>
                  </a:cubicBezTo>
                  <a:cubicBezTo>
                    <a:pt x="2095" y="420"/>
                    <a:pt x="2095" y="420"/>
                    <a:pt x="2095" y="420"/>
                  </a:cubicBezTo>
                  <a:lnTo>
                    <a:pt x="2095" y="420"/>
                  </a:lnTo>
                  <a:cubicBezTo>
                    <a:pt x="1894" y="124"/>
                    <a:pt x="1610" y="0"/>
                    <a:pt x="1328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3" name="Google Shape;6143;p35"/>
            <p:cNvSpPr/>
            <p:nvPr/>
          </p:nvSpPr>
          <p:spPr>
            <a:xfrm>
              <a:off x="264700" y="879475"/>
              <a:ext cx="9150" cy="35750"/>
            </a:xfrm>
            <a:custGeom>
              <a:avLst/>
              <a:gdLst/>
              <a:ahLst/>
              <a:cxnLst/>
              <a:rect l="l" t="t" r="r" b="b"/>
              <a:pathLst>
                <a:path w="366" h="1430" extrusionOk="0">
                  <a:moveTo>
                    <a:pt x="1" y="1"/>
                  </a:moveTo>
                  <a:lnTo>
                    <a:pt x="1" y="1429"/>
                  </a:lnTo>
                  <a:cubicBezTo>
                    <a:pt x="62" y="1338"/>
                    <a:pt x="92" y="1247"/>
                    <a:pt x="153" y="1156"/>
                  </a:cubicBezTo>
                  <a:cubicBezTo>
                    <a:pt x="366" y="761"/>
                    <a:pt x="305" y="305"/>
                    <a:pt x="1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4" name="Google Shape;6144;p35"/>
            <p:cNvSpPr/>
            <p:nvPr/>
          </p:nvSpPr>
          <p:spPr>
            <a:xfrm>
              <a:off x="1153025" y="610475"/>
              <a:ext cx="72225" cy="105650"/>
            </a:xfrm>
            <a:custGeom>
              <a:avLst/>
              <a:gdLst/>
              <a:ahLst/>
              <a:cxnLst/>
              <a:rect l="l" t="t" r="r" b="b"/>
              <a:pathLst>
                <a:path w="2889" h="4226" extrusionOk="0">
                  <a:moveTo>
                    <a:pt x="1064" y="1"/>
                  </a:moveTo>
                  <a:cubicBezTo>
                    <a:pt x="548" y="1"/>
                    <a:pt x="122" y="426"/>
                    <a:pt x="122" y="943"/>
                  </a:cubicBezTo>
                  <a:cubicBezTo>
                    <a:pt x="0" y="2068"/>
                    <a:pt x="244" y="3223"/>
                    <a:pt x="1186" y="3952"/>
                  </a:cubicBezTo>
                  <a:cubicBezTo>
                    <a:pt x="1368" y="4135"/>
                    <a:pt x="1604" y="4226"/>
                    <a:pt x="1843" y="4226"/>
                  </a:cubicBezTo>
                  <a:cubicBezTo>
                    <a:pt x="2083" y="4226"/>
                    <a:pt x="2326" y="4135"/>
                    <a:pt x="2523" y="3952"/>
                  </a:cubicBezTo>
                  <a:cubicBezTo>
                    <a:pt x="2888" y="3587"/>
                    <a:pt x="2888" y="2980"/>
                    <a:pt x="2523" y="2615"/>
                  </a:cubicBezTo>
                  <a:cubicBezTo>
                    <a:pt x="1946" y="2159"/>
                    <a:pt x="1946" y="1612"/>
                    <a:pt x="2007" y="943"/>
                  </a:cubicBezTo>
                  <a:cubicBezTo>
                    <a:pt x="2007" y="426"/>
                    <a:pt x="1581" y="1"/>
                    <a:pt x="1064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5" name="Google Shape;6145;p35"/>
            <p:cNvSpPr/>
            <p:nvPr/>
          </p:nvSpPr>
          <p:spPr>
            <a:xfrm>
              <a:off x="565175" y="1182375"/>
              <a:ext cx="94675" cy="50650"/>
            </a:xfrm>
            <a:custGeom>
              <a:avLst/>
              <a:gdLst/>
              <a:ahLst/>
              <a:cxnLst/>
              <a:rect l="l" t="t" r="r" b="b"/>
              <a:pathLst>
                <a:path w="3787" h="2026" extrusionOk="0">
                  <a:moveTo>
                    <a:pt x="2173" y="0"/>
                  </a:moveTo>
                  <a:cubicBezTo>
                    <a:pt x="1698" y="0"/>
                    <a:pt x="1223" y="61"/>
                    <a:pt x="748" y="165"/>
                  </a:cubicBezTo>
                  <a:cubicBezTo>
                    <a:pt x="353" y="256"/>
                    <a:pt x="110" y="590"/>
                    <a:pt x="79" y="985"/>
                  </a:cubicBezTo>
                  <a:cubicBezTo>
                    <a:pt x="1" y="1562"/>
                    <a:pt x="442" y="2025"/>
                    <a:pt x="974" y="2025"/>
                  </a:cubicBezTo>
                  <a:cubicBezTo>
                    <a:pt x="1059" y="2025"/>
                    <a:pt x="1146" y="2014"/>
                    <a:pt x="1234" y="1988"/>
                  </a:cubicBezTo>
                  <a:cubicBezTo>
                    <a:pt x="1588" y="1929"/>
                    <a:pt x="1941" y="1896"/>
                    <a:pt x="2286" y="1896"/>
                  </a:cubicBezTo>
                  <a:cubicBezTo>
                    <a:pt x="2475" y="1896"/>
                    <a:pt x="2662" y="1906"/>
                    <a:pt x="2845" y="1928"/>
                  </a:cubicBezTo>
                  <a:cubicBezTo>
                    <a:pt x="2862" y="1929"/>
                    <a:pt x="2878" y="1929"/>
                    <a:pt x="2894" y="1929"/>
                  </a:cubicBezTo>
                  <a:cubicBezTo>
                    <a:pt x="3389" y="1929"/>
                    <a:pt x="3787" y="1486"/>
                    <a:pt x="3757" y="985"/>
                  </a:cubicBezTo>
                  <a:cubicBezTo>
                    <a:pt x="3787" y="485"/>
                    <a:pt x="3389" y="42"/>
                    <a:pt x="2894" y="42"/>
                  </a:cubicBezTo>
                  <a:cubicBezTo>
                    <a:pt x="2878" y="42"/>
                    <a:pt x="2862" y="42"/>
                    <a:pt x="2845" y="43"/>
                  </a:cubicBezTo>
                  <a:cubicBezTo>
                    <a:pt x="2621" y="14"/>
                    <a:pt x="2397" y="0"/>
                    <a:pt x="2173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6" name="Google Shape;6146;p35"/>
            <p:cNvSpPr/>
            <p:nvPr/>
          </p:nvSpPr>
          <p:spPr>
            <a:xfrm>
              <a:off x="753325" y="482825"/>
              <a:ext cx="47125" cy="37825"/>
            </a:xfrm>
            <a:custGeom>
              <a:avLst/>
              <a:gdLst/>
              <a:ahLst/>
              <a:cxnLst/>
              <a:rect l="l" t="t" r="r" b="b"/>
              <a:pathLst>
                <a:path w="1885" h="1513" extrusionOk="0">
                  <a:moveTo>
                    <a:pt x="0" y="0"/>
                  </a:moveTo>
                  <a:lnTo>
                    <a:pt x="0" y="578"/>
                  </a:lnTo>
                  <a:cubicBezTo>
                    <a:pt x="0" y="1201"/>
                    <a:pt x="471" y="1513"/>
                    <a:pt x="943" y="1513"/>
                  </a:cubicBezTo>
                  <a:cubicBezTo>
                    <a:pt x="1414" y="1513"/>
                    <a:pt x="1885" y="1201"/>
                    <a:pt x="1885" y="578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7" name="Google Shape;6147;p35"/>
            <p:cNvSpPr/>
            <p:nvPr/>
          </p:nvSpPr>
          <p:spPr>
            <a:xfrm>
              <a:off x="1091475" y="482825"/>
              <a:ext cx="41050" cy="12000"/>
            </a:xfrm>
            <a:custGeom>
              <a:avLst/>
              <a:gdLst/>
              <a:ahLst/>
              <a:cxnLst/>
              <a:rect l="l" t="t" r="r" b="b"/>
              <a:pathLst>
                <a:path w="1642" h="480" extrusionOk="0">
                  <a:moveTo>
                    <a:pt x="0" y="0"/>
                  </a:moveTo>
                  <a:cubicBezTo>
                    <a:pt x="177" y="302"/>
                    <a:pt x="499" y="480"/>
                    <a:pt x="846" y="480"/>
                  </a:cubicBezTo>
                  <a:cubicBezTo>
                    <a:pt x="918" y="480"/>
                    <a:pt x="991" y="472"/>
                    <a:pt x="1064" y="456"/>
                  </a:cubicBezTo>
                  <a:cubicBezTo>
                    <a:pt x="1307" y="365"/>
                    <a:pt x="1520" y="213"/>
                    <a:pt x="1642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8" name="Google Shape;6148;p35"/>
            <p:cNvSpPr/>
            <p:nvPr/>
          </p:nvSpPr>
          <p:spPr>
            <a:xfrm>
              <a:off x="1042075" y="1181925"/>
              <a:ext cx="52450" cy="41050"/>
            </a:xfrm>
            <a:custGeom>
              <a:avLst/>
              <a:gdLst/>
              <a:ahLst/>
              <a:cxnLst/>
              <a:rect l="l" t="t" r="r" b="b"/>
              <a:pathLst>
                <a:path w="2098" h="1642" extrusionOk="0">
                  <a:moveTo>
                    <a:pt x="2098" y="0"/>
                  </a:moveTo>
                  <a:cubicBezTo>
                    <a:pt x="1612" y="0"/>
                    <a:pt x="1125" y="31"/>
                    <a:pt x="669" y="152"/>
                  </a:cubicBezTo>
                  <a:cubicBezTo>
                    <a:pt x="274" y="243"/>
                    <a:pt x="31" y="608"/>
                    <a:pt x="1" y="973"/>
                  </a:cubicBezTo>
                  <a:cubicBezTo>
                    <a:pt x="1" y="1216"/>
                    <a:pt x="61" y="1459"/>
                    <a:pt x="183" y="1642"/>
                  </a:cubicBezTo>
                  <a:cubicBezTo>
                    <a:pt x="852" y="1125"/>
                    <a:pt x="1490" y="578"/>
                    <a:pt x="2098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9" name="Google Shape;6149;p35"/>
            <p:cNvSpPr/>
            <p:nvPr/>
          </p:nvSpPr>
          <p:spPr>
            <a:xfrm>
              <a:off x="450875" y="526175"/>
              <a:ext cx="99575" cy="54700"/>
            </a:xfrm>
            <a:custGeom>
              <a:avLst/>
              <a:gdLst/>
              <a:ahLst/>
              <a:cxnLst/>
              <a:rect l="l" t="t" r="r" b="b"/>
              <a:pathLst>
                <a:path w="3983" h="2188" extrusionOk="0">
                  <a:moveTo>
                    <a:pt x="1063" y="1"/>
                  </a:moveTo>
                  <a:cubicBezTo>
                    <a:pt x="637" y="1"/>
                    <a:pt x="255" y="263"/>
                    <a:pt x="153" y="698"/>
                  </a:cubicBezTo>
                  <a:cubicBezTo>
                    <a:pt x="1" y="1215"/>
                    <a:pt x="305" y="1731"/>
                    <a:pt x="791" y="1853"/>
                  </a:cubicBezTo>
                  <a:cubicBezTo>
                    <a:pt x="1399" y="2096"/>
                    <a:pt x="2068" y="2187"/>
                    <a:pt x="2706" y="2187"/>
                  </a:cubicBezTo>
                  <a:cubicBezTo>
                    <a:pt x="3983" y="2187"/>
                    <a:pt x="3983" y="303"/>
                    <a:pt x="2706" y="303"/>
                  </a:cubicBezTo>
                  <a:cubicBezTo>
                    <a:pt x="2220" y="303"/>
                    <a:pt x="1764" y="212"/>
                    <a:pt x="1308" y="29"/>
                  </a:cubicBezTo>
                  <a:cubicBezTo>
                    <a:pt x="1226" y="10"/>
                    <a:pt x="1144" y="1"/>
                    <a:pt x="106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0" name="Google Shape;6150;p35"/>
            <p:cNvSpPr/>
            <p:nvPr/>
          </p:nvSpPr>
          <p:spPr>
            <a:xfrm>
              <a:off x="757875" y="715350"/>
              <a:ext cx="82100" cy="63850"/>
            </a:xfrm>
            <a:custGeom>
              <a:avLst/>
              <a:gdLst/>
              <a:ahLst/>
              <a:cxnLst/>
              <a:rect l="l" t="t" r="r" b="b"/>
              <a:pathLst>
                <a:path w="3284" h="2554" extrusionOk="0">
                  <a:moveTo>
                    <a:pt x="2311" y="0"/>
                  </a:moveTo>
                  <a:cubicBezTo>
                    <a:pt x="2128" y="0"/>
                    <a:pt x="1946" y="61"/>
                    <a:pt x="1794" y="152"/>
                  </a:cubicBezTo>
                  <a:cubicBezTo>
                    <a:pt x="1733" y="183"/>
                    <a:pt x="1672" y="213"/>
                    <a:pt x="1642" y="274"/>
                  </a:cubicBezTo>
                  <a:cubicBezTo>
                    <a:pt x="1581" y="335"/>
                    <a:pt x="1490" y="396"/>
                    <a:pt x="1429" y="456"/>
                  </a:cubicBezTo>
                  <a:cubicBezTo>
                    <a:pt x="1399" y="456"/>
                    <a:pt x="1368" y="487"/>
                    <a:pt x="1338" y="517"/>
                  </a:cubicBezTo>
                  <a:cubicBezTo>
                    <a:pt x="1277" y="547"/>
                    <a:pt x="1186" y="608"/>
                    <a:pt x="1125" y="639"/>
                  </a:cubicBezTo>
                  <a:cubicBezTo>
                    <a:pt x="1034" y="669"/>
                    <a:pt x="973" y="669"/>
                    <a:pt x="882" y="699"/>
                  </a:cubicBezTo>
                  <a:cubicBezTo>
                    <a:pt x="305" y="851"/>
                    <a:pt x="1" y="1520"/>
                    <a:pt x="305" y="2037"/>
                  </a:cubicBezTo>
                  <a:cubicBezTo>
                    <a:pt x="335" y="2158"/>
                    <a:pt x="426" y="2250"/>
                    <a:pt x="517" y="2341"/>
                  </a:cubicBezTo>
                  <a:cubicBezTo>
                    <a:pt x="578" y="2371"/>
                    <a:pt x="609" y="2402"/>
                    <a:pt x="669" y="2432"/>
                  </a:cubicBezTo>
                  <a:cubicBezTo>
                    <a:pt x="821" y="2523"/>
                    <a:pt x="1004" y="2554"/>
                    <a:pt x="1216" y="2554"/>
                  </a:cubicBezTo>
                  <a:cubicBezTo>
                    <a:pt x="1277" y="2554"/>
                    <a:pt x="1338" y="2523"/>
                    <a:pt x="1399" y="2523"/>
                  </a:cubicBezTo>
                  <a:cubicBezTo>
                    <a:pt x="2007" y="2371"/>
                    <a:pt x="2554" y="2067"/>
                    <a:pt x="2979" y="1611"/>
                  </a:cubicBezTo>
                  <a:cubicBezTo>
                    <a:pt x="3192" y="1399"/>
                    <a:pt x="3283" y="1064"/>
                    <a:pt x="3223" y="760"/>
                  </a:cubicBezTo>
                  <a:cubicBezTo>
                    <a:pt x="3223" y="639"/>
                    <a:pt x="3162" y="517"/>
                    <a:pt x="3101" y="426"/>
                  </a:cubicBezTo>
                  <a:cubicBezTo>
                    <a:pt x="3071" y="365"/>
                    <a:pt x="3010" y="304"/>
                    <a:pt x="2979" y="274"/>
                  </a:cubicBezTo>
                  <a:cubicBezTo>
                    <a:pt x="2797" y="92"/>
                    <a:pt x="2554" y="0"/>
                    <a:pt x="231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1" name="Google Shape;6151;p35"/>
            <p:cNvSpPr/>
            <p:nvPr/>
          </p:nvSpPr>
          <p:spPr>
            <a:xfrm>
              <a:off x="753325" y="911775"/>
              <a:ext cx="47125" cy="83800"/>
            </a:xfrm>
            <a:custGeom>
              <a:avLst/>
              <a:gdLst/>
              <a:ahLst/>
              <a:cxnLst/>
              <a:rect l="l" t="t" r="r" b="b"/>
              <a:pathLst>
                <a:path w="1885" h="3352" extrusionOk="0">
                  <a:moveTo>
                    <a:pt x="943" y="1"/>
                  </a:moveTo>
                  <a:cubicBezTo>
                    <a:pt x="471" y="1"/>
                    <a:pt x="0" y="320"/>
                    <a:pt x="0" y="958"/>
                  </a:cubicBezTo>
                  <a:lnTo>
                    <a:pt x="0" y="2417"/>
                  </a:lnTo>
                  <a:cubicBezTo>
                    <a:pt x="0" y="3040"/>
                    <a:pt x="471" y="3352"/>
                    <a:pt x="943" y="3352"/>
                  </a:cubicBezTo>
                  <a:cubicBezTo>
                    <a:pt x="1414" y="3352"/>
                    <a:pt x="1885" y="3040"/>
                    <a:pt x="1885" y="2417"/>
                  </a:cubicBezTo>
                  <a:lnTo>
                    <a:pt x="1885" y="958"/>
                  </a:lnTo>
                  <a:cubicBezTo>
                    <a:pt x="1885" y="320"/>
                    <a:pt x="1414" y="1"/>
                    <a:pt x="94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2" name="Google Shape;6152;p35"/>
            <p:cNvSpPr/>
            <p:nvPr/>
          </p:nvSpPr>
          <p:spPr>
            <a:xfrm>
              <a:off x="906025" y="1168125"/>
              <a:ext cx="105675" cy="118000"/>
            </a:xfrm>
            <a:custGeom>
              <a:avLst/>
              <a:gdLst/>
              <a:ahLst/>
              <a:cxnLst/>
              <a:rect l="l" t="t" r="r" b="b"/>
              <a:pathLst>
                <a:path w="4227" h="4720" extrusionOk="0">
                  <a:moveTo>
                    <a:pt x="3200" y="1"/>
                  </a:moveTo>
                  <a:cubicBezTo>
                    <a:pt x="2970" y="1"/>
                    <a:pt x="2744" y="98"/>
                    <a:pt x="2585" y="279"/>
                  </a:cubicBezTo>
                  <a:cubicBezTo>
                    <a:pt x="1734" y="1373"/>
                    <a:pt x="579" y="2163"/>
                    <a:pt x="184" y="3531"/>
                  </a:cubicBezTo>
                  <a:cubicBezTo>
                    <a:pt x="1" y="4247"/>
                    <a:pt x="594" y="4719"/>
                    <a:pt x="1166" y="4719"/>
                  </a:cubicBezTo>
                  <a:cubicBezTo>
                    <a:pt x="1540" y="4719"/>
                    <a:pt x="1906" y="4517"/>
                    <a:pt x="2038" y="4048"/>
                  </a:cubicBezTo>
                  <a:cubicBezTo>
                    <a:pt x="2099" y="3805"/>
                    <a:pt x="2221" y="3561"/>
                    <a:pt x="2373" y="3349"/>
                  </a:cubicBezTo>
                  <a:cubicBezTo>
                    <a:pt x="2798" y="2710"/>
                    <a:pt x="3467" y="2224"/>
                    <a:pt x="3953" y="1616"/>
                  </a:cubicBezTo>
                  <a:cubicBezTo>
                    <a:pt x="4105" y="1434"/>
                    <a:pt x="4196" y="1191"/>
                    <a:pt x="4227" y="947"/>
                  </a:cubicBezTo>
                  <a:cubicBezTo>
                    <a:pt x="4227" y="765"/>
                    <a:pt x="4166" y="583"/>
                    <a:pt x="4075" y="431"/>
                  </a:cubicBezTo>
                  <a:cubicBezTo>
                    <a:pt x="4014" y="400"/>
                    <a:pt x="3984" y="339"/>
                    <a:pt x="3923" y="279"/>
                  </a:cubicBezTo>
                  <a:cubicBezTo>
                    <a:pt x="3892" y="248"/>
                    <a:pt x="3832" y="218"/>
                    <a:pt x="3801" y="188"/>
                  </a:cubicBezTo>
                  <a:cubicBezTo>
                    <a:pt x="3680" y="96"/>
                    <a:pt x="3558" y="66"/>
                    <a:pt x="3437" y="36"/>
                  </a:cubicBezTo>
                  <a:cubicBezTo>
                    <a:pt x="3359" y="12"/>
                    <a:pt x="3279" y="1"/>
                    <a:pt x="3200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3" name="Google Shape;6153;p35"/>
            <p:cNvSpPr/>
            <p:nvPr/>
          </p:nvSpPr>
          <p:spPr>
            <a:xfrm>
              <a:off x="757875" y="1190275"/>
              <a:ext cx="82100" cy="63850"/>
            </a:xfrm>
            <a:custGeom>
              <a:avLst/>
              <a:gdLst/>
              <a:ahLst/>
              <a:cxnLst/>
              <a:rect l="l" t="t" r="r" b="b"/>
              <a:pathLst>
                <a:path w="3284" h="2554" extrusionOk="0">
                  <a:moveTo>
                    <a:pt x="2311" y="1"/>
                  </a:moveTo>
                  <a:cubicBezTo>
                    <a:pt x="2128" y="1"/>
                    <a:pt x="1946" y="61"/>
                    <a:pt x="1794" y="153"/>
                  </a:cubicBezTo>
                  <a:cubicBezTo>
                    <a:pt x="1733" y="183"/>
                    <a:pt x="1672" y="213"/>
                    <a:pt x="1642" y="274"/>
                  </a:cubicBezTo>
                  <a:cubicBezTo>
                    <a:pt x="1581" y="335"/>
                    <a:pt x="1490" y="396"/>
                    <a:pt x="1429" y="457"/>
                  </a:cubicBezTo>
                  <a:cubicBezTo>
                    <a:pt x="1399" y="487"/>
                    <a:pt x="1368" y="487"/>
                    <a:pt x="1338" y="517"/>
                  </a:cubicBezTo>
                  <a:cubicBezTo>
                    <a:pt x="1277" y="548"/>
                    <a:pt x="1186" y="609"/>
                    <a:pt x="1125" y="639"/>
                  </a:cubicBezTo>
                  <a:cubicBezTo>
                    <a:pt x="1034" y="669"/>
                    <a:pt x="973" y="700"/>
                    <a:pt x="882" y="700"/>
                  </a:cubicBezTo>
                  <a:cubicBezTo>
                    <a:pt x="305" y="852"/>
                    <a:pt x="1" y="1520"/>
                    <a:pt x="305" y="2068"/>
                  </a:cubicBezTo>
                  <a:lnTo>
                    <a:pt x="274" y="2037"/>
                  </a:lnTo>
                  <a:lnTo>
                    <a:pt x="274" y="2037"/>
                  </a:lnTo>
                  <a:cubicBezTo>
                    <a:pt x="335" y="2159"/>
                    <a:pt x="426" y="2250"/>
                    <a:pt x="517" y="2341"/>
                  </a:cubicBezTo>
                  <a:cubicBezTo>
                    <a:pt x="548" y="2371"/>
                    <a:pt x="609" y="2402"/>
                    <a:pt x="669" y="2432"/>
                  </a:cubicBezTo>
                  <a:cubicBezTo>
                    <a:pt x="821" y="2523"/>
                    <a:pt x="1004" y="2554"/>
                    <a:pt x="1186" y="2554"/>
                  </a:cubicBezTo>
                  <a:cubicBezTo>
                    <a:pt x="1247" y="2554"/>
                    <a:pt x="1308" y="2554"/>
                    <a:pt x="1399" y="2523"/>
                  </a:cubicBezTo>
                  <a:cubicBezTo>
                    <a:pt x="1976" y="2371"/>
                    <a:pt x="2554" y="2068"/>
                    <a:pt x="2979" y="1612"/>
                  </a:cubicBezTo>
                  <a:cubicBezTo>
                    <a:pt x="3192" y="1399"/>
                    <a:pt x="3283" y="1064"/>
                    <a:pt x="3223" y="761"/>
                  </a:cubicBezTo>
                  <a:cubicBezTo>
                    <a:pt x="3223" y="639"/>
                    <a:pt x="3162" y="517"/>
                    <a:pt x="3101" y="426"/>
                  </a:cubicBezTo>
                  <a:cubicBezTo>
                    <a:pt x="3071" y="365"/>
                    <a:pt x="3010" y="305"/>
                    <a:pt x="2979" y="274"/>
                  </a:cubicBezTo>
                  <a:cubicBezTo>
                    <a:pt x="2797" y="92"/>
                    <a:pt x="2554" y="1"/>
                    <a:pt x="2311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4" name="Google Shape;6154;p35"/>
            <p:cNvSpPr/>
            <p:nvPr/>
          </p:nvSpPr>
          <p:spPr>
            <a:xfrm>
              <a:off x="802725" y="1066950"/>
              <a:ext cx="115525" cy="61800"/>
            </a:xfrm>
            <a:custGeom>
              <a:avLst/>
              <a:gdLst/>
              <a:ahLst/>
              <a:cxnLst/>
              <a:rect l="l" t="t" r="r" b="b"/>
              <a:pathLst>
                <a:path w="4621" h="2472" extrusionOk="0">
                  <a:moveTo>
                    <a:pt x="1036" y="1"/>
                  </a:moveTo>
                  <a:cubicBezTo>
                    <a:pt x="620" y="1"/>
                    <a:pt x="247" y="277"/>
                    <a:pt x="122" y="678"/>
                  </a:cubicBezTo>
                  <a:cubicBezTo>
                    <a:pt x="0" y="1195"/>
                    <a:pt x="304" y="1712"/>
                    <a:pt x="790" y="1864"/>
                  </a:cubicBezTo>
                  <a:cubicBezTo>
                    <a:pt x="1611" y="2198"/>
                    <a:pt x="2492" y="2411"/>
                    <a:pt x="3404" y="2472"/>
                  </a:cubicBezTo>
                  <a:cubicBezTo>
                    <a:pt x="3414" y="2472"/>
                    <a:pt x="3424" y="2472"/>
                    <a:pt x="3433" y="2472"/>
                  </a:cubicBezTo>
                  <a:cubicBezTo>
                    <a:pt x="4620" y="2472"/>
                    <a:pt x="4610" y="617"/>
                    <a:pt x="3404" y="587"/>
                  </a:cubicBezTo>
                  <a:cubicBezTo>
                    <a:pt x="2675" y="526"/>
                    <a:pt x="1976" y="313"/>
                    <a:pt x="1307" y="40"/>
                  </a:cubicBezTo>
                  <a:cubicBezTo>
                    <a:pt x="1216" y="13"/>
                    <a:pt x="1125" y="1"/>
                    <a:pt x="1036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5" name="Google Shape;6155;p35"/>
            <p:cNvSpPr/>
            <p:nvPr/>
          </p:nvSpPr>
          <p:spPr>
            <a:xfrm>
              <a:off x="1151500" y="872050"/>
              <a:ext cx="77900" cy="77225"/>
            </a:xfrm>
            <a:custGeom>
              <a:avLst/>
              <a:gdLst/>
              <a:ahLst/>
              <a:cxnLst/>
              <a:rect l="l" t="t" r="r" b="b"/>
              <a:pathLst>
                <a:path w="3116" h="3089" extrusionOk="0">
                  <a:moveTo>
                    <a:pt x="1819" y="0"/>
                  </a:moveTo>
                  <a:cubicBezTo>
                    <a:pt x="1526" y="0"/>
                    <a:pt x="1232" y="141"/>
                    <a:pt x="1034" y="480"/>
                  </a:cubicBezTo>
                  <a:cubicBezTo>
                    <a:pt x="791" y="906"/>
                    <a:pt x="548" y="1301"/>
                    <a:pt x="274" y="1666"/>
                  </a:cubicBezTo>
                  <a:cubicBezTo>
                    <a:pt x="1" y="2122"/>
                    <a:pt x="153" y="2699"/>
                    <a:pt x="609" y="2973"/>
                  </a:cubicBezTo>
                  <a:cubicBezTo>
                    <a:pt x="756" y="3051"/>
                    <a:pt x="917" y="3089"/>
                    <a:pt x="1075" y="3089"/>
                  </a:cubicBezTo>
                  <a:cubicBezTo>
                    <a:pt x="1407" y="3089"/>
                    <a:pt x="1731" y="2926"/>
                    <a:pt x="1916" y="2638"/>
                  </a:cubicBezTo>
                  <a:cubicBezTo>
                    <a:pt x="2189" y="2243"/>
                    <a:pt x="2432" y="1848"/>
                    <a:pt x="2675" y="1453"/>
                  </a:cubicBezTo>
                  <a:cubicBezTo>
                    <a:pt x="3116" y="698"/>
                    <a:pt x="2471" y="0"/>
                    <a:pt x="1819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6" name="Google Shape;6156;p35"/>
            <p:cNvSpPr/>
            <p:nvPr/>
          </p:nvSpPr>
          <p:spPr>
            <a:xfrm>
              <a:off x="327775" y="592025"/>
              <a:ext cx="115525" cy="61800"/>
            </a:xfrm>
            <a:custGeom>
              <a:avLst/>
              <a:gdLst/>
              <a:ahLst/>
              <a:cxnLst/>
              <a:rect l="l" t="t" r="r" b="b"/>
              <a:pathLst>
                <a:path w="4621" h="2472" extrusionOk="0">
                  <a:moveTo>
                    <a:pt x="1037" y="0"/>
                  </a:moveTo>
                  <a:cubicBezTo>
                    <a:pt x="620" y="0"/>
                    <a:pt x="248" y="277"/>
                    <a:pt x="122" y="678"/>
                  </a:cubicBezTo>
                  <a:cubicBezTo>
                    <a:pt x="1" y="1195"/>
                    <a:pt x="305" y="1711"/>
                    <a:pt x="791" y="1863"/>
                  </a:cubicBezTo>
                  <a:cubicBezTo>
                    <a:pt x="1612" y="2198"/>
                    <a:pt x="2493" y="2411"/>
                    <a:pt x="3405" y="2471"/>
                  </a:cubicBezTo>
                  <a:cubicBezTo>
                    <a:pt x="3415" y="2472"/>
                    <a:pt x="3424" y="2472"/>
                    <a:pt x="3434" y="2472"/>
                  </a:cubicBezTo>
                  <a:cubicBezTo>
                    <a:pt x="4621" y="2472"/>
                    <a:pt x="4611" y="617"/>
                    <a:pt x="3405" y="587"/>
                  </a:cubicBezTo>
                  <a:cubicBezTo>
                    <a:pt x="2676" y="526"/>
                    <a:pt x="1976" y="313"/>
                    <a:pt x="1308" y="40"/>
                  </a:cubicBezTo>
                  <a:cubicBezTo>
                    <a:pt x="1217" y="13"/>
                    <a:pt x="1126" y="0"/>
                    <a:pt x="1037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7" name="Google Shape;6157;p35"/>
            <p:cNvSpPr/>
            <p:nvPr/>
          </p:nvSpPr>
          <p:spPr>
            <a:xfrm>
              <a:off x="326225" y="801125"/>
              <a:ext cx="116325" cy="55575"/>
            </a:xfrm>
            <a:custGeom>
              <a:avLst/>
              <a:gdLst/>
              <a:ahLst/>
              <a:cxnLst/>
              <a:rect l="l" t="t" r="r" b="b"/>
              <a:pathLst>
                <a:path w="4653" h="2223" extrusionOk="0">
                  <a:moveTo>
                    <a:pt x="1247" y="1"/>
                  </a:moveTo>
                  <a:cubicBezTo>
                    <a:pt x="468" y="1"/>
                    <a:pt x="0" y="452"/>
                    <a:pt x="458" y="1159"/>
                  </a:cubicBezTo>
                  <a:cubicBezTo>
                    <a:pt x="1127" y="2223"/>
                    <a:pt x="2282" y="2223"/>
                    <a:pt x="3406" y="2223"/>
                  </a:cubicBezTo>
                  <a:cubicBezTo>
                    <a:pt x="4652" y="2223"/>
                    <a:pt x="4652" y="308"/>
                    <a:pt x="3406" y="308"/>
                  </a:cubicBezTo>
                  <a:cubicBezTo>
                    <a:pt x="3204" y="308"/>
                    <a:pt x="2987" y="376"/>
                    <a:pt x="2776" y="376"/>
                  </a:cubicBezTo>
                  <a:cubicBezTo>
                    <a:pt x="2670" y="376"/>
                    <a:pt x="2565" y="359"/>
                    <a:pt x="2464" y="308"/>
                  </a:cubicBezTo>
                  <a:cubicBezTo>
                    <a:pt x="2032" y="97"/>
                    <a:pt x="1606" y="1"/>
                    <a:pt x="1247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8" name="Google Shape;6158;p35"/>
            <p:cNvSpPr/>
            <p:nvPr/>
          </p:nvSpPr>
          <p:spPr>
            <a:xfrm>
              <a:off x="754800" y="801125"/>
              <a:ext cx="116325" cy="55575"/>
            </a:xfrm>
            <a:custGeom>
              <a:avLst/>
              <a:gdLst/>
              <a:ahLst/>
              <a:cxnLst/>
              <a:rect l="l" t="t" r="r" b="b"/>
              <a:pathLst>
                <a:path w="4653" h="2223" extrusionOk="0">
                  <a:moveTo>
                    <a:pt x="1247" y="1"/>
                  </a:moveTo>
                  <a:cubicBezTo>
                    <a:pt x="468" y="1"/>
                    <a:pt x="0" y="452"/>
                    <a:pt x="458" y="1159"/>
                  </a:cubicBezTo>
                  <a:cubicBezTo>
                    <a:pt x="1127" y="2223"/>
                    <a:pt x="2282" y="2223"/>
                    <a:pt x="3406" y="2223"/>
                  </a:cubicBezTo>
                  <a:cubicBezTo>
                    <a:pt x="4622" y="2223"/>
                    <a:pt x="4653" y="308"/>
                    <a:pt x="3406" y="308"/>
                  </a:cubicBezTo>
                  <a:cubicBezTo>
                    <a:pt x="3204" y="308"/>
                    <a:pt x="2988" y="376"/>
                    <a:pt x="2776" y="376"/>
                  </a:cubicBezTo>
                  <a:cubicBezTo>
                    <a:pt x="2670" y="376"/>
                    <a:pt x="2565" y="359"/>
                    <a:pt x="2464" y="308"/>
                  </a:cubicBezTo>
                  <a:cubicBezTo>
                    <a:pt x="2032" y="97"/>
                    <a:pt x="1607" y="1"/>
                    <a:pt x="1247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9" name="Google Shape;6159;p35"/>
            <p:cNvSpPr/>
            <p:nvPr/>
          </p:nvSpPr>
          <p:spPr>
            <a:xfrm>
              <a:off x="1254050" y="801125"/>
              <a:ext cx="116325" cy="55575"/>
            </a:xfrm>
            <a:custGeom>
              <a:avLst/>
              <a:gdLst/>
              <a:ahLst/>
              <a:cxnLst/>
              <a:rect l="l" t="t" r="r" b="b"/>
              <a:pathLst>
                <a:path w="4653" h="2223" extrusionOk="0">
                  <a:moveTo>
                    <a:pt x="1247" y="1"/>
                  </a:moveTo>
                  <a:cubicBezTo>
                    <a:pt x="468" y="1"/>
                    <a:pt x="0" y="452"/>
                    <a:pt x="458" y="1159"/>
                  </a:cubicBezTo>
                  <a:cubicBezTo>
                    <a:pt x="1127" y="2223"/>
                    <a:pt x="2282" y="2223"/>
                    <a:pt x="3406" y="2223"/>
                  </a:cubicBezTo>
                  <a:cubicBezTo>
                    <a:pt x="4622" y="2223"/>
                    <a:pt x="4653" y="308"/>
                    <a:pt x="3406" y="308"/>
                  </a:cubicBezTo>
                  <a:cubicBezTo>
                    <a:pt x="3204" y="308"/>
                    <a:pt x="2988" y="376"/>
                    <a:pt x="2776" y="376"/>
                  </a:cubicBezTo>
                  <a:cubicBezTo>
                    <a:pt x="2670" y="376"/>
                    <a:pt x="2565" y="359"/>
                    <a:pt x="2464" y="308"/>
                  </a:cubicBezTo>
                  <a:cubicBezTo>
                    <a:pt x="2032" y="97"/>
                    <a:pt x="1607" y="1"/>
                    <a:pt x="1247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0" name="Google Shape;6160;p35"/>
            <p:cNvSpPr/>
            <p:nvPr/>
          </p:nvSpPr>
          <p:spPr>
            <a:xfrm>
              <a:off x="431100" y="693200"/>
              <a:ext cx="105675" cy="117675"/>
            </a:xfrm>
            <a:custGeom>
              <a:avLst/>
              <a:gdLst/>
              <a:ahLst/>
              <a:cxnLst/>
              <a:rect l="l" t="t" r="r" b="b"/>
              <a:pathLst>
                <a:path w="4227" h="4707" extrusionOk="0">
                  <a:moveTo>
                    <a:pt x="3200" y="1"/>
                  </a:moveTo>
                  <a:cubicBezTo>
                    <a:pt x="2969" y="1"/>
                    <a:pt x="2744" y="97"/>
                    <a:pt x="2585" y="278"/>
                  </a:cubicBezTo>
                  <a:cubicBezTo>
                    <a:pt x="1734" y="1373"/>
                    <a:pt x="579" y="2163"/>
                    <a:pt x="184" y="3531"/>
                  </a:cubicBezTo>
                  <a:cubicBezTo>
                    <a:pt x="1" y="4245"/>
                    <a:pt x="591" y="4706"/>
                    <a:pt x="1162" y="4706"/>
                  </a:cubicBezTo>
                  <a:cubicBezTo>
                    <a:pt x="1538" y="4706"/>
                    <a:pt x="1905" y="4506"/>
                    <a:pt x="2038" y="4048"/>
                  </a:cubicBezTo>
                  <a:cubicBezTo>
                    <a:pt x="2099" y="3804"/>
                    <a:pt x="2220" y="3561"/>
                    <a:pt x="2372" y="3348"/>
                  </a:cubicBezTo>
                  <a:cubicBezTo>
                    <a:pt x="2798" y="2710"/>
                    <a:pt x="3467" y="2224"/>
                    <a:pt x="3953" y="1646"/>
                  </a:cubicBezTo>
                  <a:cubicBezTo>
                    <a:pt x="4105" y="1433"/>
                    <a:pt x="4196" y="1190"/>
                    <a:pt x="4227" y="947"/>
                  </a:cubicBezTo>
                  <a:cubicBezTo>
                    <a:pt x="4227" y="765"/>
                    <a:pt x="4166" y="582"/>
                    <a:pt x="4075" y="430"/>
                  </a:cubicBezTo>
                  <a:cubicBezTo>
                    <a:pt x="4014" y="400"/>
                    <a:pt x="3983" y="339"/>
                    <a:pt x="3923" y="278"/>
                  </a:cubicBezTo>
                  <a:cubicBezTo>
                    <a:pt x="3892" y="248"/>
                    <a:pt x="3831" y="218"/>
                    <a:pt x="3801" y="187"/>
                  </a:cubicBezTo>
                  <a:cubicBezTo>
                    <a:pt x="3679" y="96"/>
                    <a:pt x="3558" y="66"/>
                    <a:pt x="3436" y="35"/>
                  </a:cubicBezTo>
                  <a:cubicBezTo>
                    <a:pt x="3359" y="12"/>
                    <a:pt x="3279" y="1"/>
                    <a:pt x="3200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1" name="Google Shape;6161;p35"/>
            <p:cNvSpPr/>
            <p:nvPr/>
          </p:nvSpPr>
          <p:spPr>
            <a:xfrm>
              <a:off x="374875" y="913750"/>
              <a:ext cx="97825" cy="60250"/>
            </a:xfrm>
            <a:custGeom>
              <a:avLst/>
              <a:gdLst/>
              <a:ahLst/>
              <a:cxnLst/>
              <a:rect l="l" t="t" r="r" b="b"/>
              <a:pathLst>
                <a:path w="3913" h="2410" extrusionOk="0">
                  <a:moveTo>
                    <a:pt x="1393" y="1"/>
                  </a:moveTo>
                  <a:cubicBezTo>
                    <a:pt x="644" y="1"/>
                    <a:pt x="0" y="969"/>
                    <a:pt x="700" y="1669"/>
                  </a:cubicBezTo>
                  <a:cubicBezTo>
                    <a:pt x="1156" y="2034"/>
                    <a:pt x="1703" y="2277"/>
                    <a:pt x="2281" y="2368"/>
                  </a:cubicBezTo>
                  <a:cubicBezTo>
                    <a:pt x="2385" y="2396"/>
                    <a:pt x="2483" y="2409"/>
                    <a:pt x="2576" y="2409"/>
                  </a:cubicBezTo>
                  <a:cubicBezTo>
                    <a:pt x="3596" y="2409"/>
                    <a:pt x="3912" y="851"/>
                    <a:pt x="2798" y="545"/>
                  </a:cubicBezTo>
                  <a:cubicBezTo>
                    <a:pt x="2615" y="484"/>
                    <a:pt x="2433" y="454"/>
                    <a:pt x="2281" y="393"/>
                  </a:cubicBezTo>
                  <a:lnTo>
                    <a:pt x="2129" y="332"/>
                  </a:lnTo>
                  <a:cubicBezTo>
                    <a:pt x="2099" y="332"/>
                    <a:pt x="2068" y="302"/>
                    <a:pt x="2068" y="302"/>
                  </a:cubicBezTo>
                  <a:cubicBezTo>
                    <a:pt x="1856" y="90"/>
                    <a:pt x="1620" y="1"/>
                    <a:pt x="139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2" name="Google Shape;6162;p35"/>
            <p:cNvSpPr/>
            <p:nvPr/>
          </p:nvSpPr>
          <p:spPr>
            <a:xfrm>
              <a:off x="588450" y="905125"/>
              <a:ext cx="76200" cy="64450"/>
            </a:xfrm>
            <a:custGeom>
              <a:avLst/>
              <a:gdLst/>
              <a:ahLst/>
              <a:cxnLst/>
              <a:rect l="l" t="t" r="r" b="b"/>
              <a:pathLst>
                <a:path w="3048" h="2578" extrusionOk="0">
                  <a:moveTo>
                    <a:pt x="1331" y="0"/>
                  </a:moveTo>
                  <a:cubicBezTo>
                    <a:pt x="398" y="0"/>
                    <a:pt x="0" y="1357"/>
                    <a:pt x="972" y="1802"/>
                  </a:cubicBezTo>
                  <a:lnTo>
                    <a:pt x="1002" y="1832"/>
                  </a:lnTo>
                  <a:cubicBezTo>
                    <a:pt x="1002" y="1832"/>
                    <a:pt x="1002" y="1893"/>
                    <a:pt x="1033" y="1893"/>
                  </a:cubicBezTo>
                  <a:cubicBezTo>
                    <a:pt x="1165" y="2372"/>
                    <a:pt x="1528" y="2578"/>
                    <a:pt x="1898" y="2578"/>
                  </a:cubicBezTo>
                  <a:cubicBezTo>
                    <a:pt x="2465" y="2578"/>
                    <a:pt x="3047" y="2094"/>
                    <a:pt x="2826" y="1376"/>
                  </a:cubicBezTo>
                  <a:lnTo>
                    <a:pt x="2857" y="1376"/>
                  </a:lnTo>
                  <a:cubicBezTo>
                    <a:pt x="2674" y="768"/>
                    <a:pt x="2188" y="251"/>
                    <a:pt x="1610" y="39"/>
                  </a:cubicBezTo>
                  <a:cubicBezTo>
                    <a:pt x="1513" y="12"/>
                    <a:pt x="1420" y="0"/>
                    <a:pt x="1331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3" name="Google Shape;6163;p35"/>
            <p:cNvSpPr/>
            <p:nvPr/>
          </p:nvSpPr>
          <p:spPr>
            <a:xfrm>
              <a:off x="1077800" y="905100"/>
              <a:ext cx="68150" cy="64475"/>
            </a:xfrm>
            <a:custGeom>
              <a:avLst/>
              <a:gdLst/>
              <a:ahLst/>
              <a:cxnLst/>
              <a:rect l="l" t="t" r="r" b="b"/>
              <a:pathLst>
                <a:path w="2726" h="2579" extrusionOk="0">
                  <a:moveTo>
                    <a:pt x="1008" y="0"/>
                  </a:moveTo>
                  <a:cubicBezTo>
                    <a:pt x="592" y="0"/>
                    <a:pt x="222" y="282"/>
                    <a:pt x="122" y="708"/>
                  </a:cubicBezTo>
                  <a:cubicBezTo>
                    <a:pt x="0" y="1134"/>
                    <a:pt x="213" y="1620"/>
                    <a:pt x="639" y="1803"/>
                  </a:cubicBezTo>
                  <a:cubicBezTo>
                    <a:pt x="639" y="1803"/>
                    <a:pt x="669" y="1833"/>
                    <a:pt x="669" y="1833"/>
                  </a:cubicBezTo>
                  <a:lnTo>
                    <a:pt x="699" y="1894"/>
                  </a:lnTo>
                  <a:cubicBezTo>
                    <a:pt x="843" y="2373"/>
                    <a:pt x="1209" y="2579"/>
                    <a:pt x="1580" y="2579"/>
                  </a:cubicBezTo>
                  <a:cubicBezTo>
                    <a:pt x="2148" y="2579"/>
                    <a:pt x="2726" y="2095"/>
                    <a:pt x="2523" y="1377"/>
                  </a:cubicBezTo>
                  <a:cubicBezTo>
                    <a:pt x="2341" y="769"/>
                    <a:pt x="1885" y="252"/>
                    <a:pt x="1277" y="40"/>
                  </a:cubicBezTo>
                  <a:cubicBezTo>
                    <a:pt x="1187" y="13"/>
                    <a:pt x="1096" y="0"/>
                    <a:pt x="1008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4" name="Google Shape;6164;p35"/>
            <p:cNvSpPr/>
            <p:nvPr/>
          </p:nvSpPr>
          <p:spPr>
            <a:xfrm>
              <a:off x="676575" y="872050"/>
              <a:ext cx="77900" cy="77225"/>
            </a:xfrm>
            <a:custGeom>
              <a:avLst/>
              <a:gdLst/>
              <a:ahLst/>
              <a:cxnLst/>
              <a:rect l="l" t="t" r="r" b="b"/>
              <a:pathLst>
                <a:path w="3116" h="3089" extrusionOk="0">
                  <a:moveTo>
                    <a:pt x="1819" y="0"/>
                  </a:moveTo>
                  <a:cubicBezTo>
                    <a:pt x="1526" y="0"/>
                    <a:pt x="1232" y="141"/>
                    <a:pt x="1034" y="480"/>
                  </a:cubicBezTo>
                  <a:cubicBezTo>
                    <a:pt x="821" y="906"/>
                    <a:pt x="578" y="1301"/>
                    <a:pt x="274" y="1666"/>
                  </a:cubicBezTo>
                  <a:cubicBezTo>
                    <a:pt x="0" y="2122"/>
                    <a:pt x="152" y="2699"/>
                    <a:pt x="608" y="2973"/>
                  </a:cubicBezTo>
                  <a:cubicBezTo>
                    <a:pt x="756" y="3051"/>
                    <a:pt x="916" y="3089"/>
                    <a:pt x="1075" y="3089"/>
                  </a:cubicBezTo>
                  <a:cubicBezTo>
                    <a:pt x="1406" y="3089"/>
                    <a:pt x="1730" y="2926"/>
                    <a:pt x="1915" y="2638"/>
                  </a:cubicBezTo>
                  <a:cubicBezTo>
                    <a:pt x="2189" y="2243"/>
                    <a:pt x="2462" y="1878"/>
                    <a:pt x="2675" y="1453"/>
                  </a:cubicBezTo>
                  <a:cubicBezTo>
                    <a:pt x="3116" y="698"/>
                    <a:pt x="2470" y="0"/>
                    <a:pt x="1819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5" name="Google Shape;6165;p35"/>
            <p:cNvSpPr/>
            <p:nvPr/>
          </p:nvSpPr>
          <p:spPr>
            <a:xfrm>
              <a:off x="611975" y="810125"/>
              <a:ext cx="80325" cy="55200"/>
            </a:xfrm>
            <a:custGeom>
              <a:avLst/>
              <a:gdLst/>
              <a:ahLst/>
              <a:cxnLst/>
              <a:rect l="l" t="t" r="r" b="b"/>
              <a:pathLst>
                <a:path w="3213" h="2208" extrusionOk="0">
                  <a:moveTo>
                    <a:pt x="1039" y="0"/>
                  </a:moveTo>
                  <a:cubicBezTo>
                    <a:pt x="622" y="0"/>
                    <a:pt x="253" y="282"/>
                    <a:pt x="153" y="708"/>
                  </a:cubicBezTo>
                  <a:cubicBezTo>
                    <a:pt x="1" y="1194"/>
                    <a:pt x="305" y="1711"/>
                    <a:pt x="791" y="1863"/>
                  </a:cubicBezTo>
                  <a:cubicBezTo>
                    <a:pt x="1065" y="1954"/>
                    <a:pt x="1308" y="2076"/>
                    <a:pt x="1581" y="2167"/>
                  </a:cubicBezTo>
                  <a:cubicBezTo>
                    <a:pt x="1683" y="2195"/>
                    <a:pt x="1779" y="2208"/>
                    <a:pt x="1870" y="2208"/>
                  </a:cubicBezTo>
                  <a:cubicBezTo>
                    <a:pt x="2871" y="2208"/>
                    <a:pt x="3212" y="650"/>
                    <a:pt x="2098" y="343"/>
                  </a:cubicBezTo>
                  <a:cubicBezTo>
                    <a:pt x="1824" y="252"/>
                    <a:pt x="1581" y="130"/>
                    <a:pt x="1308" y="39"/>
                  </a:cubicBezTo>
                  <a:cubicBezTo>
                    <a:pt x="1217" y="13"/>
                    <a:pt x="1127" y="0"/>
                    <a:pt x="1039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6" name="Google Shape;6166;p35"/>
            <p:cNvSpPr/>
            <p:nvPr/>
          </p:nvSpPr>
          <p:spPr>
            <a:xfrm>
              <a:off x="565175" y="707425"/>
              <a:ext cx="94675" cy="50675"/>
            </a:xfrm>
            <a:custGeom>
              <a:avLst/>
              <a:gdLst/>
              <a:ahLst/>
              <a:cxnLst/>
              <a:rect l="l" t="t" r="r" b="b"/>
              <a:pathLst>
                <a:path w="3787" h="2027" extrusionOk="0">
                  <a:moveTo>
                    <a:pt x="2173" y="1"/>
                  </a:moveTo>
                  <a:cubicBezTo>
                    <a:pt x="1698" y="1"/>
                    <a:pt x="1223" y="62"/>
                    <a:pt x="748" y="165"/>
                  </a:cubicBezTo>
                  <a:cubicBezTo>
                    <a:pt x="353" y="257"/>
                    <a:pt x="110" y="591"/>
                    <a:pt x="79" y="986"/>
                  </a:cubicBezTo>
                  <a:cubicBezTo>
                    <a:pt x="1" y="1563"/>
                    <a:pt x="442" y="2026"/>
                    <a:pt x="974" y="2026"/>
                  </a:cubicBezTo>
                  <a:cubicBezTo>
                    <a:pt x="1059" y="2026"/>
                    <a:pt x="1146" y="2014"/>
                    <a:pt x="1234" y="1989"/>
                  </a:cubicBezTo>
                  <a:cubicBezTo>
                    <a:pt x="1588" y="1930"/>
                    <a:pt x="1941" y="1897"/>
                    <a:pt x="2286" y="1897"/>
                  </a:cubicBezTo>
                  <a:cubicBezTo>
                    <a:pt x="2475" y="1897"/>
                    <a:pt x="2662" y="1907"/>
                    <a:pt x="2845" y="1928"/>
                  </a:cubicBezTo>
                  <a:cubicBezTo>
                    <a:pt x="2862" y="1929"/>
                    <a:pt x="2878" y="1930"/>
                    <a:pt x="2894" y="1930"/>
                  </a:cubicBezTo>
                  <a:cubicBezTo>
                    <a:pt x="3389" y="1930"/>
                    <a:pt x="3787" y="1486"/>
                    <a:pt x="3757" y="986"/>
                  </a:cubicBezTo>
                  <a:cubicBezTo>
                    <a:pt x="3787" y="486"/>
                    <a:pt x="3389" y="42"/>
                    <a:pt x="2894" y="42"/>
                  </a:cubicBezTo>
                  <a:cubicBezTo>
                    <a:pt x="2878" y="42"/>
                    <a:pt x="2862" y="43"/>
                    <a:pt x="2845" y="44"/>
                  </a:cubicBezTo>
                  <a:cubicBezTo>
                    <a:pt x="2621" y="15"/>
                    <a:pt x="2397" y="1"/>
                    <a:pt x="217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7" name="Google Shape;6167;p35"/>
            <p:cNvSpPr/>
            <p:nvPr/>
          </p:nvSpPr>
          <p:spPr>
            <a:xfrm>
              <a:off x="395400" y="482825"/>
              <a:ext cx="65375" cy="15950"/>
            </a:xfrm>
            <a:custGeom>
              <a:avLst/>
              <a:gdLst/>
              <a:ahLst/>
              <a:cxnLst/>
              <a:rect l="l" t="t" r="r" b="b"/>
              <a:pathLst>
                <a:path w="2615" h="638" extrusionOk="0">
                  <a:moveTo>
                    <a:pt x="1" y="0"/>
                  </a:moveTo>
                  <a:cubicBezTo>
                    <a:pt x="457" y="304"/>
                    <a:pt x="943" y="517"/>
                    <a:pt x="1460" y="608"/>
                  </a:cubicBezTo>
                  <a:cubicBezTo>
                    <a:pt x="1538" y="628"/>
                    <a:pt x="1617" y="637"/>
                    <a:pt x="1695" y="637"/>
                  </a:cubicBezTo>
                  <a:cubicBezTo>
                    <a:pt x="2103" y="637"/>
                    <a:pt x="2487" y="383"/>
                    <a:pt x="2615" y="0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8" name="Google Shape;6168;p35"/>
          <p:cNvGrpSpPr/>
          <p:nvPr/>
        </p:nvGrpSpPr>
        <p:grpSpPr>
          <a:xfrm flipH="1">
            <a:off x="2669314" y="4374148"/>
            <a:ext cx="506107" cy="491466"/>
            <a:chOff x="457541" y="534409"/>
            <a:chExt cx="531513" cy="516137"/>
          </a:xfrm>
        </p:grpSpPr>
        <p:sp>
          <p:nvSpPr>
            <p:cNvPr id="6169" name="Google Shape;6169;p35"/>
            <p:cNvSpPr/>
            <p:nvPr/>
          </p:nvSpPr>
          <p:spPr>
            <a:xfrm>
              <a:off x="457541" y="621122"/>
              <a:ext cx="496447" cy="429425"/>
            </a:xfrm>
            <a:custGeom>
              <a:avLst/>
              <a:gdLst/>
              <a:ahLst/>
              <a:cxnLst/>
              <a:rect l="l" t="t" r="r" b="b"/>
              <a:pathLst>
                <a:path w="6976" h="6034" extrusionOk="0">
                  <a:moveTo>
                    <a:pt x="1593" y="1"/>
                  </a:moveTo>
                  <a:cubicBezTo>
                    <a:pt x="742" y="1"/>
                    <a:pt x="0" y="1101"/>
                    <a:pt x="805" y="1906"/>
                  </a:cubicBezTo>
                  <a:lnTo>
                    <a:pt x="1942" y="3043"/>
                  </a:lnTo>
                  <a:lnTo>
                    <a:pt x="805" y="4180"/>
                  </a:lnTo>
                  <a:cubicBezTo>
                    <a:pt x="66" y="4971"/>
                    <a:pt x="782" y="6034"/>
                    <a:pt x="1618" y="6034"/>
                  </a:cubicBezTo>
                  <a:cubicBezTo>
                    <a:pt x="1863" y="6034"/>
                    <a:pt x="2119" y="5943"/>
                    <a:pt x="2351" y="5726"/>
                  </a:cubicBezTo>
                  <a:lnTo>
                    <a:pt x="3488" y="4589"/>
                  </a:lnTo>
                  <a:lnTo>
                    <a:pt x="4625" y="5726"/>
                  </a:lnTo>
                  <a:cubicBezTo>
                    <a:pt x="4857" y="5943"/>
                    <a:pt x="5112" y="6034"/>
                    <a:pt x="5358" y="6034"/>
                  </a:cubicBezTo>
                  <a:cubicBezTo>
                    <a:pt x="6193" y="6034"/>
                    <a:pt x="6910" y="4971"/>
                    <a:pt x="6171" y="4180"/>
                  </a:cubicBezTo>
                  <a:lnTo>
                    <a:pt x="5034" y="3043"/>
                  </a:lnTo>
                  <a:lnTo>
                    <a:pt x="6171" y="1906"/>
                  </a:lnTo>
                  <a:cubicBezTo>
                    <a:pt x="6976" y="1101"/>
                    <a:pt x="6233" y="1"/>
                    <a:pt x="5382" y="1"/>
                  </a:cubicBezTo>
                  <a:cubicBezTo>
                    <a:pt x="5127" y="1"/>
                    <a:pt x="4861" y="100"/>
                    <a:pt x="4625" y="337"/>
                  </a:cubicBezTo>
                  <a:lnTo>
                    <a:pt x="3488" y="1474"/>
                  </a:lnTo>
                  <a:lnTo>
                    <a:pt x="2351" y="337"/>
                  </a:lnTo>
                  <a:cubicBezTo>
                    <a:pt x="2114" y="100"/>
                    <a:pt x="1849" y="1"/>
                    <a:pt x="159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0" name="Google Shape;6170;p35"/>
            <p:cNvSpPr/>
            <p:nvPr/>
          </p:nvSpPr>
          <p:spPr>
            <a:xfrm>
              <a:off x="492607" y="534409"/>
              <a:ext cx="496447" cy="429425"/>
            </a:xfrm>
            <a:custGeom>
              <a:avLst/>
              <a:gdLst/>
              <a:ahLst/>
              <a:cxnLst/>
              <a:rect l="l" t="t" r="r" b="b"/>
              <a:pathLst>
                <a:path w="6976" h="6034" extrusionOk="0">
                  <a:moveTo>
                    <a:pt x="1593" y="1"/>
                  </a:moveTo>
                  <a:cubicBezTo>
                    <a:pt x="742" y="1"/>
                    <a:pt x="0" y="1101"/>
                    <a:pt x="805" y="1906"/>
                  </a:cubicBezTo>
                  <a:lnTo>
                    <a:pt x="1942" y="3043"/>
                  </a:lnTo>
                  <a:lnTo>
                    <a:pt x="805" y="4180"/>
                  </a:lnTo>
                  <a:cubicBezTo>
                    <a:pt x="66" y="4971"/>
                    <a:pt x="782" y="6034"/>
                    <a:pt x="1618" y="6034"/>
                  </a:cubicBezTo>
                  <a:cubicBezTo>
                    <a:pt x="1863" y="6034"/>
                    <a:pt x="2119" y="5943"/>
                    <a:pt x="2351" y="5726"/>
                  </a:cubicBezTo>
                  <a:lnTo>
                    <a:pt x="3488" y="4589"/>
                  </a:lnTo>
                  <a:lnTo>
                    <a:pt x="4625" y="5726"/>
                  </a:lnTo>
                  <a:cubicBezTo>
                    <a:pt x="4857" y="5943"/>
                    <a:pt x="5112" y="6034"/>
                    <a:pt x="5358" y="6034"/>
                  </a:cubicBezTo>
                  <a:cubicBezTo>
                    <a:pt x="6193" y="6034"/>
                    <a:pt x="6910" y="4971"/>
                    <a:pt x="6171" y="4180"/>
                  </a:cubicBezTo>
                  <a:lnTo>
                    <a:pt x="5034" y="3043"/>
                  </a:lnTo>
                  <a:lnTo>
                    <a:pt x="6171" y="1906"/>
                  </a:lnTo>
                  <a:cubicBezTo>
                    <a:pt x="6976" y="1101"/>
                    <a:pt x="6233" y="1"/>
                    <a:pt x="5382" y="1"/>
                  </a:cubicBezTo>
                  <a:cubicBezTo>
                    <a:pt x="5127" y="1"/>
                    <a:pt x="4861" y="100"/>
                    <a:pt x="4625" y="337"/>
                  </a:cubicBezTo>
                  <a:lnTo>
                    <a:pt x="3488" y="1474"/>
                  </a:lnTo>
                  <a:lnTo>
                    <a:pt x="2351" y="337"/>
                  </a:lnTo>
                  <a:cubicBezTo>
                    <a:pt x="2114" y="100"/>
                    <a:pt x="1849" y="1"/>
                    <a:pt x="1593" y="1"/>
                  </a:cubicBezTo>
                  <a:close/>
                </a:path>
              </a:pathLst>
            </a:custGeom>
            <a:solidFill>
              <a:srgbClr val="FCE657"/>
            </a:solidFill>
            <a:ln w="38100" cap="flat" cmpd="sng">
              <a:solidFill>
                <a:srgbClr val="452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1" name="Google Shape;6171;p35"/>
          <p:cNvGrpSpPr/>
          <p:nvPr/>
        </p:nvGrpSpPr>
        <p:grpSpPr>
          <a:xfrm rot="-4496121" flipH="1">
            <a:off x="7988517" y="606494"/>
            <a:ext cx="641444" cy="631768"/>
            <a:chOff x="7259175" y="3082900"/>
            <a:chExt cx="641466" cy="631789"/>
          </a:xfrm>
        </p:grpSpPr>
        <p:sp>
          <p:nvSpPr>
            <p:cNvPr id="6172" name="Google Shape;6172;p35"/>
            <p:cNvSpPr/>
            <p:nvPr/>
          </p:nvSpPr>
          <p:spPr>
            <a:xfrm>
              <a:off x="7317150" y="3140875"/>
              <a:ext cx="583491" cy="573814"/>
            </a:xfrm>
            <a:custGeom>
              <a:avLst/>
              <a:gdLst/>
              <a:ahLst/>
              <a:cxnLst/>
              <a:rect l="l" t="t" r="r" b="b"/>
              <a:pathLst>
                <a:path w="14282" h="14046" extrusionOk="0">
                  <a:moveTo>
                    <a:pt x="3915" y="1"/>
                  </a:moveTo>
                  <a:cubicBezTo>
                    <a:pt x="3496" y="1"/>
                    <a:pt x="3107" y="277"/>
                    <a:pt x="2980" y="714"/>
                  </a:cubicBezTo>
                  <a:lnTo>
                    <a:pt x="160" y="9923"/>
                  </a:lnTo>
                  <a:cubicBezTo>
                    <a:pt x="1" y="10446"/>
                    <a:pt x="296" y="11015"/>
                    <a:pt x="819" y="11174"/>
                  </a:cubicBezTo>
                  <a:lnTo>
                    <a:pt x="10029" y="13994"/>
                  </a:lnTo>
                  <a:cubicBezTo>
                    <a:pt x="10134" y="14029"/>
                    <a:pt x="10240" y="14045"/>
                    <a:pt x="10344" y="14045"/>
                  </a:cubicBezTo>
                  <a:cubicBezTo>
                    <a:pt x="10779" y="14045"/>
                    <a:pt x="11174" y="13756"/>
                    <a:pt x="11303" y="13334"/>
                  </a:cubicBezTo>
                  <a:lnTo>
                    <a:pt x="14122" y="4125"/>
                  </a:lnTo>
                  <a:cubicBezTo>
                    <a:pt x="14281" y="3602"/>
                    <a:pt x="13986" y="3033"/>
                    <a:pt x="13440" y="2874"/>
                  </a:cubicBezTo>
                  <a:lnTo>
                    <a:pt x="4230" y="54"/>
                  </a:lnTo>
                  <a:cubicBezTo>
                    <a:pt x="4126" y="18"/>
                    <a:pt x="4019" y="1"/>
                    <a:pt x="3915" y="1"/>
                  </a:cubicBezTo>
                  <a:close/>
                </a:path>
              </a:pathLst>
            </a:custGeom>
            <a:solidFill>
              <a:schemeClr val="dk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3" name="Google Shape;6173;p35"/>
            <p:cNvSpPr/>
            <p:nvPr/>
          </p:nvSpPr>
          <p:spPr>
            <a:xfrm>
              <a:off x="7259175" y="3082900"/>
              <a:ext cx="583491" cy="573814"/>
            </a:xfrm>
            <a:custGeom>
              <a:avLst/>
              <a:gdLst/>
              <a:ahLst/>
              <a:cxnLst/>
              <a:rect l="l" t="t" r="r" b="b"/>
              <a:pathLst>
                <a:path w="14282" h="14046" extrusionOk="0">
                  <a:moveTo>
                    <a:pt x="3915" y="1"/>
                  </a:moveTo>
                  <a:cubicBezTo>
                    <a:pt x="3496" y="1"/>
                    <a:pt x="3107" y="277"/>
                    <a:pt x="2980" y="714"/>
                  </a:cubicBezTo>
                  <a:lnTo>
                    <a:pt x="160" y="9923"/>
                  </a:lnTo>
                  <a:cubicBezTo>
                    <a:pt x="1" y="10446"/>
                    <a:pt x="296" y="11015"/>
                    <a:pt x="819" y="11174"/>
                  </a:cubicBezTo>
                  <a:lnTo>
                    <a:pt x="10029" y="13994"/>
                  </a:lnTo>
                  <a:cubicBezTo>
                    <a:pt x="10134" y="14029"/>
                    <a:pt x="10240" y="14045"/>
                    <a:pt x="10344" y="14045"/>
                  </a:cubicBezTo>
                  <a:cubicBezTo>
                    <a:pt x="10779" y="14045"/>
                    <a:pt x="11174" y="13756"/>
                    <a:pt x="11303" y="13334"/>
                  </a:cubicBezTo>
                  <a:lnTo>
                    <a:pt x="14122" y="4125"/>
                  </a:lnTo>
                  <a:cubicBezTo>
                    <a:pt x="14281" y="3602"/>
                    <a:pt x="13986" y="3033"/>
                    <a:pt x="13440" y="2874"/>
                  </a:cubicBezTo>
                  <a:lnTo>
                    <a:pt x="4230" y="54"/>
                  </a:lnTo>
                  <a:cubicBezTo>
                    <a:pt x="4126" y="18"/>
                    <a:pt x="4019" y="1"/>
                    <a:pt x="3915" y="1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4" name="Google Shape;6174;p35"/>
            <p:cNvSpPr/>
            <p:nvPr/>
          </p:nvSpPr>
          <p:spPr>
            <a:xfrm>
              <a:off x="7495146" y="3318255"/>
              <a:ext cx="113413" cy="110588"/>
            </a:xfrm>
            <a:custGeom>
              <a:avLst/>
              <a:gdLst/>
              <a:ahLst/>
              <a:cxnLst/>
              <a:rect l="l" t="t" r="r" b="b"/>
              <a:pathLst>
                <a:path w="2776" h="2707" extrusionOk="0">
                  <a:moveTo>
                    <a:pt x="1684" y="183"/>
                  </a:moveTo>
                  <a:cubicBezTo>
                    <a:pt x="2639" y="478"/>
                    <a:pt x="2775" y="1775"/>
                    <a:pt x="1888" y="2252"/>
                  </a:cubicBezTo>
                  <a:cubicBezTo>
                    <a:pt x="1001" y="2707"/>
                    <a:pt x="1" y="1888"/>
                    <a:pt x="296" y="933"/>
                  </a:cubicBezTo>
                  <a:cubicBezTo>
                    <a:pt x="478" y="342"/>
                    <a:pt x="1092" y="1"/>
                    <a:pt x="1684" y="1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5" name="Google Shape;6175;p35"/>
            <p:cNvSpPr/>
            <p:nvPr/>
          </p:nvSpPr>
          <p:spPr>
            <a:xfrm>
              <a:off x="7615011" y="3255096"/>
              <a:ext cx="113373" cy="110588"/>
            </a:xfrm>
            <a:custGeom>
              <a:avLst/>
              <a:gdLst/>
              <a:ahLst/>
              <a:cxnLst/>
              <a:rect l="l" t="t" r="r" b="b"/>
              <a:pathLst>
                <a:path w="2775" h="2707" extrusionOk="0">
                  <a:moveTo>
                    <a:pt x="1683" y="183"/>
                  </a:moveTo>
                  <a:cubicBezTo>
                    <a:pt x="2638" y="478"/>
                    <a:pt x="2774" y="1774"/>
                    <a:pt x="1888" y="2229"/>
                  </a:cubicBezTo>
                  <a:cubicBezTo>
                    <a:pt x="1001" y="2707"/>
                    <a:pt x="0" y="1865"/>
                    <a:pt x="296" y="910"/>
                  </a:cubicBezTo>
                  <a:cubicBezTo>
                    <a:pt x="478" y="319"/>
                    <a:pt x="1092" y="1"/>
                    <a:pt x="1683" y="1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6" name="Google Shape;6176;p35"/>
            <p:cNvSpPr/>
            <p:nvPr/>
          </p:nvSpPr>
          <p:spPr>
            <a:xfrm>
              <a:off x="7558347" y="3439058"/>
              <a:ext cx="113373" cy="110588"/>
            </a:xfrm>
            <a:custGeom>
              <a:avLst/>
              <a:gdLst/>
              <a:ahLst/>
              <a:cxnLst/>
              <a:rect l="l" t="t" r="r" b="b"/>
              <a:pathLst>
                <a:path w="2775" h="2707" extrusionOk="0">
                  <a:moveTo>
                    <a:pt x="1706" y="182"/>
                  </a:moveTo>
                  <a:cubicBezTo>
                    <a:pt x="2661" y="455"/>
                    <a:pt x="2774" y="1774"/>
                    <a:pt x="1887" y="2229"/>
                  </a:cubicBezTo>
                  <a:cubicBezTo>
                    <a:pt x="1023" y="2706"/>
                    <a:pt x="0" y="1865"/>
                    <a:pt x="296" y="910"/>
                  </a:cubicBezTo>
                  <a:cubicBezTo>
                    <a:pt x="478" y="318"/>
                    <a:pt x="1114" y="0"/>
                    <a:pt x="1706" y="1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7" name="Google Shape;6177;p35"/>
            <p:cNvSpPr/>
            <p:nvPr/>
          </p:nvSpPr>
          <p:spPr>
            <a:xfrm>
              <a:off x="7427329" y="3194715"/>
              <a:ext cx="110594" cy="112467"/>
            </a:xfrm>
            <a:custGeom>
              <a:avLst/>
              <a:gdLst/>
              <a:ahLst/>
              <a:cxnLst/>
              <a:rect l="l" t="t" r="r" b="b"/>
              <a:pathLst>
                <a:path w="2707" h="2753" extrusionOk="0">
                  <a:moveTo>
                    <a:pt x="2525" y="1683"/>
                  </a:moveTo>
                  <a:cubicBezTo>
                    <a:pt x="2229" y="2638"/>
                    <a:pt x="933" y="2752"/>
                    <a:pt x="478" y="1888"/>
                  </a:cubicBezTo>
                  <a:cubicBezTo>
                    <a:pt x="1" y="1001"/>
                    <a:pt x="842" y="1"/>
                    <a:pt x="1797" y="296"/>
                  </a:cubicBezTo>
                  <a:cubicBezTo>
                    <a:pt x="2388" y="455"/>
                    <a:pt x="2707" y="1092"/>
                    <a:pt x="2525" y="16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8" name="Google Shape;6178;p35"/>
            <p:cNvSpPr/>
            <p:nvPr/>
          </p:nvSpPr>
          <p:spPr>
            <a:xfrm>
              <a:off x="7370665" y="3377737"/>
              <a:ext cx="111534" cy="113366"/>
            </a:xfrm>
            <a:custGeom>
              <a:avLst/>
              <a:gdLst/>
              <a:ahLst/>
              <a:cxnLst/>
              <a:rect l="l" t="t" r="r" b="b"/>
              <a:pathLst>
                <a:path w="2730" h="2775" extrusionOk="0">
                  <a:moveTo>
                    <a:pt x="2547" y="1683"/>
                  </a:moveTo>
                  <a:cubicBezTo>
                    <a:pt x="2252" y="2638"/>
                    <a:pt x="956" y="2775"/>
                    <a:pt x="478" y="1888"/>
                  </a:cubicBezTo>
                  <a:cubicBezTo>
                    <a:pt x="1" y="1001"/>
                    <a:pt x="842" y="0"/>
                    <a:pt x="1797" y="296"/>
                  </a:cubicBezTo>
                  <a:cubicBezTo>
                    <a:pt x="2388" y="478"/>
                    <a:pt x="2729" y="1092"/>
                    <a:pt x="2547" y="16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9" name="Google Shape;6179;p35"/>
          <p:cNvGrpSpPr/>
          <p:nvPr/>
        </p:nvGrpSpPr>
        <p:grpSpPr>
          <a:xfrm rot="10800000" flipH="1">
            <a:off x="7997675" y="2187245"/>
            <a:ext cx="1340609" cy="3233620"/>
            <a:chOff x="5692625" y="470675"/>
            <a:chExt cx="1669500" cy="4027425"/>
          </a:xfrm>
        </p:grpSpPr>
        <p:sp>
          <p:nvSpPr>
            <p:cNvPr id="6180" name="Google Shape;6180;p35"/>
            <p:cNvSpPr/>
            <p:nvPr/>
          </p:nvSpPr>
          <p:spPr>
            <a:xfrm>
              <a:off x="5692625" y="470675"/>
              <a:ext cx="1669500" cy="4027425"/>
            </a:xfrm>
            <a:custGeom>
              <a:avLst/>
              <a:gdLst/>
              <a:ahLst/>
              <a:cxnLst/>
              <a:rect l="l" t="t" r="r" b="b"/>
              <a:pathLst>
                <a:path w="66780" h="161097" extrusionOk="0">
                  <a:moveTo>
                    <a:pt x="21521" y="0"/>
                  </a:moveTo>
                  <a:lnTo>
                    <a:pt x="0" y="60913"/>
                  </a:lnTo>
                  <a:lnTo>
                    <a:pt x="66780" y="161097"/>
                  </a:lnTo>
                  <a:lnTo>
                    <a:pt x="667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1" name="Google Shape;6181;p35"/>
            <p:cNvSpPr/>
            <p:nvPr/>
          </p:nvSpPr>
          <p:spPr>
            <a:xfrm>
              <a:off x="6256450" y="1021575"/>
              <a:ext cx="85150" cy="72975"/>
            </a:xfrm>
            <a:custGeom>
              <a:avLst/>
              <a:gdLst/>
              <a:ahLst/>
              <a:cxnLst/>
              <a:rect l="l" t="t" r="r" b="b"/>
              <a:pathLst>
                <a:path w="3406" h="2919" extrusionOk="0">
                  <a:moveTo>
                    <a:pt x="1946" y="1"/>
                  </a:moveTo>
                  <a:cubicBezTo>
                    <a:pt x="1" y="1"/>
                    <a:pt x="1" y="2919"/>
                    <a:pt x="1946" y="2919"/>
                  </a:cubicBezTo>
                  <a:cubicBezTo>
                    <a:pt x="2129" y="2919"/>
                    <a:pt x="2311" y="2888"/>
                    <a:pt x="2493" y="2797"/>
                  </a:cubicBezTo>
                  <a:cubicBezTo>
                    <a:pt x="2858" y="2676"/>
                    <a:pt x="3132" y="2402"/>
                    <a:pt x="3253" y="2037"/>
                  </a:cubicBezTo>
                  <a:cubicBezTo>
                    <a:pt x="3405" y="1673"/>
                    <a:pt x="3405" y="1277"/>
                    <a:pt x="3253" y="913"/>
                  </a:cubicBezTo>
                  <a:lnTo>
                    <a:pt x="3253" y="882"/>
                  </a:lnTo>
                  <a:cubicBezTo>
                    <a:pt x="3132" y="548"/>
                    <a:pt x="2858" y="274"/>
                    <a:pt x="2493" y="122"/>
                  </a:cubicBezTo>
                  <a:cubicBezTo>
                    <a:pt x="2311" y="62"/>
                    <a:pt x="2129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2" name="Google Shape;6182;p35"/>
            <p:cNvSpPr/>
            <p:nvPr/>
          </p:nvSpPr>
          <p:spPr>
            <a:xfrm>
              <a:off x="6759500" y="2950950"/>
              <a:ext cx="85150" cy="73025"/>
            </a:xfrm>
            <a:custGeom>
              <a:avLst/>
              <a:gdLst/>
              <a:ahLst/>
              <a:cxnLst/>
              <a:rect l="l" t="t" r="r" b="b"/>
              <a:pathLst>
                <a:path w="3406" h="2921" extrusionOk="0">
                  <a:moveTo>
                    <a:pt x="1946" y="0"/>
                  </a:moveTo>
                  <a:cubicBezTo>
                    <a:pt x="639" y="0"/>
                    <a:pt x="1" y="1581"/>
                    <a:pt x="913" y="2493"/>
                  </a:cubicBezTo>
                  <a:cubicBezTo>
                    <a:pt x="1208" y="2788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59"/>
                  </a:cubicBezTo>
                  <a:cubicBezTo>
                    <a:pt x="3405" y="638"/>
                    <a:pt x="2737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3" name="Google Shape;6183;p35"/>
            <p:cNvSpPr/>
            <p:nvPr/>
          </p:nvSpPr>
          <p:spPr>
            <a:xfrm>
              <a:off x="6256450" y="518525"/>
              <a:ext cx="85150" cy="72975"/>
            </a:xfrm>
            <a:custGeom>
              <a:avLst/>
              <a:gdLst/>
              <a:ahLst/>
              <a:cxnLst/>
              <a:rect l="l" t="t" r="r" b="b"/>
              <a:pathLst>
                <a:path w="3406" h="2919" extrusionOk="0">
                  <a:moveTo>
                    <a:pt x="1946" y="1"/>
                  </a:moveTo>
                  <a:cubicBezTo>
                    <a:pt x="1" y="1"/>
                    <a:pt x="1" y="2919"/>
                    <a:pt x="1946" y="2919"/>
                  </a:cubicBezTo>
                  <a:cubicBezTo>
                    <a:pt x="2129" y="2919"/>
                    <a:pt x="2311" y="2889"/>
                    <a:pt x="2493" y="2797"/>
                  </a:cubicBezTo>
                  <a:cubicBezTo>
                    <a:pt x="2858" y="2645"/>
                    <a:pt x="3132" y="2372"/>
                    <a:pt x="3253" y="2037"/>
                  </a:cubicBezTo>
                  <a:cubicBezTo>
                    <a:pt x="3405" y="1673"/>
                    <a:pt x="3405" y="1247"/>
                    <a:pt x="3253" y="882"/>
                  </a:cubicBezTo>
                  <a:cubicBezTo>
                    <a:pt x="3132" y="548"/>
                    <a:pt x="2858" y="274"/>
                    <a:pt x="2493" y="123"/>
                  </a:cubicBezTo>
                  <a:cubicBezTo>
                    <a:pt x="2311" y="31"/>
                    <a:pt x="2129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4" name="Google Shape;6184;p35"/>
            <p:cNvSpPr/>
            <p:nvPr/>
          </p:nvSpPr>
          <p:spPr>
            <a:xfrm>
              <a:off x="6262550" y="685700"/>
              <a:ext cx="79050" cy="72975"/>
            </a:xfrm>
            <a:custGeom>
              <a:avLst/>
              <a:gdLst/>
              <a:ahLst/>
              <a:cxnLst/>
              <a:rect l="l" t="t" r="r" b="b"/>
              <a:pathLst>
                <a:path w="3162" h="2919" extrusionOk="0">
                  <a:moveTo>
                    <a:pt x="1672" y="1"/>
                  </a:moveTo>
                  <a:cubicBezTo>
                    <a:pt x="1398" y="1"/>
                    <a:pt x="1094" y="92"/>
                    <a:pt x="882" y="275"/>
                  </a:cubicBezTo>
                  <a:cubicBezTo>
                    <a:pt x="0" y="822"/>
                    <a:pt x="0" y="2098"/>
                    <a:pt x="882" y="2676"/>
                  </a:cubicBezTo>
                  <a:cubicBezTo>
                    <a:pt x="1094" y="2828"/>
                    <a:pt x="1398" y="2919"/>
                    <a:pt x="1672" y="2919"/>
                  </a:cubicBezTo>
                  <a:cubicBezTo>
                    <a:pt x="2249" y="2919"/>
                    <a:pt x="2797" y="2585"/>
                    <a:pt x="3009" y="2037"/>
                  </a:cubicBezTo>
                  <a:cubicBezTo>
                    <a:pt x="3161" y="1673"/>
                    <a:pt x="3161" y="1247"/>
                    <a:pt x="3009" y="913"/>
                  </a:cubicBezTo>
                  <a:cubicBezTo>
                    <a:pt x="2797" y="366"/>
                    <a:pt x="2280" y="1"/>
                    <a:pt x="1672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5" name="Google Shape;6185;p35"/>
            <p:cNvSpPr/>
            <p:nvPr/>
          </p:nvSpPr>
          <p:spPr>
            <a:xfrm>
              <a:off x="6256450" y="854400"/>
              <a:ext cx="85150" cy="72225"/>
            </a:xfrm>
            <a:custGeom>
              <a:avLst/>
              <a:gdLst/>
              <a:ahLst/>
              <a:cxnLst/>
              <a:rect l="l" t="t" r="r" b="b"/>
              <a:pathLst>
                <a:path w="3406" h="2889" extrusionOk="0">
                  <a:moveTo>
                    <a:pt x="1946" y="1"/>
                  </a:moveTo>
                  <a:cubicBezTo>
                    <a:pt x="1" y="1"/>
                    <a:pt x="1" y="2888"/>
                    <a:pt x="1946" y="2888"/>
                  </a:cubicBezTo>
                  <a:cubicBezTo>
                    <a:pt x="2129" y="2888"/>
                    <a:pt x="2311" y="2858"/>
                    <a:pt x="2493" y="2797"/>
                  </a:cubicBezTo>
                  <a:cubicBezTo>
                    <a:pt x="2858" y="2645"/>
                    <a:pt x="3132" y="2372"/>
                    <a:pt x="3253" y="2037"/>
                  </a:cubicBezTo>
                  <a:cubicBezTo>
                    <a:pt x="3405" y="1673"/>
                    <a:pt x="3405" y="1247"/>
                    <a:pt x="3253" y="882"/>
                  </a:cubicBezTo>
                  <a:lnTo>
                    <a:pt x="3253" y="852"/>
                  </a:lnTo>
                  <a:cubicBezTo>
                    <a:pt x="3132" y="517"/>
                    <a:pt x="2858" y="244"/>
                    <a:pt x="2493" y="92"/>
                  </a:cubicBezTo>
                  <a:cubicBezTo>
                    <a:pt x="2311" y="31"/>
                    <a:pt x="2129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6" name="Google Shape;6186;p35"/>
            <p:cNvSpPr/>
            <p:nvPr/>
          </p:nvSpPr>
          <p:spPr>
            <a:xfrm>
              <a:off x="6448725" y="3118375"/>
              <a:ext cx="60050" cy="68925"/>
            </a:xfrm>
            <a:custGeom>
              <a:avLst/>
              <a:gdLst/>
              <a:ahLst/>
              <a:cxnLst/>
              <a:rect l="l" t="t" r="r" b="b"/>
              <a:pathLst>
                <a:path w="2402" h="2757" extrusionOk="0">
                  <a:moveTo>
                    <a:pt x="930" y="0"/>
                  </a:moveTo>
                  <a:cubicBezTo>
                    <a:pt x="609" y="0"/>
                    <a:pt x="281" y="110"/>
                    <a:pt x="0" y="355"/>
                  </a:cubicBezTo>
                  <a:lnTo>
                    <a:pt x="1611" y="2756"/>
                  </a:lnTo>
                  <a:cubicBezTo>
                    <a:pt x="1672" y="2726"/>
                    <a:pt x="1702" y="2695"/>
                    <a:pt x="1763" y="2665"/>
                  </a:cubicBezTo>
                  <a:cubicBezTo>
                    <a:pt x="2158" y="2422"/>
                    <a:pt x="2401" y="1966"/>
                    <a:pt x="2401" y="1480"/>
                  </a:cubicBezTo>
                  <a:cubicBezTo>
                    <a:pt x="2401" y="605"/>
                    <a:pt x="1683" y="0"/>
                    <a:pt x="930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7" name="Google Shape;6187;p35"/>
            <p:cNvSpPr/>
            <p:nvPr/>
          </p:nvSpPr>
          <p:spPr>
            <a:xfrm>
              <a:off x="6758000" y="3118875"/>
              <a:ext cx="86650" cy="72650"/>
            </a:xfrm>
            <a:custGeom>
              <a:avLst/>
              <a:gdLst/>
              <a:ahLst/>
              <a:cxnLst/>
              <a:rect l="l" t="t" r="r" b="b"/>
              <a:pathLst>
                <a:path w="3466" h="2906" extrusionOk="0">
                  <a:moveTo>
                    <a:pt x="2006" y="1"/>
                  </a:moveTo>
                  <a:cubicBezTo>
                    <a:pt x="578" y="1"/>
                    <a:pt x="0" y="1855"/>
                    <a:pt x="1186" y="2645"/>
                  </a:cubicBezTo>
                  <a:cubicBezTo>
                    <a:pt x="1447" y="2825"/>
                    <a:pt x="1732" y="2905"/>
                    <a:pt x="2010" y="2905"/>
                  </a:cubicBezTo>
                  <a:cubicBezTo>
                    <a:pt x="2766" y="2905"/>
                    <a:pt x="3465" y="2305"/>
                    <a:pt x="3465" y="1460"/>
                  </a:cubicBezTo>
                  <a:cubicBezTo>
                    <a:pt x="3465" y="639"/>
                    <a:pt x="2797" y="1"/>
                    <a:pt x="200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8" name="Google Shape;6188;p35"/>
            <p:cNvSpPr/>
            <p:nvPr/>
          </p:nvSpPr>
          <p:spPr>
            <a:xfrm>
              <a:off x="6770150" y="3454000"/>
              <a:ext cx="75250" cy="75250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1520" y="0"/>
                  </a:moveTo>
                  <a:cubicBezTo>
                    <a:pt x="700" y="0"/>
                    <a:pt x="61" y="669"/>
                    <a:pt x="61" y="1459"/>
                  </a:cubicBezTo>
                  <a:cubicBezTo>
                    <a:pt x="0" y="2310"/>
                    <a:pt x="669" y="3009"/>
                    <a:pt x="1520" y="3009"/>
                  </a:cubicBezTo>
                  <a:cubicBezTo>
                    <a:pt x="2341" y="3009"/>
                    <a:pt x="3010" y="2310"/>
                    <a:pt x="2979" y="1459"/>
                  </a:cubicBezTo>
                  <a:cubicBezTo>
                    <a:pt x="2979" y="669"/>
                    <a:pt x="2311" y="0"/>
                    <a:pt x="1520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9" name="Google Shape;6189;p35"/>
            <p:cNvSpPr/>
            <p:nvPr/>
          </p:nvSpPr>
          <p:spPr>
            <a:xfrm>
              <a:off x="6281550" y="2867350"/>
              <a:ext cx="60050" cy="68425"/>
            </a:xfrm>
            <a:custGeom>
              <a:avLst/>
              <a:gdLst/>
              <a:ahLst/>
              <a:cxnLst/>
              <a:rect l="l" t="t" r="r" b="b"/>
              <a:pathLst>
                <a:path w="2402" h="2737" extrusionOk="0">
                  <a:moveTo>
                    <a:pt x="942" y="1"/>
                  </a:moveTo>
                  <a:cubicBezTo>
                    <a:pt x="638" y="1"/>
                    <a:pt x="365" y="92"/>
                    <a:pt x="122" y="244"/>
                  </a:cubicBezTo>
                  <a:cubicBezTo>
                    <a:pt x="91" y="274"/>
                    <a:pt x="30" y="305"/>
                    <a:pt x="0" y="335"/>
                  </a:cubicBezTo>
                  <a:lnTo>
                    <a:pt x="1581" y="2736"/>
                  </a:lnTo>
                  <a:cubicBezTo>
                    <a:pt x="1885" y="2584"/>
                    <a:pt x="2128" y="2311"/>
                    <a:pt x="2249" y="2007"/>
                  </a:cubicBezTo>
                  <a:cubicBezTo>
                    <a:pt x="2401" y="1642"/>
                    <a:pt x="2401" y="1247"/>
                    <a:pt x="2249" y="882"/>
                  </a:cubicBezTo>
                  <a:cubicBezTo>
                    <a:pt x="2128" y="517"/>
                    <a:pt x="1854" y="244"/>
                    <a:pt x="1489" y="122"/>
                  </a:cubicBezTo>
                  <a:cubicBezTo>
                    <a:pt x="1307" y="31"/>
                    <a:pt x="1125" y="1"/>
                    <a:pt x="942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0" name="Google Shape;6190;p35"/>
            <p:cNvSpPr/>
            <p:nvPr/>
          </p:nvSpPr>
          <p:spPr>
            <a:xfrm>
              <a:off x="6759500" y="3286825"/>
              <a:ext cx="85150" cy="72600"/>
            </a:xfrm>
            <a:custGeom>
              <a:avLst/>
              <a:gdLst/>
              <a:ahLst/>
              <a:cxnLst/>
              <a:rect l="l" t="t" r="r" b="b"/>
              <a:pathLst>
                <a:path w="3406" h="2904" extrusionOk="0">
                  <a:moveTo>
                    <a:pt x="1946" y="0"/>
                  </a:moveTo>
                  <a:cubicBezTo>
                    <a:pt x="639" y="0"/>
                    <a:pt x="1" y="1550"/>
                    <a:pt x="913" y="2462"/>
                  </a:cubicBezTo>
                  <a:cubicBezTo>
                    <a:pt x="1208" y="2768"/>
                    <a:pt x="1574" y="2904"/>
                    <a:pt x="1934" y="2904"/>
                  </a:cubicBezTo>
                  <a:cubicBezTo>
                    <a:pt x="2683" y="2904"/>
                    <a:pt x="3405" y="2312"/>
                    <a:pt x="3405" y="1429"/>
                  </a:cubicBezTo>
                  <a:cubicBezTo>
                    <a:pt x="3405" y="638"/>
                    <a:pt x="2737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1" name="Google Shape;6191;p35"/>
            <p:cNvSpPr/>
            <p:nvPr/>
          </p:nvSpPr>
          <p:spPr>
            <a:xfrm>
              <a:off x="6254950" y="2700175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1976" y="1"/>
                  </a:moveTo>
                  <a:cubicBezTo>
                    <a:pt x="547" y="1"/>
                    <a:pt x="0" y="1855"/>
                    <a:pt x="1186" y="2645"/>
                  </a:cubicBezTo>
                  <a:cubicBezTo>
                    <a:pt x="1398" y="2797"/>
                    <a:pt x="1702" y="2888"/>
                    <a:pt x="1976" y="2888"/>
                  </a:cubicBezTo>
                  <a:cubicBezTo>
                    <a:pt x="2189" y="2888"/>
                    <a:pt x="2371" y="2827"/>
                    <a:pt x="2553" y="2767"/>
                  </a:cubicBezTo>
                  <a:cubicBezTo>
                    <a:pt x="2888" y="2615"/>
                    <a:pt x="3161" y="2341"/>
                    <a:pt x="3313" y="2007"/>
                  </a:cubicBezTo>
                  <a:cubicBezTo>
                    <a:pt x="3465" y="1642"/>
                    <a:pt x="3465" y="1216"/>
                    <a:pt x="3313" y="852"/>
                  </a:cubicBezTo>
                  <a:cubicBezTo>
                    <a:pt x="3161" y="517"/>
                    <a:pt x="2888" y="244"/>
                    <a:pt x="2553" y="92"/>
                  </a:cubicBezTo>
                  <a:cubicBezTo>
                    <a:pt x="2371" y="31"/>
                    <a:pt x="2189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2" name="Google Shape;6192;p35"/>
            <p:cNvSpPr/>
            <p:nvPr/>
          </p:nvSpPr>
          <p:spPr>
            <a:xfrm>
              <a:off x="6254950" y="2531475"/>
              <a:ext cx="86650" cy="72975"/>
            </a:xfrm>
            <a:custGeom>
              <a:avLst/>
              <a:gdLst/>
              <a:ahLst/>
              <a:cxnLst/>
              <a:rect l="l" t="t" r="r" b="b"/>
              <a:pathLst>
                <a:path w="3466" h="2919" extrusionOk="0">
                  <a:moveTo>
                    <a:pt x="1976" y="1"/>
                  </a:moveTo>
                  <a:cubicBezTo>
                    <a:pt x="1702" y="1"/>
                    <a:pt x="1398" y="92"/>
                    <a:pt x="1186" y="244"/>
                  </a:cubicBezTo>
                  <a:cubicBezTo>
                    <a:pt x="0" y="1065"/>
                    <a:pt x="547" y="2888"/>
                    <a:pt x="1976" y="2919"/>
                  </a:cubicBezTo>
                  <a:cubicBezTo>
                    <a:pt x="2189" y="2919"/>
                    <a:pt x="2371" y="2858"/>
                    <a:pt x="2553" y="2797"/>
                  </a:cubicBezTo>
                  <a:cubicBezTo>
                    <a:pt x="2888" y="2645"/>
                    <a:pt x="3161" y="2372"/>
                    <a:pt x="3313" y="2037"/>
                  </a:cubicBezTo>
                  <a:cubicBezTo>
                    <a:pt x="3465" y="1673"/>
                    <a:pt x="3465" y="1247"/>
                    <a:pt x="3313" y="882"/>
                  </a:cubicBezTo>
                  <a:cubicBezTo>
                    <a:pt x="3161" y="548"/>
                    <a:pt x="2888" y="274"/>
                    <a:pt x="2553" y="122"/>
                  </a:cubicBezTo>
                  <a:cubicBezTo>
                    <a:pt x="2371" y="31"/>
                    <a:pt x="2189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3" name="Google Shape;6193;p35"/>
            <p:cNvSpPr/>
            <p:nvPr/>
          </p:nvSpPr>
          <p:spPr>
            <a:xfrm>
              <a:off x="6254950" y="2028425"/>
              <a:ext cx="85875" cy="72975"/>
            </a:xfrm>
            <a:custGeom>
              <a:avLst/>
              <a:gdLst/>
              <a:ahLst/>
              <a:cxnLst/>
              <a:rect l="l" t="t" r="r" b="b"/>
              <a:pathLst>
                <a:path w="3435" h="2919" extrusionOk="0">
                  <a:moveTo>
                    <a:pt x="2006" y="1"/>
                  </a:moveTo>
                  <a:cubicBezTo>
                    <a:pt x="1702" y="1"/>
                    <a:pt x="1429" y="92"/>
                    <a:pt x="1186" y="244"/>
                  </a:cubicBezTo>
                  <a:cubicBezTo>
                    <a:pt x="0" y="1065"/>
                    <a:pt x="578" y="2889"/>
                    <a:pt x="2006" y="2919"/>
                  </a:cubicBezTo>
                  <a:cubicBezTo>
                    <a:pt x="2189" y="2919"/>
                    <a:pt x="2401" y="2889"/>
                    <a:pt x="2553" y="2797"/>
                  </a:cubicBezTo>
                  <a:cubicBezTo>
                    <a:pt x="2918" y="2645"/>
                    <a:pt x="3192" y="2372"/>
                    <a:pt x="3313" y="2037"/>
                  </a:cubicBezTo>
                  <a:cubicBezTo>
                    <a:pt x="3404" y="1855"/>
                    <a:pt x="3435" y="1673"/>
                    <a:pt x="3435" y="1460"/>
                  </a:cubicBezTo>
                  <a:cubicBezTo>
                    <a:pt x="3435" y="1278"/>
                    <a:pt x="3404" y="1065"/>
                    <a:pt x="3313" y="882"/>
                  </a:cubicBezTo>
                  <a:cubicBezTo>
                    <a:pt x="3192" y="548"/>
                    <a:pt x="2918" y="274"/>
                    <a:pt x="2553" y="123"/>
                  </a:cubicBezTo>
                  <a:cubicBezTo>
                    <a:pt x="2371" y="31"/>
                    <a:pt x="2189" y="1"/>
                    <a:pt x="200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4" name="Google Shape;6194;p35"/>
            <p:cNvSpPr/>
            <p:nvPr/>
          </p:nvSpPr>
          <p:spPr>
            <a:xfrm>
              <a:off x="6254950" y="2196375"/>
              <a:ext cx="86650" cy="72975"/>
            </a:xfrm>
            <a:custGeom>
              <a:avLst/>
              <a:gdLst/>
              <a:ahLst/>
              <a:cxnLst/>
              <a:rect l="l" t="t" r="r" b="b"/>
              <a:pathLst>
                <a:path w="3466" h="2919" extrusionOk="0">
                  <a:moveTo>
                    <a:pt x="2006" y="0"/>
                  </a:moveTo>
                  <a:cubicBezTo>
                    <a:pt x="578" y="0"/>
                    <a:pt x="0" y="1854"/>
                    <a:pt x="1186" y="2675"/>
                  </a:cubicBezTo>
                  <a:cubicBezTo>
                    <a:pt x="1429" y="2827"/>
                    <a:pt x="1702" y="2918"/>
                    <a:pt x="2006" y="2918"/>
                  </a:cubicBezTo>
                  <a:cubicBezTo>
                    <a:pt x="2189" y="2918"/>
                    <a:pt x="2371" y="2888"/>
                    <a:pt x="2553" y="2797"/>
                  </a:cubicBezTo>
                  <a:cubicBezTo>
                    <a:pt x="2918" y="2645"/>
                    <a:pt x="3192" y="2371"/>
                    <a:pt x="3313" y="2037"/>
                  </a:cubicBezTo>
                  <a:cubicBezTo>
                    <a:pt x="3465" y="1672"/>
                    <a:pt x="3465" y="1277"/>
                    <a:pt x="3313" y="912"/>
                  </a:cubicBezTo>
                  <a:lnTo>
                    <a:pt x="3313" y="882"/>
                  </a:lnTo>
                  <a:cubicBezTo>
                    <a:pt x="3192" y="547"/>
                    <a:pt x="2918" y="274"/>
                    <a:pt x="2553" y="122"/>
                  </a:cubicBezTo>
                  <a:cubicBezTo>
                    <a:pt x="2401" y="31"/>
                    <a:pt x="2189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5" name="Google Shape;6195;p35"/>
            <p:cNvSpPr/>
            <p:nvPr/>
          </p:nvSpPr>
          <p:spPr>
            <a:xfrm>
              <a:off x="6256450" y="2364300"/>
              <a:ext cx="85150" cy="72425"/>
            </a:xfrm>
            <a:custGeom>
              <a:avLst/>
              <a:gdLst/>
              <a:ahLst/>
              <a:cxnLst/>
              <a:rect l="l" t="t" r="r" b="b"/>
              <a:pathLst>
                <a:path w="3406" h="2897" extrusionOk="0">
                  <a:moveTo>
                    <a:pt x="1946" y="1"/>
                  </a:moveTo>
                  <a:cubicBezTo>
                    <a:pt x="1" y="1"/>
                    <a:pt x="1" y="2888"/>
                    <a:pt x="1946" y="2888"/>
                  </a:cubicBezTo>
                  <a:cubicBezTo>
                    <a:pt x="1980" y="2894"/>
                    <a:pt x="2013" y="2896"/>
                    <a:pt x="2047" y="2896"/>
                  </a:cubicBezTo>
                  <a:cubicBezTo>
                    <a:pt x="2196" y="2896"/>
                    <a:pt x="2345" y="2847"/>
                    <a:pt x="2493" y="2797"/>
                  </a:cubicBezTo>
                  <a:cubicBezTo>
                    <a:pt x="2858" y="2645"/>
                    <a:pt x="3132" y="2372"/>
                    <a:pt x="3253" y="2037"/>
                  </a:cubicBezTo>
                  <a:cubicBezTo>
                    <a:pt x="3405" y="1673"/>
                    <a:pt x="3405" y="1247"/>
                    <a:pt x="3253" y="882"/>
                  </a:cubicBezTo>
                  <a:cubicBezTo>
                    <a:pt x="3132" y="518"/>
                    <a:pt x="2858" y="244"/>
                    <a:pt x="2493" y="122"/>
                  </a:cubicBezTo>
                  <a:cubicBezTo>
                    <a:pt x="2311" y="31"/>
                    <a:pt x="2129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6" name="Google Shape;6196;p35"/>
            <p:cNvSpPr/>
            <p:nvPr/>
          </p:nvSpPr>
          <p:spPr>
            <a:xfrm>
              <a:off x="6256450" y="1860500"/>
              <a:ext cx="85150" cy="72975"/>
            </a:xfrm>
            <a:custGeom>
              <a:avLst/>
              <a:gdLst/>
              <a:ahLst/>
              <a:cxnLst/>
              <a:rect l="l" t="t" r="r" b="b"/>
              <a:pathLst>
                <a:path w="3406" h="2919" extrusionOk="0">
                  <a:moveTo>
                    <a:pt x="1946" y="1"/>
                  </a:moveTo>
                  <a:cubicBezTo>
                    <a:pt x="1" y="1"/>
                    <a:pt x="1" y="2918"/>
                    <a:pt x="1946" y="2918"/>
                  </a:cubicBezTo>
                  <a:cubicBezTo>
                    <a:pt x="2129" y="2918"/>
                    <a:pt x="2311" y="2888"/>
                    <a:pt x="2493" y="2797"/>
                  </a:cubicBezTo>
                  <a:cubicBezTo>
                    <a:pt x="2858" y="2675"/>
                    <a:pt x="3132" y="2402"/>
                    <a:pt x="3253" y="2037"/>
                  </a:cubicBezTo>
                  <a:cubicBezTo>
                    <a:pt x="3405" y="1672"/>
                    <a:pt x="3405" y="1277"/>
                    <a:pt x="3253" y="912"/>
                  </a:cubicBezTo>
                  <a:lnTo>
                    <a:pt x="3253" y="882"/>
                  </a:lnTo>
                  <a:cubicBezTo>
                    <a:pt x="3132" y="548"/>
                    <a:pt x="2858" y="274"/>
                    <a:pt x="2493" y="122"/>
                  </a:cubicBezTo>
                  <a:cubicBezTo>
                    <a:pt x="2311" y="61"/>
                    <a:pt x="2129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7" name="Google Shape;6197;p35"/>
            <p:cNvSpPr/>
            <p:nvPr/>
          </p:nvSpPr>
          <p:spPr>
            <a:xfrm>
              <a:off x="6256450" y="1357450"/>
              <a:ext cx="85150" cy="72975"/>
            </a:xfrm>
            <a:custGeom>
              <a:avLst/>
              <a:gdLst/>
              <a:ahLst/>
              <a:cxnLst/>
              <a:rect l="l" t="t" r="r" b="b"/>
              <a:pathLst>
                <a:path w="3406" h="2919" extrusionOk="0">
                  <a:moveTo>
                    <a:pt x="1946" y="1"/>
                  </a:moveTo>
                  <a:cubicBezTo>
                    <a:pt x="1" y="1"/>
                    <a:pt x="1" y="2919"/>
                    <a:pt x="1946" y="2919"/>
                  </a:cubicBezTo>
                  <a:cubicBezTo>
                    <a:pt x="2129" y="2919"/>
                    <a:pt x="2311" y="2858"/>
                    <a:pt x="2493" y="2797"/>
                  </a:cubicBezTo>
                  <a:cubicBezTo>
                    <a:pt x="2858" y="2645"/>
                    <a:pt x="3132" y="2371"/>
                    <a:pt x="3253" y="2037"/>
                  </a:cubicBezTo>
                  <a:cubicBezTo>
                    <a:pt x="3405" y="1672"/>
                    <a:pt x="3405" y="1247"/>
                    <a:pt x="3253" y="913"/>
                  </a:cubicBezTo>
                  <a:lnTo>
                    <a:pt x="3253" y="882"/>
                  </a:lnTo>
                  <a:cubicBezTo>
                    <a:pt x="3132" y="548"/>
                    <a:pt x="2858" y="274"/>
                    <a:pt x="2493" y="122"/>
                  </a:cubicBezTo>
                  <a:cubicBezTo>
                    <a:pt x="2311" y="31"/>
                    <a:pt x="2129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8" name="Google Shape;6198;p35"/>
            <p:cNvSpPr/>
            <p:nvPr/>
          </p:nvSpPr>
          <p:spPr>
            <a:xfrm>
              <a:off x="6254950" y="1525400"/>
              <a:ext cx="86650" cy="72975"/>
            </a:xfrm>
            <a:custGeom>
              <a:avLst/>
              <a:gdLst/>
              <a:ahLst/>
              <a:cxnLst/>
              <a:rect l="l" t="t" r="r" b="b"/>
              <a:pathLst>
                <a:path w="3466" h="2919" extrusionOk="0">
                  <a:moveTo>
                    <a:pt x="2006" y="0"/>
                  </a:moveTo>
                  <a:cubicBezTo>
                    <a:pt x="1702" y="0"/>
                    <a:pt x="1429" y="91"/>
                    <a:pt x="1186" y="243"/>
                  </a:cubicBezTo>
                  <a:cubicBezTo>
                    <a:pt x="0" y="1034"/>
                    <a:pt x="578" y="2888"/>
                    <a:pt x="2006" y="2918"/>
                  </a:cubicBezTo>
                  <a:cubicBezTo>
                    <a:pt x="2189" y="2918"/>
                    <a:pt x="2371" y="2857"/>
                    <a:pt x="2553" y="2796"/>
                  </a:cubicBezTo>
                  <a:cubicBezTo>
                    <a:pt x="2918" y="2644"/>
                    <a:pt x="3192" y="2371"/>
                    <a:pt x="3313" y="2037"/>
                  </a:cubicBezTo>
                  <a:cubicBezTo>
                    <a:pt x="3465" y="1672"/>
                    <a:pt x="3465" y="1246"/>
                    <a:pt x="3313" y="882"/>
                  </a:cubicBezTo>
                  <a:cubicBezTo>
                    <a:pt x="3192" y="517"/>
                    <a:pt x="2918" y="243"/>
                    <a:pt x="2553" y="122"/>
                  </a:cubicBezTo>
                  <a:cubicBezTo>
                    <a:pt x="2371" y="30"/>
                    <a:pt x="2189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9" name="Google Shape;6199;p35"/>
            <p:cNvSpPr/>
            <p:nvPr/>
          </p:nvSpPr>
          <p:spPr>
            <a:xfrm>
              <a:off x="6262550" y="1189525"/>
              <a:ext cx="78275" cy="72975"/>
            </a:xfrm>
            <a:custGeom>
              <a:avLst/>
              <a:gdLst/>
              <a:ahLst/>
              <a:cxnLst/>
              <a:rect l="l" t="t" r="r" b="b"/>
              <a:pathLst>
                <a:path w="3131" h="2919" extrusionOk="0">
                  <a:moveTo>
                    <a:pt x="1672" y="0"/>
                  </a:moveTo>
                  <a:cubicBezTo>
                    <a:pt x="1398" y="0"/>
                    <a:pt x="1094" y="91"/>
                    <a:pt x="882" y="243"/>
                  </a:cubicBezTo>
                  <a:cubicBezTo>
                    <a:pt x="0" y="821"/>
                    <a:pt x="0" y="2067"/>
                    <a:pt x="882" y="2645"/>
                  </a:cubicBezTo>
                  <a:cubicBezTo>
                    <a:pt x="1094" y="2827"/>
                    <a:pt x="1398" y="2918"/>
                    <a:pt x="1672" y="2918"/>
                  </a:cubicBezTo>
                  <a:cubicBezTo>
                    <a:pt x="2249" y="2918"/>
                    <a:pt x="2797" y="2553"/>
                    <a:pt x="3009" y="2037"/>
                  </a:cubicBezTo>
                  <a:cubicBezTo>
                    <a:pt x="3100" y="1854"/>
                    <a:pt x="3131" y="1642"/>
                    <a:pt x="3131" y="1459"/>
                  </a:cubicBezTo>
                  <a:cubicBezTo>
                    <a:pt x="3131" y="1246"/>
                    <a:pt x="3100" y="1064"/>
                    <a:pt x="3009" y="882"/>
                  </a:cubicBezTo>
                  <a:cubicBezTo>
                    <a:pt x="2797" y="335"/>
                    <a:pt x="2280" y="0"/>
                    <a:pt x="167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0" name="Google Shape;6200;p35"/>
            <p:cNvSpPr/>
            <p:nvPr/>
          </p:nvSpPr>
          <p:spPr>
            <a:xfrm>
              <a:off x="6254950" y="1693325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2006" y="0"/>
                  </a:moveTo>
                  <a:cubicBezTo>
                    <a:pt x="578" y="0"/>
                    <a:pt x="0" y="1855"/>
                    <a:pt x="1186" y="2645"/>
                  </a:cubicBezTo>
                  <a:cubicBezTo>
                    <a:pt x="1429" y="2827"/>
                    <a:pt x="1702" y="2888"/>
                    <a:pt x="2006" y="2888"/>
                  </a:cubicBezTo>
                  <a:cubicBezTo>
                    <a:pt x="2584" y="2888"/>
                    <a:pt x="3101" y="2554"/>
                    <a:pt x="3344" y="2007"/>
                  </a:cubicBezTo>
                  <a:cubicBezTo>
                    <a:pt x="3404" y="1824"/>
                    <a:pt x="3465" y="1642"/>
                    <a:pt x="3465" y="1429"/>
                  </a:cubicBezTo>
                  <a:cubicBezTo>
                    <a:pt x="3465" y="1247"/>
                    <a:pt x="3404" y="1034"/>
                    <a:pt x="3313" y="882"/>
                  </a:cubicBezTo>
                  <a:cubicBezTo>
                    <a:pt x="3192" y="517"/>
                    <a:pt x="2918" y="244"/>
                    <a:pt x="2553" y="122"/>
                  </a:cubicBezTo>
                  <a:cubicBezTo>
                    <a:pt x="2401" y="31"/>
                    <a:pt x="2189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1" name="Google Shape;6201;p35"/>
            <p:cNvSpPr/>
            <p:nvPr/>
          </p:nvSpPr>
          <p:spPr>
            <a:xfrm>
              <a:off x="6771675" y="144275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59" y="1"/>
                  </a:moveTo>
                  <a:cubicBezTo>
                    <a:pt x="753" y="1"/>
                    <a:pt x="46" y="464"/>
                    <a:pt x="0" y="1391"/>
                  </a:cubicBezTo>
                  <a:cubicBezTo>
                    <a:pt x="46" y="2318"/>
                    <a:pt x="753" y="2782"/>
                    <a:pt x="1459" y="2782"/>
                  </a:cubicBezTo>
                  <a:cubicBezTo>
                    <a:pt x="2166" y="2782"/>
                    <a:pt x="2873" y="2318"/>
                    <a:pt x="2918" y="1391"/>
                  </a:cubicBezTo>
                  <a:cubicBezTo>
                    <a:pt x="2873" y="464"/>
                    <a:pt x="2166" y="1"/>
                    <a:pt x="1459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2" name="Google Shape;6202;p35"/>
            <p:cNvSpPr/>
            <p:nvPr/>
          </p:nvSpPr>
          <p:spPr>
            <a:xfrm>
              <a:off x="6759500" y="602125"/>
              <a:ext cx="85150" cy="72875"/>
            </a:xfrm>
            <a:custGeom>
              <a:avLst/>
              <a:gdLst/>
              <a:ahLst/>
              <a:cxnLst/>
              <a:rect l="l" t="t" r="r" b="b"/>
              <a:pathLst>
                <a:path w="3406" h="2915" extrusionOk="0">
                  <a:moveTo>
                    <a:pt x="1946" y="0"/>
                  </a:moveTo>
                  <a:cubicBezTo>
                    <a:pt x="639" y="0"/>
                    <a:pt x="1" y="1551"/>
                    <a:pt x="913" y="2493"/>
                  </a:cubicBezTo>
                  <a:cubicBezTo>
                    <a:pt x="1205" y="2785"/>
                    <a:pt x="1565" y="2915"/>
                    <a:pt x="1920" y="2915"/>
                  </a:cubicBezTo>
                  <a:cubicBezTo>
                    <a:pt x="2674" y="2915"/>
                    <a:pt x="3405" y="2328"/>
                    <a:pt x="3405" y="1459"/>
                  </a:cubicBezTo>
                  <a:cubicBezTo>
                    <a:pt x="3405" y="639"/>
                    <a:pt x="2737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3" name="Google Shape;6203;p35"/>
            <p:cNvSpPr/>
            <p:nvPr/>
          </p:nvSpPr>
          <p:spPr>
            <a:xfrm>
              <a:off x="6591575" y="2867350"/>
              <a:ext cx="97300" cy="72225"/>
            </a:xfrm>
            <a:custGeom>
              <a:avLst/>
              <a:gdLst/>
              <a:ahLst/>
              <a:cxnLst/>
              <a:rect l="l" t="t" r="r" b="b"/>
              <a:pathLst>
                <a:path w="3892" h="2889" extrusionOk="0">
                  <a:moveTo>
                    <a:pt x="1946" y="1"/>
                  </a:moveTo>
                  <a:cubicBezTo>
                    <a:pt x="0" y="1"/>
                    <a:pt x="0" y="2888"/>
                    <a:pt x="1946" y="2888"/>
                  </a:cubicBezTo>
                  <a:cubicBezTo>
                    <a:pt x="3891" y="2888"/>
                    <a:pt x="389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4" name="Google Shape;6204;p35"/>
            <p:cNvSpPr/>
            <p:nvPr/>
          </p:nvSpPr>
          <p:spPr>
            <a:xfrm>
              <a:off x="6771675" y="769875"/>
              <a:ext cx="72975" cy="73150"/>
            </a:xfrm>
            <a:custGeom>
              <a:avLst/>
              <a:gdLst/>
              <a:ahLst/>
              <a:cxnLst/>
              <a:rect l="l" t="t" r="r" b="b"/>
              <a:pathLst>
                <a:path w="2919" h="2926" extrusionOk="0">
                  <a:moveTo>
                    <a:pt x="1448" y="0"/>
                  </a:moveTo>
                  <a:cubicBezTo>
                    <a:pt x="905" y="0"/>
                    <a:pt x="365" y="297"/>
                    <a:pt x="122" y="889"/>
                  </a:cubicBezTo>
                  <a:cubicBezTo>
                    <a:pt x="31" y="1072"/>
                    <a:pt x="0" y="1254"/>
                    <a:pt x="0" y="1467"/>
                  </a:cubicBezTo>
                  <a:cubicBezTo>
                    <a:pt x="0" y="1558"/>
                    <a:pt x="0" y="1649"/>
                    <a:pt x="31" y="1740"/>
                  </a:cubicBezTo>
                  <a:cubicBezTo>
                    <a:pt x="183" y="2531"/>
                    <a:pt x="813" y="2926"/>
                    <a:pt x="1448" y="2926"/>
                  </a:cubicBezTo>
                  <a:cubicBezTo>
                    <a:pt x="2082" y="2926"/>
                    <a:pt x="2721" y="2531"/>
                    <a:pt x="2888" y="1740"/>
                  </a:cubicBezTo>
                  <a:cubicBezTo>
                    <a:pt x="2888" y="1649"/>
                    <a:pt x="2918" y="1558"/>
                    <a:pt x="2918" y="1467"/>
                  </a:cubicBezTo>
                  <a:cubicBezTo>
                    <a:pt x="2918" y="1254"/>
                    <a:pt x="2857" y="1072"/>
                    <a:pt x="2797" y="889"/>
                  </a:cubicBezTo>
                  <a:cubicBezTo>
                    <a:pt x="2538" y="297"/>
                    <a:pt x="1991" y="0"/>
                    <a:pt x="1448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5" name="Google Shape;6205;p35"/>
            <p:cNvSpPr/>
            <p:nvPr/>
          </p:nvSpPr>
          <p:spPr>
            <a:xfrm>
              <a:off x="6759500" y="937975"/>
              <a:ext cx="85150" cy="72325"/>
            </a:xfrm>
            <a:custGeom>
              <a:avLst/>
              <a:gdLst/>
              <a:ahLst/>
              <a:cxnLst/>
              <a:rect l="l" t="t" r="r" b="b"/>
              <a:pathLst>
                <a:path w="3406" h="2893" extrusionOk="0">
                  <a:moveTo>
                    <a:pt x="1998" y="0"/>
                  </a:moveTo>
                  <a:cubicBezTo>
                    <a:pt x="1981" y="0"/>
                    <a:pt x="1964" y="1"/>
                    <a:pt x="1946" y="1"/>
                  </a:cubicBezTo>
                  <a:cubicBezTo>
                    <a:pt x="639" y="1"/>
                    <a:pt x="1" y="1551"/>
                    <a:pt x="913" y="2463"/>
                  </a:cubicBezTo>
                  <a:cubicBezTo>
                    <a:pt x="1209" y="2760"/>
                    <a:pt x="1577" y="2892"/>
                    <a:pt x="1937" y="2892"/>
                  </a:cubicBezTo>
                  <a:cubicBezTo>
                    <a:pt x="2686" y="2892"/>
                    <a:pt x="3405" y="2322"/>
                    <a:pt x="3405" y="1460"/>
                  </a:cubicBezTo>
                  <a:cubicBezTo>
                    <a:pt x="3405" y="658"/>
                    <a:pt x="2766" y="0"/>
                    <a:pt x="1998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6" name="Google Shape;6206;p35"/>
            <p:cNvSpPr/>
            <p:nvPr/>
          </p:nvSpPr>
          <p:spPr>
            <a:xfrm>
              <a:off x="6759500" y="1105175"/>
              <a:ext cx="85150" cy="73025"/>
            </a:xfrm>
            <a:custGeom>
              <a:avLst/>
              <a:gdLst/>
              <a:ahLst/>
              <a:cxnLst/>
              <a:rect l="l" t="t" r="r" b="b"/>
              <a:pathLst>
                <a:path w="3406" h="2921" extrusionOk="0">
                  <a:moveTo>
                    <a:pt x="1946" y="0"/>
                  </a:moveTo>
                  <a:cubicBezTo>
                    <a:pt x="639" y="0"/>
                    <a:pt x="1" y="1581"/>
                    <a:pt x="913" y="2493"/>
                  </a:cubicBezTo>
                  <a:cubicBezTo>
                    <a:pt x="1208" y="2788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59"/>
                  </a:cubicBezTo>
                  <a:cubicBezTo>
                    <a:pt x="3405" y="669"/>
                    <a:pt x="2737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7" name="Google Shape;6207;p35"/>
            <p:cNvSpPr/>
            <p:nvPr/>
          </p:nvSpPr>
          <p:spPr>
            <a:xfrm>
              <a:off x="6591575" y="2363550"/>
              <a:ext cx="97300" cy="72975"/>
            </a:xfrm>
            <a:custGeom>
              <a:avLst/>
              <a:gdLst/>
              <a:ahLst/>
              <a:cxnLst/>
              <a:rect l="l" t="t" r="r" b="b"/>
              <a:pathLst>
                <a:path w="3892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91" y="2918"/>
                    <a:pt x="3891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8" name="Google Shape;6208;p35"/>
            <p:cNvSpPr/>
            <p:nvPr/>
          </p:nvSpPr>
          <p:spPr>
            <a:xfrm>
              <a:off x="6590825" y="2531475"/>
              <a:ext cx="95750" cy="72975"/>
            </a:xfrm>
            <a:custGeom>
              <a:avLst/>
              <a:gdLst/>
              <a:ahLst/>
              <a:cxnLst/>
              <a:rect l="l" t="t" r="r" b="b"/>
              <a:pathLst>
                <a:path w="3830" h="2919" extrusionOk="0">
                  <a:moveTo>
                    <a:pt x="1976" y="1"/>
                  </a:moveTo>
                  <a:lnTo>
                    <a:pt x="1976" y="31"/>
                  </a:lnTo>
                  <a:cubicBezTo>
                    <a:pt x="1937" y="27"/>
                    <a:pt x="1899" y="25"/>
                    <a:pt x="1861" y="25"/>
                  </a:cubicBezTo>
                  <a:cubicBezTo>
                    <a:pt x="1603" y="25"/>
                    <a:pt x="1367" y="115"/>
                    <a:pt x="1155" y="274"/>
                  </a:cubicBezTo>
                  <a:cubicBezTo>
                    <a:pt x="0" y="1065"/>
                    <a:pt x="547" y="2919"/>
                    <a:pt x="1976" y="2919"/>
                  </a:cubicBezTo>
                  <a:cubicBezTo>
                    <a:pt x="3830" y="2828"/>
                    <a:pt x="3830" y="92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9" name="Google Shape;6209;p35"/>
            <p:cNvSpPr/>
            <p:nvPr/>
          </p:nvSpPr>
          <p:spPr>
            <a:xfrm>
              <a:off x="6591575" y="2699425"/>
              <a:ext cx="97300" cy="72975"/>
            </a:xfrm>
            <a:custGeom>
              <a:avLst/>
              <a:gdLst/>
              <a:ahLst/>
              <a:cxnLst/>
              <a:rect l="l" t="t" r="r" b="b"/>
              <a:pathLst>
                <a:path w="3892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91" y="2918"/>
                    <a:pt x="3891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0" name="Google Shape;6210;p35"/>
            <p:cNvSpPr/>
            <p:nvPr/>
          </p:nvSpPr>
          <p:spPr>
            <a:xfrm>
              <a:off x="6598425" y="3035300"/>
              <a:ext cx="88150" cy="72975"/>
            </a:xfrm>
            <a:custGeom>
              <a:avLst/>
              <a:gdLst/>
              <a:ahLst/>
              <a:cxnLst/>
              <a:rect l="l" t="t" r="r" b="b"/>
              <a:pathLst>
                <a:path w="3526" h="2919" extrusionOk="0">
                  <a:moveTo>
                    <a:pt x="1672" y="0"/>
                  </a:moveTo>
                  <a:cubicBezTo>
                    <a:pt x="1368" y="0"/>
                    <a:pt x="1094" y="91"/>
                    <a:pt x="851" y="243"/>
                  </a:cubicBezTo>
                  <a:cubicBezTo>
                    <a:pt x="0" y="821"/>
                    <a:pt x="0" y="2097"/>
                    <a:pt x="851" y="2675"/>
                  </a:cubicBezTo>
                  <a:cubicBezTo>
                    <a:pt x="1094" y="2827"/>
                    <a:pt x="1368" y="2918"/>
                    <a:pt x="1672" y="2918"/>
                  </a:cubicBezTo>
                  <a:cubicBezTo>
                    <a:pt x="3526" y="2827"/>
                    <a:pt x="3526" y="91"/>
                    <a:pt x="167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1" name="Google Shape;6211;p35"/>
            <p:cNvSpPr/>
            <p:nvPr/>
          </p:nvSpPr>
          <p:spPr>
            <a:xfrm>
              <a:off x="6759500" y="1944100"/>
              <a:ext cx="85150" cy="73025"/>
            </a:xfrm>
            <a:custGeom>
              <a:avLst/>
              <a:gdLst/>
              <a:ahLst/>
              <a:cxnLst/>
              <a:rect l="l" t="t" r="r" b="b"/>
              <a:pathLst>
                <a:path w="3406" h="2921" extrusionOk="0">
                  <a:moveTo>
                    <a:pt x="1946" y="0"/>
                  </a:moveTo>
                  <a:cubicBezTo>
                    <a:pt x="639" y="0"/>
                    <a:pt x="1" y="1581"/>
                    <a:pt x="913" y="2492"/>
                  </a:cubicBezTo>
                  <a:cubicBezTo>
                    <a:pt x="1208" y="2788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59"/>
                  </a:cubicBezTo>
                  <a:cubicBezTo>
                    <a:pt x="3405" y="669"/>
                    <a:pt x="2737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2" name="Google Shape;6212;p35"/>
            <p:cNvSpPr/>
            <p:nvPr/>
          </p:nvSpPr>
          <p:spPr>
            <a:xfrm>
              <a:off x="6771675" y="244960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59" y="1"/>
                  </a:moveTo>
                  <a:cubicBezTo>
                    <a:pt x="753" y="1"/>
                    <a:pt x="46" y="464"/>
                    <a:pt x="0" y="1391"/>
                  </a:cubicBezTo>
                  <a:cubicBezTo>
                    <a:pt x="46" y="2318"/>
                    <a:pt x="753" y="2782"/>
                    <a:pt x="1459" y="2782"/>
                  </a:cubicBezTo>
                  <a:cubicBezTo>
                    <a:pt x="2166" y="2782"/>
                    <a:pt x="2873" y="2318"/>
                    <a:pt x="2918" y="1391"/>
                  </a:cubicBezTo>
                  <a:cubicBezTo>
                    <a:pt x="2873" y="464"/>
                    <a:pt x="2166" y="1"/>
                    <a:pt x="1459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3" name="Google Shape;6213;p35"/>
            <p:cNvSpPr/>
            <p:nvPr/>
          </p:nvSpPr>
          <p:spPr>
            <a:xfrm>
              <a:off x="6758000" y="2112025"/>
              <a:ext cx="86650" cy="72950"/>
            </a:xfrm>
            <a:custGeom>
              <a:avLst/>
              <a:gdLst/>
              <a:ahLst/>
              <a:cxnLst/>
              <a:rect l="l" t="t" r="r" b="b"/>
              <a:pathLst>
                <a:path w="3466" h="2918" extrusionOk="0">
                  <a:moveTo>
                    <a:pt x="2006" y="0"/>
                  </a:moveTo>
                  <a:cubicBezTo>
                    <a:pt x="578" y="0"/>
                    <a:pt x="0" y="1855"/>
                    <a:pt x="1186" y="2675"/>
                  </a:cubicBezTo>
                  <a:cubicBezTo>
                    <a:pt x="1440" y="2842"/>
                    <a:pt x="1716" y="2917"/>
                    <a:pt x="1987" y="2917"/>
                  </a:cubicBezTo>
                  <a:cubicBezTo>
                    <a:pt x="2752" y="2917"/>
                    <a:pt x="3465" y="2313"/>
                    <a:pt x="3465" y="1459"/>
                  </a:cubicBezTo>
                  <a:cubicBezTo>
                    <a:pt x="3465" y="639"/>
                    <a:pt x="2797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4" name="Google Shape;6214;p35"/>
            <p:cNvSpPr/>
            <p:nvPr/>
          </p:nvSpPr>
          <p:spPr>
            <a:xfrm>
              <a:off x="6759500" y="2279950"/>
              <a:ext cx="85150" cy="72900"/>
            </a:xfrm>
            <a:custGeom>
              <a:avLst/>
              <a:gdLst/>
              <a:ahLst/>
              <a:cxnLst/>
              <a:rect l="l" t="t" r="r" b="b"/>
              <a:pathLst>
                <a:path w="3406" h="2916" extrusionOk="0">
                  <a:moveTo>
                    <a:pt x="1946" y="1"/>
                  </a:moveTo>
                  <a:cubicBezTo>
                    <a:pt x="639" y="1"/>
                    <a:pt x="1" y="1551"/>
                    <a:pt x="913" y="2493"/>
                  </a:cubicBezTo>
                  <a:cubicBezTo>
                    <a:pt x="1205" y="2785"/>
                    <a:pt x="1565" y="2915"/>
                    <a:pt x="1920" y="2915"/>
                  </a:cubicBezTo>
                  <a:cubicBezTo>
                    <a:pt x="2674" y="2915"/>
                    <a:pt x="3405" y="2328"/>
                    <a:pt x="3405" y="1460"/>
                  </a:cubicBezTo>
                  <a:cubicBezTo>
                    <a:pt x="3405" y="639"/>
                    <a:pt x="2737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5" name="Google Shape;6215;p35"/>
            <p:cNvSpPr/>
            <p:nvPr/>
          </p:nvSpPr>
          <p:spPr>
            <a:xfrm>
              <a:off x="6758750" y="2615075"/>
              <a:ext cx="85900" cy="73375"/>
            </a:xfrm>
            <a:custGeom>
              <a:avLst/>
              <a:gdLst/>
              <a:ahLst/>
              <a:cxnLst/>
              <a:rect l="l" t="t" r="r" b="b"/>
              <a:pathLst>
                <a:path w="3436" h="2935" extrusionOk="0">
                  <a:moveTo>
                    <a:pt x="1976" y="0"/>
                  </a:moveTo>
                  <a:cubicBezTo>
                    <a:pt x="669" y="0"/>
                    <a:pt x="1" y="1581"/>
                    <a:pt x="943" y="2493"/>
                  </a:cubicBezTo>
                  <a:cubicBezTo>
                    <a:pt x="1238" y="2798"/>
                    <a:pt x="1604" y="2934"/>
                    <a:pt x="1964" y="2934"/>
                  </a:cubicBezTo>
                  <a:cubicBezTo>
                    <a:pt x="2713" y="2934"/>
                    <a:pt x="3435" y="2343"/>
                    <a:pt x="3435" y="1459"/>
                  </a:cubicBezTo>
                  <a:cubicBezTo>
                    <a:pt x="3435" y="669"/>
                    <a:pt x="2767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6" name="Google Shape;6216;p35"/>
            <p:cNvSpPr/>
            <p:nvPr/>
          </p:nvSpPr>
          <p:spPr>
            <a:xfrm>
              <a:off x="6759500" y="1273100"/>
              <a:ext cx="85150" cy="73050"/>
            </a:xfrm>
            <a:custGeom>
              <a:avLst/>
              <a:gdLst/>
              <a:ahLst/>
              <a:cxnLst/>
              <a:rect l="l" t="t" r="r" b="b"/>
              <a:pathLst>
                <a:path w="3406" h="2922" extrusionOk="0">
                  <a:moveTo>
                    <a:pt x="1946" y="1"/>
                  </a:moveTo>
                  <a:cubicBezTo>
                    <a:pt x="639" y="1"/>
                    <a:pt x="1" y="1581"/>
                    <a:pt x="913" y="2493"/>
                  </a:cubicBezTo>
                  <a:cubicBezTo>
                    <a:pt x="1208" y="2789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60"/>
                  </a:cubicBezTo>
                  <a:cubicBezTo>
                    <a:pt x="3405" y="669"/>
                    <a:pt x="2737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7" name="Google Shape;6217;p35"/>
            <p:cNvSpPr/>
            <p:nvPr/>
          </p:nvSpPr>
          <p:spPr>
            <a:xfrm>
              <a:off x="6759500" y="2783000"/>
              <a:ext cx="85150" cy="73050"/>
            </a:xfrm>
            <a:custGeom>
              <a:avLst/>
              <a:gdLst/>
              <a:ahLst/>
              <a:cxnLst/>
              <a:rect l="l" t="t" r="r" b="b"/>
              <a:pathLst>
                <a:path w="3406" h="2922" extrusionOk="0">
                  <a:moveTo>
                    <a:pt x="1946" y="1"/>
                  </a:moveTo>
                  <a:cubicBezTo>
                    <a:pt x="639" y="1"/>
                    <a:pt x="1" y="1581"/>
                    <a:pt x="913" y="2493"/>
                  </a:cubicBezTo>
                  <a:cubicBezTo>
                    <a:pt x="1208" y="2789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60"/>
                  </a:cubicBezTo>
                  <a:cubicBezTo>
                    <a:pt x="3405" y="669"/>
                    <a:pt x="2737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8" name="Google Shape;6218;p35"/>
            <p:cNvSpPr/>
            <p:nvPr/>
          </p:nvSpPr>
          <p:spPr>
            <a:xfrm>
              <a:off x="6758750" y="1608975"/>
              <a:ext cx="85900" cy="72875"/>
            </a:xfrm>
            <a:custGeom>
              <a:avLst/>
              <a:gdLst/>
              <a:ahLst/>
              <a:cxnLst/>
              <a:rect l="l" t="t" r="r" b="b"/>
              <a:pathLst>
                <a:path w="3436" h="2915" extrusionOk="0">
                  <a:moveTo>
                    <a:pt x="1976" y="1"/>
                  </a:moveTo>
                  <a:cubicBezTo>
                    <a:pt x="669" y="1"/>
                    <a:pt x="1" y="1551"/>
                    <a:pt x="943" y="2493"/>
                  </a:cubicBezTo>
                  <a:cubicBezTo>
                    <a:pt x="1235" y="2785"/>
                    <a:pt x="1595" y="2915"/>
                    <a:pt x="1950" y="2915"/>
                  </a:cubicBezTo>
                  <a:cubicBezTo>
                    <a:pt x="2704" y="2915"/>
                    <a:pt x="3435" y="2328"/>
                    <a:pt x="3435" y="1460"/>
                  </a:cubicBezTo>
                  <a:cubicBezTo>
                    <a:pt x="3435" y="639"/>
                    <a:pt x="2767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9" name="Google Shape;6219;p35"/>
            <p:cNvSpPr/>
            <p:nvPr/>
          </p:nvSpPr>
          <p:spPr>
            <a:xfrm>
              <a:off x="6590050" y="2195600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2007" y="1"/>
                  </a:moveTo>
                  <a:cubicBezTo>
                    <a:pt x="578" y="1"/>
                    <a:pt x="1" y="1855"/>
                    <a:pt x="1186" y="2676"/>
                  </a:cubicBezTo>
                  <a:cubicBezTo>
                    <a:pt x="1429" y="2828"/>
                    <a:pt x="1703" y="2919"/>
                    <a:pt x="2007" y="2919"/>
                  </a:cubicBezTo>
                  <a:cubicBezTo>
                    <a:pt x="3861" y="2828"/>
                    <a:pt x="3861" y="92"/>
                    <a:pt x="200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0" name="Google Shape;6220;p35"/>
            <p:cNvSpPr/>
            <p:nvPr/>
          </p:nvSpPr>
          <p:spPr>
            <a:xfrm>
              <a:off x="6759500" y="1776150"/>
              <a:ext cx="85150" cy="73050"/>
            </a:xfrm>
            <a:custGeom>
              <a:avLst/>
              <a:gdLst/>
              <a:ahLst/>
              <a:cxnLst/>
              <a:rect l="l" t="t" r="r" b="b"/>
              <a:pathLst>
                <a:path w="3406" h="2922" extrusionOk="0">
                  <a:moveTo>
                    <a:pt x="1946" y="1"/>
                  </a:moveTo>
                  <a:cubicBezTo>
                    <a:pt x="639" y="31"/>
                    <a:pt x="1" y="1581"/>
                    <a:pt x="913" y="2493"/>
                  </a:cubicBezTo>
                  <a:cubicBezTo>
                    <a:pt x="1208" y="2788"/>
                    <a:pt x="1574" y="2921"/>
                    <a:pt x="1933" y="2921"/>
                  </a:cubicBezTo>
                  <a:cubicBezTo>
                    <a:pt x="2683" y="2921"/>
                    <a:pt x="3405" y="2343"/>
                    <a:pt x="3405" y="1460"/>
                  </a:cubicBezTo>
                  <a:cubicBezTo>
                    <a:pt x="3405" y="669"/>
                    <a:pt x="2737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1" name="Google Shape;6221;p35"/>
            <p:cNvSpPr/>
            <p:nvPr/>
          </p:nvSpPr>
          <p:spPr>
            <a:xfrm>
              <a:off x="6423650" y="602125"/>
              <a:ext cx="85125" cy="72875"/>
            </a:xfrm>
            <a:custGeom>
              <a:avLst/>
              <a:gdLst/>
              <a:ahLst/>
              <a:cxnLst/>
              <a:rect l="l" t="t" r="r" b="b"/>
              <a:pathLst>
                <a:path w="3405" h="2915" extrusionOk="0">
                  <a:moveTo>
                    <a:pt x="1945" y="0"/>
                  </a:moveTo>
                  <a:cubicBezTo>
                    <a:pt x="638" y="0"/>
                    <a:pt x="0" y="1551"/>
                    <a:pt x="912" y="2493"/>
                  </a:cubicBezTo>
                  <a:cubicBezTo>
                    <a:pt x="1204" y="2785"/>
                    <a:pt x="1564" y="2915"/>
                    <a:pt x="1919" y="2915"/>
                  </a:cubicBezTo>
                  <a:cubicBezTo>
                    <a:pt x="2673" y="2915"/>
                    <a:pt x="3404" y="2328"/>
                    <a:pt x="3404" y="1459"/>
                  </a:cubicBezTo>
                  <a:cubicBezTo>
                    <a:pt x="3404" y="639"/>
                    <a:pt x="2766" y="0"/>
                    <a:pt x="194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2" name="Google Shape;6222;p35"/>
            <p:cNvSpPr/>
            <p:nvPr/>
          </p:nvSpPr>
          <p:spPr>
            <a:xfrm>
              <a:off x="6088525" y="937975"/>
              <a:ext cx="84375" cy="72325"/>
            </a:xfrm>
            <a:custGeom>
              <a:avLst/>
              <a:gdLst/>
              <a:ahLst/>
              <a:cxnLst/>
              <a:rect l="l" t="t" r="r" b="b"/>
              <a:pathLst>
                <a:path w="3375" h="2893" extrusionOk="0">
                  <a:moveTo>
                    <a:pt x="1998" y="0"/>
                  </a:moveTo>
                  <a:cubicBezTo>
                    <a:pt x="1980" y="0"/>
                    <a:pt x="1963" y="1"/>
                    <a:pt x="1946" y="1"/>
                  </a:cubicBezTo>
                  <a:cubicBezTo>
                    <a:pt x="639" y="1"/>
                    <a:pt x="1" y="1551"/>
                    <a:pt x="912" y="2463"/>
                  </a:cubicBezTo>
                  <a:cubicBezTo>
                    <a:pt x="1209" y="2760"/>
                    <a:pt x="1573" y="2892"/>
                    <a:pt x="1929" y="2892"/>
                  </a:cubicBezTo>
                  <a:cubicBezTo>
                    <a:pt x="2669" y="2892"/>
                    <a:pt x="3374" y="2322"/>
                    <a:pt x="3374" y="1460"/>
                  </a:cubicBezTo>
                  <a:cubicBezTo>
                    <a:pt x="3374" y="658"/>
                    <a:pt x="2764" y="0"/>
                    <a:pt x="1998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3" name="Google Shape;6223;p35"/>
            <p:cNvSpPr/>
            <p:nvPr/>
          </p:nvSpPr>
          <p:spPr>
            <a:xfrm>
              <a:off x="5952500" y="1191050"/>
              <a:ext cx="52450" cy="71450"/>
            </a:xfrm>
            <a:custGeom>
              <a:avLst/>
              <a:gdLst/>
              <a:ahLst/>
              <a:cxnLst/>
              <a:rect l="l" t="t" r="r" b="b"/>
              <a:pathLst>
                <a:path w="2098" h="2858" extrusionOk="0">
                  <a:moveTo>
                    <a:pt x="973" y="0"/>
                  </a:moveTo>
                  <a:lnTo>
                    <a:pt x="1" y="2705"/>
                  </a:lnTo>
                  <a:cubicBezTo>
                    <a:pt x="213" y="2796"/>
                    <a:pt x="426" y="2857"/>
                    <a:pt x="669" y="2857"/>
                  </a:cubicBezTo>
                  <a:cubicBezTo>
                    <a:pt x="852" y="2857"/>
                    <a:pt x="1034" y="2796"/>
                    <a:pt x="1217" y="2736"/>
                  </a:cubicBezTo>
                  <a:cubicBezTo>
                    <a:pt x="1551" y="2584"/>
                    <a:pt x="1824" y="2310"/>
                    <a:pt x="1976" y="1976"/>
                  </a:cubicBezTo>
                  <a:cubicBezTo>
                    <a:pt x="2068" y="1793"/>
                    <a:pt x="2098" y="1581"/>
                    <a:pt x="2098" y="1398"/>
                  </a:cubicBezTo>
                  <a:cubicBezTo>
                    <a:pt x="2098" y="1185"/>
                    <a:pt x="2068" y="1003"/>
                    <a:pt x="1976" y="821"/>
                  </a:cubicBezTo>
                  <a:cubicBezTo>
                    <a:pt x="1824" y="486"/>
                    <a:pt x="1551" y="213"/>
                    <a:pt x="1217" y="61"/>
                  </a:cubicBezTo>
                  <a:cubicBezTo>
                    <a:pt x="1125" y="30"/>
                    <a:pt x="1034" y="0"/>
                    <a:pt x="97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4" name="Google Shape;6224;p35"/>
            <p:cNvSpPr/>
            <p:nvPr/>
          </p:nvSpPr>
          <p:spPr>
            <a:xfrm>
              <a:off x="6087775" y="127310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2" y="2493"/>
                  </a:cubicBezTo>
                  <a:cubicBezTo>
                    <a:pt x="1238" y="2789"/>
                    <a:pt x="1600" y="2921"/>
                    <a:pt x="1955" y="2921"/>
                  </a:cubicBezTo>
                  <a:cubicBezTo>
                    <a:pt x="2696" y="2921"/>
                    <a:pt x="3404" y="2343"/>
                    <a:pt x="3404" y="1460"/>
                  </a:cubicBezTo>
                  <a:cubicBezTo>
                    <a:pt x="3404" y="66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5" name="Google Shape;6225;p35"/>
            <p:cNvSpPr/>
            <p:nvPr/>
          </p:nvSpPr>
          <p:spPr>
            <a:xfrm>
              <a:off x="6100675" y="1442750"/>
              <a:ext cx="72225" cy="69550"/>
            </a:xfrm>
            <a:custGeom>
              <a:avLst/>
              <a:gdLst/>
              <a:ahLst/>
              <a:cxnLst/>
              <a:rect l="l" t="t" r="r" b="b"/>
              <a:pathLst>
                <a:path w="2889" h="2782" extrusionOk="0">
                  <a:moveTo>
                    <a:pt x="1445" y="1"/>
                  </a:moveTo>
                  <a:cubicBezTo>
                    <a:pt x="746" y="1"/>
                    <a:pt x="46" y="464"/>
                    <a:pt x="1" y="1391"/>
                  </a:cubicBezTo>
                  <a:cubicBezTo>
                    <a:pt x="46" y="2318"/>
                    <a:pt x="746" y="2782"/>
                    <a:pt x="1445" y="2782"/>
                  </a:cubicBezTo>
                  <a:cubicBezTo>
                    <a:pt x="2144" y="2782"/>
                    <a:pt x="2843" y="2318"/>
                    <a:pt x="2888" y="1391"/>
                  </a:cubicBezTo>
                  <a:cubicBezTo>
                    <a:pt x="2843" y="464"/>
                    <a:pt x="2144" y="1"/>
                    <a:pt x="14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6" name="Google Shape;6226;p35"/>
            <p:cNvSpPr/>
            <p:nvPr/>
          </p:nvSpPr>
          <p:spPr>
            <a:xfrm>
              <a:off x="5922875" y="2028425"/>
              <a:ext cx="82850" cy="72975"/>
            </a:xfrm>
            <a:custGeom>
              <a:avLst/>
              <a:gdLst/>
              <a:ahLst/>
              <a:cxnLst/>
              <a:rect l="l" t="t" r="r" b="b"/>
              <a:pathLst>
                <a:path w="3314" h="2919" extrusionOk="0">
                  <a:moveTo>
                    <a:pt x="1854" y="1"/>
                  </a:moveTo>
                  <a:cubicBezTo>
                    <a:pt x="0" y="92"/>
                    <a:pt x="0" y="2828"/>
                    <a:pt x="1854" y="2919"/>
                  </a:cubicBezTo>
                  <a:cubicBezTo>
                    <a:pt x="2067" y="2919"/>
                    <a:pt x="2250" y="2889"/>
                    <a:pt x="2432" y="2797"/>
                  </a:cubicBezTo>
                  <a:cubicBezTo>
                    <a:pt x="2766" y="2645"/>
                    <a:pt x="3040" y="2372"/>
                    <a:pt x="3192" y="2037"/>
                  </a:cubicBezTo>
                  <a:cubicBezTo>
                    <a:pt x="3253" y="1855"/>
                    <a:pt x="3313" y="1673"/>
                    <a:pt x="3313" y="1460"/>
                  </a:cubicBezTo>
                  <a:cubicBezTo>
                    <a:pt x="3313" y="1278"/>
                    <a:pt x="3253" y="1065"/>
                    <a:pt x="3192" y="882"/>
                  </a:cubicBezTo>
                  <a:cubicBezTo>
                    <a:pt x="3040" y="548"/>
                    <a:pt x="2766" y="274"/>
                    <a:pt x="2432" y="123"/>
                  </a:cubicBezTo>
                  <a:cubicBezTo>
                    <a:pt x="2250" y="31"/>
                    <a:pt x="2067" y="1"/>
                    <a:pt x="1854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7" name="Google Shape;6227;p35"/>
            <p:cNvSpPr/>
            <p:nvPr/>
          </p:nvSpPr>
          <p:spPr>
            <a:xfrm>
              <a:off x="6087775" y="1105175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2" y="2493"/>
                  </a:cubicBezTo>
                  <a:cubicBezTo>
                    <a:pt x="1238" y="2788"/>
                    <a:pt x="1600" y="2921"/>
                    <a:pt x="1955" y="2921"/>
                  </a:cubicBezTo>
                  <a:cubicBezTo>
                    <a:pt x="2696" y="2921"/>
                    <a:pt x="3404" y="2343"/>
                    <a:pt x="3404" y="1459"/>
                  </a:cubicBezTo>
                  <a:cubicBezTo>
                    <a:pt x="3404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8" name="Google Shape;6228;p35"/>
            <p:cNvSpPr/>
            <p:nvPr/>
          </p:nvSpPr>
          <p:spPr>
            <a:xfrm>
              <a:off x="5922875" y="1693325"/>
              <a:ext cx="82850" cy="72250"/>
            </a:xfrm>
            <a:custGeom>
              <a:avLst/>
              <a:gdLst/>
              <a:ahLst/>
              <a:cxnLst/>
              <a:rect l="l" t="t" r="r" b="b"/>
              <a:pathLst>
                <a:path w="3314" h="2890" extrusionOk="0">
                  <a:moveTo>
                    <a:pt x="1854" y="0"/>
                  </a:moveTo>
                  <a:cubicBezTo>
                    <a:pt x="0" y="92"/>
                    <a:pt x="0" y="2797"/>
                    <a:pt x="1854" y="2888"/>
                  </a:cubicBezTo>
                  <a:cubicBezTo>
                    <a:pt x="1877" y="2889"/>
                    <a:pt x="1899" y="2890"/>
                    <a:pt x="1922" y="2890"/>
                  </a:cubicBezTo>
                  <a:cubicBezTo>
                    <a:pt x="2474" y="2890"/>
                    <a:pt x="2987" y="2532"/>
                    <a:pt x="3192" y="2007"/>
                  </a:cubicBezTo>
                  <a:cubicBezTo>
                    <a:pt x="3283" y="1824"/>
                    <a:pt x="3313" y="1642"/>
                    <a:pt x="3313" y="1459"/>
                  </a:cubicBezTo>
                  <a:cubicBezTo>
                    <a:pt x="3313" y="1247"/>
                    <a:pt x="3253" y="1064"/>
                    <a:pt x="3192" y="882"/>
                  </a:cubicBezTo>
                  <a:cubicBezTo>
                    <a:pt x="3040" y="517"/>
                    <a:pt x="2766" y="244"/>
                    <a:pt x="2432" y="122"/>
                  </a:cubicBezTo>
                  <a:cubicBezTo>
                    <a:pt x="2250" y="31"/>
                    <a:pt x="2067" y="0"/>
                    <a:pt x="1854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9" name="Google Shape;6229;p35"/>
            <p:cNvSpPr/>
            <p:nvPr/>
          </p:nvSpPr>
          <p:spPr>
            <a:xfrm>
              <a:off x="5922875" y="2195600"/>
              <a:ext cx="82850" cy="72975"/>
            </a:xfrm>
            <a:custGeom>
              <a:avLst/>
              <a:gdLst/>
              <a:ahLst/>
              <a:cxnLst/>
              <a:rect l="l" t="t" r="r" b="b"/>
              <a:pathLst>
                <a:path w="3314" h="2919" extrusionOk="0">
                  <a:moveTo>
                    <a:pt x="1854" y="1"/>
                  </a:moveTo>
                  <a:cubicBezTo>
                    <a:pt x="0" y="92"/>
                    <a:pt x="0" y="2828"/>
                    <a:pt x="1854" y="2919"/>
                  </a:cubicBezTo>
                  <a:cubicBezTo>
                    <a:pt x="2037" y="2919"/>
                    <a:pt x="2219" y="2889"/>
                    <a:pt x="2402" y="2797"/>
                  </a:cubicBezTo>
                  <a:cubicBezTo>
                    <a:pt x="2736" y="2676"/>
                    <a:pt x="3009" y="2402"/>
                    <a:pt x="3161" y="2037"/>
                  </a:cubicBezTo>
                  <a:cubicBezTo>
                    <a:pt x="3313" y="1703"/>
                    <a:pt x="3313" y="1278"/>
                    <a:pt x="3161" y="913"/>
                  </a:cubicBezTo>
                  <a:cubicBezTo>
                    <a:pt x="3040" y="548"/>
                    <a:pt x="2766" y="275"/>
                    <a:pt x="2402" y="123"/>
                  </a:cubicBezTo>
                  <a:cubicBezTo>
                    <a:pt x="2219" y="62"/>
                    <a:pt x="2037" y="1"/>
                    <a:pt x="1854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0" name="Google Shape;6230;p35"/>
            <p:cNvSpPr/>
            <p:nvPr/>
          </p:nvSpPr>
          <p:spPr>
            <a:xfrm>
              <a:off x="5920600" y="1525400"/>
              <a:ext cx="85875" cy="72975"/>
            </a:xfrm>
            <a:custGeom>
              <a:avLst/>
              <a:gdLst/>
              <a:ahLst/>
              <a:cxnLst/>
              <a:rect l="l" t="t" r="r" b="b"/>
              <a:pathLst>
                <a:path w="3435" h="2919" extrusionOk="0">
                  <a:moveTo>
                    <a:pt x="1945" y="0"/>
                  </a:moveTo>
                  <a:cubicBezTo>
                    <a:pt x="0" y="0"/>
                    <a:pt x="0" y="2918"/>
                    <a:pt x="1945" y="2918"/>
                  </a:cubicBezTo>
                  <a:cubicBezTo>
                    <a:pt x="2158" y="2918"/>
                    <a:pt x="2341" y="2857"/>
                    <a:pt x="2523" y="2796"/>
                  </a:cubicBezTo>
                  <a:cubicBezTo>
                    <a:pt x="2857" y="2644"/>
                    <a:pt x="3131" y="2371"/>
                    <a:pt x="3283" y="2037"/>
                  </a:cubicBezTo>
                  <a:cubicBezTo>
                    <a:pt x="3435" y="1672"/>
                    <a:pt x="3435" y="1246"/>
                    <a:pt x="3283" y="882"/>
                  </a:cubicBezTo>
                  <a:cubicBezTo>
                    <a:pt x="3131" y="517"/>
                    <a:pt x="2857" y="243"/>
                    <a:pt x="2523" y="122"/>
                  </a:cubicBezTo>
                  <a:cubicBezTo>
                    <a:pt x="2341" y="30"/>
                    <a:pt x="2158" y="0"/>
                    <a:pt x="194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1" name="Google Shape;6231;p35"/>
            <p:cNvSpPr/>
            <p:nvPr/>
          </p:nvSpPr>
          <p:spPr>
            <a:xfrm>
              <a:off x="5920600" y="1860500"/>
              <a:ext cx="85875" cy="72975"/>
            </a:xfrm>
            <a:custGeom>
              <a:avLst/>
              <a:gdLst/>
              <a:ahLst/>
              <a:cxnLst/>
              <a:rect l="l" t="t" r="r" b="b"/>
              <a:pathLst>
                <a:path w="3435" h="2919" extrusionOk="0">
                  <a:moveTo>
                    <a:pt x="1945" y="1"/>
                  </a:moveTo>
                  <a:cubicBezTo>
                    <a:pt x="0" y="1"/>
                    <a:pt x="0" y="2918"/>
                    <a:pt x="1945" y="2918"/>
                  </a:cubicBezTo>
                  <a:cubicBezTo>
                    <a:pt x="2158" y="2918"/>
                    <a:pt x="2341" y="2888"/>
                    <a:pt x="2523" y="2797"/>
                  </a:cubicBezTo>
                  <a:cubicBezTo>
                    <a:pt x="2857" y="2675"/>
                    <a:pt x="3131" y="2402"/>
                    <a:pt x="3283" y="2037"/>
                  </a:cubicBezTo>
                  <a:cubicBezTo>
                    <a:pt x="3435" y="1672"/>
                    <a:pt x="3435" y="1277"/>
                    <a:pt x="3283" y="912"/>
                  </a:cubicBezTo>
                  <a:lnTo>
                    <a:pt x="3283" y="882"/>
                  </a:lnTo>
                  <a:cubicBezTo>
                    <a:pt x="3131" y="548"/>
                    <a:pt x="2857" y="274"/>
                    <a:pt x="2523" y="122"/>
                  </a:cubicBezTo>
                  <a:cubicBezTo>
                    <a:pt x="2341" y="61"/>
                    <a:pt x="2158" y="1"/>
                    <a:pt x="19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2" name="Google Shape;6232;p35"/>
            <p:cNvSpPr/>
            <p:nvPr/>
          </p:nvSpPr>
          <p:spPr>
            <a:xfrm>
              <a:off x="6087775" y="194410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2" y="2492"/>
                  </a:cubicBezTo>
                  <a:cubicBezTo>
                    <a:pt x="1238" y="2788"/>
                    <a:pt x="1600" y="2921"/>
                    <a:pt x="1955" y="2921"/>
                  </a:cubicBezTo>
                  <a:cubicBezTo>
                    <a:pt x="2696" y="2921"/>
                    <a:pt x="3404" y="2343"/>
                    <a:pt x="3404" y="1459"/>
                  </a:cubicBezTo>
                  <a:cubicBezTo>
                    <a:pt x="3404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3" name="Google Shape;6233;p35"/>
            <p:cNvSpPr/>
            <p:nvPr/>
          </p:nvSpPr>
          <p:spPr>
            <a:xfrm>
              <a:off x="6435800" y="769875"/>
              <a:ext cx="72975" cy="73150"/>
            </a:xfrm>
            <a:custGeom>
              <a:avLst/>
              <a:gdLst/>
              <a:ahLst/>
              <a:cxnLst/>
              <a:rect l="l" t="t" r="r" b="b"/>
              <a:pathLst>
                <a:path w="2919" h="2926" extrusionOk="0">
                  <a:moveTo>
                    <a:pt x="1459" y="0"/>
                  </a:moveTo>
                  <a:cubicBezTo>
                    <a:pt x="912" y="0"/>
                    <a:pt x="365" y="297"/>
                    <a:pt x="122" y="889"/>
                  </a:cubicBezTo>
                  <a:cubicBezTo>
                    <a:pt x="31" y="1072"/>
                    <a:pt x="0" y="1254"/>
                    <a:pt x="0" y="1467"/>
                  </a:cubicBezTo>
                  <a:cubicBezTo>
                    <a:pt x="0" y="1558"/>
                    <a:pt x="0" y="1649"/>
                    <a:pt x="31" y="1740"/>
                  </a:cubicBezTo>
                  <a:cubicBezTo>
                    <a:pt x="183" y="2531"/>
                    <a:pt x="821" y="2926"/>
                    <a:pt x="1459" y="2926"/>
                  </a:cubicBezTo>
                  <a:cubicBezTo>
                    <a:pt x="2098" y="2926"/>
                    <a:pt x="2736" y="2531"/>
                    <a:pt x="2888" y="1740"/>
                  </a:cubicBezTo>
                  <a:cubicBezTo>
                    <a:pt x="2918" y="1649"/>
                    <a:pt x="2918" y="1558"/>
                    <a:pt x="2918" y="1467"/>
                  </a:cubicBezTo>
                  <a:cubicBezTo>
                    <a:pt x="2918" y="1254"/>
                    <a:pt x="2888" y="1072"/>
                    <a:pt x="2797" y="889"/>
                  </a:cubicBezTo>
                  <a:cubicBezTo>
                    <a:pt x="2554" y="297"/>
                    <a:pt x="2006" y="0"/>
                    <a:pt x="1459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4" name="Google Shape;6234;p35"/>
            <p:cNvSpPr/>
            <p:nvPr/>
          </p:nvSpPr>
          <p:spPr>
            <a:xfrm>
              <a:off x="6087775" y="1608975"/>
              <a:ext cx="85125" cy="72875"/>
            </a:xfrm>
            <a:custGeom>
              <a:avLst/>
              <a:gdLst/>
              <a:ahLst/>
              <a:cxnLst/>
              <a:rect l="l" t="t" r="r" b="b"/>
              <a:pathLst>
                <a:path w="3405" h="2915" extrusionOk="0">
                  <a:moveTo>
                    <a:pt x="1976" y="1"/>
                  </a:moveTo>
                  <a:cubicBezTo>
                    <a:pt x="669" y="1"/>
                    <a:pt x="0" y="1551"/>
                    <a:pt x="912" y="2493"/>
                  </a:cubicBezTo>
                  <a:cubicBezTo>
                    <a:pt x="1213" y="2785"/>
                    <a:pt x="1577" y="2915"/>
                    <a:pt x="1932" y="2915"/>
                  </a:cubicBezTo>
                  <a:cubicBezTo>
                    <a:pt x="2688" y="2915"/>
                    <a:pt x="3404" y="2328"/>
                    <a:pt x="3404" y="1460"/>
                  </a:cubicBezTo>
                  <a:cubicBezTo>
                    <a:pt x="3404" y="63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5" name="Google Shape;6235;p35"/>
            <p:cNvSpPr/>
            <p:nvPr/>
          </p:nvSpPr>
          <p:spPr>
            <a:xfrm>
              <a:off x="6162225" y="634050"/>
              <a:ext cx="10675" cy="30400"/>
            </a:xfrm>
            <a:custGeom>
              <a:avLst/>
              <a:gdLst/>
              <a:ahLst/>
              <a:cxnLst/>
              <a:rect l="l" t="t" r="r" b="b"/>
              <a:pathLst>
                <a:path w="427" h="1216" extrusionOk="0">
                  <a:moveTo>
                    <a:pt x="426" y="0"/>
                  </a:moveTo>
                  <a:lnTo>
                    <a:pt x="1" y="1216"/>
                  </a:lnTo>
                  <a:cubicBezTo>
                    <a:pt x="274" y="942"/>
                    <a:pt x="426" y="578"/>
                    <a:pt x="426" y="182"/>
                  </a:cubicBezTo>
                  <a:cubicBezTo>
                    <a:pt x="426" y="122"/>
                    <a:pt x="426" y="61"/>
                    <a:pt x="42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6" name="Google Shape;6236;p35"/>
            <p:cNvSpPr/>
            <p:nvPr/>
          </p:nvSpPr>
          <p:spPr>
            <a:xfrm>
              <a:off x="7106775" y="470675"/>
              <a:ext cx="72975" cy="36475"/>
            </a:xfrm>
            <a:custGeom>
              <a:avLst/>
              <a:gdLst/>
              <a:ahLst/>
              <a:cxnLst/>
              <a:rect l="l" t="t" r="r" b="b"/>
              <a:pathLst>
                <a:path w="2919" h="1459" extrusionOk="0">
                  <a:moveTo>
                    <a:pt x="1" y="0"/>
                  </a:moveTo>
                  <a:cubicBezTo>
                    <a:pt x="1" y="821"/>
                    <a:pt x="669" y="1459"/>
                    <a:pt x="1490" y="1459"/>
                  </a:cubicBezTo>
                  <a:cubicBezTo>
                    <a:pt x="2280" y="1459"/>
                    <a:pt x="2919" y="790"/>
                    <a:pt x="2919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7" name="Google Shape;6237;p35"/>
            <p:cNvSpPr/>
            <p:nvPr/>
          </p:nvSpPr>
          <p:spPr>
            <a:xfrm>
              <a:off x="6087775" y="2279950"/>
              <a:ext cx="85125" cy="72900"/>
            </a:xfrm>
            <a:custGeom>
              <a:avLst/>
              <a:gdLst/>
              <a:ahLst/>
              <a:cxnLst/>
              <a:rect l="l" t="t" r="r" b="b"/>
              <a:pathLst>
                <a:path w="3405" h="2916" extrusionOk="0">
                  <a:moveTo>
                    <a:pt x="1976" y="1"/>
                  </a:moveTo>
                  <a:cubicBezTo>
                    <a:pt x="669" y="1"/>
                    <a:pt x="0" y="1551"/>
                    <a:pt x="942" y="2493"/>
                  </a:cubicBezTo>
                  <a:cubicBezTo>
                    <a:pt x="1234" y="2785"/>
                    <a:pt x="1591" y="2915"/>
                    <a:pt x="1942" y="2915"/>
                  </a:cubicBezTo>
                  <a:cubicBezTo>
                    <a:pt x="2688" y="2915"/>
                    <a:pt x="3404" y="2328"/>
                    <a:pt x="3404" y="1460"/>
                  </a:cubicBezTo>
                  <a:cubicBezTo>
                    <a:pt x="3404" y="63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8" name="Google Shape;6238;p35"/>
            <p:cNvSpPr/>
            <p:nvPr/>
          </p:nvSpPr>
          <p:spPr>
            <a:xfrm>
              <a:off x="6100675" y="2447900"/>
              <a:ext cx="72225" cy="70700"/>
            </a:xfrm>
            <a:custGeom>
              <a:avLst/>
              <a:gdLst/>
              <a:ahLst/>
              <a:cxnLst/>
              <a:rect l="l" t="t" r="r" b="b"/>
              <a:pathLst>
                <a:path w="2889" h="2828" extrusionOk="0">
                  <a:moveTo>
                    <a:pt x="1460" y="0"/>
                  </a:moveTo>
                  <a:cubicBezTo>
                    <a:pt x="639" y="0"/>
                    <a:pt x="1" y="639"/>
                    <a:pt x="1" y="1459"/>
                  </a:cubicBezTo>
                  <a:cubicBezTo>
                    <a:pt x="46" y="2371"/>
                    <a:pt x="746" y="2827"/>
                    <a:pt x="1445" y="2827"/>
                  </a:cubicBezTo>
                  <a:cubicBezTo>
                    <a:pt x="2144" y="2827"/>
                    <a:pt x="2843" y="2371"/>
                    <a:pt x="2888" y="1459"/>
                  </a:cubicBezTo>
                  <a:cubicBezTo>
                    <a:pt x="2888" y="639"/>
                    <a:pt x="2250" y="0"/>
                    <a:pt x="1460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9" name="Google Shape;6239;p35"/>
            <p:cNvSpPr/>
            <p:nvPr/>
          </p:nvSpPr>
          <p:spPr>
            <a:xfrm>
              <a:off x="5920600" y="1357450"/>
              <a:ext cx="85875" cy="72975"/>
            </a:xfrm>
            <a:custGeom>
              <a:avLst/>
              <a:gdLst/>
              <a:ahLst/>
              <a:cxnLst/>
              <a:rect l="l" t="t" r="r" b="b"/>
              <a:pathLst>
                <a:path w="3435" h="2919" extrusionOk="0">
                  <a:moveTo>
                    <a:pt x="1945" y="1"/>
                  </a:moveTo>
                  <a:cubicBezTo>
                    <a:pt x="0" y="1"/>
                    <a:pt x="0" y="2919"/>
                    <a:pt x="1945" y="2919"/>
                  </a:cubicBezTo>
                  <a:cubicBezTo>
                    <a:pt x="2158" y="2919"/>
                    <a:pt x="2341" y="2858"/>
                    <a:pt x="2523" y="2797"/>
                  </a:cubicBezTo>
                  <a:cubicBezTo>
                    <a:pt x="2857" y="2645"/>
                    <a:pt x="3131" y="2371"/>
                    <a:pt x="3283" y="2037"/>
                  </a:cubicBezTo>
                  <a:cubicBezTo>
                    <a:pt x="3435" y="1672"/>
                    <a:pt x="3435" y="1247"/>
                    <a:pt x="3283" y="913"/>
                  </a:cubicBezTo>
                  <a:lnTo>
                    <a:pt x="3283" y="882"/>
                  </a:lnTo>
                  <a:cubicBezTo>
                    <a:pt x="3131" y="548"/>
                    <a:pt x="2857" y="274"/>
                    <a:pt x="2523" y="122"/>
                  </a:cubicBezTo>
                  <a:cubicBezTo>
                    <a:pt x="2341" y="31"/>
                    <a:pt x="2158" y="1"/>
                    <a:pt x="19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0" name="Google Shape;6240;p35"/>
            <p:cNvSpPr/>
            <p:nvPr/>
          </p:nvSpPr>
          <p:spPr>
            <a:xfrm>
              <a:off x="6087775" y="177615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2" y="2493"/>
                  </a:cubicBezTo>
                  <a:cubicBezTo>
                    <a:pt x="1238" y="2788"/>
                    <a:pt x="1600" y="2921"/>
                    <a:pt x="1955" y="2921"/>
                  </a:cubicBezTo>
                  <a:cubicBezTo>
                    <a:pt x="2696" y="2921"/>
                    <a:pt x="3404" y="2343"/>
                    <a:pt x="3404" y="1460"/>
                  </a:cubicBezTo>
                  <a:cubicBezTo>
                    <a:pt x="3404" y="66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1" name="Google Shape;6241;p35"/>
            <p:cNvSpPr/>
            <p:nvPr/>
          </p:nvSpPr>
          <p:spPr>
            <a:xfrm>
              <a:off x="6087000" y="2112025"/>
              <a:ext cx="86650" cy="72950"/>
            </a:xfrm>
            <a:custGeom>
              <a:avLst/>
              <a:gdLst/>
              <a:ahLst/>
              <a:cxnLst/>
              <a:rect l="l" t="t" r="r" b="b"/>
              <a:pathLst>
                <a:path w="3466" h="2918" extrusionOk="0">
                  <a:moveTo>
                    <a:pt x="2007" y="0"/>
                  </a:moveTo>
                  <a:cubicBezTo>
                    <a:pt x="548" y="0"/>
                    <a:pt x="1" y="1855"/>
                    <a:pt x="1186" y="2675"/>
                  </a:cubicBezTo>
                  <a:cubicBezTo>
                    <a:pt x="1432" y="2842"/>
                    <a:pt x="1705" y="2917"/>
                    <a:pt x="1974" y="2917"/>
                  </a:cubicBezTo>
                  <a:cubicBezTo>
                    <a:pt x="2736" y="2917"/>
                    <a:pt x="3466" y="2313"/>
                    <a:pt x="3466" y="1459"/>
                  </a:cubicBezTo>
                  <a:cubicBezTo>
                    <a:pt x="3466" y="639"/>
                    <a:pt x="2797" y="0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2" name="Google Shape;6242;p35"/>
            <p:cNvSpPr/>
            <p:nvPr/>
          </p:nvSpPr>
          <p:spPr>
            <a:xfrm>
              <a:off x="6105250" y="770050"/>
              <a:ext cx="67650" cy="72225"/>
            </a:xfrm>
            <a:custGeom>
              <a:avLst/>
              <a:gdLst/>
              <a:ahLst/>
              <a:cxnLst/>
              <a:rect l="l" t="t" r="r" b="b"/>
              <a:pathLst>
                <a:path w="2706" h="2889" extrusionOk="0">
                  <a:moveTo>
                    <a:pt x="1277" y="1"/>
                  </a:moveTo>
                  <a:cubicBezTo>
                    <a:pt x="1094" y="1"/>
                    <a:pt x="912" y="31"/>
                    <a:pt x="760" y="92"/>
                  </a:cubicBezTo>
                  <a:lnTo>
                    <a:pt x="0" y="2189"/>
                  </a:lnTo>
                  <a:cubicBezTo>
                    <a:pt x="274" y="2645"/>
                    <a:pt x="760" y="2888"/>
                    <a:pt x="1277" y="2888"/>
                  </a:cubicBezTo>
                  <a:cubicBezTo>
                    <a:pt x="1946" y="2888"/>
                    <a:pt x="2553" y="2402"/>
                    <a:pt x="2675" y="1733"/>
                  </a:cubicBezTo>
                  <a:cubicBezTo>
                    <a:pt x="2705" y="1642"/>
                    <a:pt x="2705" y="1551"/>
                    <a:pt x="2705" y="1460"/>
                  </a:cubicBezTo>
                  <a:cubicBezTo>
                    <a:pt x="2705" y="639"/>
                    <a:pt x="2067" y="1"/>
                    <a:pt x="127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3" name="Google Shape;6243;p35"/>
            <p:cNvSpPr/>
            <p:nvPr/>
          </p:nvSpPr>
          <p:spPr>
            <a:xfrm>
              <a:off x="6423650" y="194410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45" y="0"/>
                  </a:moveTo>
                  <a:cubicBezTo>
                    <a:pt x="638" y="0"/>
                    <a:pt x="0" y="1581"/>
                    <a:pt x="912" y="2492"/>
                  </a:cubicBezTo>
                  <a:cubicBezTo>
                    <a:pt x="1207" y="2788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59"/>
                  </a:cubicBezTo>
                  <a:cubicBezTo>
                    <a:pt x="3404" y="669"/>
                    <a:pt x="2766" y="0"/>
                    <a:pt x="194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4" name="Google Shape;6244;p35"/>
            <p:cNvSpPr/>
            <p:nvPr/>
          </p:nvSpPr>
          <p:spPr>
            <a:xfrm>
              <a:off x="6423650" y="2279950"/>
              <a:ext cx="85125" cy="72900"/>
            </a:xfrm>
            <a:custGeom>
              <a:avLst/>
              <a:gdLst/>
              <a:ahLst/>
              <a:cxnLst/>
              <a:rect l="l" t="t" r="r" b="b"/>
              <a:pathLst>
                <a:path w="3405" h="2916" extrusionOk="0">
                  <a:moveTo>
                    <a:pt x="1945" y="1"/>
                  </a:moveTo>
                  <a:cubicBezTo>
                    <a:pt x="638" y="1"/>
                    <a:pt x="0" y="1551"/>
                    <a:pt x="912" y="2493"/>
                  </a:cubicBezTo>
                  <a:cubicBezTo>
                    <a:pt x="1204" y="2785"/>
                    <a:pt x="1564" y="2915"/>
                    <a:pt x="1919" y="2915"/>
                  </a:cubicBezTo>
                  <a:cubicBezTo>
                    <a:pt x="2673" y="2915"/>
                    <a:pt x="3404" y="2328"/>
                    <a:pt x="3404" y="1460"/>
                  </a:cubicBezTo>
                  <a:cubicBezTo>
                    <a:pt x="3404" y="639"/>
                    <a:pt x="2766" y="1"/>
                    <a:pt x="19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5" name="Google Shape;6245;p35"/>
            <p:cNvSpPr/>
            <p:nvPr/>
          </p:nvSpPr>
          <p:spPr>
            <a:xfrm>
              <a:off x="6422125" y="2112025"/>
              <a:ext cx="86650" cy="72950"/>
            </a:xfrm>
            <a:custGeom>
              <a:avLst/>
              <a:gdLst/>
              <a:ahLst/>
              <a:cxnLst/>
              <a:rect l="l" t="t" r="r" b="b"/>
              <a:pathLst>
                <a:path w="3466" h="2918" extrusionOk="0">
                  <a:moveTo>
                    <a:pt x="2006" y="0"/>
                  </a:moveTo>
                  <a:cubicBezTo>
                    <a:pt x="578" y="0"/>
                    <a:pt x="0" y="1855"/>
                    <a:pt x="1186" y="2675"/>
                  </a:cubicBezTo>
                  <a:cubicBezTo>
                    <a:pt x="1440" y="2842"/>
                    <a:pt x="1716" y="2917"/>
                    <a:pt x="1987" y="2917"/>
                  </a:cubicBezTo>
                  <a:cubicBezTo>
                    <a:pt x="2752" y="2917"/>
                    <a:pt x="3465" y="2313"/>
                    <a:pt x="3465" y="1459"/>
                  </a:cubicBezTo>
                  <a:cubicBezTo>
                    <a:pt x="3465" y="639"/>
                    <a:pt x="2827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6" name="Google Shape;6246;p35"/>
            <p:cNvSpPr/>
            <p:nvPr/>
          </p:nvSpPr>
          <p:spPr>
            <a:xfrm>
              <a:off x="6423650" y="1608975"/>
              <a:ext cx="85125" cy="72875"/>
            </a:xfrm>
            <a:custGeom>
              <a:avLst/>
              <a:gdLst/>
              <a:ahLst/>
              <a:cxnLst/>
              <a:rect l="l" t="t" r="r" b="b"/>
              <a:pathLst>
                <a:path w="3405" h="2915" extrusionOk="0">
                  <a:moveTo>
                    <a:pt x="1945" y="1"/>
                  </a:moveTo>
                  <a:cubicBezTo>
                    <a:pt x="638" y="1"/>
                    <a:pt x="0" y="1551"/>
                    <a:pt x="912" y="2493"/>
                  </a:cubicBezTo>
                  <a:cubicBezTo>
                    <a:pt x="1204" y="2785"/>
                    <a:pt x="1564" y="2915"/>
                    <a:pt x="1919" y="2915"/>
                  </a:cubicBezTo>
                  <a:cubicBezTo>
                    <a:pt x="2673" y="2915"/>
                    <a:pt x="3404" y="2328"/>
                    <a:pt x="3404" y="1460"/>
                  </a:cubicBezTo>
                  <a:cubicBezTo>
                    <a:pt x="3404" y="639"/>
                    <a:pt x="2766" y="1"/>
                    <a:pt x="19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7" name="Google Shape;6247;p35"/>
            <p:cNvSpPr/>
            <p:nvPr/>
          </p:nvSpPr>
          <p:spPr>
            <a:xfrm>
              <a:off x="6423650" y="177615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45" y="1"/>
                  </a:moveTo>
                  <a:cubicBezTo>
                    <a:pt x="638" y="31"/>
                    <a:pt x="0" y="1581"/>
                    <a:pt x="912" y="2493"/>
                  </a:cubicBezTo>
                  <a:cubicBezTo>
                    <a:pt x="1207" y="2788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60"/>
                  </a:cubicBezTo>
                  <a:cubicBezTo>
                    <a:pt x="3404" y="669"/>
                    <a:pt x="2766" y="1"/>
                    <a:pt x="19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8" name="Google Shape;6248;p35"/>
            <p:cNvSpPr/>
            <p:nvPr/>
          </p:nvSpPr>
          <p:spPr>
            <a:xfrm>
              <a:off x="6435800" y="144275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59" y="1"/>
                  </a:moveTo>
                  <a:cubicBezTo>
                    <a:pt x="753" y="1"/>
                    <a:pt x="46" y="464"/>
                    <a:pt x="0" y="1391"/>
                  </a:cubicBezTo>
                  <a:cubicBezTo>
                    <a:pt x="46" y="2318"/>
                    <a:pt x="753" y="2782"/>
                    <a:pt x="1459" y="2782"/>
                  </a:cubicBezTo>
                  <a:cubicBezTo>
                    <a:pt x="2166" y="2782"/>
                    <a:pt x="2873" y="2318"/>
                    <a:pt x="2918" y="1391"/>
                  </a:cubicBezTo>
                  <a:cubicBezTo>
                    <a:pt x="2873" y="464"/>
                    <a:pt x="2166" y="1"/>
                    <a:pt x="1459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9" name="Google Shape;6249;p35"/>
            <p:cNvSpPr/>
            <p:nvPr/>
          </p:nvSpPr>
          <p:spPr>
            <a:xfrm>
              <a:off x="6423650" y="1105175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45" y="0"/>
                  </a:moveTo>
                  <a:cubicBezTo>
                    <a:pt x="638" y="0"/>
                    <a:pt x="0" y="1581"/>
                    <a:pt x="912" y="2493"/>
                  </a:cubicBezTo>
                  <a:cubicBezTo>
                    <a:pt x="1207" y="2788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59"/>
                  </a:cubicBezTo>
                  <a:cubicBezTo>
                    <a:pt x="3404" y="669"/>
                    <a:pt x="2766" y="0"/>
                    <a:pt x="194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0" name="Google Shape;6250;p35"/>
            <p:cNvSpPr/>
            <p:nvPr/>
          </p:nvSpPr>
          <p:spPr>
            <a:xfrm>
              <a:off x="5802800" y="1618100"/>
              <a:ext cx="34975" cy="63100"/>
            </a:xfrm>
            <a:custGeom>
              <a:avLst/>
              <a:gdLst/>
              <a:ahLst/>
              <a:cxnLst/>
              <a:rect l="l" t="t" r="r" b="b"/>
              <a:pathLst>
                <a:path w="1399" h="2524" extrusionOk="0">
                  <a:moveTo>
                    <a:pt x="913" y="0"/>
                  </a:moveTo>
                  <a:lnTo>
                    <a:pt x="1" y="2523"/>
                  </a:lnTo>
                  <a:cubicBezTo>
                    <a:pt x="791" y="2493"/>
                    <a:pt x="1399" y="1854"/>
                    <a:pt x="1399" y="1095"/>
                  </a:cubicBezTo>
                  <a:cubicBezTo>
                    <a:pt x="1399" y="669"/>
                    <a:pt x="1217" y="274"/>
                    <a:pt x="91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1" name="Google Shape;6251;p35"/>
            <p:cNvSpPr/>
            <p:nvPr/>
          </p:nvSpPr>
          <p:spPr>
            <a:xfrm>
              <a:off x="6423650" y="127310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45" y="1"/>
                  </a:moveTo>
                  <a:cubicBezTo>
                    <a:pt x="638" y="1"/>
                    <a:pt x="0" y="1581"/>
                    <a:pt x="912" y="2493"/>
                  </a:cubicBezTo>
                  <a:cubicBezTo>
                    <a:pt x="1207" y="2789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60"/>
                  </a:cubicBezTo>
                  <a:cubicBezTo>
                    <a:pt x="3404" y="669"/>
                    <a:pt x="2766" y="1"/>
                    <a:pt x="19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2" name="Google Shape;6252;p35"/>
            <p:cNvSpPr/>
            <p:nvPr/>
          </p:nvSpPr>
          <p:spPr>
            <a:xfrm>
              <a:off x="6423650" y="937975"/>
              <a:ext cx="85125" cy="72325"/>
            </a:xfrm>
            <a:custGeom>
              <a:avLst/>
              <a:gdLst/>
              <a:ahLst/>
              <a:cxnLst/>
              <a:rect l="l" t="t" r="r" b="b"/>
              <a:pathLst>
                <a:path w="3405" h="2893" extrusionOk="0">
                  <a:moveTo>
                    <a:pt x="1999" y="0"/>
                  </a:moveTo>
                  <a:cubicBezTo>
                    <a:pt x="1981" y="0"/>
                    <a:pt x="1963" y="1"/>
                    <a:pt x="1945" y="1"/>
                  </a:cubicBezTo>
                  <a:cubicBezTo>
                    <a:pt x="669" y="1"/>
                    <a:pt x="0" y="1551"/>
                    <a:pt x="912" y="2463"/>
                  </a:cubicBezTo>
                  <a:cubicBezTo>
                    <a:pt x="1208" y="2760"/>
                    <a:pt x="1576" y="2892"/>
                    <a:pt x="1936" y="2892"/>
                  </a:cubicBezTo>
                  <a:cubicBezTo>
                    <a:pt x="2685" y="2892"/>
                    <a:pt x="3404" y="2322"/>
                    <a:pt x="3404" y="1460"/>
                  </a:cubicBezTo>
                  <a:cubicBezTo>
                    <a:pt x="3404" y="658"/>
                    <a:pt x="2794" y="0"/>
                    <a:pt x="1999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3" name="Google Shape;6253;p35"/>
            <p:cNvSpPr/>
            <p:nvPr/>
          </p:nvSpPr>
          <p:spPr>
            <a:xfrm>
              <a:off x="5764800" y="1944175"/>
              <a:ext cx="85150" cy="72875"/>
            </a:xfrm>
            <a:custGeom>
              <a:avLst/>
              <a:gdLst/>
              <a:ahLst/>
              <a:cxnLst/>
              <a:rect l="l" t="t" r="r" b="b"/>
              <a:pathLst>
                <a:path w="3406" h="2915" extrusionOk="0">
                  <a:moveTo>
                    <a:pt x="1473" y="1"/>
                  </a:moveTo>
                  <a:cubicBezTo>
                    <a:pt x="718" y="1"/>
                    <a:pt x="1" y="588"/>
                    <a:pt x="1" y="1456"/>
                  </a:cubicBezTo>
                  <a:cubicBezTo>
                    <a:pt x="1" y="2277"/>
                    <a:pt x="639" y="2915"/>
                    <a:pt x="1460" y="2915"/>
                  </a:cubicBezTo>
                  <a:cubicBezTo>
                    <a:pt x="2737" y="2915"/>
                    <a:pt x="3405" y="1334"/>
                    <a:pt x="2493" y="423"/>
                  </a:cubicBezTo>
                  <a:cubicBezTo>
                    <a:pt x="2192" y="131"/>
                    <a:pt x="1828" y="1"/>
                    <a:pt x="1473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4" name="Google Shape;6254;p35"/>
            <p:cNvSpPr/>
            <p:nvPr/>
          </p:nvSpPr>
          <p:spPr>
            <a:xfrm>
              <a:off x="5777725" y="2112025"/>
              <a:ext cx="60050" cy="68425"/>
            </a:xfrm>
            <a:custGeom>
              <a:avLst/>
              <a:gdLst/>
              <a:ahLst/>
              <a:cxnLst/>
              <a:rect l="l" t="t" r="r" b="b"/>
              <a:pathLst>
                <a:path w="2402" h="2737" extrusionOk="0">
                  <a:moveTo>
                    <a:pt x="943" y="0"/>
                  </a:moveTo>
                  <a:cubicBezTo>
                    <a:pt x="609" y="0"/>
                    <a:pt x="274" y="122"/>
                    <a:pt x="1" y="335"/>
                  </a:cubicBezTo>
                  <a:lnTo>
                    <a:pt x="1612" y="2736"/>
                  </a:lnTo>
                  <a:cubicBezTo>
                    <a:pt x="1642" y="2736"/>
                    <a:pt x="1703" y="2706"/>
                    <a:pt x="1764" y="2675"/>
                  </a:cubicBezTo>
                  <a:cubicBezTo>
                    <a:pt x="2159" y="2402"/>
                    <a:pt x="2402" y="1946"/>
                    <a:pt x="2402" y="1459"/>
                  </a:cubicBezTo>
                  <a:cubicBezTo>
                    <a:pt x="2402" y="669"/>
                    <a:pt x="1733" y="0"/>
                    <a:pt x="94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5" name="Google Shape;6255;p35"/>
            <p:cNvSpPr/>
            <p:nvPr/>
          </p:nvSpPr>
          <p:spPr>
            <a:xfrm>
              <a:off x="5945675" y="2364300"/>
              <a:ext cx="60800" cy="68425"/>
            </a:xfrm>
            <a:custGeom>
              <a:avLst/>
              <a:gdLst/>
              <a:ahLst/>
              <a:cxnLst/>
              <a:rect l="l" t="t" r="r" b="b"/>
              <a:pathLst>
                <a:path w="2432" h="2737" extrusionOk="0">
                  <a:moveTo>
                    <a:pt x="942" y="1"/>
                  </a:moveTo>
                  <a:cubicBezTo>
                    <a:pt x="608" y="1"/>
                    <a:pt x="274" y="122"/>
                    <a:pt x="0" y="335"/>
                  </a:cubicBezTo>
                  <a:lnTo>
                    <a:pt x="1611" y="2736"/>
                  </a:lnTo>
                  <a:cubicBezTo>
                    <a:pt x="1915" y="2584"/>
                    <a:pt x="2158" y="2311"/>
                    <a:pt x="2280" y="2007"/>
                  </a:cubicBezTo>
                  <a:cubicBezTo>
                    <a:pt x="2432" y="1642"/>
                    <a:pt x="2432" y="1217"/>
                    <a:pt x="2280" y="852"/>
                  </a:cubicBezTo>
                  <a:cubicBezTo>
                    <a:pt x="2128" y="518"/>
                    <a:pt x="1854" y="244"/>
                    <a:pt x="1520" y="92"/>
                  </a:cubicBezTo>
                  <a:cubicBezTo>
                    <a:pt x="1338" y="31"/>
                    <a:pt x="1155" y="1"/>
                    <a:pt x="942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6" name="Google Shape;6256;p35"/>
            <p:cNvSpPr/>
            <p:nvPr/>
          </p:nvSpPr>
          <p:spPr>
            <a:xfrm>
              <a:off x="5752650" y="177615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46" y="1"/>
                  </a:moveTo>
                  <a:cubicBezTo>
                    <a:pt x="639" y="31"/>
                    <a:pt x="1" y="1581"/>
                    <a:pt x="912" y="2493"/>
                  </a:cubicBezTo>
                  <a:cubicBezTo>
                    <a:pt x="1208" y="2788"/>
                    <a:pt x="1573" y="2921"/>
                    <a:pt x="1933" y="2921"/>
                  </a:cubicBezTo>
                  <a:cubicBezTo>
                    <a:pt x="2683" y="2921"/>
                    <a:pt x="3405" y="2343"/>
                    <a:pt x="3405" y="1460"/>
                  </a:cubicBezTo>
                  <a:cubicBezTo>
                    <a:pt x="3405" y="669"/>
                    <a:pt x="2736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7" name="Google Shape;6257;p35"/>
            <p:cNvSpPr/>
            <p:nvPr/>
          </p:nvSpPr>
          <p:spPr>
            <a:xfrm>
              <a:off x="6423650" y="2615075"/>
              <a:ext cx="85125" cy="73375"/>
            </a:xfrm>
            <a:custGeom>
              <a:avLst/>
              <a:gdLst/>
              <a:ahLst/>
              <a:cxnLst/>
              <a:rect l="l" t="t" r="r" b="b"/>
              <a:pathLst>
                <a:path w="3405" h="2935" extrusionOk="0">
                  <a:moveTo>
                    <a:pt x="1945" y="0"/>
                  </a:moveTo>
                  <a:cubicBezTo>
                    <a:pt x="638" y="0"/>
                    <a:pt x="0" y="1581"/>
                    <a:pt x="912" y="2493"/>
                  </a:cubicBezTo>
                  <a:cubicBezTo>
                    <a:pt x="1208" y="2798"/>
                    <a:pt x="1573" y="2934"/>
                    <a:pt x="1933" y="2934"/>
                  </a:cubicBezTo>
                  <a:cubicBezTo>
                    <a:pt x="2682" y="2934"/>
                    <a:pt x="3404" y="2343"/>
                    <a:pt x="3404" y="1459"/>
                  </a:cubicBezTo>
                  <a:cubicBezTo>
                    <a:pt x="3404" y="669"/>
                    <a:pt x="2766" y="0"/>
                    <a:pt x="194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8" name="Google Shape;6258;p35"/>
            <p:cNvSpPr/>
            <p:nvPr/>
          </p:nvSpPr>
          <p:spPr>
            <a:xfrm>
              <a:off x="6423650" y="295095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45" y="0"/>
                  </a:moveTo>
                  <a:cubicBezTo>
                    <a:pt x="638" y="0"/>
                    <a:pt x="0" y="1581"/>
                    <a:pt x="912" y="2493"/>
                  </a:cubicBezTo>
                  <a:cubicBezTo>
                    <a:pt x="1207" y="2788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59"/>
                  </a:cubicBezTo>
                  <a:cubicBezTo>
                    <a:pt x="3404" y="638"/>
                    <a:pt x="2766" y="0"/>
                    <a:pt x="194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9" name="Google Shape;6259;p35"/>
            <p:cNvSpPr/>
            <p:nvPr/>
          </p:nvSpPr>
          <p:spPr>
            <a:xfrm>
              <a:off x="6113600" y="2615075"/>
              <a:ext cx="59300" cy="69175"/>
            </a:xfrm>
            <a:custGeom>
              <a:avLst/>
              <a:gdLst/>
              <a:ahLst/>
              <a:cxnLst/>
              <a:rect l="l" t="t" r="r" b="b"/>
              <a:pathLst>
                <a:path w="2372" h="2767" extrusionOk="0">
                  <a:moveTo>
                    <a:pt x="943" y="0"/>
                  </a:moveTo>
                  <a:cubicBezTo>
                    <a:pt x="578" y="0"/>
                    <a:pt x="244" y="152"/>
                    <a:pt x="1" y="365"/>
                  </a:cubicBezTo>
                  <a:lnTo>
                    <a:pt x="1581" y="2766"/>
                  </a:lnTo>
                  <a:cubicBezTo>
                    <a:pt x="2067" y="2523"/>
                    <a:pt x="2371" y="2006"/>
                    <a:pt x="2371" y="1459"/>
                  </a:cubicBezTo>
                  <a:cubicBezTo>
                    <a:pt x="2371" y="669"/>
                    <a:pt x="1733" y="0"/>
                    <a:pt x="94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0" name="Google Shape;6260;p35"/>
            <p:cNvSpPr/>
            <p:nvPr/>
          </p:nvSpPr>
          <p:spPr>
            <a:xfrm>
              <a:off x="6435800" y="244960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59" y="1"/>
                  </a:moveTo>
                  <a:cubicBezTo>
                    <a:pt x="753" y="1"/>
                    <a:pt x="46" y="464"/>
                    <a:pt x="0" y="1391"/>
                  </a:cubicBezTo>
                  <a:cubicBezTo>
                    <a:pt x="46" y="2318"/>
                    <a:pt x="753" y="2782"/>
                    <a:pt x="1459" y="2782"/>
                  </a:cubicBezTo>
                  <a:cubicBezTo>
                    <a:pt x="2166" y="2782"/>
                    <a:pt x="2873" y="2318"/>
                    <a:pt x="2918" y="1391"/>
                  </a:cubicBezTo>
                  <a:cubicBezTo>
                    <a:pt x="2873" y="464"/>
                    <a:pt x="2166" y="1"/>
                    <a:pt x="1459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1" name="Google Shape;6261;p35"/>
            <p:cNvSpPr/>
            <p:nvPr/>
          </p:nvSpPr>
          <p:spPr>
            <a:xfrm>
              <a:off x="6423650" y="278300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45" y="1"/>
                  </a:moveTo>
                  <a:cubicBezTo>
                    <a:pt x="638" y="1"/>
                    <a:pt x="0" y="1581"/>
                    <a:pt x="912" y="2493"/>
                  </a:cubicBezTo>
                  <a:cubicBezTo>
                    <a:pt x="1207" y="2789"/>
                    <a:pt x="1573" y="2921"/>
                    <a:pt x="1932" y="2921"/>
                  </a:cubicBezTo>
                  <a:cubicBezTo>
                    <a:pt x="2682" y="2921"/>
                    <a:pt x="3404" y="2343"/>
                    <a:pt x="3404" y="1460"/>
                  </a:cubicBezTo>
                  <a:cubicBezTo>
                    <a:pt x="3404" y="669"/>
                    <a:pt x="2766" y="1"/>
                    <a:pt x="1945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2" name="Google Shape;6262;p35"/>
            <p:cNvSpPr/>
            <p:nvPr/>
          </p:nvSpPr>
          <p:spPr>
            <a:xfrm>
              <a:off x="7261800" y="4042150"/>
              <a:ext cx="85900" cy="72200"/>
            </a:xfrm>
            <a:custGeom>
              <a:avLst/>
              <a:gdLst/>
              <a:ahLst/>
              <a:cxnLst/>
              <a:rect l="l" t="t" r="r" b="b"/>
              <a:pathLst>
                <a:path w="3436" h="2888" extrusionOk="0">
                  <a:moveTo>
                    <a:pt x="2007" y="0"/>
                  </a:moveTo>
                  <a:cubicBezTo>
                    <a:pt x="578" y="0"/>
                    <a:pt x="0" y="1854"/>
                    <a:pt x="1186" y="2645"/>
                  </a:cubicBezTo>
                  <a:lnTo>
                    <a:pt x="1156" y="2645"/>
                  </a:lnTo>
                  <a:cubicBezTo>
                    <a:pt x="1399" y="2797"/>
                    <a:pt x="1703" y="2888"/>
                    <a:pt x="1976" y="2888"/>
                  </a:cubicBezTo>
                  <a:cubicBezTo>
                    <a:pt x="2463" y="2888"/>
                    <a:pt x="2918" y="2645"/>
                    <a:pt x="3192" y="2249"/>
                  </a:cubicBezTo>
                  <a:cubicBezTo>
                    <a:pt x="3283" y="2098"/>
                    <a:pt x="3374" y="1915"/>
                    <a:pt x="3405" y="1733"/>
                  </a:cubicBezTo>
                  <a:cubicBezTo>
                    <a:pt x="3435" y="1520"/>
                    <a:pt x="3435" y="1338"/>
                    <a:pt x="3405" y="1125"/>
                  </a:cubicBezTo>
                  <a:cubicBezTo>
                    <a:pt x="3374" y="942"/>
                    <a:pt x="3283" y="760"/>
                    <a:pt x="3192" y="608"/>
                  </a:cubicBezTo>
                  <a:cubicBezTo>
                    <a:pt x="3101" y="456"/>
                    <a:pt x="2949" y="335"/>
                    <a:pt x="2797" y="243"/>
                  </a:cubicBezTo>
                  <a:cubicBezTo>
                    <a:pt x="2554" y="61"/>
                    <a:pt x="2280" y="0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3" name="Google Shape;6263;p35"/>
            <p:cNvSpPr/>
            <p:nvPr/>
          </p:nvSpPr>
          <p:spPr>
            <a:xfrm>
              <a:off x="7119700" y="4125500"/>
              <a:ext cx="60050" cy="68650"/>
            </a:xfrm>
            <a:custGeom>
              <a:avLst/>
              <a:gdLst/>
              <a:ahLst/>
              <a:cxnLst/>
              <a:rect l="l" t="t" r="r" b="b"/>
              <a:pathLst>
                <a:path w="2402" h="2746" extrusionOk="0">
                  <a:moveTo>
                    <a:pt x="948" y="1"/>
                  </a:moveTo>
                  <a:cubicBezTo>
                    <a:pt x="611" y="1"/>
                    <a:pt x="272" y="115"/>
                    <a:pt x="0" y="344"/>
                  </a:cubicBezTo>
                  <a:lnTo>
                    <a:pt x="1611" y="2745"/>
                  </a:lnTo>
                  <a:cubicBezTo>
                    <a:pt x="1672" y="2715"/>
                    <a:pt x="1703" y="2685"/>
                    <a:pt x="1763" y="2654"/>
                  </a:cubicBezTo>
                  <a:cubicBezTo>
                    <a:pt x="2159" y="2381"/>
                    <a:pt x="2402" y="1925"/>
                    <a:pt x="2402" y="1469"/>
                  </a:cubicBezTo>
                  <a:cubicBezTo>
                    <a:pt x="2402" y="1347"/>
                    <a:pt x="2402" y="1256"/>
                    <a:pt x="2371" y="1165"/>
                  </a:cubicBezTo>
                  <a:cubicBezTo>
                    <a:pt x="2341" y="982"/>
                    <a:pt x="2280" y="800"/>
                    <a:pt x="2159" y="648"/>
                  </a:cubicBezTo>
                  <a:cubicBezTo>
                    <a:pt x="2098" y="557"/>
                    <a:pt x="2037" y="496"/>
                    <a:pt x="1976" y="435"/>
                  </a:cubicBezTo>
                  <a:cubicBezTo>
                    <a:pt x="1703" y="146"/>
                    <a:pt x="1327" y="1"/>
                    <a:pt x="948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4" name="Google Shape;6264;p35"/>
            <p:cNvSpPr/>
            <p:nvPr/>
          </p:nvSpPr>
          <p:spPr>
            <a:xfrm>
              <a:off x="6951775" y="3873450"/>
              <a:ext cx="60050" cy="69175"/>
            </a:xfrm>
            <a:custGeom>
              <a:avLst/>
              <a:gdLst/>
              <a:ahLst/>
              <a:cxnLst/>
              <a:rect l="l" t="t" r="r" b="b"/>
              <a:pathLst>
                <a:path w="2402" h="2767" extrusionOk="0">
                  <a:moveTo>
                    <a:pt x="973" y="0"/>
                  </a:moveTo>
                  <a:cubicBezTo>
                    <a:pt x="669" y="0"/>
                    <a:pt x="395" y="92"/>
                    <a:pt x="152" y="274"/>
                  </a:cubicBezTo>
                  <a:lnTo>
                    <a:pt x="0" y="365"/>
                  </a:lnTo>
                  <a:lnTo>
                    <a:pt x="1611" y="2766"/>
                  </a:lnTo>
                  <a:cubicBezTo>
                    <a:pt x="2097" y="2523"/>
                    <a:pt x="2401" y="2006"/>
                    <a:pt x="2401" y="1459"/>
                  </a:cubicBezTo>
                  <a:cubicBezTo>
                    <a:pt x="2401" y="669"/>
                    <a:pt x="1763" y="0"/>
                    <a:pt x="97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5" name="Google Shape;6265;p35"/>
            <p:cNvSpPr/>
            <p:nvPr/>
          </p:nvSpPr>
          <p:spPr>
            <a:xfrm>
              <a:off x="7261050" y="853650"/>
              <a:ext cx="86650" cy="72975"/>
            </a:xfrm>
            <a:custGeom>
              <a:avLst/>
              <a:gdLst/>
              <a:ahLst/>
              <a:cxnLst/>
              <a:rect l="l" t="t" r="r" b="b"/>
              <a:pathLst>
                <a:path w="3466" h="2919" extrusionOk="0">
                  <a:moveTo>
                    <a:pt x="2006" y="0"/>
                  </a:moveTo>
                  <a:cubicBezTo>
                    <a:pt x="578" y="0"/>
                    <a:pt x="0" y="1855"/>
                    <a:pt x="1186" y="2675"/>
                  </a:cubicBezTo>
                  <a:cubicBezTo>
                    <a:pt x="1429" y="2827"/>
                    <a:pt x="1733" y="2918"/>
                    <a:pt x="2006" y="2918"/>
                  </a:cubicBezTo>
                  <a:cubicBezTo>
                    <a:pt x="2310" y="2918"/>
                    <a:pt x="2584" y="2827"/>
                    <a:pt x="2827" y="2675"/>
                  </a:cubicBezTo>
                  <a:cubicBezTo>
                    <a:pt x="2979" y="2554"/>
                    <a:pt x="3100" y="2432"/>
                    <a:pt x="3192" y="2280"/>
                  </a:cubicBezTo>
                  <a:cubicBezTo>
                    <a:pt x="3313" y="2128"/>
                    <a:pt x="3374" y="1946"/>
                    <a:pt x="3435" y="1763"/>
                  </a:cubicBezTo>
                  <a:cubicBezTo>
                    <a:pt x="3435" y="1672"/>
                    <a:pt x="3465" y="1581"/>
                    <a:pt x="3465" y="1490"/>
                  </a:cubicBezTo>
                  <a:cubicBezTo>
                    <a:pt x="3465" y="1368"/>
                    <a:pt x="3435" y="1277"/>
                    <a:pt x="3435" y="1186"/>
                  </a:cubicBezTo>
                  <a:cubicBezTo>
                    <a:pt x="3344" y="821"/>
                    <a:pt x="3131" y="487"/>
                    <a:pt x="2827" y="274"/>
                  </a:cubicBezTo>
                  <a:cubicBezTo>
                    <a:pt x="2584" y="92"/>
                    <a:pt x="2310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6" name="Google Shape;6266;p35"/>
            <p:cNvSpPr/>
            <p:nvPr/>
          </p:nvSpPr>
          <p:spPr>
            <a:xfrm>
              <a:off x="6927450" y="518525"/>
              <a:ext cx="96525" cy="72225"/>
            </a:xfrm>
            <a:custGeom>
              <a:avLst/>
              <a:gdLst/>
              <a:ahLst/>
              <a:cxnLst/>
              <a:rect l="l" t="t" r="r" b="b"/>
              <a:pathLst>
                <a:path w="3861" h="2889" extrusionOk="0">
                  <a:moveTo>
                    <a:pt x="1946" y="1"/>
                  </a:moveTo>
                  <a:cubicBezTo>
                    <a:pt x="0" y="1"/>
                    <a:pt x="0" y="2889"/>
                    <a:pt x="1946" y="2889"/>
                  </a:cubicBezTo>
                  <a:cubicBezTo>
                    <a:pt x="3861" y="2889"/>
                    <a:pt x="386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7" name="Google Shape;6267;p35"/>
            <p:cNvSpPr/>
            <p:nvPr/>
          </p:nvSpPr>
          <p:spPr>
            <a:xfrm>
              <a:off x="6925925" y="3706275"/>
              <a:ext cx="98050" cy="72200"/>
            </a:xfrm>
            <a:custGeom>
              <a:avLst/>
              <a:gdLst/>
              <a:ahLst/>
              <a:cxnLst/>
              <a:rect l="l" t="t" r="r" b="b"/>
              <a:pathLst>
                <a:path w="3922" h="2888" extrusionOk="0">
                  <a:moveTo>
                    <a:pt x="2007" y="0"/>
                  </a:moveTo>
                  <a:cubicBezTo>
                    <a:pt x="548" y="0"/>
                    <a:pt x="1" y="1854"/>
                    <a:pt x="1186" y="2645"/>
                  </a:cubicBezTo>
                  <a:cubicBezTo>
                    <a:pt x="1429" y="2827"/>
                    <a:pt x="1703" y="2888"/>
                    <a:pt x="2007" y="2888"/>
                  </a:cubicBezTo>
                  <a:cubicBezTo>
                    <a:pt x="3922" y="2888"/>
                    <a:pt x="3922" y="0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8" name="Google Shape;6268;p35"/>
            <p:cNvSpPr/>
            <p:nvPr/>
          </p:nvSpPr>
          <p:spPr>
            <a:xfrm>
              <a:off x="7269400" y="686475"/>
              <a:ext cx="78300" cy="72200"/>
            </a:xfrm>
            <a:custGeom>
              <a:avLst/>
              <a:gdLst/>
              <a:ahLst/>
              <a:cxnLst/>
              <a:rect l="l" t="t" r="r" b="b"/>
              <a:pathLst>
                <a:path w="3132" h="2888" extrusionOk="0">
                  <a:moveTo>
                    <a:pt x="1672" y="0"/>
                  </a:moveTo>
                  <a:cubicBezTo>
                    <a:pt x="1368" y="0"/>
                    <a:pt x="1095" y="61"/>
                    <a:pt x="852" y="244"/>
                  </a:cubicBezTo>
                  <a:cubicBezTo>
                    <a:pt x="0" y="821"/>
                    <a:pt x="0" y="2067"/>
                    <a:pt x="852" y="2645"/>
                  </a:cubicBezTo>
                  <a:cubicBezTo>
                    <a:pt x="1095" y="2797"/>
                    <a:pt x="1399" y="2888"/>
                    <a:pt x="1672" y="2888"/>
                  </a:cubicBezTo>
                  <a:cubicBezTo>
                    <a:pt x="1976" y="2888"/>
                    <a:pt x="2250" y="2797"/>
                    <a:pt x="2493" y="2645"/>
                  </a:cubicBezTo>
                  <a:cubicBezTo>
                    <a:pt x="2645" y="2554"/>
                    <a:pt x="2766" y="2402"/>
                    <a:pt x="2858" y="2250"/>
                  </a:cubicBezTo>
                  <a:cubicBezTo>
                    <a:pt x="2979" y="2098"/>
                    <a:pt x="3040" y="1915"/>
                    <a:pt x="3101" y="1733"/>
                  </a:cubicBezTo>
                  <a:cubicBezTo>
                    <a:pt x="3131" y="1551"/>
                    <a:pt x="3131" y="1338"/>
                    <a:pt x="3101" y="1155"/>
                  </a:cubicBezTo>
                  <a:cubicBezTo>
                    <a:pt x="3040" y="973"/>
                    <a:pt x="2979" y="791"/>
                    <a:pt x="2858" y="639"/>
                  </a:cubicBezTo>
                  <a:cubicBezTo>
                    <a:pt x="2584" y="244"/>
                    <a:pt x="2159" y="0"/>
                    <a:pt x="167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9" name="Google Shape;6269;p35"/>
            <p:cNvSpPr/>
            <p:nvPr/>
          </p:nvSpPr>
          <p:spPr>
            <a:xfrm>
              <a:off x="6934275" y="685700"/>
              <a:ext cx="87425" cy="72975"/>
            </a:xfrm>
            <a:custGeom>
              <a:avLst/>
              <a:gdLst/>
              <a:ahLst/>
              <a:cxnLst/>
              <a:rect l="l" t="t" r="r" b="b"/>
              <a:pathLst>
                <a:path w="3497" h="2919" extrusionOk="0">
                  <a:moveTo>
                    <a:pt x="1673" y="1"/>
                  </a:moveTo>
                  <a:cubicBezTo>
                    <a:pt x="1369" y="1"/>
                    <a:pt x="1095" y="92"/>
                    <a:pt x="852" y="275"/>
                  </a:cubicBezTo>
                  <a:cubicBezTo>
                    <a:pt x="1" y="822"/>
                    <a:pt x="1" y="2098"/>
                    <a:pt x="852" y="2676"/>
                  </a:cubicBezTo>
                  <a:cubicBezTo>
                    <a:pt x="1095" y="2828"/>
                    <a:pt x="1369" y="2919"/>
                    <a:pt x="1673" y="2919"/>
                  </a:cubicBezTo>
                  <a:cubicBezTo>
                    <a:pt x="3496" y="2828"/>
                    <a:pt x="3496" y="92"/>
                    <a:pt x="1673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0" name="Google Shape;6270;p35"/>
            <p:cNvSpPr/>
            <p:nvPr/>
          </p:nvSpPr>
          <p:spPr>
            <a:xfrm>
              <a:off x="7270150" y="1189525"/>
              <a:ext cx="77550" cy="72975"/>
            </a:xfrm>
            <a:custGeom>
              <a:avLst/>
              <a:gdLst/>
              <a:ahLst/>
              <a:cxnLst/>
              <a:rect l="l" t="t" r="r" b="b"/>
              <a:pathLst>
                <a:path w="3102" h="2919" extrusionOk="0">
                  <a:moveTo>
                    <a:pt x="1673" y="0"/>
                  </a:moveTo>
                  <a:cubicBezTo>
                    <a:pt x="1369" y="0"/>
                    <a:pt x="1095" y="91"/>
                    <a:pt x="852" y="243"/>
                  </a:cubicBezTo>
                  <a:cubicBezTo>
                    <a:pt x="1" y="821"/>
                    <a:pt x="1" y="2098"/>
                    <a:pt x="852" y="2675"/>
                  </a:cubicBezTo>
                  <a:lnTo>
                    <a:pt x="822" y="2645"/>
                  </a:lnTo>
                  <a:lnTo>
                    <a:pt x="822" y="2645"/>
                  </a:lnTo>
                  <a:cubicBezTo>
                    <a:pt x="1065" y="2827"/>
                    <a:pt x="1369" y="2918"/>
                    <a:pt x="1642" y="2918"/>
                  </a:cubicBezTo>
                  <a:cubicBezTo>
                    <a:pt x="2129" y="2888"/>
                    <a:pt x="2584" y="2645"/>
                    <a:pt x="2858" y="2249"/>
                  </a:cubicBezTo>
                  <a:cubicBezTo>
                    <a:pt x="2949" y="2098"/>
                    <a:pt x="3040" y="1915"/>
                    <a:pt x="3071" y="1733"/>
                  </a:cubicBezTo>
                  <a:cubicBezTo>
                    <a:pt x="3101" y="1550"/>
                    <a:pt x="3101" y="1338"/>
                    <a:pt x="3071" y="1155"/>
                  </a:cubicBezTo>
                  <a:cubicBezTo>
                    <a:pt x="3040" y="973"/>
                    <a:pt x="2949" y="791"/>
                    <a:pt x="2858" y="639"/>
                  </a:cubicBezTo>
                  <a:cubicBezTo>
                    <a:pt x="2767" y="487"/>
                    <a:pt x="2615" y="365"/>
                    <a:pt x="2463" y="243"/>
                  </a:cubicBezTo>
                  <a:cubicBezTo>
                    <a:pt x="2250" y="91"/>
                    <a:pt x="1946" y="0"/>
                    <a:pt x="167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1" name="Google Shape;6271;p35"/>
            <p:cNvSpPr/>
            <p:nvPr/>
          </p:nvSpPr>
          <p:spPr>
            <a:xfrm>
              <a:off x="7261050" y="1357450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2006" y="1"/>
                  </a:moveTo>
                  <a:cubicBezTo>
                    <a:pt x="578" y="1"/>
                    <a:pt x="0" y="1855"/>
                    <a:pt x="1186" y="2645"/>
                  </a:cubicBezTo>
                  <a:cubicBezTo>
                    <a:pt x="1429" y="2797"/>
                    <a:pt x="1733" y="2888"/>
                    <a:pt x="2006" y="2888"/>
                  </a:cubicBezTo>
                  <a:cubicBezTo>
                    <a:pt x="2310" y="2888"/>
                    <a:pt x="2584" y="2797"/>
                    <a:pt x="2827" y="2645"/>
                  </a:cubicBezTo>
                  <a:cubicBezTo>
                    <a:pt x="2979" y="2554"/>
                    <a:pt x="3100" y="2432"/>
                    <a:pt x="3192" y="2280"/>
                  </a:cubicBezTo>
                  <a:cubicBezTo>
                    <a:pt x="3313" y="2098"/>
                    <a:pt x="3374" y="1946"/>
                    <a:pt x="3435" y="1764"/>
                  </a:cubicBezTo>
                  <a:cubicBezTo>
                    <a:pt x="3465" y="1551"/>
                    <a:pt x="3465" y="1368"/>
                    <a:pt x="3435" y="1156"/>
                  </a:cubicBezTo>
                  <a:cubicBezTo>
                    <a:pt x="3344" y="791"/>
                    <a:pt x="3131" y="457"/>
                    <a:pt x="2827" y="244"/>
                  </a:cubicBezTo>
                  <a:cubicBezTo>
                    <a:pt x="2584" y="92"/>
                    <a:pt x="2310" y="1"/>
                    <a:pt x="200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2" name="Google Shape;6272;p35"/>
            <p:cNvSpPr/>
            <p:nvPr/>
          </p:nvSpPr>
          <p:spPr>
            <a:xfrm>
              <a:off x="7261800" y="1021575"/>
              <a:ext cx="85900" cy="72975"/>
            </a:xfrm>
            <a:custGeom>
              <a:avLst/>
              <a:gdLst/>
              <a:ahLst/>
              <a:cxnLst/>
              <a:rect l="l" t="t" r="r" b="b"/>
              <a:pathLst>
                <a:path w="3436" h="2919" extrusionOk="0">
                  <a:moveTo>
                    <a:pt x="2007" y="1"/>
                  </a:moveTo>
                  <a:cubicBezTo>
                    <a:pt x="578" y="1"/>
                    <a:pt x="0" y="1855"/>
                    <a:pt x="1186" y="2676"/>
                  </a:cubicBezTo>
                  <a:lnTo>
                    <a:pt x="1156" y="2676"/>
                  </a:lnTo>
                  <a:cubicBezTo>
                    <a:pt x="1399" y="2828"/>
                    <a:pt x="1703" y="2919"/>
                    <a:pt x="1976" y="2919"/>
                  </a:cubicBezTo>
                  <a:cubicBezTo>
                    <a:pt x="2280" y="2919"/>
                    <a:pt x="2554" y="2828"/>
                    <a:pt x="2797" y="2676"/>
                  </a:cubicBezTo>
                  <a:cubicBezTo>
                    <a:pt x="3101" y="2432"/>
                    <a:pt x="3344" y="2128"/>
                    <a:pt x="3405" y="1733"/>
                  </a:cubicBezTo>
                  <a:cubicBezTo>
                    <a:pt x="3435" y="1642"/>
                    <a:pt x="3435" y="1551"/>
                    <a:pt x="3435" y="1460"/>
                  </a:cubicBezTo>
                  <a:cubicBezTo>
                    <a:pt x="3435" y="1369"/>
                    <a:pt x="3435" y="1247"/>
                    <a:pt x="3405" y="1156"/>
                  </a:cubicBezTo>
                  <a:cubicBezTo>
                    <a:pt x="3374" y="973"/>
                    <a:pt x="3283" y="791"/>
                    <a:pt x="3192" y="639"/>
                  </a:cubicBezTo>
                  <a:cubicBezTo>
                    <a:pt x="3070" y="487"/>
                    <a:pt x="2949" y="366"/>
                    <a:pt x="2797" y="274"/>
                  </a:cubicBezTo>
                  <a:cubicBezTo>
                    <a:pt x="2554" y="92"/>
                    <a:pt x="2280" y="1"/>
                    <a:pt x="200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3" name="Google Shape;6273;p35"/>
            <p:cNvSpPr/>
            <p:nvPr/>
          </p:nvSpPr>
          <p:spPr>
            <a:xfrm>
              <a:off x="6927450" y="1021575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1"/>
                  </a:moveTo>
                  <a:cubicBezTo>
                    <a:pt x="0" y="1"/>
                    <a:pt x="0" y="2919"/>
                    <a:pt x="1946" y="2919"/>
                  </a:cubicBezTo>
                  <a:cubicBezTo>
                    <a:pt x="3861" y="2919"/>
                    <a:pt x="386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4" name="Google Shape;6274;p35"/>
            <p:cNvSpPr/>
            <p:nvPr/>
          </p:nvSpPr>
          <p:spPr>
            <a:xfrm>
              <a:off x="6925925" y="2028425"/>
              <a:ext cx="95775" cy="72975"/>
            </a:xfrm>
            <a:custGeom>
              <a:avLst/>
              <a:gdLst/>
              <a:ahLst/>
              <a:cxnLst/>
              <a:rect l="l" t="t" r="r" b="b"/>
              <a:pathLst>
                <a:path w="3831" h="2919" extrusionOk="0">
                  <a:moveTo>
                    <a:pt x="2007" y="1"/>
                  </a:moveTo>
                  <a:cubicBezTo>
                    <a:pt x="1703" y="1"/>
                    <a:pt x="1429" y="92"/>
                    <a:pt x="1186" y="244"/>
                  </a:cubicBezTo>
                  <a:cubicBezTo>
                    <a:pt x="1" y="1065"/>
                    <a:pt x="578" y="2889"/>
                    <a:pt x="2007" y="2919"/>
                  </a:cubicBezTo>
                  <a:cubicBezTo>
                    <a:pt x="3830" y="2828"/>
                    <a:pt x="3830" y="92"/>
                    <a:pt x="200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5" name="Google Shape;6275;p35"/>
            <p:cNvSpPr/>
            <p:nvPr/>
          </p:nvSpPr>
          <p:spPr>
            <a:xfrm>
              <a:off x="6925925" y="1692575"/>
              <a:ext cx="95775" cy="72975"/>
            </a:xfrm>
            <a:custGeom>
              <a:avLst/>
              <a:gdLst/>
              <a:ahLst/>
              <a:cxnLst/>
              <a:rect l="l" t="t" r="r" b="b"/>
              <a:pathLst>
                <a:path w="3831" h="2919" extrusionOk="0">
                  <a:moveTo>
                    <a:pt x="2007" y="0"/>
                  </a:moveTo>
                  <a:cubicBezTo>
                    <a:pt x="548" y="0"/>
                    <a:pt x="1" y="1854"/>
                    <a:pt x="1186" y="2645"/>
                  </a:cubicBezTo>
                  <a:cubicBezTo>
                    <a:pt x="1429" y="2827"/>
                    <a:pt x="1703" y="2918"/>
                    <a:pt x="2007" y="2918"/>
                  </a:cubicBezTo>
                  <a:cubicBezTo>
                    <a:pt x="3830" y="2827"/>
                    <a:pt x="3830" y="91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6" name="Google Shape;6276;p35"/>
            <p:cNvSpPr/>
            <p:nvPr/>
          </p:nvSpPr>
          <p:spPr>
            <a:xfrm>
              <a:off x="6927450" y="1860500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1"/>
                  </a:moveTo>
                  <a:cubicBezTo>
                    <a:pt x="0" y="1"/>
                    <a:pt x="0" y="2918"/>
                    <a:pt x="1946" y="2918"/>
                  </a:cubicBezTo>
                  <a:cubicBezTo>
                    <a:pt x="3861" y="2918"/>
                    <a:pt x="386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7" name="Google Shape;6277;p35"/>
            <p:cNvSpPr/>
            <p:nvPr/>
          </p:nvSpPr>
          <p:spPr>
            <a:xfrm>
              <a:off x="6925925" y="2195600"/>
              <a:ext cx="95775" cy="72975"/>
            </a:xfrm>
            <a:custGeom>
              <a:avLst/>
              <a:gdLst/>
              <a:ahLst/>
              <a:cxnLst/>
              <a:rect l="l" t="t" r="r" b="b"/>
              <a:pathLst>
                <a:path w="3831" h="2919" extrusionOk="0">
                  <a:moveTo>
                    <a:pt x="2007" y="1"/>
                  </a:moveTo>
                  <a:cubicBezTo>
                    <a:pt x="548" y="1"/>
                    <a:pt x="1" y="1855"/>
                    <a:pt x="1186" y="2676"/>
                  </a:cubicBezTo>
                  <a:cubicBezTo>
                    <a:pt x="1429" y="2828"/>
                    <a:pt x="1703" y="2919"/>
                    <a:pt x="2007" y="2919"/>
                  </a:cubicBezTo>
                  <a:cubicBezTo>
                    <a:pt x="3830" y="2828"/>
                    <a:pt x="3830" y="92"/>
                    <a:pt x="200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8" name="Google Shape;6278;p35"/>
            <p:cNvSpPr/>
            <p:nvPr/>
          </p:nvSpPr>
          <p:spPr>
            <a:xfrm>
              <a:off x="6925925" y="1525250"/>
              <a:ext cx="98050" cy="72350"/>
            </a:xfrm>
            <a:custGeom>
              <a:avLst/>
              <a:gdLst/>
              <a:ahLst/>
              <a:cxnLst/>
              <a:rect l="l" t="t" r="r" b="b"/>
              <a:pathLst>
                <a:path w="3922" h="2894" extrusionOk="0">
                  <a:moveTo>
                    <a:pt x="1892" y="0"/>
                  </a:moveTo>
                  <a:cubicBezTo>
                    <a:pt x="1634" y="0"/>
                    <a:pt x="1398" y="90"/>
                    <a:pt x="1186" y="249"/>
                  </a:cubicBezTo>
                  <a:cubicBezTo>
                    <a:pt x="1" y="1040"/>
                    <a:pt x="548" y="2894"/>
                    <a:pt x="2007" y="2894"/>
                  </a:cubicBezTo>
                  <a:cubicBezTo>
                    <a:pt x="3912" y="2894"/>
                    <a:pt x="3922" y="6"/>
                    <a:pt x="2036" y="6"/>
                  </a:cubicBezTo>
                  <a:cubicBezTo>
                    <a:pt x="2027" y="6"/>
                    <a:pt x="2017" y="6"/>
                    <a:pt x="2007" y="6"/>
                  </a:cubicBezTo>
                  <a:cubicBezTo>
                    <a:pt x="1968" y="2"/>
                    <a:pt x="1930" y="0"/>
                    <a:pt x="189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9" name="Google Shape;6279;p35"/>
            <p:cNvSpPr/>
            <p:nvPr/>
          </p:nvSpPr>
          <p:spPr>
            <a:xfrm>
              <a:off x="7269400" y="1525400"/>
              <a:ext cx="78300" cy="72200"/>
            </a:xfrm>
            <a:custGeom>
              <a:avLst/>
              <a:gdLst/>
              <a:ahLst/>
              <a:cxnLst/>
              <a:rect l="l" t="t" r="r" b="b"/>
              <a:pathLst>
                <a:path w="3132" h="2888" extrusionOk="0">
                  <a:moveTo>
                    <a:pt x="1672" y="0"/>
                  </a:moveTo>
                  <a:cubicBezTo>
                    <a:pt x="1368" y="0"/>
                    <a:pt x="1095" y="91"/>
                    <a:pt x="852" y="243"/>
                  </a:cubicBezTo>
                  <a:cubicBezTo>
                    <a:pt x="0" y="821"/>
                    <a:pt x="0" y="2067"/>
                    <a:pt x="852" y="2644"/>
                  </a:cubicBezTo>
                  <a:cubicBezTo>
                    <a:pt x="1095" y="2796"/>
                    <a:pt x="1399" y="2888"/>
                    <a:pt x="1672" y="2888"/>
                  </a:cubicBezTo>
                  <a:cubicBezTo>
                    <a:pt x="1976" y="2888"/>
                    <a:pt x="2250" y="2796"/>
                    <a:pt x="2493" y="2644"/>
                  </a:cubicBezTo>
                  <a:cubicBezTo>
                    <a:pt x="2645" y="2553"/>
                    <a:pt x="2766" y="2401"/>
                    <a:pt x="2858" y="2280"/>
                  </a:cubicBezTo>
                  <a:cubicBezTo>
                    <a:pt x="2979" y="2097"/>
                    <a:pt x="3040" y="1915"/>
                    <a:pt x="3101" y="1733"/>
                  </a:cubicBezTo>
                  <a:cubicBezTo>
                    <a:pt x="3131" y="1550"/>
                    <a:pt x="3131" y="1337"/>
                    <a:pt x="3101" y="1155"/>
                  </a:cubicBezTo>
                  <a:cubicBezTo>
                    <a:pt x="3040" y="973"/>
                    <a:pt x="2979" y="790"/>
                    <a:pt x="2858" y="638"/>
                  </a:cubicBezTo>
                  <a:cubicBezTo>
                    <a:pt x="2584" y="243"/>
                    <a:pt x="2159" y="0"/>
                    <a:pt x="167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0" name="Google Shape;6280;p35"/>
            <p:cNvSpPr/>
            <p:nvPr/>
          </p:nvSpPr>
          <p:spPr>
            <a:xfrm>
              <a:off x="6927450" y="853650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61" y="2918"/>
                    <a:pt x="3861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1" name="Google Shape;6281;p35"/>
            <p:cNvSpPr/>
            <p:nvPr/>
          </p:nvSpPr>
          <p:spPr>
            <a:xfrm>
              <a:off x="6934275" y="1189525"/>
              <a:ext cx="87425" cy="72975"/>
            </a:xfrm>
            <a:custGeom>
              <a:avLst/>
              <a:gdLst/>
              <a:ahLst/>
              <a:cxnLst/>
              <a:rect l="l" t="t" r="r" b="b"/>
              <a:pathLst>
                <a:path w="3497" h="2919" extrusionOk="0">
                  <a:moveTo>
                    <a:pt x="1673" y="0"/>
                  </a:moveTo>
                  <a:cubicBezTo>
                    <a:pt x="1369" y="0"/>
                    <a:pt x="1095" y="61"/>
                    <a:pt x="852" y="243"/>
                  </a:cubicBezTo>
                  <a:cubicBezTo>
                    <a:pt x="1" y="821"/>
                    <a:pt x="1" y="2067"/>
                    <a:pt x="852" y="2645"/>
                  </a:cubicBezTo>
                  <a:cubicBezTo>
                    <a:pt x="1095" y="2827"/>
                    <a:pt x="1369" y="2918"/>
                    <a:pt x="1673" y="2918"/>
                  </a:cubicBezTo>
                  <a:cubicBezTo>
                    <a:pt x="3496" y="2797"/>
                    <a:pt x="3496" y="91"/>
                    <a:pt x="167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2" name="Google Shape;6282;p35"/>
            <p:cNvSpPr/>
            <p:nvPr/>
          </p:nvSpPr>
          <p:spPr>
            <a:xfrm>
              <a:off x="6927450" y="1357450"/>
              <a:ext cx="96525" cy="72225"/>
            </a:xfrm>
            <a:custGeom>
              <a:avLst/>
              <a:gdLst/>
              <a:ahLst/>
              <a:cxnLst/>
              <a:rect l="l" t="t" r="r" b="b"/>
              <a:pathLst>
                <a:path w="3861" h="2889" extrusionOk="0">
                  <a:moveTo>
                    <a:pt x="1916" y="0"/>
                  </a:moveTo>
                  <a:cubicBezTo>
                    <a:pt x="0" y="0"/>
                    <a:pt x="10" y="2888"/>
                    <a:pt x="1946" y="2888"/>
                  </a:cubicBezTo>
                  <a:cubicBezTo>
                    <a:pt x="3851" y="2888"/>
                    <a:pt x="3861" y="0"/>
                    <a:pt x="1975" y="0"/>
                  </a:cubicBezTo>
                  <a:cubicBezTo>
                    <a:pt x="1966" y="0"/>
                    <a:pt x="1956" y="0"/>
                    <a:pt x="1946" y="1"/>
                  </a:cubicBezTo>
                  <a:cubicBezTo>
                    <a:pt x="1936" y="0"/>
                    <a:pt x="1926" y="0"/>
                    <a:pt x="191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3" name="Google Shape;6283;p35"/>
            <p:cNvSpPr/>
            <p:nvPr/>
          </p:nvSpPr>
          <p:spPr>
            <a:xfrm>
              <a:off x="7261800" y="1692575"/>
              <a:ext cx="85900" cy="72975"/>
            </a:xfrm>
            <a:custGeom>
              <a:avLst/>
              <a:gdLst/>
              <a:ahLst/>
              <a:cxnLst/>
              <a:rect l="l" t="t" r="r" b="b"/>
              <a:pathLst>
                <a:path w="3436" h="2919" extrusionOk="0">
                  <a:moveTo>
                    <a:pt x="2007" y="0"/>
                  </a:moveTo>
                  <a:cubicBezTo>
                    <a:pt x="578" y="0"/>
                    <a:pt x="0" y="1854"/>
                    <a:pt x="1186" y="2675"/>
                  </a:cubicBezTo>
                  <a:lnTo>
                    <a:pt x="1156" y="2675"/>
                  </a:lnTo>
                  <a:cubicBezTo>
                    <a:pt x="1399" y="2827"/>
                    <a:pt x="1703" y="2918"/>
                    <a:pt x="1976" y="2918"/>
                  </a:cubicBezTo>
                  <a:cubicBezTo>
                    <a:pt x="2463" y="2918"/>
                    <a:pt x="2918" y="2675"/>
                    <a:pt x="3192" y="2280"/>
                  </a:cubicBezTo>
                  <a:cubicBezTo>
                    <a:pt x="3283" y="2128"/>
                    <a:pt x="3374" y="1945"/>
                    <a:pt x="3405" y="1763"/>
                  </a:cubicBezTo>
                  <a:cubicBezTo>
                    <a:pt x="3435" y="1550"/>
                    <a:pt x="3435" y="1368"/>
                    <a:pt x="3405" y="1155"/>
                  </a:cubicBezTo>
                  <a:cubicBezTo>
                    <a:pt x="3374" y="973"/>
                    <a:pt x="3283" y="790"/>
                    <a:pt x="3192" y="638"/>
                  </a:cubicBezTo>
                  <a:cubicBezTo>
                    <a:pt x="3101" y="486"/>
                    <a:pt x="2949" y="365"/>
                    <a:pt x="2797" y="274"/>
                  </a:cubicBezTo>
                  <a:cubicBezTo>
                    <a:pt x="2554" y="91"/>
                    <a:pt x="2280" y="0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4" name="Google Shape;6284;p35"/>
            <p:cNvSpPr/>
            <p:nvPr/>
          </p:nvSpPr>
          <p:spPr>
            <a:xfrm>
              <a:off x="7269400" y="3874200"/>
              <a:ext cx="78300" cy="72225"/>
            </a:xfrm>
            <a:custGeom>
              <a:avLst/>
              <a:gdLst/>
              <a:ahLst/>
              <a:cxnLst/>
              <a:rect l="l" t="t" r="r" b="b"/>
              <a:pathLst>
                <a:path w="3132" h="2889" extrusionOk="0">
                  <a:moveTo>
                    <a:pt x="1672" y="1"/>
                  </a:moveTo>
                  <a:cubicBezTo>
                    <a:pt x="1368" y="1"/>
                    <a:pt x="1095" y="92"/>
                    <a:pt x="852" y="244"/>
                  </a:cubicBezTo>
                  <a:cubicBezTo>
                    <a:pt x="0" y="821"/>
                    <a:pt x="0" y="2068"/>
                    <a:pt x="852" y="2645"/>
                  </a:cubicBezTo>
                  <a:cubicBezTo>
                    <a:pt x="1095" y="2797"/>
                    <a:pt x="1399" y="2888"/>
                    <a:pt x="1672" y="2888"/>
                  </a:cubicBezTo>
                  <a:cubicBezTo>
                    <a:pt x="1976" y="2888"/>
                    <a:pt x="2250" y="2797"/>
                    <a:pt x="2493" y="2645"/>
                  </a:cubicBezTo>
                  <a:cubicBezTo>
                    <a:pt x="2645" y="2554"/>
                    <a:pt x="2766" y="2402"/>
                    <a:pt x="2858" y="2280"/>
                  </a:cubicBezTo>
                  <a:cubicBezTo>
                    <a:pt x="2979" y="2098"/>
                    <a:pt x="3040" y="1916"/>
                    <a:pt x="3101" y="1733"/>
                  </a:cubicBezTo>
                  <a:cubicBezTo>
                    <a:pt x="3131" y="1551"/>
                    <a:pt x="3131" y="1338"/>
                    <a:pt x="3101" y="1156"/>
                  </a:cubicBezTo>
                  <a:cubicBezTo>
                    <a:pt x="3040" y="973"/>
                    <a:pt x="2979" y="791"/>
                    <a:pt x="2858" y="639"/>
                  </a:cubicBezTo>
                  <a:cubicBezTo>
                    <a:pt x="2584" y="244"/>
                    <a:pt x="2159" y="1"/>
                    <a:pt x="1672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5" name="Google Shape;6285;p35"/>
            <p:cNvSpPr/>
            <p:nvPr/>
          </p:nvSpPr>
          <p:spPr>
            <a:xfrm>
              <a:off x="7261050" y="4210075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2006" y="1"/>
                  </a:moveTo>
                  <a:cubicBezTo>
                    <a:pt x="578" y="1"/>
                    <a:pt x="0" y="1855"/>
                    <a:pt x="1186" y="2675"/>
                  </a:cubicBezTo>
                  <a:lnTo>
                    <a:pt x="1186" y="2645"/>
                  </a:lnTo>
                  <a:cubicBezTo>
                    <a:pt x="1429" y="2797"/>
                    <a:pt x="1733" y="2888"/>
                    <a:pt x="2006" y="2888"/>
                  </a:cubicBezTo>
                  <a:cubicBezTo>
                    <a:pt x="2310" y="2888"/>
                    <a:pt x="2584" y="2797"/>
                    <a:pt x="2827" y="2645"/>
                  </a:cubicBezTo>
                  <a:cubicBezTo>
                    <a:pt x="2979" y="2523"/>
                    <a:pt x="3100" y="2402"/>
                    <a:pt x="3192" y="2250"/>
                  </a:cubicBezTo>
                  <a:cubicBezTo>
                    <a:pt x="3313" y="2098"/>
                    <a:pt x="3374" y="1916"/>
                    <a:pt x="3435" y="1733"/>
                  </a:cubicBezTo>
                  <a:cubicBezTo>
                    <a:pt x="3435" y="1642"/>
                    <a:pt x="3465" y="1551"/>
                    <a:pt x="3465" y="1429"/>
                  </a:cubicBezTo>
                  <a:cubicBezTo>
                    <a:pt x="3465" y="1338"/>
                    <a:pt x="3435" y="1247"/>
                    <a:pt x="3435" y="1156"/>
                  </a:cubicBezTo>
                  <a:cubicBezTo>
                    <a:pt x="3374" y="973"/>
                    <a:pt x="3313" y="791"/>
                    <a:pt x="3192" y="639"/>
                  </a:cubicBezTo>
                  <a:cubicBezTo>
                    <a:pt x="3100" y="487"/>
                    <a:pt x="2979" y="365"/>
                    <a:pt x="2827" y="244"/>
                  </a:cubicBezTo>
                  <a:cubicBezTo>
                    <a:pt x="2584" y="92"/>
                    <a:pt x="2310" y="1"/>
                    <a:pt x="200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6" name="Google Shape;6286;p35"/>
            <p:cNvSpPr/>
            <p:nvPr/>
          </p:nvSpPr>
          <p:spPr>
            <a:xfrm>
              <a:off x="7261050" y="3706275"/>
              <a:ext cx="86650" cy="72200"/>
            </a:xfrm>
            <a:custGeom>
              <a:avLst/>
              <a:gdLst/>
              <a:ahLst/>
              <a:cxnLst/>
              <a:rect l="l" t="t" r="r" b="b"/>
              <a:pathLst>
                <a:path w="3466" h="2888" extrusionOk="0">
                  <a:moveTo>
                    <a:pt x="2006" y="0"/>
                  </a:moveTo>
                  <a:cubicBezTo>
                    <a:pt x="578" y="0"/>
                    <a:pt x="0" y="1854"/>
                    <a:pt x="1186" y="2675"/>
                  </a:cubicBezTo>
                  <a:lnTo>
                    <a:pt x="1186" y="2645"/>
                  </a:lnTo>
                  <a:cubicBezTo>
                    <a:pt x="1429" y="2827"/>
                    <a:pt x="1733" y="2888"/>
                    <a:pt x="2006" y="2888"/>
                  </a:cubicBezTo>
                  <a:cubicBezTo>
                    <a:pt x="2310" y="2888"/>
                    <a:pt x="2584" y="2827"/>
                    <a:pt x="2827" y="2645"/>
                  </a:cubicBezTo>
                  <a:cubicBezTo>
                    <a:pt x="2979" y="2554"/>
                    <a:pt x="3100" y="2432"/>
                    <a:pt x="3192" y="2280"/>
                  </a:cubicBezTo>
                  <a:cubicBezTo>
                    <a:pt x="3313" y="2128"/>
                    <a:pt x="3374" y="1946"/>
                    <a:pt x="3435" y="1763"/>
                  </a:cubicBezTo>
                  <a:cubicBezTo>
                    <a:pt x="3465" y="1551"/>
                    <a:pt x="3465" y="1368"/>
                    <a:pt x="3435" y="1155"/>
                  </a:cubicBezTo>
                  <a:cubicBezTo>
                    <a:pt x="3344" y="791"/>
                    <a:pt x="3131" y="456"/>
                    <a:pt x="2797" y="244"/>
                  </a:cubicBezTo>
                  <a:cubicBezTo>
                    <a:pt x="2553" y="92"/>
                    <a:pt x="2280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7" name="Google Shape;6287;p35"/>
            <p:cNvSpPr/>
            <p:nvPr/>
          </p:nvSpPr>
          <p:spPr>
            <a:xfrm>
              <a:off x="7261800" y="3371025"/>
              <a:ext cx="85900" cy="72350"/>
            </a:xfrm>
            <a:custGeom>
              <a:avLst/>
              <a:gdLst/>
              <a:ahLst/>
              <a:cxnLst/>
              <a:rect l="l" t="t" r="r" b="b"/>
              <a:pathLst>
                <a:path w="3436" h="2894" extrusionOk="0">
                  <a:moveTo>
                    <a:pt x="2111" y="0"/>
                  </a:moveTo>
                  <a:cubicBezTo>
                    <a:pt x="2076" y="0"/>
                    <a:pt x="2041" y="2"/>
                    <a:pt x="2007" y="6"/>
                  </a:cubicBezTo>
                  <a:cubicBezTo>
                    <a:pt x="578" y="6"/>
                    <a:pt x="0" y="1860"/>
                    <a:pt x="1186" y="2650"/>
                  </a:cubicBezTo>
                  <a:lnTo>
                    <a:pt x="1156" y="2650"/>
                  </a:lnTo>
                  <a:cubicBezTo>
                    <a:pt x="1399" y="2802"/>
                    <a:pt x="1703" y="2893"/>
                    <a:pt x="1976" y="2893"/>
                  </a:cubicBezTo>
                  <a:cubicBezTo>
                    <a:pt x="2280" y="2893"/>
                    <a:pt x="2554" y="2802"/>
                    <a:pt x="2797" y="2650"/>
                  </a:cubicBezTo>
                  <a:cubicBezTo>
                    <a:pt x="3101" y="2438"/>
                    <a:pt x="3344" y="2103"/>
                    <a:pt x="3405" y="1738"/>
                  </a:cubicBezTo>
                  <a:cubicBezTo>
                    <a:pt x="3435" y="1617"/>
                    <a:pt x="3435" y="1526"/>
                    <a:pt x="3435" y="1435"/>
                  </a:cubicBezTo>
                  <a:cubicBezTo>
                    <a:pt x="3435" y="1343"/>
                    <a:pt x="3435" y="1222"/>
                    <a:pt x="3405" y="1131"/>
                  </a:cubicBezTo>
                  <a:cubicBezTo>
                    <a:pt x="3374" y="948"/>
                    <a:pt x="3283" y="766"/>
                    <a:pt x="3192" y="614"/>
                  </a:cubicBezTo>
                  <a:cubicBezTo>
                    <a:pt x="3070" y="462"/>
                    <a:pt x="2949" y="340"/>
                    <a:pt x="2797" y="249"/>
                  </a:cubicBezTo>
                  <a:cubicBezTo>
                    <a:pt x="2585" y="90"/>
                    <a:pt x="2349" y="0"/>
                    <a:pt x="2111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8" name="Google Shape;6288;p35"/>
            <p:cNvSpPr/>
            <p:nvPr/>
          </p:nvSpPr>
          <p:spPr>
            <a:xfrm>
              <a:off x="7270150" y="3539100"/>
              <a:ext cx="77550" cy="72200"/>
            </a:xfrm>
            <a:custGeom>
              <a:avLst/>
              <a:gdLst/>
              <a:ahLst/>
              <a:cxnLst/>
              <a:rect l="l" t="t" r="r" b="b"/>
              <a:pathLst>
                <a:path w="3102" h="2888" extrusionOk="0">
                  <a:moveTo>
                    <a:pt x="1673" y="0"/>
                  </a:moveTo>
                  <a:cubicBezTo>
                    <a:pt x="1369" y="0"/>
                    <a:pt x="1095" y="92"/>
                    <a:pt x="852" y="244"/>
                  </a:cubicBezTo>
                  <a:cubicBezTo>
                    <a:pt x="1" y="821"/>
                    <a:pt x="1" y="2067"/>
                    <a:pt x="852" y="2645"/>
                  </a:cubicBezTo>
                  <a:lnTo>
                    <a:pt x="822" y="2645"/>
                  </a:lnTo>
                  <a:cubicBezTo>
                    <a:pt x="1065" y="2797"/>
                    <a:pt x="1369" y="2888"/>
                    <a:pt x="1642" y="2888"/>
                  </a:cubicBezTo>
                  <a:cubicBezTo>
                    <a:pt x="2129" y="2888"/>
                    <a:pt x="2584" y="2645"/>
                    <a:pt x="2858" y="2250"/>
                  </a:cubicBezTo>
                  <a:cubicBezTo>
                    <a:pt x="2949" y="2098"/>
                    <a:pt x="3040" y="1915"/>
                    <a:pt x="3071" y="1733"/>
                  </a:cubicBezTo>
                  <a:cubicBezTo>
                    <a:pt x="3101" y="1551"/>
                    <a:pt x="3101" y="1338"/>
                    <a:pt x="3071" y="1155"/>
                  </a:cubicBezTo>
                  <a:cubicBezTo>
                    <a:pt x="3040" y="973"/>
                    <a:pt x="2949" y="791"/>
                    <a:pt x="2858" y="639"/>
                  </a:cubicBezTo>
                  <a:cubicBezTo>
                    <a:pt x="2767" y="487"/>
                    <a:pt x="2615" y="335"/>
                    <a:pt x="2463" y="244"/>
                  </a:cubicBezTo>
                  <a:cubicBezTo>
                    <a:pt x="2250" y="92"/>
                    <a:pt x="1946" y="0"/>
                    <a:pt x="167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9" name="Google Shape;6289;p35"/>
            <p:cNvSpPr/>
            <p:nvPr/>
          </p:nvSpPr>
          <p:spPr>
            <a:xfrm>
              <a:off x="6771675" y="470675"/>
              <a:ext cx="72975" cy="36475"/>
            </a:xfrm>
            <a:custGeom>
              <a:avLst/>
              <a:gdLst/>
              <a:ahLst/>
              <a:cxnLst/>
              <a:rect l="l" t="t" r="r" b="b"/>
              <a:pathLst>
                <a:path w="2919" h="1459" extrusionOk="0">
                  <a:moveTo>
                    <a:pt x="0" y="0"/>
                  </a:moveTo>
                  <a:cubicBezTo>
                    <a:pt x="0" y="790"/>
                    <a:pt x="639" y="1459"/>
                    <a:pt x="1459" y="1459"/>
                  </a:cubicBezTo>
                  <a:cubicBezTo>
                    <a:pt x="2250" y="1459"/>
                    <a:pt x="2918" y="790"/>
                    <a:pt x="2918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0" name="Google Shape;6290;p35"/>
            <p:cNvSpPr/>
            <p:nvPr/>
          </p:nvSpPr>
          <p:spPr>
            <a:xfrm>
              <a:off x="6435800" y="470675"/>
              <a:ext cx="72975" cy="36475"/>
            </a:xfrm>
            <a:custGeom>
              <a:avLst/>
              <a:gdLst/>
              <a:ahLst/>
              <a:cxnLst/>
              <a:rect l="l" t="t" r="r" b="b"/>
              <a:pathLst>
                <a:path w="2919" h="1459" extrusionOk="0">
                  <a:moveTo>
                    <a:pt x="0" y="0"/>
                  </a:moveTo>
                  <a:cubicBezTo>
                    <a:pt x="0" y="790"/>
                    <a:pt x="669" y="1459"/>
                    <a:pt x="1459" y="1459"/>
                  </a:cubicBezTo>
                  <a:cubicBezTo>
                    <a:pt x="2280" y="1459"/>
                    <a:pt x="2918" y="790"/>
                    <a:pt x="2918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1" name="Google Shape;6291;p35"/>
            <p:cNvSpPr/>
            <p:nvPr/>
          </p:nvSpPr>
          <p:spPr>
            <a:xfrm>
              <a:off x="7287625" y="4377250"/>
              <a:ext cx="60075" cy="69175"/>
            </a:xfrm>
            <a:custGeom>
              <a:avLst/>
              <a:gdLst/>
              <a:ahLst/>
              <a:cxnLst/>
              <a:rect l="l" t="t" r="r" b="b"/>
              <a:pathLst>
                <a:path w="2403" h="2767" extrusionOk="0">
                  <a:moveTo>
                    <a:pt x="943" y="1"/>
                  </a:moveTo>
                  <a:cubicBezTo>
                    <a:pt x="670" y="1"/>
                    <a:pt x="366" y="92"/>
                    <a:pt x="123" y="244"/>
                  </a:cubicBezTo>
                  <a:cubicBezTo>
                    <a:pt x="92" y="274"/>
                    <a:pt x="31" y="305"/>
                    <a:pt x="1" y="335"/>
                  </a:cubicBezTo>
                  <a:lnTo>
                    <a:pt x="1612" y="2767"/>
                  </a:lnTo>
                  <a:cubicBezTo>
                    <a:pt x="1642" y="2736"/>
                    <a:pt x="1703" y="2675"/>
                    <a:pt x="1764" y="2645"/>
                  </a:cubicBezTo>
                  <a:cubicBezTo>
                    <a:pt x="1916" y="2554"/>
                    <a:pt x="2037" y="2432"/>
                    <a:pt x="2159" y="2280"/>
                  </a:cubicBezTo>
                  <a:cubicBezTo>
                    <a:pt x="2250" y="2098"/>
                    <a:pt x="2341" y="1916"/>
                    <a:pt x="2372" y="1733"/>
                  </a:cubicBezTo>
                  <a:cubicBezTo>
                    <a:pt x="2402" y="1551"/>
                    <a:pt x="2402" y="1338"/>
                    <a:pt x="2372" y="1156"/>
                  </a:cubicBezTo>
                  <a:cubicBezTo>
                    <a:pt x="2341" y="973"/>
                    <a:pt x="2250" y="791"/>
                    <a:pt x="2159" y="639"/>
                  </a:cubicBezTo>
                  <a:cubicBezTo>
                    <a:pt x="1885" y="244"/>
                    <a:pt x="1430" y="1"/>
                    <a:pt x="943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2" name="Google Shape;6292;p35"/>
            <p:cNvSpPr/>
            <p:nvPr/>
          </p:nvSpPr>
          <p:spPr>
            <a:xfrm>
              <a:off x="7262550" y="518525"/>
              <a:ext cx="85150" cy="72225"/>
            </a:xfrm>
            <a:custGeom>
              <a:avLst/>
              <a:gdLst/>
              <a:ahLst/>
              <a:cxnLst/>
              <a:rect l="l" t="t" r="r" b="b"/>
              <a:pathLst>
                <a:path w="3406" h="2889" extrusionOk="0">
                  <a:moveTo>
                    <a:pt x="1946" y="1"/>
                  </a:moveTo>
                  <a:cubicBezTo>
                    <a:pt x="1" y="1"/>
                    <a:pt x="1" y="2889"/>
                    <a:pt x="1946" y="2889"/>
                  </a:cubicBezTo>
                  <a:cubicBezTo>
                    <a:pt x="2250" y="2889"/>
                    <a:pt x="2524" y="2797"/>
                    <a:pt x="2767" y="2645"/>
                  </a:cubicBezTo>
                  <a:cubicBezTo>
                    <a:pt x="3071" y="2433"/>
                    <a:pt x="3314" y="2098"/>
                    <a:pt x="3375" y="1733"/>
                  </a:cubicBezTo>
                  <a:cubicBezTo>
                    <a:pt x="3405" y="1642"/>
                    <a:pt x="3405" y="1551"/>
                    <a:pt x="3405" y="1430"/>
                  </a:cubicBezTo>
                  <a:cubicBezTo>
                    <a:pt x="3405" y="1338"/>
                    <a:pt x="3405" y="1247"/>
                    <a:pt x="3375" y="1156"/>
                  </a:cubicBezTo>
                  <a:cubicBezTo>
                    <a:pt x="3344" y="974"/>
                    <a:pt x="3253" y="791"/>
                    <a:pt x="3162" y="639"/>
                  </a:cubicBezTo>
                  <a:cubicBezTo>
                    <a:pt x="3040" y="487"/>
                    <a:pt x="2919" y="366"/>
                    <a:pt x="2767" y="244"/>
                  </a:cubicBezTo>
                  <a:cubicBezTo>
                    <a:pt x="2524" y="92"/>
                    <a:pt x="2250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3" name="Google Shape;6293;p35"/>
            <p:cNvSpPr/>
            <p:nvPr/>
          </p:nvSpPr>
          <p:spPr>
            <a:xfrm>
              <a:off x="6927450" y="2363550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61" y="2918"/>
                    <a:pt x="3861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4" name="Google Shape;6294;p35"/>
            <p:cNvSpPr/>
            <p:nvPr/>
          </p:nvSpPr>
          <p:spPr>
            <a:xfrm>
              <a:off x="7269400" y="2028425"/>
              <a:ext cx="78300" cy="72975"/>
            </a:xfrm>
            <a:custGeom>
              <a:avLst/>
              <a:gdLst/>
              <a:ahLst/>
              <a:cxnLst/>
              <a:rect l="l" t="t" r="r" b="b"/>
              <a:pathLst>
                <a:path w="3132" h="2919" extrusionOk="0">
                  <a:moveTo>
                    <a:pt x="1672" y="1"/>
                  </a:moveTo>
                  <a:cubicBezTo>
                    <a:pt x="1368" y="1"/>
                    <a:pt x="1095" y="92"/>
                    <a:pt x="852" y="244"/>
                  </a:cubicBezTo>
                  <a:cubicBezTo>
                    <a:pt x="0" y="822"/>
                    <a:pt x="0" y="2098"/>
                    <a:pt x="852" y="2676"/>
                  </a:cubicBezTo>
                  <a:cubicBezTo>
                    <a:pt x="1095" y="2828"/>
                    <a:pt x="1399" y="2919"/>
                    <a:pt x="1672" y="2919"/>
                  </a:cubicBezTo>
                  <a:cubicBezTo>
                    <a:pt x="1976" y="2919"/>
                    <a:pt x="2250" y="2828"/>
                    <a:pt x="2493" y="2676"/>
                  </a:cubicBezTo>
                  <a:cubicBezTo>
                    <a:pt x="2645" y="2554"/>
                    <a:pt x="2766" y="2433"/>
                    <a:pt x="2858" y="2281"/>
                  </a:cubicBezTo>
                  <a:cubicBezTo>
                    <a:pt x="2979" y="2129"/>
                    <a:pt x="3040" y="1946"/>
                    <a:pt x="3101" y="1764"/>
                  </a:cubicBezTo>
                  <a:cubicBezTo>
                    <a:pt x="3131" y="1551"/>
                    <a:pt x="3131" y="1369"/>
                    <a:pt x="3101" y="1186"/>
                  </a:cubicBezTo>
                  <a:cubicBezTo>
                    <a:pt x="3040" y="974"/>
                    <a:pt x="2979" y="822"/>
                    <a:pt x="2858" y="639"/>
                  </a:cubicBezTo>
                  <a:cubicBezTo>
                    <a:pt x="2584" y="244"/>
                    <a:pt x="2159" y="1"/>
                    <a:pt x="1672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5" name="Google Shape;6295;p35"/>
            <p:cNvSpPr/>
            <p:nvPr/>
          </p:nvSpPr>
          <p:spPr>
            <a:xfrm>
              <a:off x="7261800" y="2364300"/>
              <a:ext cx="85900" cy="72225"/>
            </a:xfrm>
            <a:custGeom>
              <a:avLst/>
              <a:gdLst/>
              <a:ahLst/>
              <a:cxnLst/>
              <a:rect l="l" t="t" r="r" b="b"/>
              <a:pathLst>
                <a:path w="3436" h="2889" extrusionOk="0">
                  <a:moveTo>
                    <a:pt x="2007" y="1"/>
                  </a:moveTo>
                  <a:cubicBezTo>
                    <a:pt x="578" y="1"/>
                    <a:pt x="0" y="1855"/>
                    <a:pt x="1186" y="2645"/>
                  </a:cubicBezTo>
                  <a:lnTo>
                    <a:pt x="1156" y="2645"/>
                  </a:lnTo>
                  <a:cubicBezTo>
                    <a:pt x="1399" y="2797"/>
                    <a:pt x="1703" y="2888"/>
                    <a:pt x="1976" y="2888"/>
                  </a:cubicBezTo>
                  <a:cubicBezTo>
                    <a:pt x="2280" y="2888"/>
                    <a:pt x="2554" y="2797"/>
                    <a:pt x="2797" y="2645"/>
                  </a:cubicBezTo>
                  <a:cubicBezTo>
                    <a:pt x="3101" y="2432"/>
                    <a:pt x="3344" y="2098"/>
                    <a:pt x="3405" y="1733"/>
                  </a:cubicBezTo>
                  <a:cubicBezTo>
                    <a:pt x="3435" y="1642"/>
                    <a:pt x="3435" y="1521"/>
                    <a:pt x="3435" y="1429"/>
                  </a:cubicBezTo>
                  <a:cubicBezTo>
                    <a:pt x="3435" y="1338"/>
                    <a:pt x="3435" y="1247"/>
                    <a:pt x="3405" y="1156"/>
                  </a:cubicBezTo>
                  <a:cubicBezTo>
                    <a:pt x="3374" y="943"/>
                    <a:pt x="3283" y="791"/>
                    <a:pt x="3192" y="609"/>
                  </a:cubicBezTo>
                  <a:cubicBezTo>
                    <a:pt x="3070" y="457"/>
                    <a:pt x="2949" y="335"/>
                    <a:pt x="2797" y="244"/>
                  </a:cubicBezTo>
                  <a:cubicBezTo>
                    <a:pt x="2554" y="92"/>
                    <a:pt x="2280" y="1"/>
                    <a:pt x="200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6" name="Google Shape;6296;p35"/>
            <p:cNvSpPr/>
            <p:nvPr/>
          </p:nvSpPr>
          <p:spPr>
            <a:xfrm>
              <a:off x="7261800" y="2196375"/>
              <a:ext cx="85900" cy="72200"/>
            </a:xfrm>
            <a:custGeom>
              <a:avLst/>
              <a:gdLst/>
              <a:ahLst/>
              <a:cxnLst/>
              <a:rect l="l" t="t" r="r" b="b"/>
              <a:pathLst>
                <a:path w="3436" h="2888" extrusionOk="0">
                  <a:moveTo>
                    <a:pt x="2007" y="0"/>
                  </a:moveTo>
                  <a:cubicBezTo>
                    <a:pt x="578" y="0"/>
                    <a:pt x="0" y="1854"/>
                    <a:pt x="1186" y="2645"/>
                  </a:cubicBezTo>
                  <a:lnTo>
                    <a:pt x="1156" y="2645"/>
                  </a:lnTo>
                  <a:cubicBezTo>
                    <a:pt x="1399" y="2797"/>
                    <a:pt x="1703" y="2888"/>
                    <a:pt x="1976" y="2888"/>
                  </a:cubicBezTo>
                  <a:cubicBezTo>
                    <a:pt x="2463" y="2888"/>
                    <a:pt x="2918" y="2645"/>
                    <a:pt x="3192" y="2250"/>
                  </a:cubicBezTo>
                  <a:cubicBezTo>
                    <a:pt x="3283" y="2098"/>
                    <a:pt x="3374" y="1915"/>
                    <a:pt x="3405" y="1733"/>
                  </a:cubicBezTo>
                  <a:cubicBezTo>
                    <a:pt x="3435" y="1642"/>
                    <a:pt x="3435" y="1551"/>
                    <a:pt x="3435" y="1429"/>
                  </a:cubicBezTo>
                  <a:cubicBezTo>
                    <a:pt x="3435" y="1338"/>
                    <a:pt x="3435" y="1247"/>
                    <a:pt x="3405" y="1155"/>
                  </a:cubicBezTo>
                  <a:cubicBezTo>
                    <a:pt x="3374" y="973"/>
                    <a:pt x="3283" y="791"/>
                    <a:pt x="3192" y="608"/>
                  </a:cubicBezTo>
                  <a:cubicBezTo>
                    <a:pt x="3101" y="487"/>
                    <a:pt x="2949" y="335"/>
                    <a:pt x="2797" y="244"/>
                  </a:cubicBezTo>
                  <a:cubicBezTo>
                    <a:pt x="2554" y="92"/>
                    <a:pt x="2280" y="0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7" name="Google Shape;6297;p35"/>
            <p:cNvSpPr/>
            <p:nvPr/>
          </p:nvSpPr>
          <p:spPr>
            <a:xfrm>
              <a:off x="7261050" y="1861250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2006" y="1"/>
                  </a:moveTo>
                  <a:cubicBezTo>
                    <a:pt x="578" y="1"/>
                    <a:pt x="0" y="1855"/>
                    <a:pt x="1186" y="2645"/>
                  </a:cubicBezTo>
                  <a:cubicBezTo>
                    <a:pt x="1429" y="2797"/>
                    <a:pt x="1733" y="2888"/>
                    <a:pt x="2006" y="2888"/>
                  </a:cubicBezTo>
                  <a:cubicBezTo>
                    <a:pt x="2310" y="2888"/>
                    <a:pt x="2584" y="2797"/>
                    <a:pt x="2827" y="2645"/>
                  </a:cubicBezTo>
                  <a:cubicBezTo>
                    <a:pt x="2979" y="2524"/>
                    <a:pt x="3100" y="2402"/>
                    <a:pt x="3192" y="2250"/>
                  </a:cubicBezTo>
                  <a:cubicBezTo>
                    <a:pt x="3313" y="2098"/>
                    <a:pt x="3374" y="1916"/>
                    <a:pt x="3435" y="1733"/>
                  </a:cubicBezTo>
                  <a:cubicBezTo>
                    <a:pt x="3435" y="1642"/>
                    <a:pt x="3465" y="1521"/>
                    <a:pt x="3465" y="1429"/>
                  </a:cubicBezTo>
                  <a:cubicBezTo>
                    <a:pt x="3465" y="1338"/>
                    <a:pt x="3435" y="1247"/>
                    <a:pt x="3435" y="1156"/>
                  </a:cubicBezTo>
                  <a:cubicBezTo>
                    <a:pt x="3374" y="974"/>
                    <a:pt x="3313" y="791"/>
                    <a:pt x="3192" y="609"/>
                  </a:cubicBezTo>
                  <a:cubicBezTo>
                    <a:pt x="3100" y="487"/>
                    <a:pt x="2979" y="335"/>
                    <a:pt x="2827" y="244"/>
                  </a:cubicBezTo>
                  <a:cubicBezTo>
                    <a:pt x="2584" y="92"/>
                    <a:pt x="2310" y="1"/>
                    <a:pt x="200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8" name="Google Shape;6298;p35"/>
            <p:cNvSpPr/>
            <p:nvPr/>
          </p:nvSpPr>
          <p:spPr>
            <a:xfrm>
              <a:off x="7261050" y="2699425"/>
              <a:ext cx="86650" cy="72975"/>
            </a:xfrm>
            <a:custGeom>
              <a:avLst/>
              <a:gdLst/>
              <a:ahLst/>
              <a:cxnLst/>
              <a:rect l="l" t="t" r="r" b="b"/>
              <a:pathLst>
                <a:path w="3466" h="2919" extrusionOk="0">
                  <a:moveTo>
                    <a:pt x="2006" y="0"/>
                  </a:moveTo>
                  <a:cubicBezTo>
                    <a:pt x="578" y="0"/>
                    <a:pt x="0" y="1854"/>
                    <a:pt x="1186" y="2675"/>
                  </a:cubicBezTo>
                  <a:cubicBezTo>
                    <a:pt x="1429" y="2827"/>
                    <a:pt x="1733" y="2918"/>
                    <a:pt x="2006" y="2918"/>
                  </a:cubicBezTo>
                  <a:cubicBezTo>
                    <a:pt x="2310" y="2918"/>
                    <a:pt x="2584" y="2827"/>
                    <a:pt x="2827" y="2675"/>
                  </a:cubicBezTo>
                  <a:cubicBezTo>
                    <a:pt x="2979" y="2553"/>
                    <a:pt x="3100" y="2432"/>
                    <a:pt x="3192" y="2280"/>
                  </a:cubicBezTo>
                  <a:cubicBezTo>
                    <a:pt x="3313" y="2128"/>
                    <a:pt x="3374" y="1946"/>
                    <a:pt x="3435" y="1763"/>
                  </a:cubicBezTo>
                  <a:cubicBezTo>
                    <a:pt x="3435" y="1672"/>
                    <a:pt x="3465" y="1550"/>
                    <a:pt x="3465" y="1459"/>
                  </a:cubicBezTo>
                  <a:cubicBezTo>
                    <a:pt x="3465" y="1368"/>
                    <a:pt x="3435" y="1277"/>
                    <a:pt x="3435" y="1186"/>
                  </a:cubicBezTo>
                  <a:cubicBezTo>
                    <a:pt x="3344" y="791"/>
                    <a:pt x="3131" y="487"/>
                    <a:pt x="2797" y="243"/>
                  </a:cubicBezTo>
                  <a:cubicBezTo>
                    <a:pt x="2553" y="91"/>
                    <a:pt x="2280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9" name="Google Shape;6299;p35"/>
            <p:cNvSpPr/>
            <p:nvPr/>
          </p:nvSpPr>
          <p:spPr>
            <a:xfrm>
              <a:off x="7269400" y="3035300"/>
              <a:ext cx="78300" cy="72975"/>
            </a:xfrm>
            <a:custGeom>
              <a:avLst/>
              <a:gdLst/>
              <a:ahLst/>
              <a:cxnLst/>
              <a:rect l="l" t="t" r="r" b="b"/>
              <a:pathLst>
                <a:path w="3132" h="2919" extrusionOk="0">
                  <a:moveTo>
                    <a:pt x="1672" y="0"/>
                  </a:moveTo>
                  <a:cubicBezTo>
                    <a:pt x="1399" y="0"/>
                    <a:pt x="1095" y="91"/>
                    <a:pt x="852" y="243"/>
                  </a:cubicBezTo>
                  <a:cubicBezTo>
                    <a:pt x="0" y="821"/>
                    <a:pt x="0" y="2097"/>
                    <a:pt x="852" y="2675"/>
                  </a:cubicBezTo>
                  <a:cubicBezTo>
                    <a:pt x="1095" y="2827"/>
                    <a:pt x="1399" y="2918"/>
                    <a:pt x="1672" y="2918"/>
                  </a:cubicBezTo>
                  <a:cubicBezTo>
                    <a:pt x="2159" y="2918"/>
                    <a:pt x="2614" y="2675"/>
                    <a:pt x="2888" y="2280"/>
                  </a:cubicBezTo>
                  <a:cubicBezTo>
                    <a:pt x="2979" y="2097"/>
                    <a:pt x="3070" y="1945"/>
                    <a:pt x="3101" y="1763"/>
                  </a:cubicBezTo>
                  <a:cubicBezTo>
                    <a:pt x="3131" y="1550"/>
                    <a:pt x="3131" y="1368"/>
                    <a:pt x="3101" y="1155"/>
                  </a:cubicBezTo>
                  <a:cubicBezTo>
                    <a:pt x="3070" y="973"/>
                    <a:pt x="2979" y="790"/>
                    <a:pt x="2888" y="638"/>
                  </a:cubicBezTo>
                  <a:cubicBezTo>
                    <a:pt x="2614" y="243"/>
                    <a:pt x="2159" y="0"/>
                    <a:pt x="167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0" name="Google Shape;6300;p35"/>
            <p:cNvSpPr/>
            <p:nvPr/>
          </p:nvSpPr>
          <p:spPr>
            <a:xfrm>
              <a:off x="7269400" y="2532250"/>
              <a:ext cx="78300" cy="72200"/>
            </a:xfrm>
            <a:custGeom>
              <a:avLst/>
              <a:gdLst/>
              <a:ahLst/>
              <a:cxnLst/>
              <a:rect l="l" t="t" r="r" b="b"/>
              <a:pathLst>
                <a:path w="3132" h="2888" extrusionOk="0">
                  <a:moveTo>
                    <a:pt x="1672" y="0"/>
                  </a:moveTo>
                  <a:cubicBezTo>
                    <a:pt x="1368" y="0"/>
                    <a:pt x="1095" y="91"/>
                    <a:pt x="852" y="243"/>
                  </a:cubicBezTo>
                  <a:cubicBezTo>
                    <a:pt x="0" y="821"/>
                    <a:pt x="0" y="2067"/>
                    <a:pt x="852" y="2645"/>
                  </a:cubicBezTo>
                  <a:cubicBezTo>
                    <a:pt x="1095" y="2797"/>
                    <a:pt x="1399" y="2888"/>
                    <a:pt x="1672" y="2888"/>
                  </a:cubicBezTo>
                  <a:cubicBezTo>
                    <a:pt x="1976" y="2888"/>
                    <a:pt x="2250" y="2797"/>
                    <a:pt x="2493" y="2645"/>
                  </a:cubicBezTo>
                  <a:cubicBezTo>
                    <a:pt x="2645" y="2553"/>
                    <a:pt x="2766" y="2401"/>
                    <a:pt x="2858" y="2280"/>
                  </a:cubicBezTo>
                  <a:cubicBezTo>
                    <a:pt x="2979" y="2097"/>
                    <a:pt x="3040" y="1915"/>
                    <a:pt x="3101" y="1733"/>
                  </a:cubicBezTo>
                  <a:cubicBezTo>
                    <a:pt x="3131" y="1550"/>
                    <a:pt x="3131" y="1338"/>
                    <a:pt x="3101" y="1155"/>
                  </a:cubicBezTo>
                  <a:cubicBezTo>
                    <a:pt x="3040" y="973"/>
                    <a:pt x="2979" y="790"/>
                    <a:pt x="2858" y="639"/>
                  </a:cubicBezTo>
                  <a:cubicBezTo>
                    <a:pt x="2584" y="243"/>
                    <a:pt x="2159" y="0"/>
                    <a:pt x="167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1" name="Google Shape;6301;p35"/>
            <p:cNvSpPr/>
            <p:nvPr/>
          </p:nvSpPr>
          <p:spPr>
            <a:xfrm>
              <a:off x="7261800" y="2867350"/>
              <a:ext cx="85900" cy="72225"/>
            </a:xfrm>
            <a:custGeom>
              <a:avLst/>
              <a:gdLst/>
              <a:ahLst/>
              <a:cxnLst/>
              <a:rect l="l" t="t" r="r" b="b"/>
              <a:pathLst>
                <a:path w="3436" h="2889" extrusionOk="0">
                  <a:moveTo>
                    <a:pt x="2007" y="1"/>
                  </a:moveTo>
                  <a:cubicBezTo>
                    <a:pt x="578" y="1"/>
                    <a:pt x="0" y="1855"/>
                    <a:pt x="1186" y="2675"/>
                  </a:cubicBezTo>
                  <a:lnTo>
                    <a:pt x="1156" y="2645"/>
                  </a:lnTo>
                  <a:lnTo>
                    <a:pt x="1156" y="2645"/>
                  </a:lnTo>
                  <a:cubicBezTo>
                    <a:pt x="1399" y="2827"/>
                    <a:pt x="1703" y="2888"/>
                    <a:pt x="1976" y="2888"/>
                  </a:cubicBezTo>
                  <a:cubicBezTo>
                    <a:pt x="2280" y="2888"/>
                    <a:pt x="2554" y="2827"/>
                    <a:pt x="2797" y="2645"/>
                  </a:cubicBezTo>
                  <a:cubicBezTo>
                    <a:pt x="3101" y="2432"/>
                    <a:pt x="3344" y="2098"/>
                    <a:pt x="3405" y="1733"/>
                  </a:cubicBezTo>
                  <a:cubicBezTo>
                    <a:pt x="3435" y="1642"/>
                    <a:pt x="3435" y="1551"/>
                    <a:pt x="3435" y="1460"/>
                  </a:cubicBezTo>
                  <a:cubicBezTo>
                    <a:pt x="3435" y="1338"/>
                    <a:pt x="3435" y="1247"/>
                    <a:pt x="3405" y="1156"/>
                  </a:cubicBezTo>
                  <a:cubicBezTo>
                    <a:pt x="3374" y="973"/>
                    <a:pt x="3283" y="791"/>
                    <a:pt x="3192" y="639"/>
                  </a:cubicBezTo>
                  <a:cubicBezTo>
                    <a:pt x="3070" y="487"/>
                    <a:pt x="2949" y="365"/>
                    <a:pt x="2797" y="244"/>
                  </a:cubicBezTo>
                  <a:cubicBezTo>
                    <a:pt x="2554" y="92"/>
                    <a:pt x="2280" y="1"/>
                    <a:pt x="200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2" name="Google Shape;6302;p35"/>
            <p:cNvSpPr/>
            <p:nvPr/>
          </p:nvSpPr>
          <p:spPr>
            <a:xfrm>
              <a:off x="7261050" y="3203225"/>
              <a:ext cx="86650" cy="72225"/>
            </a:xfrm>
            <a:custGeom>
              <a:avLst/>
              <a:gdLst/>
              <a:ahLst/>
              <a:cxnLst/>
              <a:rect l="l" t="t" r="r" b="b"/>
              <a:pathLst>
                <a:path w="3466" h="2889" extrusionOk="0">
                  <a:moveTo>
                    <a:pt x="2006" y="0"/>
                  </a:moveTo>
                  <a:cubicBezTo>
                    <a:pt x="578" y="0"/>
                    <a:pt x="0" y="1855"/>
                    <a:pt x="1186" y="2645"/>
                  </a:cubicBezTo>
                  <a:cubicBezTo>
                    <a:pt x="1429" y="2797"/>
                    <a:pt x="1733" y="2888"/>
                    <a:pt x="2006" y="2888"/>
                  </a:cubicBezTo>
                  <a:cubicBezTo>
                    <a:pt x="2310" y="2888"/>
                    <a:pt x="2584" y="2797"/>
                    <a:pt x="2827" y="2645"/>
                  </a:cubicBezTo>
                  <a:cubicBezTo>
                    <a:pt x="2979" y="2523"/>
                    <a:pt x="3100" y="2402"/>
                    <a:pt x="3192" y="2250"/>
                  </a:cubicBezTo>
                  <a:cubicBezTo>
                    <a:pt x="3313" y="2098"/>
                    <a:pt x="3374" y="1915"/>
                    <a:pt x="3435" y="1733"/>
                  </a:cubicBezTo>
                  <a:cubicBezTo>
                    <a:pt x="3435" y="1642"/>
                    <a:pt x="3465" y="1551"/>
                    <a:pt x="3465" y="1459"/>
                  </a:cubicBezTo>
                  <a:cubicBezTo>
                    <a:pt x="3465" y="1338"/>
                    <a:pt x="3435" y="1247"/>
                    <a:pt x="3435" y="1156"/>
                  </a:cubicBezTo>
                  <a:cubicBezTo>
                    <a:pt x="3344" y="791"/>
                    <a:pt x="3131" y="456"/>
                    <a:pt x="2797" y="244"/>
                  </a:cubicBezTo>
                  <a:cubicBezTo>
                    <a:pt x="2553" y="92"/>
                    <a:pt x="2280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3" name="Google Shape;6303;p35"/>
            <p:cNvSpPr/>
            <p:nvPr/>
          </p:nvSpPr>
          <p:spPr>
            <a:xfrm>
              <a:off x="6927450" y="2867350"/>
              <a:ext cx="96525" cy="72225"/>
            </a:xfrm>
            <a:custGeom>
              <a:avLst/>
              <a:gdLst/>
              <a:ahLst/>
              <a:cxnLst/>
              <a:rect l="l" t="t" r="r" b="b"/>
              <a:pathLst>
                <a:path w="3861" h="2889" extrusionOk="0">
                  <a:moveTo>
                    <a:pt x="1946" y="1"/>
                  </a:moveTo>
                  <a:cubicBezTo>
                    <a:pt x="0" y="1"/>
                    <a:pt x="0" y="2888"/>
                    <a:pt x="1946" y="2888"/>
                  </a:cubicBezTo>
                  <a:cubicBezTo>
                    <a:pt x="3861" y="2888"/>
                    <a:pt x="386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4" name="Google Shape;6304;p35"/>
            <p:cNvSpPr/>
            <p:nvPr/>
          </p:nvSpPr>
          <p:spPr>
            <a:xfrm>
              <a:off x="7094625" y="3621925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3" y="2493"/>
                  </a:cubicBezTo>
                  <a:cubicBezTo>
                    <a:pt x="1238" y="2788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59"/>
                  </a:cubicBezTo>
                  <a:cubicBezTo>
                    <a:pt x="3405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5" name="Google Shape;6305;p35"/>
            <p:cNvSpPr/>
            <p:nvPr/>
          </p:nvSpPr>
          <p:spPr>
            <a:xfrm>
              <a:off x="7094625" y="378985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3" y="2493"/>
                  </a:cubicBezTo>
                  <a:cubicBezTo>
                    <a:pt x="1238" y="2789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60"/>
                  </a:cubicBezTo>
                  <a:cubicBezTo>
                    <a:pt x="3405" y="63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6" name="Google Shape;6306;p35"/>
            <p:cNvSpPr/>
            <p:nvPr/>
          </p:nvSpPr>
          <p:spPr>
            <a:xfrm>
              <a:off x="7094625" y="395780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50"/>
                    <a:pt x="912" y="2493"/>
                  </a:cubicBezTo>
                  <a:cubicBezTo>
                    <a:pt x="1218" y="2788"/>
                    <a:pt x="1587" y="2921"/>
                    <a:pt x="1946" y="2921"/>
                  </a:cubicBezTo>
                  <a:cubicBezTo>
                    <a:pt x="2696" y="2921"/>
                    <a:pt x="3405" y="2343"/>
                    <a:pt x="3405" y="1459"/>
                  </a:cubicBezTo>
                  <a:cubicBezTo>
                    <a:pt x="3405" y="63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7" name="Google Shape;6307;p35"/>
            <p:cNvSpPr/>
            <p:nvPr/>
          </p:nvSpPr>
          <p:spPr>
            <a:xfrm>
              <a:off x="6616650" y="3370400"/>
              <a:ext cx="60050" cy="69175"/>
            </a:xfrm>
            <a:custGeom>
              <a:avLst/>
              <a:gdLst/>
              <a:ahLst/>
              <a:cxnLst/>
              <a:rect l="l" t="t" r="r" b="b"/>
              <a:pathLst>
                <a:path w="2402" h="2767" extrusionOk="0">
                  <a:moveTo>
                    <a:pt x="943" y="1"/>
                  </a:moveTo>
                  <a:cubicBezTo>
                    <a:pt x="639" y="1"/>
                    <a:pt x="365" y="92"/>
                    <a:pt x="122" y="244"/>
                  </a:cubicBezTo>
                  <a:cubicBezTo>
                    <a:pt x="92" y="274"/>
                    <a:pt x="31" y="304"/>
                    <a:pt x="1" y="365"/>
                  </a:cubicBezTo>
                  <a:lnTo>
                    <a:pt x="1612" y="2767"/>
                  </a:lnTo>
                  <a:cubicBezTo>
                    <a:pt x="2098" y="2493"/>
                    <a:pt x="2402" y="2007"/>
                    <a:pt x="2402" y="1460"/>
                  </a:cubicBezTo>
                  <a:cubicBezTo>
                    <a:pt x="2402" y="639"/>
                    <a:pt x="1733" y="1"/>
                    <a:pt x="943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8" name="Google Shape;6308;p35"/>
            <p:cNvSpPr/>
            <p:nvPr/>
          </p:nvSpPr>
          <p:spPr>
            <a:xfrm>
              <a:off x="6784575" y="3622025"/>
              <a:ext cx="60075" cy="69075"/>
            </a:xfrm>
            <a:custGeom>
              <a:avLst/>
              <a:gdLst/>
              <a:ahLst/>
              <a:cxnLst/>
              <a:rect l="l" t="t" r="r" b="b"/>
              <a:pathLst>
                <a:path w="2403" h="2763" extrusionOk="0">
                  <a:moveTo>
                    <a:pt x="947" y="0"/>
                  </a:moveTo>
                  <a:cubicBezTo>
                    <a:pt x="621" y="0"/>
                    <a:pt x="287" y="112"/>
                    <a:pt x="1" y="361"/>
                  </a:cubicBezTo>
                  <a:lnTo>
                    <a:pt x="1582" y="2762"/>
                  </a:lnTo>
                  <a:cubicBezTo>
                    <a:pt x="2068" y="2519"/>
                    <a:pt x="2402" y="2003"/>
                    <a:pt x="2402" y="1455"/>
                  </a:cubicBezTo>
                  <a:cubicBezTo>
                    <a:pt x="2402" y="588"/>
                    <a:pt x="1695" y="0"/>
                    <a:pt x="94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9" name="Google Shape;6309;p35"/>
            <p:cNvSpPr/>
            <p:nvPr/>
          </p:nvSpPr>
          <p:spPr>
            <a:xfrm>
              <a:off x="6590050" y="3202475"/>
              <a:ext cx="98825" cy="72975"/>
            </a:xfrm>
            <a:custGeom>
              <a:avLst/>
              <a:gdLst/>
              <a:ahLst/>
              <a:cxnLst/>
              <a:rect l="l" t="t" r="r" b="b"/>
              <a:pathLst>
                <a:path w="3953" h="2919" extrusionOk="0">
                  <a:moveTo>
                    <a:pt x="2007" y="0"/>
                  </a:moveTo>
                  <a:cubicBezTo>
                    <a:pt x="578" y="0"/>
                    <a:pt x="1" y="1854"/>
                    <a:pt x="1186" y="2675"/>
                  </a:cubicBezTo>
                  <a:cubicBezTo>
                    <a:pt x="1429" y="2827"/>
                    <a:pt x="1703" y="2918"/>
                    <a:pt x="2007" y="2918"/>
                  </a:cubicBezTo>
                  <a:cubicBezTo>
                    <a:pt x="3952" y="2918"/>
                    <a:pt x="3952" y="0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0" name="Google Shape;6310;p35"/>
            <p:cNvSpPr/>
            <p:nvPr/>
          </p:nvSpPr>
          <p:spPr>
            <a:xfrm>
              <a:off x="7094625" y="278300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3" y="2493"/>
                  </a:cubicBezTo>
                  <a:cubicBezTo>
                    <a:pt x="1238" y="2789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60"/>
                  </a:cubicBezTo>
                  <a:cubicBezTo>
                    <a:pt x="3405" y="66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1" name="Google Shape;6311;p35"/>
            <p:cNvSpPr/>
            <p:nvPr/>
          </p:nvSpPr>
          <p:spPr>
            <a:xfrm>
              <a:off x="7094625" y="295095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3" y="2493"/>
                  </a:cubicBezTo>
                  <a:cubicBezTo>
                    <a:pt x="1238" y="2788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59"/>
                  </a:cubicBezTo>
                  <a:cubicBezTo>
                    <a:pt x="3405" y="638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2" name="Google Shape;6312;p35"/>
            <p:cNvSpPr/>
            <p:nvPr/>
          </p:nvSpPr>
          <p:spPr>
            <a:xfrm>
              <a:off x="7094625" y="3286825"/>
              <a:ext cx="85125" cy="72600"/>
            </a:xfrm>
            <a:custGeom>
              <a:avLst/>
              <a:gdLst/>
              <a:ahLst/>
              <a:cxnLst/>
              <a:rect l="l" t="t" r="r" b="b"/>
              <a:pathLst>
                <a:path w="3405" h="2904" extrusionOk="0">
                  <a:moveTo>
                    <a:pt x="1976" y="0"/>
                  </a:moveTo>
                  <a:cubicBezTo>
                    <a:pt x="669" y="0"/>
                    <a:pt x="0" y="1550"/>
                    <a:pt x="943" y="2462"/>
                  </a:cubicBezTo>
                  <a:cubicBezTo>
                    <a:pt x="1238" y="2768"/>
                    <a:pt x="1601" y="2904"/>
                    <a:pt x="1956" y="2904"/>
                  </a:cubicBezTo>
                  <a:cubicBezTo>
                    <a:pt x="2697" y="2904"/>
                    <a:pt x="3405" y="2312"/>
                    <a:pt x="3405" y="1429"/>
                  </a:cubicBezTo>
                  <a:cubicBezTo>
                    <a:pt x="3405" y="638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3" name="Google Shape;6313;p35"/>
            <p:cNvSpPr/>
            <p:nvPr/>
          </p:nvSpPr>
          <p:spPr>
            <a:xfrm>
              <a:off x="7106025" y="3456275"/>
              <a:ext cx="75250" cy="72975"/>
            </a:xfrm>
            <a:custGeom>
              <a:avLst/>
              <a:gdLst/>
              <a:ahLst/>
              <a:cxnLst/>
              <a:rect l="l" t="t" r="r" b="b"/>
              <a:pathLst>
                <a:path w="3010" h="2919" extrusionOk="0">
                  <a:moveTo>
                    <a:pt x="1490" y="0"/>
                  </a:moveTo>
                  <a:cubicBezTo>
                    <a:pt x="783" y="0"/>
                    <a:pt x="76" y="456"/>
                    <a:pt x="31" y="1368"/>
                  </a:cubicBezTo>
                  <a:cubicBezTo>
                    <a:pt x="0" y="2219"/>
                    <a:pt x="669" y="2918"/>
                    <a:pt x="1490" y="2918"/>
                  </a:cubicBezTo>
                  <a:cubicBezTo>
                    <a:pt x="2341" y="2918"/>
                    <a:pt x="3010" y="2219"/>
                    <a:pt x="2949" y="1368"/>
                  </a:cubicBezTo>
                  <a:cubicBezTo>
                    <a:pt x="2903" y="456"/>
                    <a:pt x="2196" y="0"/>
                    <a:pt x="1490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4" name="Google Shape;6314;p35"/>
            <p:cNvSpPr/>
            <p:nvPr/>
          </p:nvSpPr>
          <p:spPr>
            <a:xfrm>
              <a:off x="7093875" y="3118875"/>
              <a:ext cx="86650" cy="72650"/>
            </a:xfrm>
            <a:custGeom>
              <a:avLst/>
              <a:gdLst/>
              <a:ahLst/>
              <a:cxnLst/>
              <a:rect l="l" t="t" r="r" b="b"/>
              <a:pathLst>
                <a:path w="3466" h="2906" extrusionOk="0">
                  <a:moveTo>
                    <a:pt x="2006" y="1"/>
                  </a:moveTo>
                  <a:cubicBezTo>
                    <a:pt x="547" y="1"/>
                    <a:pt x="0" y="1855"/>
                    <a:pt x="1185" y="2645"/>
                  </a:cubicBezTo>
                  <a:cubicBezTo>
                    <a:pt x="1438" y="2825"/>
                    <a:pt x="1720" y="2905"/>
                    <a:pt x="1996" y="2905"/>
                  </a:cubicBezTo>
                  <a:cubicBezTo>
                    <a:pt x="2749" y="2905"/>
                    <a:pt x="3465" y="2305"/>
                    <a:pt x="3465" y="1460"/>
                  </a:cubicBezTo>
                  <a:cubicBezTo>
                    <a:pt x="3465" y="639"/>
                    <a:pt x="2796" y="1"/>
                    <a:pt x="200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5" name="Google Shape;6315;p35"/>
            <p:cNvSpPr/>
            <p:nvPr/>
          </p:nvSpPr>
          <p:spPr>
            <a:xfrm>
              <a:off x="6590050" y="1525250"/>
              <a:ext cx="98825" cy="72350"/>
            </a:xfrm>
            <a:custGeom>
              <a:avLst/>
              <a:gdLst/>
              <a:ahLst/>
              <a:cxnLst/>
              <a:rect l="l" t="t" r="r" b="b"/>
              <a:pathLst>
                <a:path w="3953" h="2894" extrusionOk="0">
                  <a:moveTo>
                    <a:pt x="1892" y="0"/>
                  </a:moveTo>
                  <a:cubicBezTo>
                    <a:pt x="1634" y="0"/>
                    <a:pt x="1398" y="90"/>
                    <a:pt x="1186" y="249"/>
                  </a:cubicBezTo>
                  <a:cubicBezTo>
                    <a:pt x="1" y="1040"/>
                    <a:pt x="578" y="2894"/>
                    <a:pt x="2007" y="2894"/>
                  </a:cubicBezTo>
                  <a:cubicBezTo>
                    <a:pt x="3952" y="2894"/>
                    <a:pt x="3952" y="6"/>
                    <a:pt x="2007" y="6"/>
                  </a:cubicBezTo>
                  <a:cubicBezTo>
                    <a:pt x="1968" y="2"/>
                    <a:pt x="1930" y="0"/>
                    <a:pt x="189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6" name="Google Shape;6316;p35"/>
            <p:cNvSpPr/>
            <p:nvPr/>
          </p:nvSpPr>
          <p:spPr>
            <a:xfrm>
              <a:off x="6590050" y="1692575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2007" y="0"/>
                  </a:moveTo>
                  <a:cubicBezTo>
                    <a:pt x="578" y="0"/>
                    <a:pt x="1" y="1854"/>
                    <a:pt x="1186" y="2645"/>
                  </a:cubicBezTo>
                  <a:cubicBezTo>
                    <a:pt x="1429" y="2827"/>
                    <a:pt x="1703" y="2918"/>
                    <a:pt x="2007" y="2918"/>
                  </a:cubicBezTo>
                  <a:cubicBezTo>
                    <a:pt x="3861" y="2827"/>
                    <a:pt x="3861" y="91"/>
                    <a:pt x="2007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7" name="Google Shape;6317;p35"/>
            <p:cNvSpPr/>
            <p:nvPr/>
          </p:nvSpPr>
          <p:spPr>
            <a:xfrm>
              <a:off x="6591575" y="1357450"/>
              <a:ext cx="97300" cy="72225"/>
            </a:xfrm>
            <a:custGeom>
              <a:avLst/>
              <a:gdLst/>
              <a:ahLst/>
              <a:cxnLst/>
              <a:rect l="l" t="t" r="r" b="b"/>
              <a:pathLst>
                <a:path w="3892" h="2889" extrusionOk="0">
                  <a:moveTo>
                    <a:pt x="1916" y="0"/>
                  </a:moveTo>
                  <a:cubicBezTo>
                    <a:pt x="1" y="0"/>
                    <a:pt x="11" y="2888"/>
                    <a:pt x="1946" y="2888"/>
                  </a:cubicBezTo>
                  <a:cubicBezTo>
                    <a:pt x="3891" y="2888"/>
                    <a:pt x="3891" y="1"/>
                    <a:pt x="1946" y="1"/>
                  </a:cubicBezTo>
                  <a:cubicBezTo>
                    <a:pt x="1936" y="0"/>
                    <a:pt x="1926" y="0"/>
                    <a:pt x="191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8" name="Google Shape;6318;p35"/>
            <p:cNvSpPr/>
            <p:nvPr/>
          </p:nvSpPr>
          <p:spPr>
            <a:xfrm>
              <a:off x="6591575" y="1860500"/>
              <a:ext cx="97300" cy="72975"/>
            </a:xfrm>
            <a:custGeom>
              <a:avLst/>
              <a:gdLst/>
              <a:ahLst/>
              <a:cxnLst/>
              <a:rect l="l" t="t" r="r" b="b"/>
              <a:pathLst>
                <a:path w="3892" h="2919" extrusionOk="0">
                  <a:moveTo>
                    <a:pt x="1946" y="1"/>
                  </a:moveTo>
                  <a:cubicBezTo>
                    <a:pt x="0" y="1"/>
                    <a:pt x="0" y="2918"/>
                    <a:pt x="1946" y="2918"/>
                  </a:cubicBezTo>
                  <a:cubicBezTo>
                    <a:pt x="3891" y="2918"/>
                    <a:pt x="389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9" name="Google Shape;6319;p35"/>
            <p:cNvSpPr/>
            <p:nvPr/>
          </p:nvSpPr>
          <p:spPr>
            <a:xfrm>
              <a:off x="6598425" y="1189525"/>
              <a:ext cx="88150" cy="72975"/>
            </a:xfrm>
            <a:custGeom>
              <a:avLst/>
              <a:gdLst/>
              <a:ahLst/>
              <a:cxnLst/>
              <a:rect l="l" t="t" r="r" b="b"/>
              <a:pathLst>
                <a:path w="3526" h="2919" extrusionOk="0">
                  <a:moveTo>
                    <a:pt x="1672" y="0"/>
                  </a:moveTo>
                  <a:cubicBezTo>
                    <a:pt x="1368" y="0"/>
                    <a:pt x="1094" y="61"/>
                    <a:pt x="851" y="243"/>
                  </a:cubicBezTo>
                  <a:cubicBezTo>
                    <a:pt x="0" y="821"/>
                    <a:pt x="0" y="2067"/>
                    <a:pt x="851" y="2645"/>
                  </a:cubicBezTo>
                  <a:cubicBezTo>
                    <a:pt x="1094" y="2827"/>
                    <a:pt x="1368" y="2918"/>
                    <a:pt x="1672" y="2918"/>
                  </a:cubicBezTo>
                  <a:cubicBezTo>
                    <a:pt x="3526" y="2797"/>
                    <a:pt x="3526" y="91"/>
                    <a:pt x="1672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0" name="Google Shape;6320;p35"/>
            <p:cNvSpPr/>
            <p:nvPr/>
          </p:nvSpPr>
          <p:spPr>
            <a:xfrm>
              <a:off x="6591575" y="853650"/>
              <a:ext cx="97300" cy="72975"/>
            </a:xfrm>
            <a:custGeom>
              <a:avLst/>
              <a:gdLst/>
              <a:ahLst/>
              <a:cxnLst/>
              <a:rect l="l" t="t" r="r" b="b"/>
              <a:pathLst>
                <a:path w="3892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91" y="2918"/>
                    <a:pt x="3891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1" name="Google Shape;6321;p35"/>
            <p:cNvSpPr/>
            <p:nvPr/>
          </p:nvSpPr>
          <p:spPr>
            <a:xfrm>
              <a:off x="6591575" y="518525"/>
              <a:ext cx="97300" cy="72225"/>
            </a:xfrm>
            <a:custGeom>
              <a:avLst/>
              <a:gdLst/>
              <a:ahLst/>
              <a:cxnLst/>
              <a:rect l="l" t="t" r="r" b="b"/>
              <a:pathLst>
                <a:path w="3892" h="2889" extrusionOk="0">
                  <a:moveTo>
                    <a:pt x="1946" y="1"/>
                  </a:moveTo>
                  <a:cubicBezTo>
                    <a:pt x="0" y="1"/>
                    <a:pt x="0" y="2889"/>
                    <a:pt x="1946" y="2889"/>
                  </a:cubicBezTo>
                  <a:cubicBezTo>
                    <a:pt x="3891" y="2889"/>
                    <a:pt x="389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2" name="Google Shape;6322;p35"/>
            <p:cNvSpPr/>
            <p:nvPr/>
          </p:nvSpPr>
          <p:spPr>
            <a:xfrm>
              <a:off x="6598425" y="685700"/>
              <a:ext cx="88150" cy="72975"/>
            </a:xfrm>
            <a:custGeom>
              <a:avLst/>
              <a:gdLst/>
              <a:ahLst/>
              <a:cxnLst/>
              <a:rect l="l" t="t" r="r" b="b"/>
              <a:pathLst>
                <a:path w="3526" h="2919" extrusionOk="0">
                  <a:moveTo>
                    <a:pt x="1672" y="1"/>
                  </a:moveTo>
                  <a:cubicBezTo>
                    <a:pt x="1368" y="1"/>
                    <a:pt x="1094" y="92"/>
                    <a:pt x="851" y="275"/>
                  </a:cubicBezTo>
                  <a:cubicBezTo>
                    <a:pt x="0" y="822"/>
                    <a:pt x="0" y="2098"/>
                    <a:pt x="851" y="2676"/>
                  </a:cubicBezTo>
                  <a:cubicBezTo>
                    <a:pt x="1094" y="2828"/>
                    <a:pt x="1368" y="2919"/>
                    <a:pt x="1672" y="2919"/>
                  </a:cubicBezTo>
                  <a:cubicBezTo>
                    <a:pt x="3526" y="2828"/>
                    <a:pt x="3526" y="92"/>
                    <a:pt x="1672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3" name="Google Shape;6323;p35"/>
            <p:cNvSpPr/>
            <p:nvPr/>
          </p:nvSpPr>
          <p:spPr>
            <a:xfrm>
              <a:off x="6591575" y="1021575"/>
              <a:ext cx="97300" cy="72975"/>
            </a:xfrm>
            <a:custGeom>
              <a:avLst/>
              <a:gdLst/>
              <a:ahLst/>
              <a:cxnLst/>
              <a:rect l="l" t="t" r="r" b="b"/>
              <a:pathLst>
                <a:path w="3892" h="2919" extrusionOk="0">
                  <a:moveTo>
                    <a:pt x="1946" y="1"/>
                  </a:moveTo>
                  <a:cubicBezTo>
                    <a:pt x="0" y="1"/>
                    <a:pt x="0" y="2919"/>
                    <a:pt x="1946" y="2919"/>
                  </a:cubicBezTo>
                  <a:cubicBezTo>
                    <a:pt x="3891" y="2919"/>
                    <a:pt x="389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4" name="Google Shape;6324;p35"/>
            <p:cNvSpPr/>
            <p:nvPr/>
          </p:nvSpPr>
          <p:spPr>
            <a:xfrm>
              <a:off x="7106775" y="244960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60" y="1"/>
                  </a:moveTo>
                  <a:cubicBezTo>
                    <a:pt x="753" y="1"/>
                    <a:pt x="46" y="464"/>
                    <a:pt x="1" y="1391"/>
                  </a:cubicBezTo>
                  <a:cubicBezTo>
                    <a:pt x="46" y="2318"/>
                    <a:pt x="753" y="2782"/>
                    <a:pt x="1460" y="2782"/>
                  </a:cubicBezTo>
                  <a:cubicBezTo>
                    <a:pt x="2166" y="2782"/>
                    <a:pt x="2873" y="2318"/>
                    <a:pt x="2919" y="1391"/>
                  </a:cubicBezTo>
                  <a:cubicBezTo>
                    <a:pt x="2873" y="464"/>
                    <a:pt x="2166" y="1"/>
                    <a:pt x="1460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5" name="Google Shape;6325;p35"/>
            <p:cNvSpPr/>
            <p:nvPr/>
          </p:nvSpPr>
          <p:spPr>
            <a:xfrm>
              <a:off x="6934275" y="3538325"/>
              <a:ext cx="87425" cy="72975"/>
            </a:xfrm>
            <a:custGeom>
              <a:avLst/>
              <a:gdLst/>
              <a:ahLst/>
              <a:cxnLst/>
              <a:rect l="l" t="t" r="r" b="b"/>
              <a:pathLst>
                <a:path w="3497" h="2919" extrusionOk="0">
                  <a:moveTo>
                    <a:pt x="1673" y="1"/>
                  </a:moveTo>
                  <a:cubicBezTo>
                    <a:pt x="1369" y="1"/>
                    <a:pt x="1095" y="92"/>
                    <a:pt x="852" y="244"/>
                  </a:cubicBezTo>
                  <a:cubicBezTo>
                    <a:pt x="1" y="822"/>
                    <a:pt x="1" y="2068"/>
                    <a:pt x="852" y="2645"/>
                  </a:cubicBezTo>
                  <a:cubicBezTo>
                    <a:pt x="1095" y="2828"/>
                    <a:pt x="1369" y="2919"/>
                    <a:pt x="1673" y="2919"/>
                  </a:cubicBezTo>
                  <a:cubicBezTo>
                    <a:pt x="3496" y="2828"/>
                    <a:pt x="3496" y="92"/>
                    <a:pt x="1673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6" name="Google Shape;6326;p35"/>
            <p:cNvSpPr/>
            <p:nvPr/>
          </p:nvSpPr>
          <p:spPr>
            <a:xfrm>
              <a:off x="7094850" y="937975"/>
              <a:ext cx="84900" cy="72325"/>
            </a:xfrm>
            <a:custGeom>
              <a:avLst/>
              <a:gdLst/>
              <a:ahLst/>
              <a:cxnLst/>
              <a:rect l="l" t="t" r="r" b="b"/>
              <a:pathLst>
                <a:path w="3396" h="2893" extrusionOk="0">
                  <a:moveTo>
                    <a:pt x="1930" y="1"/>
                  </a:moveTo>
                  <a:cubicBezTo>
                    <a:pt x="648" y="1"/>
                    <a:pt x="0" y="1560"/>
                    <a:pt x="903" y="2463"/>
                  </a:cubicBezTo>
                  <a:cubicBezTo>
                    <a:pt x="1210" y="2760"/>
                    <a:pt x="1581" y="2892"/>
                    <a:pt x="1941" y="2892"/>
                  </a:cubicBezTo>
                  <a:cubicBezTo>
                    <a:pt x="2690" y="2892"/>
                    <a:pt x="3396" y="2322"/>
                    <a:pt x="3396" y="1460"/>
                  </a:cubicBezTo>
                  <a:cubicBezTo>
                    <a:pt x="3396" y="640"/>
                    <a:pt x="2757" y="1"/>
                    <a:pt x="1967" y="1"/>
                  </a:cubicBezTo>
                  <a:cubicBezTo>
                    <a:pt x="1955" y="1"/>
                    <a:pt x="1942" y="1"/>
                    <a:pt x="1930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7" name="Google Shape;6327;p35"/>
            <p:cNvSpPr/>
            <p:nvPr/>
          </p:nvSpPr>
          <p:spPr>
            <a:xfrm>
              <a:off x="6927450" y="3370400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1"/>
                  </a:moveTo>
                  <a:cubicBezTo>
                    <a:pt x="0" y="1"/>
                    <a:pt x="0" y="2918"/>
                    <a:pt x="1946" y="2918"/>
                  </a:cubicBezTo>
                  <a:cubicBezTo>
                    <a:pt x="3861" y="2918"/>
                    <a:pt x="3861" y="1"/>
                    <a:pt x="194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8" name="Google Shape;6328;p35"/>
            <p:cNvSpPr/>
            <p:nvPr/>
          </p:nvSpPr>
          <p:spPr>
            <a:xfrm>
              <a:off x="7106775" y="769875"/>
              <a:ext cx="72975" cy="73150"/>
            </a:xfrm>
            <a:custGeom>
              <a:avLst/>
              <a:gdLst/>
              <a:ahLst/>
              <a:cxnLst/>
              <a:rect l="l" t="t" r="r" b="b"/>
              <a:pathLst>
                <a:path w="2919" h="2926" extrusionOk="0">
                  <a:moveTo>
                    <a:pt x="1475" y="0"/>
                  </a:moveTo>
                  <a:cubicBezTo>
                    <a:pt x="928" y="0"/>
                    <a:pt x="381" y="297"/>
                    <a:pt x="122" y="889"/>
                  </a:cubicBezTo>
                  <a:cubicBezTo>
                    <a:pt x="62" y="1072"/>
                    <a:pt x="1" y="1254"/>
                    <a:pt x="1" y="1467"/>
                  </a:cubicBezTo>
                  <a:cubicBezTo>
                    <a:pt x="1" y="1558"/>
                    <a:pt x="31" y="1649"/>
                    <a:pt x="31" y="1740"/>
                  </a:cubicBezTo>
                  <a:cubicBezTo>
                    <a:pt x="198" y="2531"/>
                    <a:pt x="837" y="2926"/>
                    <a:pt x="1471" y="2926"/>
                  </a:cubicBezTo>
                  <a:cubicBezTo>
                    <a:pt x="2106" y="2926"/>
                    <a:pt x="2736" y="2531"/>
                    <a:pt x="2888" y="1740"/>
                  </a:cubicBezTo>
                  <a:cubicBezTo>
                    <a:pt x="2919" y="1649"/>
                    <a:pt x="2919" y="1558"/>
                    <a:pt x="2919" y="1467"/>
                  </a:cubicBezTo>
                  <a:cubicBezTo>
                    <a:pt x="2919" y="1254"/>
                    <a:pt x="2888" y="1072"/>
                    <a:pt x="2828" y="889"/>
                  </a:cubicBezTo>
                  <a:cubicBezTo>
                    <a:pt x="2569" y="297"/>
                    <a:pt x="2022" y="0"/>
                    <a:pt x="1475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9" name="Google Shape;6329;p35"/>
            <p:cNvSpPr/>
            <p:nvPr/>
          </p:nvSpPr>
          <p:spPr>
            <a:xfrm>
              <a:off x="7094625" y="602125"/>
              <a:ext cx="85125" cy="72875"/>
            </a:xfrm>
            <a:custGeom>
              <a:avLst/>
              <a:gdLst/>
              <a:ahLst/>
              <a:cxnLst/>
              <a:rect l="l" t="t" r="r" b="b"/>
              <a:pathLst>
                <a:path w="3405" h="2915" extrusionOk="0">
                  <a:moveTo>
                    <a:pt x="1976" y="0"/>
                  </a:moveTo>
                  <a:cubicBezTo>
                    <a:pt x="669" y="0"/>
                    <a:pt x="0" y="1551"/>
                    <a:pt x="943" y="2493"/>
                  </a:cubicBezTo>
                  <a:cubicBezTo>
                    <a:pt x="1234" y="2785"/>
                    <a:pt x="1592" y="2915"/>
                    <a:pt x="1942" y="2915"/>
                  </a:cubicBezTo>
                  <a:cubicBezTo>
                    <a:pt x="2688" y="2915"/>
                    <a:pt x="3405" y="2328"/>
                    <a:pt x="3405" y="1459"/>
                  </a:cubicBezTo>
                  <a:cubicBezTo>
                    <a:pt x="3405" y="63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0" name="Google Shape;6330;p35"/>
            <p:cNvSpPr/>
            <p:nvPr/>
          </p:nvSpPr>
          <p:spPr>
            <a:xfrm>
              <a:off x="6927450" y="3202475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61" y="2918"/>
                    <a:pt x="3861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1" name="Google Shape;6331;p35"/>
            <p:cNvSpPr/>
            <p:nvPr/>
          </p:nvSpPr>
          <p:spPr>
            <a:xfrm>
              <a:off x="6590825" y="2028425"/>
              <a:ext cx="95750" cy="72975"/>
            </a:xfrm>
            <a:custGeom>
              <a:avLst/>
              <a:gdLst/>
              <a:ahLst/>
              <a:cxnLst/>
              <a:rect l="l" t="t" r="r" b="b"/>
              <a:pathLst>
                <a:path w="3830" h="2919" extrusionOk="0">
                  <a:moveTo>
                    <a:pt x="1976" y="1"/>
                  </a:moveTo>
                  <a:cubicBezTo>
                    <a:pt x="1672" y="1"/>
                    <a:pt x="1398" y="92"/>
                    <a:pt x="1155" y="244"/>
                  </a:cubicBezTo>
                  <a:cubicBezTo>
                    <a:pt x="0" y="1065"/>
                    <a:pt x="547" y="2889"/>
                    <a:pt x="1976" y="2919"/>
                  </a:cubicBezTo>
                  <a:cubicBezTo>
                    <a:pt x="3830" y="2828"/>
                    <a:pt x="3830" y="92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2" name="Google Shape;6332;p35"/>
            <p:cNvSpPr/>
            <p:nvPr/>
          </p:nvSpPr>
          <p:spPr>
            <a:xfrm>
              <a:off x="6927450" y="2699425"/>
              <a:ext cx="96525" cy="72975"/>
            </a:xfrm>
            <a:custGeom>
              <a:avLst/>
              <a:gdLst/>
              <a:ahLst/>
              <a:cxnLst/>
              <a:rect l="l" t="t" r="r" b="b"/>
              <a:pathLst>
                <a:path w="3861" h="2919" extrusionOk="0">
                  <a:moveTo>
                    <a:pt x="1946" y="0"/>
                  </a:moveTo>
                  <a:cubicBezTo>
                    <a:pt x="0" y="0"/>
                    <a:pt x="0" y="2918"/>
                    <a:pt x="1946" y="2918"/>
                  </a:cubicBezTo>
                  <a:cubicBezTo>
                    <a:pt x="3861" y="2918"/>
                    <a:pt x="3861" y="0"/>
                    <a:pt x="194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3" name="Google Shape;6333;p35"/>
            <p:cNvSpPr/>
            <p:nvPr/>
          </p:nvSpPr>
          <p:spPr>
            <a:xfrm>
              <a:off x="6934275" y="3035300"/>
              <a:ext cx="87425" cy="72975"/>
            </a:xfrm>
            <a:custGeom>
              <a:avLst/>
              <a:gdLst/>
              <a:ahLst/>
              <a:cxnLst/>
              <a:rect l="l" t="t" r="r" b="b"/>
              <a:pathLst>
                <a:path w="3497" h="2919" extrusionOk="0">
                  <a:moveTo>
                    <a:pt x="1673" y="0"/>
                  </a:moveTo>
                  <a:cubicBezTo>
                    <a:pt x="1369" y="0"/>
                    <a:pt x="1095" y="91"/>
                    <a:pt x="852" y="243"/>
                  </a:cubicBezTo>
                  <a:cubicBezTo>
                    <a:pt x="1" y="821"/>
                    <a:pt x="1" y="2097"/>
                    <a:pt x="852" y="2675"/>
                  </a:cubicBezTo>
                  <a:cubicBezTo>
                    <a:pt x="1095" y="2827"/>
                    <a:pt x="1369" y="2918"/>
                    <a:pt x="1673" y="2918"/>
                  </a:cubicBezTo>
                  <a:cubicBezTo>
                    <a:pt x="3496" y="2827"/>
                    <a:pt x="3496" y="91"/>
                    <a:pt x="1673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4" name="Google Shape;6334;p35"/>
            <p:cNvSpPr/>
            <p:nvPr/>
          </p:nvSpPr>
          <p:spPr>
            <a:xfrm>
              <a:off x="7094625" y="1944100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3" y="2492"/>
                  </a:cubicBezTo>
                  <a:cubicBezTo>
                    <a:pt x="1238" y="2788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59"/>
                  </a:cubicBezTo>
                  <a:cubicBezTo>
                    <a:pt x="3405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5" name="Google Shape;6335;p35"/>
            <p:cNvSpPr/>
            <p:nvPr/>
          </p:nvSpPr>
          <p:spPr>
            <a:xfrm>
              <a:off x="7094625" y="2615075"/>
              <a:ext cx="85125" cy="73375"/>
            </a:xfrm>
            <a:custGeom>
              <a:avLst/>
              <a:gdLst/>
              <a:ahLst/>
              <a:cxnLst/>
              <a:rect l="l" t="t" r="r" b="b"/>
              <a:pathLst>
                <a:path w="3405" h="2935" extrusionOk="0">
                  <a:moveTo>
                    <a:pt x="1976" y="0"/>
                  </a:moveTo>
                  <a:cubicBezTo>
                    <a:pt x="669" y="0"/>
                    <a:pt x="0" y="1581"/>
                    <a:pt x="912" y="2493"/>
                  </a:cubicBezTo>
                  <a:cubicBezTo>
                    <a:pt x="1218" y="2798"/>
                    <a:pt x="1587" y="2934"/>
                    <a:pt x="1947" y="2934"/>
                  </a:cubicBezTo>
                  <a:cubicBezTo>
                    <a:pt x="2697" y="2934"/>
                    <a:pt x="3405" y="2343"/>
                    <a:pt x="3405" y="1459"/>
                  </a:cubicBezTo>
                  <a:cubicBezTo>
                    <a:pt x="3405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6" name="Google Shape;6336;p35"/>
            <p:cNvSpPr/>
            <p:nvPr/>
          </p:nvSpPr>
          <p:spPr>
            <a:xfrm>
              <a:off x="7094625" y="2279950"/>
              <a:ext cx="85125" cy="72900"/>
            </a:xfrm>
            <a:custGeom>
              <a:avLst/>
              <a:gdLst/>
              <a:ahLst/>
              <a:cxnLst/>
              <a:rect l="l" t="t" r="r" b="b"/>
              <a:pathLst>
                <a:path w="3405" h="2916" extrusionOk="0">
                  <a:moveTo>
                    <a:pt x="1976" y="1"/>
                  </a:moveTo>
                  <a:cubicBezTo>
                    <a:pt x="669" y="1"/>
                    <a:pt x="0" y="1551"/>
                    <a:pt x="943" y="2493"/>
                  </a:cubicBezTo>
                  <a:cubicBezTo>
                    <a:pt x="1234" y="2785"/>
                    <a:pt x="1592" y="2915"/>
                    <a:pt x="1942" y="2915"/>
                  </a:cubicBezTo>
                  <a:cubicBezTo>
                    <a:pt x="2688" y="2915"/>
                    <a:pt x="3405" y="2328"/>
                    <a:pt x="3405" y="1460"/>
                  </a:cubicBezTo>
                  <a:cubicBezTo>
                    <a:pt x="3405" y="63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7" name="Google Shape;6337;p35"/>
            <p:cNvSpPr/>
            <p:nvPr/>
          </p:nvSpPr>
          <p:spPr>
            <a:xfrm>
              <a:off x="7093875" y="2112025"/>
              <a:ext cx="86650" cy="72950"/>
            </a:xfrm>
            <a:custGeom>
              <a:avLst/>
              <a:gdLst/>
              <a:ahLst/>
              <a:cxnLst/>
              <a:rect l="l" t="t" r="r" b="b"/>
              <a:pathLst>
                <a:path w="3466" h="2918" extrusionOk="0">
                  <a:moveTo>
                    <a:pt x="2006" y="0"/>
                  </a:moveTo>
                  <a:cubicBezTo>
                    <a:pt x="547" y="0"/>
                    <a:pt x="0" y="1855"/>
                    <a:pt x="1185" y="2675"/>
                  </a:cubicBezTo>
                  <a:cubicBezTo>
                    <a:pt x="1432" y="2842"/>
                    <a:pt x="1704" y="2917"/>
                    <a:pt x="1974" y="2917"/>
                  </a:cubicBezTo>
                  <a:cubicBezTo>
                    <a:pt x="2735" y="2917"/>
                    <a:pt x="3465" y="2313"/>
                    <a:pt x="3465" y="1459"/>
                  </a:cubicBezTo>
                  <a:cubicBezTo>
                    <a:pt x="3465" y="639"/>
                    <a:pt x="2796" y="0"/>
                    <a:pt x="200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8" name="Google Shape;6338;p35"/>
            <p:cNvSpPr/>
            <p:nvPr/>
          </p:nvSpPr>
          <p:spPr>
            <a:xfrm>
              <a:off x="6925925" y="2531475"/>
              <a:ext cx="95775" cy="72975"/>
            </a:xfrm>
            <a:custGeom>
              <a:avLst/>
              <a:gdLst/>
              <a:ahLst/>
              <a:cxnLst/>
              <a:rect l="l" t="t" r="r" b="b"/>
              <a:pathLst>
                <a:path w="3831" h="2919" extrusionOk="0">
                  <a:moveTo>
                    <a:pt x="2007" y="1"/>
                  </a:moveTo>
                  <a:lnTo>
                    <a:pt x="2007" y="31"/>
                  </a:lnTo>
                  <a:cubicBezTo>
                    <a:pt x="1968" y="27"/>
                    <a:pt x="1930" y="25"/>
                    <a:pt x="1892" y="25"/>
                  </a:cubicBezTo>
                  <a:cubicBezTo>
                    <a:pt x="1634" y="25"/>
                    <a:pt x="1398" y="115"/>
                    <a:pt x="1186" y="274"/>
                  </a:cubicBezTo>
                  <a:cubicBezTo>
                    <a:pt x="1" y="1065"/>
                    <a:pt x="578" y="2919"/>
                    <a:pt x="2007" y="2919"/>
                  </a:cubicBezTo>
                  <a:cubicBezTo>
                    <a:pt x="3830" y="2828"/>
                    <a:pt x="3830" y="92"/>
                    <a:pt x="2007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9" name="Google Shape;6339;p35"/>
            <p:cNvSpPr/>
            <p:nvPr/>
          </p:nvSpPr>
          <p:spPr>
            <a:xfrm>
              <a:off x="7094625" y="177615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3" y="2493"/>
                  </a:cubicBezTo>
                  <a:cubicBezTo>
                    <a:pt x="1238" y="2788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60"/>
                  </a:cubicBezTo>
                  <a:cubicBezTo>
                    <a:pt x="3405" y="66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0" name="Google Shape;6340;p35"/>
            <p:cNvSpPr/>
            <p:nvPr/>
          </p:nvSpPr>
          <p:spPr>
            <a:xfrm>
              <a:off x="7094625" y="1273100"/>
              <a:ext cx="85125" cy="73050"/>
            </a:xfrm>
            <a:custGeom>
              <a:avLst/>
              <a:gdLst/>
              <a:ahLst/>
              <a:cxnLst/>
              <a:rect l="l" t="t" r="r" b="b"/>
              <a:pathLst>
                <a:path w="3405" h="2922" extrusionOk="0">
                  <a:moveTo>
                    <a:pt x="1976" y="1"/>
                  </a:moveTo>
                  <a:cubicBezTo>
                    <a:pt x="669" y="1"/>
                    <a:pt x="0" y="1581"/>
                    <a:pt x="943" y="2493"/>
                  </a:cubicBezTo>
                  <a:cubicBezTo>
                    <a:pt x="1238" y="2789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60"/>
                  </a:cubicBezTo>
                  <a:cubicBezTo>
                    <a:pt x="3405" y="66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1" name="Google Shape;6341;p35"/>
            <p:cNvSpPr/>
            <p:nvPr/>
          </p:nvSpPr>
          <p:spPr>
            <a:xfrm>
              <a:off x="7106775" y="1442750"/>
              <a:ext cx="72975" cy="69550"/>
            </a:xfrm>
            <a:custGeom>
              <a:avLst/>
              <a:gdLst/>
              <a:ahLst/>
              <a:cxnLst/>
              <a:rect l="l" t="t" r="r" b="b"/>
              <a:pathLst>
                <a:path w="2919" h="2782" extrusionOk="0">
                  <a:moveTo>
                    <a:pt x="1460" y="1"/>
                  </a:moveTo>
                  <a:cubicBezTo>
                    <a:pt x="753" y="1"/>
                    <a:pt x="46" y="464"/>
                    <a:pt x="1" y="1391"/>
                  </a:cubicBezTo>
                  <a:cubicBezTo>
                    <a:pt x="46" y="2318"/>
                    <a:pt x="753" y="2782"/>
                    <a:pt x="1460" y="2782"/>
                  </a:cubicBezTo>
                  <a:cubicBezTo>
                    <a:pt x="2166" y="2782"/>
                    <a:pt x="2873" y="2318"/>
                    <a:pt x="2919" y="1391"/>
                  </a:cubicBezTo>
                  <a:cubicBezTo>
                    <a:pt x="2873" y="464"/>
                    <a:pt x="2166" y="1"/>
                    <a:pt x="1460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2" name="Google Shape;6342;p35"/>
            <p:cNvSpPr/>
            <p:nvPr/>
          </p:nvSpPr>
          <p:spPr>
            <a:xfrm>
              <a:off x="7094625" y="1105175"/>
              <a:ext cx="85125" cy="73025"/>
            </a:xfrm>
            <a:custGeom>
              <a:avLst/>
              <a:gdLst/>
              <a:ahLst/>
              <a:cxnLst/>
              <a:rect l="l" t="t" r="r" b="b"/>
              <a:pathLst>
                <a:path w="3405" h="2921" extrusionOk="0">
                  <a:moveTo>
                    <a:pt x="1976" y="0"/>
                  </a:moveTo>
                  <a:cubicBezTo>
                    <a:pt x="669" y="0"/>
                    <a:pt x="0" y="1581"/>
                    <a:pt x="943" y="2493"/>
                  </a:cubicBezTo>
                  <a:cubicBezTo>
                    <a:pt x="1238" y="2788"/>
                    <a:pt x="1601" y="2921"/>
                    <a:pt x="1955" y="2921"/>
                  </a:cubicBezTo>
                  <a:cubicBezTo>
                    <a:pt x="2696" y="2921"/>
                    <a:pt x="3405" y="2343"/>
                    <a:pt x="3405" y="1459"/>
                  </a:cubicBezTo>
                  <a:cubicBezTo>
                    <a:pt x="3405" y="669"/>
                    <a:pt x="2766" y="0"/>
                    <a:pt x="1976" y="0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3" name="Google Shape;6343;p35"/>
            <p:cNvSpPr/>
            <p:nvPr/>
          </p:nvSpPr>
          <p:spPr>
            <a:xfrm>
              <a:off x="7094625" y="1608975"/>
              <a:ext cx="85125" cy="72875"/>
            </a:xfrm>
            <a:custGeom>
              <a:avLst/>
              <a:gdLst/>
              <a:ahLst/>
              <a:cxnLst/>
              <a:rect l="l" t="t" r="r" b="b"/>
              <a:pathLst>
                <a:path w="3405" h="2915" extrusionOk="0">
                  <a:moveTo>
                    <a:pt x="1976" y="1"/>
                  </a:moveTo>
                  <a:cubicBezTo>
                    <a:pt x="669" y="1"/>
                    <a:pt x="0" y="1551"/>
                    <a:pt x="912" y="2493"/>
                  </a:cubicBezTo>
                  <a:cubicBezTo>
                    <a:pt x="1214" y="2785"/>
                    <a:pt x="1578" y="2915"/>
                    <a:pt x="1933" y="2915"/>
                  </a:cubicBezTo>
                  <a:cubicBezTo>
                    <a:pt x="2688" y="2915"/>
                    <a:pt x="3405" y="2328"/>
                    <a:pt x="3405" y="1460"/>
                  </a:cubicBezTo>
                  <a:cubicBezTo>
                    <a:pt x="3405" y="639"/>
                    <a:pt x="2766" y="1"/>
                    <a:pt x="1976" y="1"/>
                  </a:cubicBezTo>
                  <a:close/>
                </a:path>
              </a:pathLst>
            </a:custGeom>
            <a:solidFill>
              <a:srgbClr val="F6F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4" name="Google Shape;6344;p35"/>
          <p:cNvGrpSpPr/>
          <p:nvPr/>
        </p:nvGrpSpPr>
        <p:grpSpPr>
          <a:xfrm rot="4085596">
            <a:off x="7635536" y="3840990"/>
            <a:ext cx="1728720" cy="1727085"/>
            <a:chOff x="7858360" y="-642993"/>
            <a:chExt cx="1728706" cy="1727071"/>
          </a:xfrm>
        </p:grpSpPr>
        <p:grpSp>
          <p:nvGrpSpPr>
            <p:cNvPr id="6345" name="Google Shape;6345;p35"/>
            <p:cNvGrpSpPr/>
            <p:nvPr/>
          </p:nvGrpSpPr>
          <p:grpSpPr>
            <a:xfrm rot="-5201182">
              <a:off x="7954886" y="-547339"/>
              <a:ext cx="1600084" cy="1574421"/>
              <a:chOff x="6181969" y="2741424"/>
              <a:chExt cx="1600129" cy="1574466"/>
            </a:xfrm>
          </p:grpSpPr>
          <p:sp>
            <p:nvSpPr>
              <p:cNvPr id="6346" name="Google Shape;6346;p35"/>
              <p:cNvSpPr/>
              <p:nvPr/>
            </p:nvSpPr>
            <p:spPr>
              <a:xfrm flipH="1">
                <a:off x="6212217" y="2767906"/>
                <a:ext cx="1539632" cy="1520686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42782" extrusionOk="0">
                    <a:moveTo>
                      <a:pt x="40199" y="0"/>
                    </a:moveTo>
                    <a:cubicBezTo>
                      <a:pt x="39469" y="0"/>
                      <a:pt x="38740" y="281"/>
                      <a:pt x="38177" y="843"/>
                    </a:cubicBezTo>
                    <a:lnTo>
                      <a:pt x="1095" y="37926"/>
                    </a:lnTo>
                    <a:cubicBezTo>
                      <a:pt x="0" y="39020"/>
                      <a:pt x="0" y="40844"/>
                      <a:pt x="1095" y="41938"/>
                    </a:cubicBezTo>
                    <a:cubicBezTo>
                      <a:pt x="1657" y="42501"/>
                      <a:pt x="2386" y="42782"/>
                      <a:pt x="3116" y="42782"/>
                    </a:cubicBezTo>
                    <a:cubicBezTo>
                      <a:pt x="3845" y="42782"/>
                      <a:pt x="4575" y="42501"/>
                      <a:pt x="5137" y="41938"/>
                    </a:cubicBezTo>
                    <a:lnTo>
                      <a:pt x="42220" y="4886"/>
                    </a:lnTo>
                    <a:cubicBezTo>
                      <a:pt x="43314" y="3761"/>
                      <a:pt x="43314" y="1968"/>
                      <a:pt x="42220" y="843"/>
                    </a:cubicBezTo>
                    <a:cubicBezTo>
                      <a:pt x="41658" y="281"/>
                      <a:pt x="40928" y="0"/>
                      <a:pt x="401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7" name="Google Shape;6347;p35"/>
              <p:cNvSpPr/>
              <p:nvPr/>
            </p:nvSpPr>
            <p:spPr>
              <a:xfrm flipH="1">
                <a:off x="6181969" y="2741424"/>
                <a:ext cx="1600129" cy="1574466"/>
              </a:xfrm>
              <a:custGeom>
                <a:avLst/>
                <a:gdLst/>
                <a:ahLst/>
                <a:cxnLst/>
                <a:rect l="l" t="t" r="r" b="b"/>
                <a:pathLst>
                  <a:path w="45017" h="44295" extrusionOk="0">
                    <a:moveTo>
                      <a:pt x="41034" y="1528"/>
                    </a:moveTo>
                    <a:cubicBezTo>
                      <a:pt x="42919" y="1528"/>
                      <a:pt x="43831" y="3777"/>
                      <a:pt x="42524" y="5084"/>
                    </a:cubicBezTo>
                    <a:lnTo>
                      <a:pt x="5441" y="42167"/>
                    </a:lnTo>
                    <a:cubicBezTo>
                      <a:pt x="5031" y="42562"/>
                      <a:pt x="4499" y="42759"/>
                      <a:pt x="3967" y="42759"/>
                    </a:cubicBezTo>
                    <a:cubicBezTo>
                      <a:pt x="3435" y="42759"/>
                      <a:pt x="2903" y="42562"/>
                      <a:pt x="2493" y="42167"/>
                    </a:cubicBezTo>
                    <a:cubicBezTo>
                      <a:pt x="1672" y="41346"/>
                      <a:pt x="1672" y="40008"/>
                      <a:pt x="2493" y="39218"/>
                    </a:cubicBezTo>
                    <a:lnTo>
                      <a:pt x="39575" y="2136"/>
                    </a:lnTo>
                    <a:cubicBezTo>
                      <a:pt x="39971" y="1740"/>
                      <a:pt x="40487" y="1528"/>
                      <a:pt x="41034" y="1528"/>
                    </a:cubicBezTo>
                    <a:close/>
                    <a:moveTo>
                      <a:pt x="41046" y="0"/>
                    </a:moveTo>
                    <a:cubicBezTo>
                      <a:pt x="40123" y="0"/>
                      <a:pt x="39195" y="357"/>
                      <a:pt x="38481" y="1072"/>
                    </a:cubicBezTo>
                    <a:lnTo>
                      <a:pt x="1429" y="38124"/>
                    </a:lnTo>
                    <a:cubicBezTo>
                      <a:pt x="0" y="39522"/>
                      <a:pt x="0" y="41832"/>
                      <a:pt x="1429" y="43230"/>
                    </a:cubicBezTo>
                    <a:cubicBezTo>
                      <a:pt x="2098" y="43899"/>
                      <a:pt x="3009" y="44294"/>
                      <a:pt x="3982" y="44294"/>
                    </a:cubicBezTo>
                    <a:cubicBezTo>
                      <a:pt x="4924" y="44294"/>
                      <a:pt x="5836" y="43899"/>
                      <a:pt x="6535" y="43230"/>
                    </a:cubicBezTo>
                    <a:lnTo>
                      <a:pt x="43588" y="6178"/>
                    </a:lnTo>
                    <a:cubicBezTo>
                      <a:pt x="45016" y="4750"/>
                      <a:pt x="45016" y="2470"/>
                      <a:pt x="43588" y="1072"/>
                    </a:cubicBezTo>
                    <a:cubicBezTo>
                      <a:pt x="42889" y="357"/>
                      <a:pt x="41969" y="0"/>
                      <a:pt x="410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8" name="Google Shape;6348;p35"/>
              <p:cNvSpPr/>
              <p:nvPr/>
            </p:nvSpPr>
            <p:spPr>
              <a:xfrm flipH="1">
                <a:off x="6227323" y="2771922"/>
                <a:ext cx="180462" cy="181564"/>
              </a:xfrm>
              <a:custGeom>
                <a:avLst/>
                <a:gdLst/>
                <a:ahLst/>
                <a:cxnLst/>
                <a:rect l="l" t="t" r="r" b="b"/>
                <a:pathLst>
                  <a:path w="5077" h="5108" extrusionOk="0">
                    <a:moveTo>
                      <a:pt x="2523" y="1"/>
                    </a:moveTo>
                    <a:cubicBezTo>
                      <a:pt x="1125" y="1"/>
                      <a:pt x="1" y="1156"/>
                      <a:pt x="1" y="2554"/>
                    </a:cubicBezTo>
                    <a:cubicBezTo>
                      <a:pt x="1" y="3952"/>
                      <a:pt x="1125" y="5107"/>
                      <a:pt x="2523" y="5107"/>
                    </a:cubicBezTo>
                    <a:cubicBezTo>
                      <a:pt x="3952" y="5107"/>
                      <a:pt x="5077" y="3952"/>
                      <a:pt x="5077" y="2554"/>
                    </a:cubicBezTo>
                    <a:cubicBezTo>
                      <a:pt x="5077" y="1156"/>
                      <a:pt x="3952" y="1"/>
                      <a:pt x="25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9" name="Google Shape;6349;p35"/>
              <p:cNvSpPr/>
              <p:nvPr/>
            </p:nvSpPr>
            <p:spPr>
              <a:xfrm flipH="1">
                <a:off x="6200311" y="2745085"/>
                <a:ext cx="274443" cy="235415"/>
              </a:xfrm>
              <a:custGeom>
                <a:avLst/>
                <a:gdLst/>
                <a:ahLst/>
                <a:cxnLst/>
                <a:rect l="l" t="t" r="r" b="b"/>
                <a:pathLst>
                  <a:path w="7721" h="6623" extrusionOk="0">
                    <a:moveTo>
                      <a:pt x="4407" y="1516"/>
                    </a:moveTo>
                    <a:cubicBezTo>
                      <a:pt x="5410" y="1516"/>
                      <a:pt x="6201" y="2306"/>
                      <a:pt x="6201" y="3309"/>
                    </a:cubicBezTo>
                    <a:cubicBezTo>
                      <a:pt x="6201" y="4377"/>
                      <a:pt x="5327" y="5084"/>
                      <a:pt x="4414" y="5084"/>
                    </a:cubicBezTo>
                    <a:cubicBezTo>
                      <a:pt x="3975" y="5084"/>
                      <a:pt x="3526" y="4920"/>
                      <a:pt x="3161" y="4555"/>
                    </a:cubicBezTo>
                    <a:cubicBezTo>
                      <a:pt x="2037" y="3431"/>
                      <a:pt x="2827" y="1516"/>
                      <a:pt x="4407" y="1516"/>
                    </a:cubicBezTo>
                    <a:close/>
                    <a:moveTo>
                      <a:pt x="4398" y="1"/>
                    </a:moveTo>
                    <a:cubicBezTo>
                      <a:pt x="3589" y="1"/>
                      <a:pt x="2766" y="301"/>
                      <a:pt x="2097" y="969"/>
                    </a:cubicBezTo>
                    <a:cubicBezTo>
                      <a:pt x="0" y="3036"/>
                      <a:pt x="1489" y="6622"/>
                      <a:pt x="4407" y="6622"/>
                    </a:cubicBezTo>
                    <a:cubicBezTo>
                      <a:pt x="6231" y="6592"/>
                      <a:pt x="7721" y="5133"/>
                      <a:pt x="7721" y="3309"/>
                    </a:cubicBezTo>
                    <a:cubicBezTo>
                      <a:pt x="7721" y="1314"/>
                      <a:pt x="6092" y="1"/>
                      <a:pt x="43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50" name="Google Shape;6350;p35"/>
            <p:cNvGrpSpPr/>
            <p:nvPr/>
          </p:nvGrpSpPr>
          <p:grpSpPr>
            <a:xfrm rot="-5201182">
              <a:off x="7890457" y="-585997"/>
              <a:ext cx="1600084" cy="1574421"/>
              <a:chOff x="6181969" y="2741424"/>
              <a:chExt cx="1600129" cy="1574466"/>
            </a:xfrm>
          </p:grpSpPr>
          <p:sp>
            <p:nvSpPr>
              <p:cNvPr id="6351" name="Google Shape;6351;p35"/>
              <p:cNvSpPr/>
              <p:nvPr/>
            </p:nvSpPr>
            <p:spPr>
              <a:xfrm flipH="1">
                <a:off x="6212217" y="2767906"/>
                <a:ext cx="1539632" cy="1520686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42782" extrusionOk="0">
                    <a:moveTo>
                      <a:pt x="40199" y="0"/>
                    </a:moveTo>
                    <a:cubicBezTo>
                      <a:pt x="39469" y="0"/>
                      <a:pt x="38740" y="281"/>
                      <a:pt x="38177" y="843"/>
                    </a:cubicBezTo>
                    <a:lnTo>
                      <a:pt x="1095" y="37926"/>
                    </a:lnTo>
                    <a:cubicBezTo>
                      <a:pt x="0" y="39020"/>
                      <a:pt x="0" y="40844"/>
                      <a:pt x="1095" y="41938"/>
                    </a:cubicBezTo>
                    <a:cubicBezTo>
                      <a:pt x="1657" y="42501"/>
                      <a:pt x="2386" y="42782"/>
                      <a:pt x="3116" y="42782"/>
                    </a:cubicBezTo>
                    <a:cubicBezTo>
                      <a:pt x="3845" y="42782"/>
                      <a:pt x="4575" y="42501"/>
                      <a:pt x="5137" y="41938"/>
                    </a:cubicBezTo>
                    <a:lnTo>
                      <a:pt x="42220" y="4886"/>
                    </a:lnTo>
                    <a:cubicBezTo>
                      <a:pt x="43314" y="3761"/>
                      <a:pt x="43314" y="1968"/>
                      <a:pt x="42220" y="843"/>
                    </a:cubicBezTo>
                    <a:cubicBezTo>
                      <a:pt x="41658" y="281"/>
                      <a:pt x="40928" y="0"/>
                      <a:pt x="401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2" name="Google Shape;6352;p35"/>
              <p:cNvSpPr/>
              <p:nvPr/>
            </p:nvSpPr>
            <p:spPr>
              <a:xfrm flipH="1">
                <a:off x="6181969" y="2741424"/>
                <a:ext cx="1600129" cy="1574466"/>
              </a:xfrm>
              <a:custGeom>
                <a:avLst/>
                <a:gdLst/>
                <a:ahLst/>
                <a:cxnLst/>
                <a:rect l="l" t="t" r="r" b="b"/>
                <a:pathLst>
                  <a:path w="45017" h="44295" extrusionOk="0">
                    <a:moveTo>
                      <a:pt x="41034" y="1528"/>
                    </a:moveTo>
                    <a:cubicBezTo>
                      <a:pt x="42919" y="1528"/>
                      <a:pt x="43831" y="3777"/>
                      <a:pt x="42524" y="5084"/>
                    </a:cubicBezTo>
                    <a:lnTo>
                      <a:pt x="5441" y="42167"/>
                    </a:lnTo>
                    <a:cubicBezTo>
                      <a:pt x="5031" y="42562"/>
                      <a:pt x="4499" y="42759"/>
                      <a:pt x="3967" y="42759"/>
                    </a:cubicBezTo>
                    <a:cubicBezTo>
                      <a:pt x="3435" y="42759"/>
                      <a:pt x="2903" y="42562"/>
                      <a:pt x="2493" y="42167"/>
                    </a:cubicBezTo>
                    <a:cubicBezTo>
                      <a:pt x="1672" y="41346"/>
                      <a:pt x="1672" y="40008"/>
                      <a:pt x="2493" y="39218"/>
                    </a:cubicBezTo>
                    <a:lnTo>
                      <a:pt x="39575" y="2136"/>
                    </a:lnTo>
                    <a:cubicBezTo>
                      <a:pt x="39971" y="1740"/>
                      <a:pt x="40487" y="1528"/>
                      <a:pt x="41034" y="1528"/>
                    </a:cubicBezTo>
                    <a:close/>
                    <a:moveTo>
                      <a:pt x="41046" y="0"/>
                    </a:moveTo>
                    <a:cubicBezTo>
                      <a:pt x="40123" y="0"/>
                      <a:pt x="39195" y="357"/>
                      <a:pt x="38481" y="1072"/>
                    </a:cubicBezTo>
                    <a:lnTo>
                      <a:pt x="1429" y="38124"/>
                    </a:lnTo>
                    <a:cubicBezTo>
                      <a:pt x="0" y="39522"/>
                      <a:pt x="0" y="41832"/>
                      <a:pt x="1429" y="43230"/>
                    </a:cubicBezTo>
                    <a:cubicBezTo>
                      <a:pt x="2098" y="43899"/>
                      <a:pt x="3009" y="44294"/>
                      <a:pt x="3982" y="44294"/>
                    </a:cubicBezTo>
                    <a:cubicBezTo>
                      <a:pt x="4924" y="44294"/>
                      <a:pt x="5836" y="43899"/>
                      <a:pt x="6535" y="43230"/>
                    </a:cubicBezTo>
                    <a:lnTo>
                      <a:pt x="43588" y="6178"/>
                    </a:lnTo>
                    <a:cubicBezTo>
                      <a:pt x="45016" y="4750"/>
                      <a:pt x="45016" y="2470"/>
                      <a:pt x="43588" y="1072"/>
                    </a:cubicBezTo>
                    <a:cubicBezTo>
                      <a:pt x="42889" y="357"/>
                      <a:pt x="41969" y="0"/>
                      <a:pt x="41046" y="0"/>
                    </a:cubicBezTo>
                    <a:close/>
                  </a:path>
                </a:pathLst>
              </a:custGeom>
              <a:solidFill>
                <a:srgbClr val="452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3" name="Google Shape;6353;p35"/>
              <p:cNvSpPr/>
              <p:nvPr/>
            </p:nvSpPr>
            <p:spPr>
              <a:xfrm flipH="1">
                <a:off x="6227323" y="2771922"/>
                <a:ext cx="180462" cy="181564"/>
              </a:xfrm>
              <a:custGeom>
                <a:avLst/>
                <a:gdLst/>
                <a:ahLst/>
                <a:cxnLst/>
                <a:rect l="l" t="t" r="r" b="b"/>
                <a:pathLst>
                  <a:path w="5077" h="5108" extrusionOk="0">
                    <a:moveTo>
                      <a:pt x="2523" y="1"/>
                    </a:moveTo>
                    <a:cubicBezTo>
                      <a:pt x="1125" y="1"/>
                      <a:pt x="1" y="1156"/>
                      <a:pt x="1" y="2554"/>
                    </a:cubicBezTo>
                    <a:cubicBezTo>
                      <a:pt x="1" y="3952"/>
                      <a:pt x="1125" y="5107"/>
                      <a:pt x="2523" y="5107"/>
                    </a:cubicBezTo>
                    <a:cubicBezTo>
                      <a:pt x="3952" y="5107"/>
                      <a:pt x="5077" y="3952"/>
                      <a:pt x="5077" y="2554"/>
                    </a:cubicBezTo>
                    <a:cubicBezTo>
                      <a:pt x="5077" y="1156"/>
                      <a:pt x="3952" y="1"/>
                      <a:pt x="2523" y="1"/>
                    </a:cubicBezTo>
                    <a:close/>
                  </a:path>
                </a:pathLst>
              </a:custGeom>
              <a:solidFill>
                <a:srgbClr val="F6F3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4" name="Google Shape;6354;p35"/>
              <p:cNvSpPr/>
              <p:nvPr/>
            </p:nvSpPr>
            <p:spPr>
              <a:xfrm flipH="1">
                <a:off x="6200311" y="2745085"/>
                <a:ext cx="274443" cy="235415"/>
              </a:xfrm>
              <a:custGeom>
                <a:avLst/>
                <a:gdLst/>
                <a:ahLst/>
                <a:cxnLst/>
                <a:rect l="l" t="t" r="r" b="b"/>
                <a:pathLst>
                  <a:path w="7721" h="6623" extrusionOk="0">
                    <a:moveTo>
                      <a:pt x="4407" y="1516"/>
                    </a:moveTo>
                    <a:cubicBezTo>
                      <a:pt x="5410" y="1516"/>
                      <a:pt x="6201" y="2306"/>
                      <a:pt x="6201" y="3309"/>
                    </a:cubicBezTo>
                    <a:cubicBezTo>
                      <a:pt x="6201" y="4377"/>
                      <a:pt x="5327" y="5084"/>
                      <a:pt x="4414" y="5084"/>
                    </a:cubicBezTo>
                    <a:cubicBezTo>
                      <a:pt x="3975" y="5084"/>
                      <a:pt x="3526" y="4920"/>
                      <a:pt x="3161" y="4555"/>
                    </a:cubicBezTo>
                    <a:cubicBezTo>
                      <a:pt x="2037" y="3431"/>
                      <a:pt x="2827" y="1516"/>
                      <a:pt x="4407" y="1516"/>
                    </a:cubicBezTo>
                    <a:close/>
                    <a:moveTo>
                      <a:pt x="4398" y="1"/>
                    </a:moveTo>
                    <a:cubicBezTo>
                      <a:pt x="3589" y="1"/>
                      <a:pt x="2766" y="301"/>
                      <a:pt x="2097" y="969"/>
                    </a:cubicBezTo>
                    <a:cubicBezTo>
                      <a:pt x="0" y="3036"/>
                      <a:pt x="1489" y="6622"/>
                      <a:pt x="4407" y="6622"/>
                    </a:cubicBezTo>
                    <a:cubicBezTo>
                      <a:pt x="6231" y="6592"/>
                      <a:pt x="7721" y="5133"/>
                      <a:pt x="7721" y="3309"/>
                    </a:cubicBezTo>
                    <a:cubicBezTo>
                      <a:pt x="7721" y="1314"/>
                      <a:pt x="6092" y="1"/>
                      <a:pt x="4398" y="1"/>
                    </a:cubicBezTo>
                    <a:close/>
                  </a:path>
                </a:pathLst>
              </a:custGeom>
              <a:solidFill>
                <a:srgbClr val="452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55" name="Google Shape;6355;p35"/>
          <p:cNvGrpSpPr/>
          <p:nvPr/>
        </p:nvGrpSpPr>
        <p:grpSpPr>
          <a:xfrm>
            <a:off x="2151538" y="506436"/>
            <a:ext cx="796000" cy="226325"/>
            <a:chOff x="1324200" y="2731375"/>
            <a:chExt cx="796000" cy="226325"/>
          </a:xfrm>
        </p:grpSpPr>
        <p:sp>
          <p:nvSpPr>
            <p:cNvPr id="6356" name="Google Shape;6356;p35"/>
            <p:cNvSpPr/>
            <p:nvPr/>
          </p:nvSpPr>
          <p:spPr>
            <a:xfrm>
              <a:off x="1343950" y="2766325"/>
              <a:ext cx="776250" cy="191375"/>
            </a:xfrm>
            <a:custGeom>
              <a:avLst/>
              <a:gdLst/>
              <a:ahLst/>
              <a:cxnLst/>
              <a:rect l="l" t="t" r="r" b="b"/>
              <a:pathLst>
                <a:path w="31050" h="7655" extrusionOk="0">
                  <a:moveTo>
                    <a:pt x="1913" y="1"/>
                  </a:moveTo>
                  <a:cubicBezTo>
                    <a:pt x="864" y="1"/>
                    <a:pt x="0" y="1404"/>
                    <a:pt x="1019" y="2328"/>
                  </a:cubicBezTo>
                  <a:lnTo>
                    <a:pt x="6490" y="7313"/>
                  </a:lnTo>
                  <a:cubicBezTo>
                    <a:pt x="6748" y="7541"/>
                    <a:pt x="7067" y="7655"/>
                    <a:pt x="7386" y="7655"/>
                  </a:cubicBezTo>
                  <a:cubicBezTo>
                    <a:pt x="7706" y="7655"/>
                    <a:pt x="8025" y="7541"/>
                    <a:pt x="8283" y="7313"/>
                  </a:cubicBezTo>
                  <a:lnTo>
                    <a:pt x="12843" y="3148"/>
                  </a:lnTo>
                  <a:lnTo>
                    <a:pt x="17432" y="7313"/>
                  </a:lnTo>
                  <a:cubicBezTo>
                    <a:pt x="17675" y="7541"/>
                    <a:pt x="17995" y="7655"/>
                    <a:pt x="18314" y="7655"/>
                  </a:cubicBezTo>
                  <a:cubicBezTo>
                    <a:pt x="18633" y="7655"/>
                    <a:pt x="18952" y="7541"/>
                    <a:pt x="19195" y="7313"/>
                  </a:cubicBezTo>
                  <a:lnTo>
                    <a:pt x="23785" y="3148"/>
                  </a:lnTo>
                  <a:lnTo>
                    <a:pt x="28344" y="7313"/>
                  </a:lnTo>
                  <a:cubicBezTo>
                    <a:pt x="28587" y="7525"/>
                    <a:pt x="28922" y="7647"/>
                    <a:pt x="29226" y="7647"/>
                  </a:cubicBezTo>
                  <a:lnTo>
                    <a:pt x="29256" y="7647"/>
                  </a:lnTo>
                  <a:cubicBezTo>
                    <a:pt x="30472" y="7647"/>
                    <a:pt x="31050" y="6158"/>
                    <a:pt x="30138" y="5337"/>
                  </a:cubicBezTo>
                  <a:lnTo>
                    <a:pt x="24666" y="382"/>
                  </a:lnTo>
                  <a:cubicBezTo>
                    <a:pt x="24408" y="139"/>
                    <a:pt x="24089" y="18"/>
                    <a:pt x="23770" y="18"/>
                  </a:cubicBezTo>
                  <a:cubicBezTo>
                    <a:pt x="23451" y="18"/>
                    <a:pt x="23131" y="139"/>
                    <a:pt x="22873" y="382"/>
                  </a:cubicBezTo>
                  <a:lnTo>
                    <a:pt x="18314" y="4547"/>
                  </a:lnTo>
                  <a:lnTo>
                    <a:pt x="13754" y="382"/>
                  </a:lnTo>
                  <a:cubicBezTo>
                    <a:pt x="13496" y="139"/>
                    <a:pt x="13169" y="18"/>
                    <a:pt x="12846" y="18"/>
                  </a:cubicBezTo>
                  <a:cubicBezTo>
                    <a:pt x="12523" y="18"/>
                    <a:pt x="12204" y="139"/>
                    <a:pt x="11961" y="382"/>
                  </a:cubicBezTo>
                  <a:lnTo>
                    <a:pt x="7371" y="4547"/>
                  </a:lnTo>
                  <a:lnTo>
                    <a:pt x="2812" y="382"/>
                  </a:lnTo>
                  <a:cubicBezTo>
                    <a:pt x="2523" y="114"/>
                    <a:pt x="2211" y="1"/>
                    <a:pt x="1913" y="1"/>
                  </a:cubicBezTo>
                  <a:close/>
                </a:path>
              </a:pathLst>
            </a:custGeom>
            <a:solidFill>
              <a:srgbClr val="37C1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7" name="Google Shape;6357;p35"/>
            <p:cNvSpPr/>
            <p:nvPr/>
          </p:nvSpPr>
          <p:spPr>
            <a:xfrm>
              <a:off x="1324200" y="2731375"/>
              <a:ext cx="776250" cy="191950"/>
            </a:xfrm>
            <a:custGeom>
              <a:avLst/>
              <a:gdLst/>
              <a:ahLst/>
              <a:cxnLst/>
              <a:rect l="l" t="t" r="r" b="b"/>
              <a:pathLst>
                <a:path w="31050" h="7678" extrusionOk="0">
                  <a:moveTo>
                    <a:pt x="1913" y="1"/>
                  </a:moveTo>
                  <a:cubicBezTo>
                    <a:pt x="864" y="1"/>
                    <a:pt x="0" y="1404"/>
                    <a:pt x="1018" y="2327"/>
                  </a:cubicBezTo>
                  <a:lnTo>
                    <a:pt x="6490" y="7312"/>
                  </a:lnTo>
                  <a:cubicBezTo>
                    <a:pt x="6748" y="7540"/>
                    <a:pt x="7075" y="7654"/>
                    <a:pt x="7398" y="7654"/>
                  </a:cubicBezTo>
                  <a:cubicBezTo>
                    <a:pt x="7721" y="7654"/>
                    <a:pt x="8040" y="7540"/>
                    <a:pt x="8283" y="7312"/>
                  </a:cubicBezTo>
                  <a:lnTo>
                    <a:pt x="12842" y="3148"/>
                  </a:lnTo>
                  <a:lnTo>
                    <a:pt x="17432" y="7312"/>
                  </a:lnTo>
                  <a:cubicBezTo>
                    <a:pt x="17690" y="7540"/>
                    <a:pt x="18009" y="7654"/>
                    <a:pt x="18329" y="7654"/>
                  </a:cubicBezTo>
                  <a:cubicBezTo>
                    <a:pt x="18648" y="7654"/>
                    <a:pt x="18967" y="7540"/>
                    <a:pt x="19225" y="7312"/>
                  </a:cubicBezTo>
                  <a:lnTo>
                    <a:pt x="23815" y="3148"/>
                  </a:lnTo>
                  <a:lnTo>
                    <a:pt x="28374" y="7312"/>
                  </a:lnTo>
                  <a:cubicBezTo>
                    <a:pt x="28618" y="7525"/>
                    <a:pt x="28952" y="7677"/>
                    <a:pt x="29256" y="7677"/>
                  </a:cubicBezTo>
                  <a:lnTo>
                    <a:pt x="29256" y="7647"/>
                  </a:lnTo>
                  <a:cubicBezTo>
                    <a:pt x="30472" y="7647"/>
                    <a:pt x="31049" y="6157"/>
                    <a:pt x="30137" y="5337"/>
                  </a:cubicBezTo>
                  <a:lnTo>
                    <a:pt x="24666" y="382"/>
                  </a:lnTo>
                  <a:cubicBezTo>
                    <a:pt x="24423" y="154"/>
                    <a:pt x="24104" y="40"/>
                    <a:pt x="23785" y="40"/>
                  </a:cubicBezTo>
                  <a:cubicBezTo>
                    <a:pt x="23466" y="40"/>
                    <a:pt x="23146" y="154"/>
                    <a:pt x="22903" y="382"/>
                  </a:cubicBezTo>
                  <a:lnTo>
                    <a:pt x="18313" y="4546"/>
                  </a:lnTo>
                  <a:lnTo>
                    <a:pt x="13754" y="382"/>
                  </a:lnTo>
                  <a:cubicBezTo>
                    <a:pt x="13496" y="154"/>
                    <a:pt x="13177" y="40"/>
                    <a:pt x="12857" y="40"/>
                  </a:cubicBezTo>
                  <a:cubicBezTo>
                    <a:pt x="12538" y="40"/>
                    <a:pt x="12219" y="154"/>
                    <a:pt x="11961" y="382"/>
                  </a:cubicBezTo>
                  <a:lnTo>
                    <a:pt x="7371" y="4546"/>
                  </a:lnTo>
                  <a:lnTo>
                    <a:pt x="2812" y="382"/>
                  </a:lnTo>
                  <a:cubicBezTo>
                    <a:pt x="2523" y="114"/>
                    <a:pt x="2210" y="1"/>
                    <a:pt x="191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8" name="Google Shape;6358;p35"/>
          <p:cNvGrpSpPr/>
          <p:nvPr/>
        </p:nvGrpSpPr>
        <p:grpSpPr>
          <a:xfrm>
            <a:off x="5778175" y="4046973"/>
            <a:ext cx="796000" cy="226325"/>
            <a:chOff x="1324200" y="2731375"/>
            <a:chExt cx="796000" cy="226325"/>
          </a:xfrm>
        </p:grpSpPr>
        <p:sp>
          <p:nvSpPr>
            <p:cNvPr id="6359" name="Google Shape;6359;p35"/>
            <p:cNvSpPr/>
            <p:nvPr/>
          </p:nvSpPr>
          <p:spPr>
            <a:xfrm>
              <a:off x="1343950" y="2766325"/>
              <a:ext cx="776250" cy="191375"/>
            </a:xfrm>
            <a:custGeom>
              <a:avLst/>
              <a:gdLst/>
              <a:ahLst/>
              <a:cxnLst/>
              <a:rect l="l" t="t" r="r" b="b"/>
              <a:pathLst>
                <a:path w="31050" h="7655" extrusionOk="0">
                  <a:moveTo>
                    <a:pt x="1913" y="1"/>
                  </a:moveTo>
                  <a:cubicBezTo>
                    <a:pt x="864" y="1"/>
                    <a:pt x="0" y="1404"/>
                    <a:pt x="1019" y="2328"/>
                  </a:cubicBezTo>
                  <a:lnTo>
                    <a:pt x="6490" y="7313"/>
                  </a:lnTo>
                  <a:cubicBezTo>
                    <a:pt x="6748" y="7541"/>
                    <a:pt x="7067" y="7655"/>
                    <a:pt x="7386" y="7655"/>
                  </a:cubicBezTo>
                  <a:cubicBezTo>
                    <a:pt x="7706" y="7655"/>
                    <a:pt x="8025" y="7541"/>
                    <a:pt x="8283" y="7313"/>
                  </a:cubicBezTo>
                  <a:lnTo>
                    <a:pt x="12843" y="3148"/>
                  </a:lnTo>
                  <a:lnTo>
                    <a:pt x="17432" y="7313"/>
                  </a:lnTo>
                  <a:cubicBezTo>
                    <a:pt x="17675" y="7541"/>
                    <a:pt x="17995" y="7655"/>
                    <a:pt x="18314" y="7655"/>
                  </a:cubicBezTo>
                  <a:cubicBezTo>
                    <a:pt x="18633" y="7655"/>
                    <a:pt x="18952" y="7541"/>
                    <a:pt x="19195" y="7313"/>
                  </a:cubicBezTo>
                  <a:lnTo>
                    <a:pt x="23785" y="3148"/>
                  </a:lnTo>
                  <a:lnTo>
                    <a:pt x="28344" y="7313"/>
                  </a:lnTo>
                  <a:cubicBezTo>
                    <a:pt x="28587" y="7525"/>
                    <a:pt x="28922" y="7647"/>
                    <a:pt x="29226" y="7647"/>
                  </a:cubicBezTo>
                  <a:lnTo>
                    <a:pt x="29256" y="7647"/>
                  </a:lnTo>
                  <a:cubicBezTo>
                    <a:pt x="30472" y="7647"/>
                    <a:pt x="31050" y="6158"/>
                    <a:pt x="30138" y="5337"/>
                  </a:cubicBezTo>
                  <a:lnTo>
                    <a:pt x="24666" y="382"/>
                  </a:lnTo>
                  <a:cubicBezTo>
                    <a:pt x="24408" y="139"/>
                    <a:pt x="24089" y="18"/>
                    <a:pt x="23770" y="18"/>
                  </a:cubicBezTo>
                  <a:cubicBezTo>
                    <a:pt x="23451" y="18"/>
                    <a:pt x="23131" y="139"/>
                    <a:pt x="22873" y="382"/>
                  </a:cubicBezTo>
                  <a:lnTo>
                    <a:pt x="18314" y="4547"/>
                  </a:lnTo>
                  <a:lnTo>
                    <a:pt x="13754" y="382"/>
                  </a:lnTo>
                  <a:cubicBezTo>
                    <a:pt x="13496" y="139"/>
                    <a:pt x="13169" y="18"/>
                    <a:pt x="12846" y="18"/>
                  </a:cubicBezTo>
                  <a:cubicBezTo>
                    <a:pt x="12523" y="18"/>
                    <a:pt x="12204" y="139"/>
                    <a:pt x="11961" y="382"/>
                  </a:cubicBezTo>
                  <a:lnTo>
                    <a:pt x="7371" y="4547"/>
                  </a:lnTo>
                  <a:lnTo>
                    <a:pt x="2812" y="382"/>
                  </a:lnTo>
                  <a:cubicBezTo>
                    <a:pt x="2523" y="114"/>
                    <a:pt x="2211" y="1"/>
                    <a:pt x="19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0" name="Google Shape;6360;p35"/>
            <p:cNvSpPr/>
            <p:nvPr/>
          </p:nvSpPr>
          <p:spPr>
            <a:xfrm>
              <a:off x="1324200" y="2731375"/>
              <a:ext cx="776250" cy="191950"/>
            </a:xfrm>
            <a:custGeom>
              <a:avLst/>
              <a:gdLst/>
              <a:ahLst/>
              <a:cxnLst/>
              <a:rect l="l" t="t" r="r" b="b"/>
              <a:pathLst>
                <a:path w="31050" h="7678" extrusionOk="0">
                  <a:moveTo>
                    <a:pt x="1913" y="1"/>
                  </a:moveTo>
                  <a:cubicBezTo>
                    <a:pt x="864" y="1"/>
                    <a:pt x="0" y="1404"/>
                    <a:pt x="1018" y="2327"/>
                  </a:cubicBezTo>
                  <a:lnTo>
                    <a:pt x="6490" y="7312"/>
                  </a:lnTo>
                  <a:cubicBezTo>
                    <a:pt x="6748" y="7540"/>
                    <a:pt x="7075" y="7654"/>
                    <a:pt x="7398" y="7654"/>
                  </a:cubicBezTo>
                  <a:cubicBezTo>
                    <a:pt x="7721" y="7654"/>
                    <a:pt x="8040" y="7540"/>
                    <a:pt x="8283" y="7312"/>
                  </a:cubicBezTo>
                  <a:lnTo>
                    <a:pt x="12842" y="3148"/>
                  </a:lnTo>
                  <a:lnTo>
                    <a:pt x="17432" y="7312"/>
                  </a:lnTo>
                  <a:cubicBezTo>
                    <a:pt x="17690" y="7540"/>
                    <a:pt x="18009" y="7654"/>
                    <a:pt x="18329" y="7654"/>
                  </a:cubicBezTo>
                  <a:cubicBezTo>
                    <a:pt x="18648" y="7654"/>
                    <a:pt x="18967" y="7540"/>
                    <a:pt x="19225" y="7312"/>
                  </a:cubicBezTo>
                  <a:lnTo>
                    <a:pt x="23815" y="3148"/>
                  </a:lnTo>
                  <a:lnTo>
                    <a:pt x="28374" y="7312"/>
                  </a:lnTo>
                  <a:cubicBezTo>
                    <a:pt x="28618" y="7525"/>
                    <a:pt x="28952" y="7677"/>
                    <a:pt x="29256" y="7677"/>
                  </a:cubicBezTo>
                  <a:lnTo>
                    <a:pt x="29256" y="7647"/>
                  </a:lnTo>
                  <a:cubicBezTo>
                    <a:pt x="30472" y="7647"/>
                    <a:pt x="31049" y="6157"/>
                    <a:pt x="30137" y="5337"/>
                  </a:cubicBezTo>
                  <a:lnTo>
                    <a:pt x="24666" y="382"/>
                  </a:lnTo>
                  <a:cubicBezTo>
                    <a:pt x="24423" y="154"/>
                    <a:pt x="24104" y="40"/>
                    <a:pt x="23785" y="40"/>
                  </a:cubicBezTo>
                  <a:cubicBezTo>
                    <a:pt x="23466" y="40"/>
                    <a:pt x="23146" y="154"/>
                    <a:pt x="22903" y="382"/>
                  </a:cubicBezTo>
                  <a:lnTo>
                    <a:pt x="18313" y="4546"/>
                  </a:lnTo>
                  <a:lnTo>
                    <a:pt x="13754" y="382"/>
                  </a:lnTo>
                  <a:cubicBezTo>
                    <a:pt x="13496" y="154"/>
                    <a:pt x="13177" y="40"/>
                    <a:pt x="12857" y="40"/>
                  </a:cubicBezTo>
                  <a:cubicBezTo>
                    <a:pt x="12538" y="40"/>
                    <a:pt x="12219" y="154"/>
                    <a:pt x="11961" y="382"/>
                  </a:cubicBezTo>
                  <a:lnTo>
                    <a:pt x="7371" y="4546"/>
                  </a:lnTo>
                  <a:lnTo>
                    <a:pt x="2812" y="382"/>
                  </a:lnTo>
                  <a:cubicBezTo>
                    <a:pt x="2523" y="114"/>
                    <a:pt x="2210" y="1"/>
                    <a:pt x="191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1" name="Google Shape;6361;p35"/>
          <p:cNvGrpSpPr/>
          <p:nvPr/>
        </p:nvGrpSpPr>
        <p:grpSpPr>
          <a:xfrm rot="4085596">
            <a:off x="8589286" y="3603765"/>
            <a:ext cx="1728720" cy="1727085"/>
            <a:chOff x="7858360" y="-642993"/>
            <a:chExt cx="1728706" cy="1727071"/>
          </a:xfrm>
        </p:grpSpPr>
        <p:grpSp>
          <p:nvGrpSpPr>
            <p:cNvPr id="6362" name="Google Shape;6362;p35"/>
            <p:cNvGrpSpPr/>
            <p:nvPr/>
          </p:nvGrpSpPr>
          <p:grpSpPr>
            <a:xfrm rot="-5201182">
              <a:off x="7954886" y="-547339"/>
              <a:ext cx="1600084" cy="1574421"/>
              <a:chOff x="6181969" y="2741424"/>
              <a:chExt cx="1600129" cy="1574466"/>
            </a:xfrm>
          </p:grpSpPr>
          <p:sp>
            <p:nvSpPr>
              <p:cNvPr id="6363" name="Google Shape;6363;p35"/>
              <p:cNvSpPr/>
              <p:nvPr/>
            </p:nvSpPr>
            <p:spPr>
              <a:xfrm flipH="1">
                <a:off x="6212217" y="2767906"/>
                <a:ext cx="1539632" cy="1520686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42782" extrusionOk="0">
                    <a:moveTo>
                      <a:pt x="40199" y="0"/>
                    </a:moveTo>
                    <a:cubicBezTo>
                      <a:pt x="39469" y="0"/>
                      <a:pt x="38740" y="281"/>
                      <a:pt x="38177" y="843"/>
                    </a:cubicBezTo>
                    <a:lnTo>
                      <a:pt x="1095" y="37926"/>
                    </a:lnTo>
                    <a:cubicBezTo>
                      <a:pt x="0" y="39020"/>
                      <a:pt x="0" y="40844"/>
                      <a:pt x="1095" y="41938"/>
                    </a:cubicBezTo>
                    <a:cubicBezTo>
                      <a:pt x="1657" y="42501"/>
                      <a:pt x="2386" y="42782"/>
                      <a:pt x="3116" y="42782"/>
                    </a:cubicBezTo>
                    <a:cubicBezTo>
                      <a:pt x="3845" y="42782"/>
                      <a:pt x="4575" y="42501"/>
                      <a:pt x="5137" y="41938"/>
                    </a:cubicBezTo>
                    <a:lnTo>
                      <a:pt x="42220" y="4886"/>
                    </a:lnTo>
                    <a:cubicBezTo>
                      <a:pt x="43314" y="3761"/>
                      <a:pt x="43314" y="1968"/>
                      <a:pt x="42220" y="843"/>
                    </a:cubicBezTo>
                    <a:cubicBezTo>
                      <a:pt x="41658" y="281"/>
                      <a:pt x="40928" y="0"/>
                      <a:pt x="401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4" name="Google Shape;6364;p35"/>
              <p:cNvSpPr/>
              <p:nvPr/>
            </p:nvSpPr>
            <p:spPr>
              <a:xfrm flipH="1">
                <a:off x="6181969" y="2741424"/>
                <a:ext cx="1600129" cy="1574466"/>
              </a:xfrm>
              <a:custGeom>
                <a:avLst/>
                <a:gdLst/>
                <a:ahLst/>
                <a:cxnLst/>
                <a:rect l="l" t="t" r="r" b="b"/>
                <a:pathLst>
                  <a:path w="45017" h="44295" extrusionOk="0">
                    <a:moveTo>
                      <a:pt x="41034" y="1528"/>
                    </a:moveTo>
                    <a:cubicBezTo>
                      <a:pt x="42919" y="1528"/>
                      <a:pt x="43831" y="3777"/>
                      <a:pt x="42524" y="5084"/>
                    </a:cubicBezTo>
                    <a:lnTo>
                      <a:pt x="5441" y="42167"/>
                    </a:lnTo>
                    <a:cubicBezTo>
                      <a:pt x="5031" y="42562"/>
                      <a:pt x="4499" y="42759"/>
                      <a:pt x="3967" y="42759"/>
                    </a:cubicBezTo>
                    <a:cubicBezTo>
                      <a:pt x="3435" y="42759"/>
                      <a:pt x="2903" y="42562"/>
                      <a:pt x="2493" y="42167"/>
                    </a:cubicBezTo>
                    <a:cubicBezTo>
                      <a:pt x="1672" y="41346"/>
                      <a:pt x="1672" y="40008"/>
                      <a:pt x="2493" y="39218"/>
                    </a:cubicBezTo>
                    <a:lnTo>
                      <a:pt x="39575" y="2136"/>
                    </a:lnTo>
                    <a:cubicBezTo>
                      <a:pt x="39971" y="1740"/>
                      <a:pt x="40487" y="1528"/>
                      <a:pt x="41034" y="1528"/>
                    </a:cubicBezTo>
                    <a:close/>
                    <a:moveTo>
                      <a:pt x="41046" y="0"/>
                    </a:moveTo>
                    <a:cubicBezTo>
                      <a:pt x="40123" y="0"/>
                      <a:pt x="39195" y="357"/>
                      <a:pt x="38481" y="1072"/>
                    </a:cubicBezTo>
                    <a:lnTo>
                      <a:pt x="1429" y="38124"/>
                    </a:lnTo>
                    <a:cubicBezTo>
                      <a:pt x="0" y="39522"/>
                      <a:pt x="0" y="41832"/>
                      <a:pt x="1429" y="43230"/>
                    </a:cubicBezTo>
                    <a:cubicBezTo>
                      <a:pt x="2098" y="43899"/>
                      <a:pt x="3009" y="44294"/>
                      <a:pt x="3982" y="44294"/>
                    </a:cubicBezTo>
                    <a:cubicBezTo>
                      <a:pt x="4924" y="44294"/>
                      <a:pt x="5836" y="43899"/>
                      <a:pt x="6535" y="43230"/>
                    </a:cubicBezTo>
                    <a:lnTo>
                      <a:pt x="43588" y="6178"/>
                    </a:lnTo>
                    <a:cubicBezTo>
                      <a:pt x="45016" y="4750"/>
                      <a:pt x="45016" y="2470"/>
                      <a:pt x="43588" y="1072"/>
                    </a:cubicBezTo>
                    <a:cubicBezTo>
                      <a:pt x="42889" y="357"/>
                      <a:pt x="41969" y="0"/>
                      <a:pt x="410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5" name="Google Shape;6365;p35"/>
              <p:cNvSpPr/>
              <p:nvPr/>
            </p:nvSpPr>
            <p:spPr>
              <a:xfrm flipH="1">
                <a:off x="6227323" y="2771922"/>
                <a:ext cx="180462" cy="181564"/>
              </a:xfrm>
              <a:custGeom>
                <a:avLst/>
                <a:gdLst/>
                <a:ahLst/>
                <a:cxnLst/>
                <a:rect l="l" t="t" r="r" b="b"/>
                <a:pathLst>
                  <a:path w="5077" h="5108" extrusionOk="0">
                    <a:moveTo>
                      <a:pt x="2523" y="1"/>
                    </a:moveTo>
                    <a:cubicBezTo>
                      <a:pt x="1125" y="1"/>
                      <a:pt x="1" y="1156"/>
                      <a:pt x="1" y="2554"/>
                    </a:cubicBezTo>
                    <a:cubicBezTo>
                      <a:pt x="1" y="3952"/>
                      <a:pt x="1125" y="5107"/>
                      <a:pt x="2523" y="5107"/>
                    </a:cubicBezTo>
                    <a:cubicBezTo>
                      <a:pt x="3952" y="5107"/>
                      <a:pt x="5077" y="3952"/>
                      <a:pt x="5077" y="2554"/>
                    </a:cubicBezTo>
                    <a:cubicBezTo>
                      <a:pt x="5077" y="1156"/>
                      <a:pt x="3952" y="1"/>
                      <a:pt x="25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6" name="Google Shape;6366;p35"/>
              <p:cNvSpPr/>
              <p:nvPr/>
            </p:nvSpPr>
            <p:spPr>
              <a:xfrm flipH="1">
                <a:off x="6200311" y="2745085"/>
                <a:ext cx="274443" cy="235415"/>
              </a:xfrm>
              <a:custGeom>
                <a:avLst/>
                <a:gdLst/>
                <a:ahLst/>
                <a:cxnLst/>
                <a:rect l="l" t="t" r="r" b="b"/>
                <a:pathLst>
                  <a:path w="7721" h="6623" extrusionOk="0">
                    <a:moveTo>
                      <a:pt x="4407" y="1516"/>
                    </a:moveTo>
                    <a:cubicBezTo>
                      <a:pt x="5410" y="1516"/>
                      <a:pt x="6201" y="2306"/>
                      <a:pt x="6201" y="3309"/>
                    </a:cubicBezTo>
                    <a:cubicBezTo>
                      <a:pt x="6201" y="4377"/>
                      <a:pt x="5327" y="5084"/>
                      <a:pt x="4414" y="5084"/>
                    </a:cubicBezTo>
                    <a:cubicBezTo>
                      <a:pt x="3975" y="5084"/>
                      <a:pt x="3526" y="4920"/>
                      <a:pt x="3161" y="4555"/>
                    </a:cubicBezTo>
                    <a:cubicBezTo>
                      <a:pt x="2037" y="3431"/>
                      <a:pt x="2827" y="1516"/>
                      <a:pt x="4407" y="1516"/>
                    </a:cubicBezTo>
                    <a:close/>
                    <a:moveTo>
                      <a:pt x="4398" y="1"/>
                    </a:moveTo>
                    <a:cubicBezTo>
                      <a:pt x="3589" y="1"/>
                      <a:pt x="2766" y="301"/>
                      <a:pt x="2097" y="969"/>
                    </a:cubicBezTo>
                    <a:cubicBezTo>
                      <a:pt x="0" y="3036"/>
                      <a:pt x="1489" y="6622"/>
                      <a:pt x="4407" y="6622"/>
                    </a:cubicBezTo>
                    <a:cubicBezTo>
                      <a:pt x="6231" y="6592"/>
                      <a:pt x="7721" y="5133"/>
                      <a:pt x="7721" y="3309"/>
                    </a:cubicBezTo>
                    <a:cubicBezTo>
                      <a:pt x="7721" y="1314"/>
                      <a:pt x="6092" y="1"/>
                      <a:pt x="43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67" name="Google Shape;6367;p35"/>
            <p:cNvGrpSpPr/>
            <p:nvPr/>
          </p:nvGrpSpPr>
          <p:grpSpPr>
            <a:xfrm rot="-5201182">
              <a:off x="7890457" y="-585997"/>
              <a:ext cx="1600084" cy="1574421"/>
              <a:chOff x="6181969" y="2741424"/>
              <a:chExt cx="1600129" cy="1574466"/>
            </a:xfrm>
          </p:grpSpPr>
          <p:sp>
            <p:nvSpPr>
              <p:cNvPr id="6368" name="Google Shape;6368;p35"/>
              <p:cNvSpPr/>
              <p:nvPr/>
            </p:nvSpPr>
            <p:spPr>
              <a:xfrm flipH="1">
                <a:off x="6212217" y="2767906"/>
                <a:ext cx="1539632" cy="1520686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42782" extrusionOk="0">
                    <a:moveTo>
                      <a:pt x="40199" y="0"/>
                    </a:moveTo>
                    <a:cubicBezTo>
                      <a:pt x="39469" y="0"/>
                      <a:pt x="38740" y="281"/>
                      <a:pt x="38177" y="843"/>
                    </a:cubicBezTo>
                    <a:lnTo>
                      <a:pt x="1095" y="37926"/>
                    </a:lnTo>
                    <a:cubicBezTo>
                      <a:pt x="0" y="39020"/>
                      <a:pt x="0" y="40844"/>
                      <a:pt x="1095" y="41938"/>
                    </a:cubicBezTo>
                    <a:cubicBezTo>
                      <a:pt x="1657" y="42501"/>
                      <a:pt x="2386" y="42782"/>
                      <a:pt x="3116" y="42782"/>
                    </a:cubicBezTo>
                    <a:cubicBezTo>
                      <a:pt x="3845" y="42782"/>
                      <a:pt x="4575" y="42501"/>
                      <a:pt x="5137" y="41938"/>
                    </a:cubicBezTo>
                    <a:lnTo>
                      <a:pt x="42220" y="4886"/>
                    </a:lnTo>
                    <a:cubicBezTo>
                      <a:pt x="43314" y="3761"/>
                      <a:pt x="43314" y="1968"/>
                      <a:pt x="42220" y="843"/>
                    </a:cubicBezTo>
                    <a:cubicBezTo>
                      <a:pt x="41658" y="281"/>
                      <a:pt x="40928" y="0"/>
                      <a:pt x="40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9" name="Google Shape;6369;p35"/>
              <p:cNvSpPr/>
              <p:nvPr/>
            </p:nvSpPr>
            <p:spPr>
              <a:xfrm flipH="1">
                <a:off x="6181969" y="2741424"/>
                <a:ext cx="1600129" cy="1574466"/>
              </a:xfrm>
              <a:custGeom>
                <a:avLst/>
                <a:gdLst/>
                <a:ahLst/>
                <a:cxnLst/>
                <a:rect l="l" t="t" r="r" b="b"/>
                <a:pathLst>
                  <a:path w="45017" h="44295" extrusionOk="0">
                    <a:moveTo>
                      <a:pt x="41034" y="1528"/>
                    </a:moveTo>
                    <a:cubicBezTo>
                      <a:pt x="42919" y="1528"/>
                      <a:pt x="43831" y="3777"/>
                      <a:pt x="42524" y="5084"/>
                    </a:cubicBezTo>
                    <a:lnTo>
                      <a:pt x="5441" y="42167"/>
                    </a:lnTo>
                    <a:cubicBezTo>
                      <a:pt x="5031" y="42562"/>
                      <a:pt x="4499" y="42759"/>
                      <a:pt x="3967" y="42759"/>
                    </a:cubicBezTo>
                    <a:cubicBezTo>
                      <a:pt x="3435" y="42759"/>
                      <a:pt x="2903" y="42562"/>
                      <a:pt x="2493" y="42167"/>
                    </a:cubicBezTo>
                    <a:cubicBezTo>
                      <a:pt x="1672" y="41346"/>
                      <a:pt x="1672" y="40008"/>
                      <a:pt x="2493" y="39218"/>
                    </a:cubicBezTo>
                    <a:lnTo>
                      <a:pt x="39575" y="2136"/>
                    </a:lnTo>
                    <a:cubicBezTo>
                      <a:pt x="39971" y="1740"/>
                      <a:pt x="40487" y="1528"/>
                      <a:pt x="41034" y="1528"/>
                    </a:cubicBezTo>
                    <a:close/>
                    <a:moveTo>
                      <a:pt x="41046" y="0"/>
                    </a:moveTo>
                    <a:cubicBezTo>
                      <a:pt x="40123" y="0"/>
                      <a:pt x="39195" y="357"/>
                      <a:pt x="38481" y="1072"/>
                    </a:cubicBezTo>
                    <a:lnTo>
                      <a:pt x="1429" y="38124"/>
                    </a:lnTo>
                    <a:cubicBezTo>
                      <a:pt x="0" y="39522"/>
                      <a:pt x="0" y="41832"/>
                      <a:pt x="1429" y="43230"/>
                    </a:cubicBezTo>
                    <a:cubicBezTo>
                      <a:pt x="2098" y="43899"/>
                      <a:pt x="3009" y="44294"/>
                      <a:pt x="3982" y="44294"/>
                    </a:cubicBezTo>
                    <a:cubicBezTo>
                      <a:pt x="4924" y="44294"/>
                      <a:pt x="5836" y="43899"/>
                      <a:pt x="6535" y="43230"/>
                    </a:cubicBezTo>
                    <a:lnTo>
                      <a:pt x="43588" y="6178"/>
                    </a:lnTo>
                    <a:cubicBezTo>
                      <a:pt x="45016" y="4750"/>
                      <a:pt x="45016" y="2470"/>
                      <a:pt x="43588" y="1072"/>
                    </a:cubicBezTo>
                    <a:cubicBezTo>
                      <a:pt x="42889" y="357"/>
                      <a:pt x="41969" y="0"/>
                      <a:pt x="41046" y="0"/>
                    </a:cubicBezTo>
                    <a:close/>
                  </a:path>
                </a:pathLst>
              </a:custGeom>
              <a:solidFill>
                <a:srgbClr val="452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0" name="Google Shape;6370;p35"/>
              <p:cNvSpPr/>
              <p:nvPr/>
            </p:nvSpPr>
            <p:spPr>
              <a:xfrm flipH="1">
                <a:off x="6227323" y="2771922"/>
                <a:ext cx="180462" cy="181564"/>
              </a:xfrm>
              <a:custGeom>
                <a:avLst/>
                <a:gdLst/>
                <a:ahLst/>
                <a:cxnLst/>
                <a:rect l="l" t="t" r="r" b="b"/>
                <a:pathLst>
                  <a:path w="5077" h="5108" extrusionOk="0">
                    <a:moveTo>
                      <a:pt x="2523" y="1"/>
                    </a:moveTo>
                    <a:cubicBezTo>
                      <a:pt x="1125" y="1"/>
                      <a:pt x="1" y="1156"/>
                      <a:pt x="1" y="2554"/>
                    </a:cubicBezTo>
                    <a:cubicBezTo>
                      <a:pt x="1" y="3952"/>
                      <a:pt x="1125" y="5107"/>
                      <a:pt x="2523" y="5107"/>
                    </a:cubicBezTo>
                    <a:cubicBezTo>
                      <a:pt x="3952" y="5107"/>
                      <a:pt x="5077" y="3952"/>
                      <a:pt x="5077" y="2554"/>
                    </a:cubicBezTo>
                    <a:cubicBezTo>
                      <a:pt x="5077" y="1156"/>
                      <a:pt x="3952" y="1"/>
                      <a:pt x="2523" y="1"/>
                    </a:cubicBezTo>
                    <a:close/>
                  </a:path>
                </a:pathLst>
              </a:custGeom>
              <a:solidFill>
                <a:srgbClr val="F6F3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1" name="Google Shape;6371;p35"/>
              <p:cNvSpPr/>
              <p:nvPr/>
            </p:nvSpPr>
            <p:spPr>
              <a:xfrm flipH="1">
                <a:off x="6200311" y="2745085"/>
                <a:ext cx="274443" cy="235415"/>
              </a:xfrm>
              <a:custGeom>
                <a:avLst/>
                <a:gdLst/>
                <a:ahLst/>
                <a:cxnLst/>
                <a:rect l="l" t="t" r="r" b="b"/>
                <a:pathLst>
                  <a:path w="7721" h="6623" extrusionOk="0">
                    <a:moveTo>
                      <a:pt x="4407" y="1516"/>
                    </a:moveTo>
                    <a:cubicBezTo>
                      <a:pt x="5410" y="1516"/>
                      <a:pt x="6201" y="2306"/>
                      <a:pt x="6201" y="3309"/>
                    </a:cubicBezTo>
                    <a:cubicBezTo>
                      <a:pt x="6201" y="4377"/>
                      <a:pt x="5327" y="5084"/>
                      <a:pt x="4414" y="5084"/>
                    </a:cubicBezTo>
                    <a:cubicBezTo>
                      <a:pt x="3975" y="5084"/>
                      <a:pt x="3526" y="4920"/>
                      <a:pt x="3161" y="4555"/>
                    </a:cubicBezTo>
                    <a:cubicBezTo>
                      <a:pt x="2037" y="3431"/>
                      <a:pt x="2827" y="1516"/>
                      <a:pt x="4407" y="1516"/>
                    </a:cubicBezTo>
                    <a:close/>
                    <a:moveTo>
                      <a:pt x="4398" y="1"/>
                    </a:moveTo>
                    <a:cubicBezTo>
                      <a:pt x="3589" y="1"/>
                      <a:pt x="2766" y="301"/>
                      <a:pt x="2097" y="969"/>
                    </a:cubicBezTo>
                    <a:cubicBezTo>
                      <a:pt x="0" y="3036"/>
                      <a:pt x="1489" y="6622"/>
                      <a:pt x="4407" y="6622"/>
                    </a:cubicBezTo>
                    <a:cubicBezTo>
                      <a:pt x="6231" y="6592"/>
                      <a:pt x="7721" y="5133"/>
                      <a:pt x="7721" y="3309"/>
                    </a:cubicBezTo>
                    <a:cubicBezTo>
                      <a:pt x="7721" y="1314"/>
                      <a:pt x="6092" y="1"/>
                      <a:pt x="4398" y="1"/>
                    </a:cubicBezTo>
                    <a:close/>
                  </a:path>
                </a:pathLst>
              </a:custGeom>
              <a:solidFill>
                <a:srgbClr val="452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72" name="Google Shape;6372;p35"/>
          <p:cNvGrpSpPr/>
          <p:nvPr/>
        </p:nvGrpSpPr>
        <p:grpSpPr>
          <a:xfrm rot="-1312058">
            <a:off x="4357182" y="-1231516"/>
            <a:ext cx="1391737" cy="2432185"/>
            <a:chOff x="7005700" y="-1036300"/>
            <a:chExt cx="1353450" cy="2365275"/>
          </a:xfrm>
        </p:grpSpPr>
        <p:sp>
          <p:nvSpPr>
            <p:cNvPr id="6373" name="Google Shape;6373;p35"/>
            <p:cNvSpPr/>
            <p:nvPr/>
          </p:nvSpPr>
          <p:spPr>
            <a:xfrm flipH="1">
              <a:off x="7005700" y="-1036300"/>
              <a:ext cx="1351875" cy="2175325"/>
            </a:xfrm>
            <a:custGeom>
              <a:avLst/>
              <a:gdLst/>
              <a:ahLst/>
              <a:cxnLst/>
              <a:rect l="l" t="t" r="r" b="b"/>
              <a:pathLst>
                <a:path w="54075" h="87013" extrusionOk="0">
                  <a:moveTo>
                    <a:pt x="34743" y="2026"/>
                  </a:moveTo>
                  <a:lnTo>
                    <a:pt x="52312" y="18744"/>
                  </a:lnTo>
                  <a:lnTo>
                    <a:pt x="49850" y="23698"/>
                  </a:lnTo>
                  <a:lnTo>
                    <a:pt x="32281" y="6981"/>
                  </a:lnTo>
                  <a:lnTo>
                    <a:pt x="34743" y="2026"/>
                  </a:lnTo>
                  <a:close/>
                  <a:moveTo>
                    <a:pt x="31551" y="8409"/>
                  </a:moveTo>
                  <a:lnTo>
                    <a:pt x="49120" y="25127"/>
                  </a:lnTo>
                  <a:lnTo>
                    <a:pt x="45929" y="31540"/>
                  </a:lnTo>
                  <a:lnTo>
                    <a:pt x="28360" y="14823"/>
                  </a:lnTo>
                  <a:lnTo>
                    <a:pt x="31551" y="8409"/>
                  </a:lnTo>
                  <a:close/>
                  <a:moveTo>
                    <a:pt x="27661" y="16251"/>
                  </a:moveTo>
                  <a:lnTo>
                    <a:pt x="45229" y="32969"/>
                  </a:lnTo>
                  <a:lnTo>
                    <a:pt x="42038" y="39382"/>
                  </a:lnTo>
                  <a:lnTo>
                    <a:pt x="24469" y="22665"/>
                  </a:lnTo>
                  <a:lnTo>
                    <a:pt x="27661" y="16251"/>
                  </a:lnTo>
                  <a:close/>
                  <a:moveTo>
                    <a:pt x="23740" y="24093"/>
                  </a:moveTo>
                  <a:lnTo>
                    <a:pt x="41308" y="40811"/>
                  </a:lnTo>
                  <a:lnTo>
                    <a:pt x="38117" y="47224"/>
                  </a:lnTo>
                  <a:lnTo>
                    <a:pt x="20548" y="30507"/>
                  </a:lnTo>
                  <a:lnTo>
                    <a:pt x="23740" y="24093"/>
                  </a:lnTo>
                  <a:close/>
                  <a:moveTo>
                    <a:pt x="19849" y="31935"/>
                  </a:moveTo>
                  <a:lnTo>
                    <a:pt x="37418" y="48653"/>
                  </a:lnTo>
                  <a:lnTo>
                    <a:pt x="34226" y="55066"/>
                  </a:lnTo>
                  <a:lnTo>
                    <a:pt x="16657" y="38349"/>
                  </a:lnTo>
                  <a:lnTo>
                    <a:pt x="19849" y="31935"/>
                  </a:lnTo>
                  <a:close/>
                  <a:moveTo>
                    <a:pt x="15928" y="39777"/>
                  </a:moveTo>
                  <a:lnTo>
                    <a:pt x="33527" y="56495"/>
                  </a:lnTo>
                  <a:lnTo>
                    <a:pt x="30305" y="62908"/>
                  </a:lnTo>
                  <a:lnTo>
                    <a:pt x="12736" y="46191"/>
                  </a:lnTo>
                  <a:lnTo>
                    <a:pt x="15928" y="39777"/>
                  </a:lnTo>
                  <a:close/>
                  <a:moveTo>
                    <a:pt x="12037" y="47619"/>
                  </a:moveTo>
                  <a:lnTo>
                    <a:pt x="29606" y="64337"/>
                  </a:lnTo>
                  <a:lnTo>
                    <a:pt x="26415" y="70750"/>
                  </a:lnTo>
                  <a:lnTo>
                    <a:pt x="8846" y="54033"/>
                  </a:lnTo>
                  <a:lnTo>
                    <a:pt x="12037" y="47619"/>
                  </a:lnTo>
                  <a:close/>
                  <a:moveTo>
                    <a:pt x="8116" y="55461"/>
                  </a:moveTo>
                  <a:lnTo>
                    <a:pt x="25715" y="72179"/>
                  </a:lnTo>
                  <a:lnTo>
                    <a:pt x="22524" y="78593"/>
                  </a:lnTo>
                  <a:lnTo>
                    <a:pt x="4955" y="61875"/>
                  </a:lnTo>
                  <a:lnTo>
                    <a:pt x="8116" y="55461"/>
                  </a:lnTo>
                  <a:close/>
                  <a:moveTo>
                    <a:pt x="4226" y="63304"/>
                  </a:moveTo>
                  <a:lnTo>
                    <a:pt x="21794" y="80021"/>
                  </a:lnTo>
                  <a:lnTo>
                    <a:pt x="19332" y="85006"/>
                  </a:lnTo>
                  <a:lnTo>
                    <a:pt x="1764" y="68288"/>
                  </a:lnTo>
                  <a:lnTo>
                    <a:pt x="4226" y="63304"/>
                  </a:lnTo>
                  <a:close/>
                  <a:moveTo>
                    <a:pt x="34533" y="1"/>
                  </a:moveTo>
                  <a:cubicBezTo>
                    <a:pt x="34482" y="1"/>
                    <a:pt x="34430" y="7"/>
                    <a:pt x="34378" y="20"/>
                  </a:cubicBezTo>
                  <a:cubicBezTo>
                    <a:pt x="34165" y="50"/>
                    <a:pt x="33953" y="202"/>
                    <a:pt x="33831" y="415"/>
                  </a:cubicBezTo>
                  <a:lnTo>
                    <a:pt x="153" y="68106"/>
                  </a:lnTo>
                  <a:cubicBezTo>
                    <a:pt x="1" y="68380"/>
                    <a:pt x="61" y="68744"/>
                    <a:pt x="305" y="68988"/>
                  </a:cubicBezTo>
                  <a:lnTo>
                    <a:pt x="19028" y="86799"/>
                  </a:lnTo>
                  <a:cubicBezTo>
                    <a:pt x="19150" y="86921"/>
                    <a:pt x="19363" y="87012"/>
                    <a:pt x="19545" y="87012"/>
                  </a:cubicBezTo>
                  <a:lnTo>
                    <a:pt x="19667" y="87012"/>
                  </a:lnTo>
                  <a:cubicBezTo>
                    <a:pt x="19910" y="86951"/>
                    <a:pt x="20123" y="86799"/>
                    <a:pt x="20214" y="86587"/>
                  </a:cubicBezTo>
                  <a:lnTo>
                    <a:pt x="53923" y="18896"/>
                  </a:lnTo>
                  <a:cubicBezTo>
                    <a:pt x="54075" y="18622"/>
                    <a:pt x="54014" y="18257"/>
                    <a:pt x="53771" y="18014"/>
                  </a:cubicBezTo>
                  <a:lnTo>
                    <a:pt x="35047" y="202"/>
                  </a:lnTo>
                  <a:cubicBezTo>
                    <a:pt x="34903" y="83"/>
                    <a:pt x="34723" y="1"/>
                    <a:pt x="3453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4" name="Google Shape;6374;p35"/>
            <p:cNvSpPr/>
            <p:nvPr/>
          </p:nvSpPr>
          <p:spPr>
            <a:xfrm flipH="1">
              <a:off x="7899325" y="737000"/>
              <a:ext cx="399725" cy="542600"/>
            </a:xfrm>
            <a:custGeom>
              <a:avLst/>
              <a:gdLst/>
              <a:ahLst/>
              <a:cxnLst/>
              <a:rect l="l" t="t" r="r" b="b"/>
              <a:pathLst>
                <a:path w="15989" h="21704" extrusionOk="0">
                  <a:moveTo>
                    <a:pt x="0" y="1"/>
                  </a:moveTo>
                  <a:lnTo>
                    <a:pt x="6292" y="21703"/>
                  </a:lnTo>
                  <a:lnTo>
                    <a:pt x="15988" y="152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E6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5" name="Google Shape;6375;p35"/>
            <p:cNvSpPr/>
            <p:nvPr/>
          </p:nvSpPr>
          <p:spPr>
            <a:xfrm flipH="1">
              <a:off x="7849950" y="655600"/>
              <a:ext cx="509200" cy="673375"/>
            </a:xfrm>
            <a:custGeom>
              <a:avLst/>
              <a:gdLst/>
              <a:ahLst/>
              <a:cxnLst/>
              <a:rect l="l" t="t" r="r" b="b"/>
              <a:pathLst>
                <a:path w="20368" h="26935" extrusionOk="0">
                  <a:moveTo>
                    <a:pt x="2404" y="3257"/>
                  </a:moveTo>
                  <a:lnTo>
                    <a:pt x="18392" y="18485"/>
                  </a:lnTo>
                  <a:lnTo>
                    <a:pt x="8696" y="24959"/>
                  </a:lnTo>
                  <a:lnTo>
                    <a:pt x="2404" y="3257"/>
                  </a:lnTo>
                  <a:close/>
                  <a:moveTo>
                    <a:pt x="896" y="1"/>
                  </a:moveTo>
                  <a:cubicBezTo>
                    <a:pt x="436" y="1"/>
                    <a:pt x="1" y="449"/>
                    <a:pt x="155" y="977"/>
                  </a:cubicBezTo>
                  <a:lnTo>
                    <a:pt x="7511" y="26357"/>
                  </a:lnTo>
                  <a:cubicBezTo>
                    <a:pt x="7571" y="26601"/>
                    <a:pt x="7754" y="26783"/>
                    <a:pt x="7997" y="26874"/>
                  </a:cubicBezTo>
                  <a:cubicBezTo>
                    <a:pt x="8058" y="26905"/>
                    <a:pt x="8149" y="26935"/>
                    <a:pt x="8240" y="26935"/>
                  </a:cubicBezTo>
                  <a:cubicBezTo>
                    <a:pt x="8392" y="26905"/>
                    <a:pt x="8544" y="26874"/>
                    <a:pt x="8666" y="26783"/>
                  </a:cubicBezTo>
                  <a:lnTo>
                    <a:pt x="20003" y="19184"/>
                  </a:lnTo>
                  <a:cubicBezTo>
                    <a:pt x="20216" y="19063"/>
                    <a:pt x="20338" y="18850"/>
                    <a:pt x="20338" y="18637"/>
                  </a:cubicBezTo>
                  <a:cubicBezTo>
                    <a:pt x="20368" y="18394"/>
                    <a:pt x="20277" y="18181"/>
                    <a:pt x="20125" y="18029"/>
                  </a:cubicBezTo>
                  <a:lnTo>
                    <a:pt x="1401" y="217"/>
                  </a:lnTo>
                  <a:cubicBezTo>
                    <a:pt x="1250" y="66"/>
                    <a:pt x="1071" y="1"/>
                    <a:pt x="896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0" r:id="rId4"/>
    <p:sldLayoutId id="2147483678" r:id="rId5"/>
    <p:sldLayoutId id="2147483680" r:id="rId6"/>
    <p:sldLayoutId id="214748368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4" name="Google Shape;6384;p38"/>
          <p:cNvSpPr/>
          <p:nvPr/>
        </p:nvSpPr>
        <p:spPr>
          <a:xfrm>
            <a:off x="7322526" y="594982"/>
            <a:ext cx="1017900" cy="1017900"/>
          </a:xfrm>
          <a:prstGeom prst="ellipse">
            <a:avLst/>
          </a:prstGeom>
          <a:solidFill>
            <a:srgbClr val="452666"/>
          </a:solidFill>
          <a:ln w="38100" cap="flat" cmpd="sng">
            <a:solidFill>
              <a:srgbClr val="452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5" name="Google Shape;6385;p38"/>
          <p:cNvSpPr/>
          <p:nvPr/>
        </p:nvSpPr>
        <p:spPr>
          <a:xfrm>
            <a:off x="7408152" y="523625"/>
            <a:ext cx="1017900" cy="10179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rgbClr val="452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6" name="Google Shape;6386;p38"/>
          <p:cNvSpPr txBox="1">
            <a:spLocks noGrp="1"/>
          </p:cNvSpPr>
          <p:nvPr>
            <p:ph type="ctrTitle"/>
          </p:nvPr>
        </p:nvSpPr>
        <p:spPr>
          <a:xfrm>
            <a:off x="2075550" y="1541525"/>
            <a:ext cx="4640876" cy="18173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Berpangkat</a:t>
            </a:r>
            <a:r>
              <a:rPr lang="en-US" dirty="0"/>
              <a:t> Dan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Akar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6389" name="Google Shape;6389;p38"/>
          <p:cNvSpPr txBox="1">
            <a:spLocks noGrp="1"/>
          </p:cNvSpPr>
          <p:nvPr>
            <p:ph type="subTitle" idx="3"/>
          </p:nvPr>
        </p:nvSpPr>
        <p:spPr>
          <a:xfrm>
            <a:off x="7440010" y="675857"/>
            <a:ext cx="954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9th GRADE</a:t>
            </a:r>
            <a:endParaRPr/>
          </a:p>
        </p:txBody>
      </p:sp>
      <p:sp>
        <p:nvSpPr>
          <p:cNvPr id="6390" name="Google Shape;6390;p38"/>
          <p:cNvSpPr/>
          <p:nvPr/>
        </p:nvSpPr>
        <p:spPr>
          <a:xfrm>
            <a:off x="2427574" y="788539"/>
            <a:ext cx="4288852" cy="4458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Inter;900"/>
              </a:rPr>
              <a:t>Bab 1 </a:t>
            </a:r>
            <a:endParaRPr b="0" i="0" dirty="0"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Inter;900"/>
            </a:endParaRPr>
          </a:p>
        </p:txBody>
      </p:sp>
      <p:grpSp>
        <p:nvGrpSpPr>
          <p:cNvPr id="6391" name="Google Shape;6391;p38"/>
          <p:cNvGrpSpPr/>
          <p:nvPr/>
        </p:nvGrpSpPr>
        <p:grpSpPr>
          <a:xfrm>
            <a:off x="3735700" y="3689588"/>
            <a:ext cx="1672600" cy="153875"/>
            <a:chOff x="817275" y="3888700"/>
            <a:chExt cx="1672600" cy="153875"/>
          </a:xfrm>
        </p:grpSpPr>
        <p:sp>
          <p:nvSpPr>
            <p:cNvPr id="6392" name="Google Shape;6392;p38"/>
            <p:cNvSpPr/>
            <p:nvPr/>
          </p:nvSpPr>
          <p:spPr>
            <a:xfrm>
              <a:off x="817275" y="3888700"/>
              <a:ext cx="146675" cy="153875"/>
            </a:xfrm>
            <a:custGeom>
              <a:avLst/>
              <a:gdLst/>
              <a:ahLst/>
              <a:cxnLst/>
              <a:rect l="l" t="t" r="r" b="b"/>
              <a:pathLst>
                <a:path w="5867" h="6155" extrusionOk="0">
                  <a:moveTo>
                    <a:pt x="934" y="1"/>
                  </a:moveTo>
                  <a:cubicBezTo>
                    <a:pt x="384" y="1"/>
                    <a:pt x="0" y="428"/>
                    <a:pt x="0" y="1163"/>
                  </a:cubicBezTo>
                  <a:lnTo>
                    <a:pt x="0" y="4962"/>
                  </a:lnTo>
                  <a:cubicBezTo>
                    <a:pt x="0" y="5720"/>
                    <a:pt x="386" y="6154"/>
                    <a:pt x="938" y="6154"/>
                  </a:cubicBezTo>
                  <a:cubicBezTo>
                    <a:pt x="1160" y="6154"/>
                    <a:pt x="1410" y="6084"/>
                    <a:pt x="1672" y="5935"/>
                  </a:cubicBezTo>
                  <a:lnTo>
                    <a:pt x="4955" y="4020"/>
                  </a:lnTo>
                  <a:cubicBezTo>
                    <a:pt x="5867" y="3503"/>
                    <a:pt x="5867" y="2652"/>
                    <a:pt x="4955" y="2135"/>
                  </a:cubicBezTo>
                  <a:lnTo>
                    <a:pt x="1672" y="221"/>
                  </a:lnTo>
                  <a:cubicBezTo>
                    <a:pt x="1409" y="71"/>
                    <a:pt x="1158" y="1"/>
                    <a:pt x="934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3" name="Google Shape;6393;p38"/>
            <p:cNvSpPr/>
            <p:nvPr/>
          </p:nvSpPr>
          <p:spPr>
            <a:xfrm>
              <a:off x="1035350" y="3888700"/>
              <a:ext cx="145925" cy="153875"/>
            </a:xfrm>
            <a:custGeom>
              <a:avLst/>
              <a:gdLst/>
              <a:ahLst/>
              <a:cxnLst/>
              <a:rect l="l" t="t" r="r" b="b"/>
              <a:pathLst>
                <a:path w="5837" h="6155" extrusionOk="0">
                  <a:moveTo>
                    <a:pt x="924" y="1"/>
                  </a:moveTo>
                  <a:cubicBezTo>
                    <a:pt x="385" y="1"/>
                    <a:pt x="1" y="428"/>
                    <a:pt x="1" y="1163"/>
                  </a:cubicBezTo>
                  <a:lnTo>
                    <a:pt x="1" y="4962"/>
                  </a:lnTo>
                  <a:cubicBezTo>
                    <a:pt x="1" y="5720"/>
                    <a:pt x="371" y="6154"/>
                    <a:pt x="914" y="6154"/>
                  </a:cubicBezTo>
                  <a:cubicBezTo>
                    <a:pt x="1133" y="6154"/>
                    <a:pt x="1380" y="6084"/>
                    <a:pt x="1642" y="5935"/>
                  </a:cubicBezTo>
                  <a:lnTo>
                    <a:pt x="4925" y="4020"/>
                  </a:lnTo>
                  <a:cubicBezTo>
                    <a:pt x="5837" y="3503"/>
                    <a:pt x="5837" y="2652"/>
                    <a:pt x="4925" y="2135"/>
                  </a:cubicBezTo>
                  <a:lnTo>
                    <a:pt x="1642" y="221"/>
                  </a:lnTo>
                  <a:cubicBezTo>
                    <a:pt x="1388" y="71"/>
                    <a:pt x="1143" y="1"/>
                    <a:pt x="924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4" name="Google Shape;6394;p38"/>
            <p:cNvSpPr/>
            <p:nvPr/>
          </p:nvSpPr>
          <p:spPr>
            <a:xfrm>
              <a:off x="1252700" y="3888700"/>
              <a:ext cx="146675" cy="153875"/>
            </a:xfrm>
            <a:custGeom>
              <a:avLst/>
              <a:gdLst/>
              <a:ahLst/>
              <a:cxnLst/>
              <a:rect l="l" t="t" r="r" b="b"/>
              <a:pathLst>
                <a:path w="5867" h="6155" extrusionOk="0">
                  <a:moveTo>
                    <a:pt x="923" y="1"/>
                  </a:moveTo>
                  <a:cubicBezTo>
                    <a:pt x="384" y="1"/>
                    <a:pt x="0" y="428"/>
                    <a:pt x="0" y="1163"/>
                  </a:cubicBezTo>
                  <a:lnTo>
                    <a:pt x="0" y="4962"/>
                  </a:lnTo>
                  <a:cubicBezTo>
                    <a:pt x="0" y="5720"/>
                    <a:pt x="386" y="6154"/>
                    <a:pt x="926" y="6154"/>
                  </a:cubicBezTo>
                  <a:cubicBezTo>
                    <a:pt x="1145" y="6154"/>
                    <a:pt x="1388" y="6084"/>
                    <a:pt x="1641" y="5935"/>
                  </a:cubicBezTo>
                  <a:lnTo>
                    <a:pt x="4955" y="4020"/>
                  </a:lnTo>
                  <a:cubicBezTo>
                    <a:pt x="5866" y="3503"/>
                    <a:pt x="5866" y="2652"/>
                    <a:pt x="4955" y="2135"/>
                  </a:cubicBezTo>
                  <a:lnTo>
                    <a:pt x="1641" y="221"/>
                  </a:lnTo>
                  <a:cubicBezTo>
                    <a:pt x="1387" y="71"/>
                    <a:pt x="1142" y="1"/>
                    <a:pt x="92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5" name="Google Shape;6395;p38"/>
            <p:cNvSpPr/>
            <p:nvPr/>
          </p:nvSpPr>
          <p:spPr>
            <a:xfrm>
              <a:off x="1470800" y="3888700"/>
              <a:ext cx="146675" cy="153875"/>
            </a:xfrm>
            <a:custGeom>
              <a:avLst/>
              <a:gdLst/>
              <a:ahLst/>
              <a:cxnLst/>
              <a:rect l="l" t="t" r="r" b="b"/>
              <a:pathLst>
                <a:path w="5867" h="6155" extrusionOk="0">
                  <a:moveTo>
                    <a:pt x="923" y="1"/>
                  </a:moveTo>
                  <a:cubicBezTo>
                    <a:pt x="384" y="1"/>
                    <a:pt x="0" y="428"/>
                    <a:pt x="0" y="1163"/>
                  </a:cubicBezTo>
                  <a:lnTo>
                    <a:pt x="0" y="4962"/>
                  </a:lnTo>
                  <a:cubicBezTo>
                    <a:pt x="0" y="5720"/>
                    <a:pt x="386" y="6154"/>
                    <a:pt x="926" y="6154"/>
                  </a:cubicBezTo>
                  <a:cubicBezTo>
                    <a:pt x="1145" y="6154"/>
                    <a:pt x="1388" y="6084"/>
                    <a:pt x="1641" y="5935"/>
                  </a:cubicBezTo>
                  <a:lnTo>
                    <a:pt x="4955" y="4020"/>
                  </a:lnTo>
                  <a:cubicBezTo>
                    <a:pt x="5866" y="3503"/>
                    <a:pt x="5866" y="2652"/>
                    <a:pt x="4955" y="2135"/>
                  </a:cubicBezTo>
                  <a:lnTo>
                    <a:pt x="1641" y="221"/>
                  </a:lnTo>
                  <a:cubicBezTo>
                    <a:pt x="1387" y="71"/>
                    <a:pt x="1142" y="1"/>
                    <a:pt x="92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6" name="Google Shape;6396;p38"/>
            <p:cNvSpPr/>
            <p:nvPr/>
          </p:nvSpPr>
          <p:spPr>
            <a:xfrm>
              <a:off x="1688900" y="3888700"/>
              <a:ext cx="146675" cy="153875"/>
            </a:xfrm>
            <a:custGeom>
              <a:avLst/>
              <a:gdLst/>
              <a:ahLst/>
              <a:cxnLst/>
              <a:rect l="l" t="t" r="r" b="b"/>
              <a:pathLst>
                <a:path w="5867" h="6155" extrusionOk="0">
                  <a:moveTo>
                    <a:pt x="923" y="1"/>
                  </a:moveTo>
                  <a:cubicBezTo>
                    <a:pt x="384" y="1"/>
                    <a:pt x="0" y="428"/>
                    <a:pt x="0" y="1163"/>
                  </a:cubicBezTo>
                  <a:lnTo>
                    <a:pt x="0" y="4962"/>
                  </a:lnTo>
                  <a:cubicBezTo>
                    <a:pt x="0" y="5720"/>
                    <a:pt x="386" y="6154"/>
                    <a:pt x="926" y="6154"/>
                  </a:cubicBezTo>
                  <a:cubicBezTo>
                    <a:pt x="1145" y="6154"/>
                    <a:pt x="1388" y="6084"/>
                    <a:pt x="1641" y="5935"/>
                  </a:cubicBezTo>
                  <a:lnTo>
                    <a:pt x="4955" y="4020"/>
                  </a:lnTo>
                  <a:cubicBezTo>
                    <a:pt x="5866" y="3503"/>
                    <a:pt x="5866" y="2652"/>
                    <a:pt x="4955" y="2135"/>
                  </a:cubicBezTo>
                  <a:lnTo>
                    <a:pt x="1641" y="221"/>
                  </a:lnTo>
                  <a:cubicBezTo>
                    <a:pt x="1387" y="71"/>
                    <a:pt x="1142" y="1"/>
                    <a:pt x="92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7" name="Google Shape;6397;p38"/>
            <p:cNvSpPr/>
            <p:nvPr/>
          </p:nvSpPr>
          <p:spPr>
            <a:xfrm>
              <a:off x="1907000" y="3888700"/>
              <a:ext cx="146675" cy="153875"/>
            </a:xfrm>
            <a:custGeom>
              <a:avLst/>
              <a:gdLst/>
              <a:ahLst/>
              <a:cxnLst/>
              <a:rect l="l" t="t" r="r" b="b"/>
              <a:pathLst>
                <a:path w="5867" h="6155" extrusionOk="0">
                  <a:moveTo>
                    <a:pt x="923" y="1"/>
                  </a:moveTo>
                  <a:cubicBezTo>
                    <a:pt x="384" y="1"/>
                    <a:pt x="0" y="428"/>
                    <a:pt x="0" y="1163"/>
                  </a:cubicBezTo>
                  <a:lnTo>
                    <a:pt x="0" y="4962"/>
                  </a:lnTo>
                  <a:cubicBezTo>
                    <a:pt x="0" y="5720"/>
                    <a:pt x="386" y="6154"/>
                    <a:pt x="926" y="6154"/>
                  </a:cubicBezTo>
                  <a:cubicBezTo>
                    <a:pt x="1145" y="6154"/>
                    <a:pt x="1388" y="6084"/>
                    <a:pt x="1641" y="5935"/>
                  </a:cubicBezTo>
                  <a:lnTo>
                    <a:pt x="4955" y="4020"/>
                  </a:lnTo>
                  <a:cubicBezTo>
                    <a:pt x="5866" y="3503"/>
                    <a:pt x="5866" y="2652"/>
                    <a:pt x="4955" y="2135"/>
                  </a:cubicBezTo>
                  <a:lnTo>
                    <a:pt x="1641" y="221"/>
                  </a:lnTo>
                  <a:cubicBezTo>
                    <a:pt x="1387" y="71"/>
                    <a:pt x="1142" y="1"/>
                    <a:pt x="92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8" name="Google Shape;6398;p38"/>
            <p:cNvSpPr/>
            <p:nvPr/>
          </p:nvSpPr>
          <p:spPr>
            <a:xfrm>
              <a:off x="2343200" y="3888700"/>
              <a:ext cx="146675" cy="153875"/>
            </a:xfrm>
            <a:custGeom>
              <a:avLst/>
              <a:gdLst/>
              <a:ahLst/>
              <a:cxnLst/>
              <a:rect l="l" t="t" r="r" b="b"/>
              <a:pathLst>
                <a:path w="5867" h="6155" extrusionOk="0">
                  <a:moveTo>
                    <a:pt x="923" y="1"/>
                  </a:moveTo>
                  <a:cubicBezTo>
                    <a:pt x="384" y="1"/>
                    <a:pt x="0" y="428"/>
                    <a:pt x="0" y="1163"/>
                  </a:cubicBezTo>
                  <a:lnTo>
                    <a:pt x="0" y="4962"/>
                  </a:lnTo>
                  <a:cubicBezTo>
                    <a:pt x="0" y="5720"/>
                    <a:pt x="386" y="6154"/>
                    <a:pt x="926" y="6154"/>
                  </a:cubicBezTo>
                  <a:cubicBezTo>
                    <a:pt x="1145" y="6154"/>
                    <a:pt x="1388" y="6084"/>
                    <a:pt x="1641" y="5935"/>
                  </a:cubicBezTo>
                  <a:lnTo>
                    <a:pt x="4955" y="4020"/>
                  </a:lnTo>
                  <a:cubicBezTo>
                    <a:pt x="5866" y="3503"/>
                    <a:pt x="5866" y="2652"/>
                    <a:pt x="4955" y="2135"/>
                  </a:cubicBezTo>
                  <a:lnTo>
                    <a:pt x="1641" y="221"/>
                  </a:lnTo>
                  <a:cubicBezTo>
                    <a:pt x="1387" y="71"/>
                    <a:pt x="1142" y="1"/>
                    <a:pt x="92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9" name="Google Shape;6399;p38"/>
            <p:cNvSpPr/>
            <p:nvPr/>
          </p:nvSpPr>
          <p:spPr>
            <a:xfrm>
              <a:off x="2125100" y="3888700"/>
              <a:ext cx="146675" cy="153875"/>
            </a:xfrm>
            <a:custGeom>
              <a:avLst/>
              <a:gdLst/>
              <a:ahLst/>
              <a:cxnLst/>
              <a:rect l="l" t="t" r="r" b="b"/>
              <a:pathLst>
                <a:path w="5867" h="6155" extrusionOk="0">
                  <a:moveTo>
                    <a:pt x="923" y="1"/>
                  </a:moveTo>
                  <a:cubicBezTo>
                    <a:pt x="384" y="1"/>
                    <a:pt x="0" y="428"/>
                    <a:pt x="0" y="1163"/>
                  </a:cubicBezTo>
                  <a:lnTo>
                    <a:pt x="0" y="4962"/>
                  </a:lnTo>
                  <a:cubicBezTo>
                    <a:pt x="0" y="5720"/>
                    <a:pt x="386" y="6154"/>
                    <a:pt x="926" y="6154"/>
                  </a:cubicBezTo>
                  <a:cubicBezTo>
                    <a:pt x="1145" y="6154"/>
                    <a:pt x="1388" y="6084"/>
                    <a:pt x="1641" y="5935"/>
                  </a:cubicBezTo>
                  <a:lnTo>
                    <a:pt x="4955" y="4020"/>
                  </a:lnTo>
                  <a:cubicBezTo>
                    <a:pt x="5866" y="3503"/>
                    <a:pt x="5866" y="2652"/>
                    <a:pt x="4955" y="2135"/>
                  </a:cubicBezTo>
                  <a:lnTo>
                    <a:pt x="1641" y="221"/>
                  </a:lnTo>
                  <a:cubicBezTo>
                    <a:pt x="1387" y="71"/>
                    <a:pt x="1142" y="1"/>
                    <a:pt x="92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0" name="Google Shape;6400;p38"/>
          <p:cNvGrpSpPr/>
          <p:nvPr/>
        </p:nvGrpSpPr>
        <p:grpSpPr>
          <a:xfrm rot="-1833639">
            <a:off x="337735" y="3727798"/>
            <a:ext cx="1213301" cy="1292643"/>
            <a:chOff x="91572" y="425182"/>
            <a:chExt cx="1225960" cy="1306130"/>
          </a:xfrm>
        </p:grpSpPr>
        <p:grpSp>
          <p:nvGrpSpPr>
            <p:cNvPr id="6401" name="Google Shape;6401;p38"/>
            <p:cNvGrpSpPr/>
            <p:nvPr/>
          </p:nvGrpSpPr>
          <p:grpSpPr>
            <a:xfrm rot="4394298">
              <a:off x="223036" y="632315"/>
              <a:ext cx="963020" cy="990296"/>
              <a:chOff x="7174117" y="2226616"/>
              <a:chExt cx="824116" cy="847458"/>
            </a:xfrm>
          </p:grpSpPr>
          <p:sp>
            <p:nvSpPr>
              <p:cNvPr id="6402" name="Google Shape;6402;p38"/>
              <p:cNvSpPr/>
              <p:nvPr/>
            </p:nvSpPr>
            <p:spPr>
              <a:xfrm rot="-3909266">
                <a:off x="7296670" y="2359459"/>
                <a:ext cx="589737" cy="565035"/>
              </a:xfrm>
              <a:custGeom>
                <a:avLst/>
                <a:gdLst/>
                <a:ahLst/>
                <a:cxnLst/>
                <a:rect l="l" t="t" r="r" b="b"/>
                <a:pathLst>
                  <a:path w="23588" h="22600" extrusionOk="0">
                    <a:moveTo>
                      <a:pt x="3956" y="1"/>
                    </a:moveTo>
                    <a:cubicBezTo>
                      <a:pt x="2490" y="1"/>
                      <a:pt x="1215" y="1033"/>
                      <a:pt x="942" y="2505"/>
                    </a:cubicBezTo>
                    <a:cubicBezTo>
                      <a:pt x="0" y="8006"/>
                      <a:pt x="1794" y="13629"/>
                      <a:pt x="5745" y="17581"/>
                    </a:cubicBezTo>
                    <a:cubicBezTo>
                      <a:pt x="9002" y="20813"/>
                      <a:pt x="13375" y="22600"/>
                      <a:pt x="17893" y="22600"/>
                    </a:cubicBezTo>
                    <a:cubicBezTo>
                      <a:pt x="18855" y="22600"/>
                      <a:pt x="19824" y="22518"/>
                      <a:pt x="20791" y="22353"/>
                    </a:cubicBezTo>
                    <a:cubicBezTo>
                      <a:pt x="22463" y="22079"/>
                      <a:pt x="23587" y="20499"/>
                      <a:pt x="23314" y="18827"/>
                    </a:cubicBezTo>
                    <a:cubicBezTo>
                      <a:pt x="23043" y="17367"/>
                      <a:pt x="21762" y="16315"/>
                      <a:pt x="20327" y="16315"/>
                    </a:cubicBezTo>
                    <a:cubicBezTo>
                      <a:pt x="20149" y="16315"/>
                      <a:pt x="19969" y="16331"/>
                      <a:pt x="19788" y="16365"/>
                    </a:cubicBezTo>
                    <a:cubicBezTo>
                      <a:pt x="19137" y="16477"/>
                      <a:pt x="18494" y="16531"/>
                      <a:pt x="17863" y="16531"/>
                    </a:cubicBezTo>
                    <a:cubicBezTo>
                      <a:pt x="11149" y="16531"/>
                      <a:pt x="5763" y="10428"/>
                      <a:pt x="6930" y="3538"/>
                    </a:cubicBezTo>
                    <a:cubicBezTo>
                      <a:pt x="7204" y="1897"/>
                      <a:pt x="6110" y="316"/>
                      <a:pt x="4468" y="43"/>
                    </a:cubicBezTo>
                    <a:cubicBezTo>
                      <a:pt x="4296" y="14"/>
                      <a:pt x="4125" y="1"/>
                      <a:pt x="3956" y="1"/>
                    </a:cubicBezTo>
                    <a:close/>
                  </a:path>
                </a:pathLst>
              </a:custGeom>
              <a:solidFill>
                <a:srgbClr val="452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3" name="Google Shape;6403;p38"/>
              <p:cNvSpPr/>
              <p:nvPr/>
            </p:nvSpPr>
            <p:spPr>
              <a:xfrm rot="-3909266">
                <a:off x="7259430" y="2347551"/>
                <a:ext cx="653491" cy="605588"/>
              </a:xfrm>
              <a:custGeom>
                <a:avLst/>
                <a:gdLst/>
                <a:ahLst/>
                <a:cxnLst/>
                <a:rect l="l" t="t" r="r" b="b"/>
                <a:pathLst>
                  <a:path w="26138" h="24222" extrusionOk="0">
                    <a:moveTo>
                      <a:pt x="5621" y="1607"/>
                    </a:moveTo>
                    <a:cubicBezTo>
                      <a:pt x="5742" y="1607"/>
                      <a:pt x="5864" y="1607"/>
                      <a:pt x="5985" y="1637"/>
                    </a:cubicBezTo>
                    <a:cubicBezTo>
                      <a:pt x="7232" y="1850"/>
                      <a:pt x="8052" y="3005"/>
                      <a:pt x="7870" y="4251"/>
                    </a:cubicBezTo>
                    <a:cubicBezTo>
                      <a:pt x="6592" y="11639"/>
                      <a:pt x="12344" y="18138"/>
                      <a:pt x="19514" y="18138"/>
                    </a:cubicBezTo>
                    <a:cubicBezTo>
                      <a:pt x="20191" y="18138"/>
                      <a:pt x="20881" y="18080"/>
                      <a:pt x="21578" y="17959"/>
                    </a:cubicBezTo>
                    <a:cubicBezTo>
                      <a:pt x="21722" y="17931"/>
                      <a:pt x="21865" y="17918"/>
                      <a:pt x="22006" y="17918"/>
                    </a:cubicBezTo>
                    <a:cubicBezTo>
                      <a:pt x="23085" y="17918"/>
                      <a:pt x="24035" y="18711"/>
                      <a:pt x="24223" y="19814"/>
                    </a:cubicBezTo>
                    <a:cubicBezTo>
                      <a:pt x="24436" y="21090"/>
                      <a:pt x="23584" y="22276"/>
                      <a:pt x="22338" y="22458"/>
                    </a:cubicBezTo>
                    <a:cubicBezTo>
                      <a:pt x="21404" y="22620"/>
                      <a:pt x="20465" y="22700"/>
                      <a:pt x="19533" y="22700"/>
                    </a:cubicBezTo>
                    <a:cubicBezTo>
                      <a:pt x="15218" y="22700"/>
                      <a:pt x="11030" y="20998"/>
                      <a:pt x="7931" y="17899"/>
                    </a:cubicBezTo>
                    <a:cubicBezTo>
                      <a:pt x="4162" y="14130"/>
                      <a:pt x="2459" y="8750"/>
                      <a:pt x="3371" y="3491"/>
                    </a:cubicBezTo>
                    <a:cubicBezTo>
                      <a:pt x="3554" y="2397"/>
                      <a:pt x="4496" y="1607"/>
                      <a:pt x="5621" y="1607"/>
                    </a:cubicBezTo>
                    <a:close/>
                    <a:moveTo>
                      <a:pt x="5613" y="1"/>
                    </a:moveTo>
                    <a:cubicBezTo>
                      <a:pt x="3771" y="1"/>
                      <a:pt x="2154" y="1368"/>
                      <a:pt x="1882" y="3248"/>
                    </a:cubicBezTo>
                    <a:cubicBezTo>
                      <a:pt x="0" y="14204"/>
                      <a:pt x="8422" y="24221"/>
                      <a:pt x="19522" y="24221"/>
                    </a:cubicBezTo>
                    <a:cubicBezTo>
                      <a:pt x="19539" y="24221"/>
                      <a:pt x="19555" y="24221"/>
                      <a:pt x="19572" y="24221"/>
                    </a:cubicBezTo>
                    <a:cubicBezTo>
                      <a:pt x="20575" y="24221"/>
                      <a:pt x="21609" y="24130"/>
                      <a:pt x="22581" y="23978"/>
                    </a:cubicBezTo>
                    <a:cubicBezTo>
                      <a:pt x="24709" y="23643"/>
                      <a:pt x="26138" y="21668"/>
                      <a:pt x="25803" y="19570"/>
                    </a:cubicBezTo>
                    <a:cubicBezTo>
                      <a:pt x="25480" y="17713"/>
                      <a:pt x="23845" y="16403"/>
                      <a:pt x="22018" y="16403"/>
                    </a:cubicBezTo>
                    <a:cubicBezTo>
                      <a:pt x="21783" y="16403"/>
                      <a:pt x="21544" y="16425"/>
                      <a:pt x="21305" y="16470"/>
                    </a:cubicBezTo>
                    <a:cubicBezTo>
                      <a:pt x="20699" y="16575"/>
                      <a:pt x="20100" y="16625"/>
                      <a:pt x="19512" y="16625"/>
                    </a:cubicBezTo>
                    <a:cubicBezTo>
                      <a:pt x="13279" y="16625"/>
                      <a:pt x="8248" y="10968"/>
                      <a:pt x="9359" y="4525"/>
                    </a:cubicBezTo>
                    <a:cubicBezTo>
                      <a:pt x="9754" y="2427"/>
                      <a:pt x="8356" y="421"/>
                      <a:pt x="6259" y="56"/>
                    </a:cubicBezTo>
                    <a:cubicBezTo>
                      <a:pt x="6042" y="19"/>
                      <a:pt x="5826" y="1"/>
                      <a:pt x="5613" y="1"/>
                    </a:cubicBezTo>
                    <a:close/>
                  </a:path>
                </a:pathLst>
              </a:custGeom>
              <a:solidFill>
                <a:srgbClr val="452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4" name="Google Shape;6404;p38"/>
              <p:cNvSpPr/>
              <p:nvPr/>
            </p:nvSpPr>
            <p:spPr>
              <a:xfrm rot="-3909266">
                <a:off x="7792751" y="2459304"/>
                <a:ext cx="144409" cy="137984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519" extrusionOk="0">
                    <a:moveTo>
                      <a:pt x="2765" y="1"/>
                    </a:moveTo>
                    <a:cubicBezTo>
                      <a:pt x="1347" y="1"/>
                      <a:pt x="1" y="1095"/>
                      <a:pt x="1" y="2759"/>
                    </a:cubicBezTo>
                    <a:cubicBezTo>
                      <a:pt x="1" y="4423"/>
                      <a:pt x="1347" y="5518"/>
                      <a:pt x="2765" y="5518"/>
                    </a:cubicBezTo>
                    <a:cubicBezTo>
                      <a:pt x="3445" y="5518"/>
                      <a:pt x="4141" y="5266"/>
                      <a:pt x="4712" y="4705"/>
                    </a:cubicBezTo>
                    <a:cubicBezTo>
                      <a:pt x="5776" y="3641"/>
                      <a:pt x="5776" y="1878"/>
                      <a:pt x="4712" y="814"/>
                    </a:cubicBezTo>
                    <a:cubicBezTo>
                      <a:pt x="4141" y="252"/>
                      <a:pt x="3445" y="1"/>
                      <a:pt x="2765" y="1"/>
                    </a:cubicBezTo>
                    <a:close/>
                  </a:path>
                </a:pathLst>
              </a:custGeom>
              <a:solidFill>
                <a:srgbClr val="452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5" name="Google Shape;6405;p38"/>
              <p:cNvSpPr/>
              <p:nvPr/>
            </p:nvSpPr>
            <p:spPr>
              <a:xfrm rot="-3909266">
                <a:off x="7741112" y="2443745"/>
                <a:ext cx="243865" cy="176636"/>
              </a:xfrm>
              <a:custGeom>
                <a:avLst/>
                <a:gdLst/>
                <a:ahLst/>
                <a:cxnLst/>
                <a:rect l="l" t="t" r="r" b="b"/>
                <a:pathLst>
                  <a:path w="9754" h="7065" extrusionOk="0">
                    <a:moveTo>
                      <a:pt x="4997" y="1560"/>
                    </a:moveTo>
                    <a:cubicBezTo>
                      <a:pt x="5502" y="1560"/>
                      <a:pt x="5953" y="1770"/>
                      <a:pt x="6323" y="2140"/>
                    </a:cubicBezTo>
                    <a:cubicBezTo>
                      <a:pt x="7667" y="3457"/>
                      <a:pt x="6567" y="5551"/>
                      <a:pt x="4924" y="5551"/>
                    </a:cubicBezTo>
                    <a:cubicBezTo>
                      <a:pt x="4671" y="5551"/>
                      <a:pt x="4406" y="5502"/>
                      <a:pt x="4134" y="5392"/>
                    </a:cubicBezTo>
                    <a:cubicBezTo>
                      <a:pt x="2128" y="4541"/>
                      <a:pt x="2736" y="1563"/>
                      <a:pt x="4894" y="1563"/>
                    </a:cubicBezTo>
                    <a:cubicBezTo>
                      <a:pt x="4929" y="1561"/>
                      <a:pt x="4963" y="1560"/>
                      <a:pt x="4997" y="1560"/>
                    </a:cubicBezTo>
                    <a:close/>
                    <a:moveTo>
                      <a:pt x="4953" y="0"/>
                    </a:moveTo>
                    <a:cubicBezTo>
                      <a:pt x="4506" y="0"/>
                      <a:pt x="4036" y="89"/>
                      <a:pt x="3557" y="286"/>
                    </a:cubicBezTo>
                    <a:cubicBezTo>
                      <a:pt x="1" y="1745"/>
                      <a:pt x="1064" y="7064"/>
                      <a:pt x="4894" y="7064"/>
                    </a:cubicBezTo>
                    <a:cubicBezTo>
                      <a:pt x="5837" y="7064"/>
                      <a:pt x="6718" y="6699"/>
                      <a:pt x="7387" y="6031"/>
                    </a:cubicBezTo>
                    <a:cubicBezTo>
                      <a:pt x="9754" y="3664"/>
                      <a:pt x="7820" y="0"/>
                      <a:pt x="4953" y="0"/>
                    </a:cubicBezTo>
                    <a:close/>
                  </a:path>
                </a:pathLst>
              </a:custGeom>
              <a:solidFill>
                <a:srgbClr val="452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6" name="Google Shape;6406;p38"/>
              <p:cNvSpPr/>
              <p:nvPr/>
            </p:nvSpPr>
            <p:spPr>
              <a:xfrm rot="-3909266">
                <a:off x="7248971" y="2658859"/>
                <a:ext cx="144409" cy="137959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518" extrusionOk="0">
                    <a:moveTo>
                      <a:pt x="2755" y="0"/>
                    </a:moveTo>
                    <a:cubicBezTo>
                      <a:pt x="1347" y="0"/>
                      <a:pt x="0" y="1095"/>
                      <a:pt x="0" y="2759"/>
                    </a:cubicBezTo>
                    <a:cubicBezTo>
                      <a:pt x="0" y="4423"/>
                      <a:pt x="1347" y="5518"/>
                      <a:pt x="2755" y="5518"/>
                    </a:cubicBezTo>
                    <a:cubicBezTo>
                      <a:pt x="3430" y="5518"/>
                      <a:pt x="4120" y="5266"/>
                      <a:pt x="4681" y="4704"/>
                    </a:cubicBezTo>
                    <a:cubicBezTo>
                      <a:pt x="5776" y="3641"/>
                      <a:pt x="5776" y="1878"/>
                      <a:pt x="4681" y="814"/>
                    </a:cubicBezTo>
                    <a:cubicBezTo>
                      <a:pt x="4120" y="252"/>
                      <a:pt x="3430" y="0"/>
                      <a:pt x="2755" y="0"/>
                    </a:cubicBezTo>
                    <a:close/>
                  </a:path>
                </a:pathLst>
              </a:custGeom>
              <a:solidFill>
                <a:srgbClr val="452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7" name="Google Shape;6407;p38"/>
              <p:cNvSpPr/>
              <p:nvPr/>
            </p:nvSpPr>
            <p:spPr>
              <a:xfrm rot="-3909266">
                <a:off x="7197344" y="2643292"/>
                <a:ext cx="243865" cy="176636"/>
              </a:xfrm>
              <a:custGeom>
                <a:avLst/>
                <a:gdLst/>
                <a:ahLst/>
                <a:cxnLst/>
                <a:rect l="l" t="t" r="r" b="b"/>
                <a:pathLst>
                  <a:path w="9754" h="7065" extrusionOk="0">
                    <a:moveTo>
                      <a:pt x="4894" y="1532"/>
                    </a:moveTo>
                    <a:cubicBezTo>
                      <a:pt x="6687" y="1532"/>
                      <a:pt x="7599" y="3690"/>
                      <a:pt x="6323" y="4967"/>
                    </a:cubicBezTo>
                    <a:cubicBezTo>
                      <a:pt x="5918" y="5348"/>
                      <a:pt x="5415" y="5528"/>
                      <a:pt x="4920" y="5528"/>
                    </a:cubicBezTo>
                    <a:cubicBezTo>
                      <a:pt x="4152" y="5528"/>
                      <a:pt x="3403" y="5093"/>
                      <a:pt x="3070" y="4298"/>
                    </a:cubicBezTo>
                    <a:cubicBezTo>
                      <a:pt x="2523" y="2991"/>
                      <a:pt x="3496" y="1562"/>
                      <a:pt x="4894" y="1532"/>
                    </a:cubicBezTo>
                    <a:close/>
                    <a:moveTo>
                      <a:pt x="4952" y="0"/>
                    </a:moveTo>
                    <a:cubicBezTo>
                      <a:pt x="4506" y="0"/>
                      <a:pt x="4036" y="89"/>
                      <a:pt x="3557" y="286"/>
                    </a:cubicBezTo>
                    <a:cubicBezTo>
                      <a:pt x="0" y="1745"/>
                      <a:pt x="1064" y="7064"/>
                      <a:pt x="4894" y="7064"/>
                    </a:cubicBezTo>
                    <a:cubicBezTo>
                      <a:pt x="5836" y="7064"/>
                      <a:pt x="6718" y="6669"/>
                      <a:pt x="7386" y="6031"/>
                    </a:cubicBezTo>
                    <a:cubicBezTo>
                      <a:pt x="9753" y="3664"/>
                      <a:pt x="7820" y="0"/>
                      <a:pt x="4952" y="0"/>
                    </a:cubicBezTo>
                    <a:close/>
                  </a:path>
                </a:pathLst>
              </a:custGeom>
              <a:solidFill>
                <a:srgbClr val="452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8" name="Google Shape;6408;p38"/>
            <p:cNvGrpSpPr/>
            <p:nvPr/>
          </p:nvGrpSpPr>
          <p:grpSpPr>
            <a:xfrm rot="4394298">
              <a:off x="223048" y="533883"/>
              <a:ext cx="963020" cy="990296"/>
              <a:chOff x="7174117" y="2226616"/>
              <a:chExt cx="824116" cy="847458"/>
            </a:xfrm>
          </p:grpSpPr>
          <p:sp>
            <p:nvSpPr>
              <p:cNvPr id="6409" name="Google Shape;6409;p38"/>
              <p:cNvSpPr/>
              <p:nvPr/>
            </p:nvSpPr>
            <p:spPr>
              <a:xfrm rot="-3909266">
                <a:off x="7296670" y="2359459"/>
                <a:ext cx="589737" cy="565035"/>
              </a:xfrm>
              <a:custGeom>
                <a:avLst/>
                <a:gdLst/>
                <a:ahLst/>
                <a:cxnLst/>
                <a:rect l="l" t="t" r="r" b="b"/>
                <a:pathLst>
                  <a:path w="23588" h="22600" extrusionOk="0">
                    <a:moveTo>
                      <a:pt x="3956" y="1"/>
                    </a:moveTo>
                    <a:cubicBezTo>
                      <a:pt x="2490" y="1"/>
                      <a:pt x="1215" y="1033"/>
                      <a:pt x="942" y="2505"/>
                    </a:cubicBezTo>
                    <a:cubicBezTo>
                      <a:pt x="0" y="8006"/>
                      <a:pt x="1794" y="13629"/>
                      <a:pt x="5745" y="17581"/>
                    </a:cubicBezTo>
                    <a:cubicBezTo>
                      <a:pt x="9002" y="20813"/>
                      <a:pt x="13375" y="22600"/>
                      <a:pt x="17893" y="22600"/>
                    </a:cubicBezTo>
                    <a:cubicBezTo>
                      <a:pt x="18855" y="22600"/>
                      <a:pt x="19824" y="22518"/>
                      <a:pt x="20791" y="22353"/>
                    </a:cubicBezTo>
                    <a:cubicBezTo>
                      <a:pt x="22463" y="22079"/>
                      <a:pt x="23587" y="20499"/>
                      <a:pt x="23314" y="18827"/>
                    </a:cubicBezTo>
                    <a:cubicBezTo>
                      <a:pt x="23043" y="17367"/>
                      <a:pt x="21762" y="16315"/>
                      <a:pt x="20327" y="16315"/>
                    </a:cubicBezTo>
                    <a:cubicBezTo>
                      <a:pt x="20149" y="16315"/>
                      <a:pt x="19969" y="16331"/>
                      <a:pt x="19788" y="16365"/>
                    </a:cubicBezTo>
                    <a:cubicBezTo>
                      <a:pt x="19137" y="16477"/>
                      <a:pt x="18494" y="16531"/>
                      <a:pt x="17863" y="16531"/>
                    </a:cubicBezTo>
                    <a:cubicBezTo>
                      <a:pt x="11149" y="16531"/>
                      <a:pt x="5763" y="10428"/>
                      <a:pt x="6930" y="3538"/>
                    </a:cubicBezTo>
                    <a:cubicBezTo>
                      <a:pt x="7204" y="1897"/>
                      <a:pt x="6110" y="316"/>
                      <a:pt x="4468" y="43"/>
                    </a:cubicBezTo>
                    <a:cubicBezTo>
                      <a:pt x="4296" y="14"/>
                      <a:pt x="4125" y="1"/>
                      <a:pt x="3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0" name="Google Shape;6410;p38"/>
              <p:cNvSpPr/>
              <p:nvPr/>
            </p:nvSpPr>
            <p:spPr>
              <a:xfrm rot="-3909266">
                <a:off x="7259430" y="2347551"/>
                <a:ext cx="653491" cy="605588"/>
              </a:xfrm>
              <a:custGeom>
                <a:avLst/>
                <a:gdLst/>
                <a:ahLst/>
                <a:cxnLst/>
                <a:rect l="l" t="t" r="r" b="b"/>
                <a:pathLst>
                  <a:path w="26138" h="24222" extrusionOk="0">
                    <a:moveTo>
                      <a:pt x="5621" y="1607"/>
                    </a:moveTo>
                    <a:cubicBezTo>
                      <a:pt x="5742" y="1607"/>
                      <a:pt x="5864" y="1607"/>
                      <a:pt x="5985" y="1637"/>
                    </a:cubicBezTo>
                    <a:cubicBezTo>
                      <a:pt x="7232" y="1850"/>
                      <a:pt x="8052" y="3005"/>
                      <a:pt x="7870" y="4251"/>
                    </a:cubicBezTo>
                    <a:cubicBezTo>
                      <a:pt x="6592" y="11639"/>
                      <a:pt x="12344" y="18138"/>
                      <a:pt x="19514" y="18138"/>
                    </a:cubicBezTo>
                    <a:cubicBezTo>
                      <a:pt x="20191" y="18138"/>
                      <a:pt x="20881" y="18080"/>
                      <a:pt x="21578" y="17959"/>
                    </a:cubicBezTo>
                    <a:cubicBezTo>
                      <a:pt x="21722" y="17931"/>
                      <a:pt x="21865" y="17918"/>
                      <a:pt x="22006" y="17918"/>
                    </a:cubicBezTo>
                    <a:cubicBezTo>
                      <a:pt x="23085" y="17918"/>
                      <a:pt x="24035" y="18711"/>
                      <a:pt x="24223" y="19814"/>
                    </a:cubicBezTo>
                    <a:cubicBezTo>
                      <a:pt x="24436" y="21090"/>
                      <a:pt x="23584" y="22276"/>
                      <a:pt x="22338" y="22458"/>
                    </a:cubicBezTo>
                    <a:cubicBezTo>
                      <a:pt x="21404" y="22620"/>
                      <a:pt x="20465" y="22700"/>
                      <a:pt x="19533" y="22700"/>
                    </a:cubicBezTo>
                    <a:cubicBezTo>
                      <a:pt x="15218" y="22700"/>
                      <a:pt x="11030" y="20998"/>
                      <a:pt x="7931" y="17899"/>
                    </a:cubicBezTo>
                    <a:cubicBezTo>
                      <a:pt x="4162" y="14130"/>
                      <a:pt x="2459" y="8750"/>
                      <a:pt x="3371" y="3491"/>
                    </a:cubicBezTo>
                    <a:cubicBezTo>
                      <a:pt x="3554" y="2397"/>
                      <a:pt x="4496" y="1607"/>
                      <a:pt x="5621" y="1607"/>
                    </a:cubicBezTo>
                    <a:close/>
                    <a:moveTo>
                      <a:pt x="5613" y="1"/>
                    </a:moveTo>
                    <a:cubicBezTo>
                      <a:pt x="3771" y="1"/>
                      <a:pt x="2154" y="1368"/>
                      <a:pt x="1882" y="3248"/>
                    </a:cubicBezTo>
                    <a:cubicBezTo>
                      <a:pt x="0" y="14204"/>
                      <a:pt x="8422" y="24221"/>
                      <a:pt x="19522" y="24221"/>
                    </a:cubicBezTo>
                    <a:cubicBezTo>
                      <a:pt x="19539" y="24221"/>
                      <a:pt x="19555" y="24221"/>
                      <a:pt x="19572" y="24221"/>
                    </a:cubicBezTo>
                    <a:cubicBezTo>
                      <a:pt x="20575" y="24221"/>
                      <a:pt x="21609" y="24130"/>
                      <a:pt x="22581" y="23978"/>
                    </a:cubicBezTo>
                    <a:cubicBezTo>
                      <a:pt x="24709" y="23643"/>
                      <a:pt x="26138" y="21668"/>
                      <a:pt x="25803" y="19570"/>
                    </a:cubicBezTo>
                    <a:cubicBezTo>
                      <a:pt x="25480" y="17713"/>
                      <a:pt x="23845" y="16403"/>
                      <a:pt x="22018" y="16403"/>
                    </a:cubicBezTo>
                    <a:cubicBezTo>
                      <a:pt x="21783" y="16403"/>
                      <a:pt x="21544" y="16425"/>
                      <a:pt x="21305" y="16470"/>
                    </a:cubicBezTo>
                    <a:cubicBezTo>
                      <a:pt x="20699" y="16575"/>
                      <a:pt x="20100" y="16625"/>
                      <a:pt x="19512" y="16625"/>
                    </a:cubicBezTo>
                    <a:cubicBezTo>
                      <a:pt x="13279" y="16625"/>
                      <a:pt x="8248" y="10968"/>
                      <a:pt x="9359" y="4525"/>
                    </a:cubicBezTo>
                    <a:cubicBezTo>
                      <a:pt x="9754" y="2427"/>
                      <a:pt x="8356" y="421"/>
                      <a:pt x="6259" y="56"/>
                    </a:cubicBezTo>
                    <a:cubicBezTo>
                      <a:pt x="6042" y="19"/>
                      <a:pt x="5826" y="1"/>
                      <a:pt x="5613" y="1"/>
                    </a:cubicBezTo>
                    <a:close/>
                  </a:path>
                </a:pathLst>
              </a:custGeom>
              <a:solidFill>
                <a:srgbClr val="452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1" name="Google Shape;6411;p38"/>
              <p:cNvSpPr/>
              <p:nvPr/>
            </p:nvSpPr>
            <p:spPr>
              <a:xfrm rot="-3909266">
                <a:off x="7792751" y="2459304"/>
                <a:ext cx="144409" cy="137984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519" extrusionOk="0">
                    <a:moveTo>
                      <a:pt x="2765" y="1"/>
                    </a:moveTo>
                    <a:cubicBezTo>
                      <a:pt x="1347" y="1"/>
                      <a:pt x="1" y="1095"/>
                      <a:pt x="1" y="2759"/>
                    </a:cubicBezTo>
                    <a:cubicBezTo>
                      <a:pt x="1" y="4423"/>
                      <a:pt x="1347" y="5518"/>
                      <a:pt x="2765" y="5518"/>
                    </a:cubicBezTo>
                    <a:cubicBezTo>
                      <a:pt x="3445" y="5518"/>
                      <a:pt x="4141" y="5266"/>
                      <a:pt x="4712" y="4705"/>
                    </a:cubicBezTo>
                    <a:cubicBezTo>
                      <a:pt x="5776" y="3641"/>
                      <a:pt x="5776" y="1878"/>
                      <a:pt x="4712" y="814"/>
                    </a:cubicBezTo>
                    <a:cubicBezTo>
                      <a:pt x="4141" y="252"/>
                      <a:pt x="3445" y="1"/>
                      <a:pt x="2765" y="1"/>
                    </a:cubicBezTo>
                    <a:close/>
                  </a:path>
                </a:pathLst>
              </a:custGeom>
              <a:solidFill>
                <a:srgbClr val="F6F3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2" name="Google Shape;6412;p38"/>
              <p:cNvSpPr/>
              <p:nvPr/>
            </p:nvSpPr>
            <p:spPr>
              <a:xfrm rot="-3909266">
                <a:off x="7741112" y="2443745"/>
                <a:ext cx="243865" cy="176636"/>
              </a:xfrm>
              <a:custGeom>
                <a:avLst/>
                <a:gdLst/>
                <a:ahLst/>
                <a:cxnLst/>
                <a:rect l="l" t="t" r="r" b="b"/>
                <a:pathLst>
                  <a:path w="9754" h="7065" extrusionOk="0">
                    <a:moveTo>
                      <a:pt x="4997" y="1560"/>
                    </a:moveTo>
                    <a:cubicBezTo>
                      <a:pt x="5502" y="1560"/>
                      <a:pt x="5953" y="1770"/>
                      <a:pt x="6323" y="2140"/>
                    </a:cubicBezTo>
                    <a:cubicBezTo>
                      <a:pt x="7667" y="3457"/>
                      <a:pt x="6567" y="5551"/>
                      <a:pt x="4924" y="5551"/>
                    </a:cubicBezTo>
                    <a:cubicBezTo>
                      <a:pt x="4671" y="5551"/>
                      <a:pt x="4406" y="5502"/>
                      <a:pt x="4134" y="5392"/>
                    </a:cubicBezTo>
                    <a:cubicBezTo>
                      <a:pt x="2128" y="4541"/>
                      <a:pt x="2736" y="1563"/>
                      <a:pt x="4894" y="1563"/>
                    </a:cubicBezTo>
                    <a:cubicBezTo>
                      <a:pt x="4929" y="1561"/>
                      <a:pt x="4963" y="1560"/>
                      <a:pt x="4997" y="1560"/>
                    </a:cubicBezTo>
                    <a:close/>
                    <a:moveTo>
                      <a:pt x="4953" y="0"/>
                    </a:moveTo>
                    <a:cubicBezTo>
                      <a:pt x="4506" y="0"/>
                      <a:pt x="4036" y="89"/>
                      <a:pt x="3557" y="286"/>
                    </a:cubicBezTo>
                    <a:cubicBezTo>
                      <a:pt x="1" y="1745"/>
                      <a:pt x="1064" y="7064"/>
                      <a:pt x="4894" y="7064"/>
                    </a:cubicBezTo>
                    <a:cubicBezTo>
                      <a:pt x="5837" y="7064"/>
                      <a:pt x="6718" y="6699"/>
                      <a:pt x="7387" y="6031"/>
                    </a:cubicBezTo>
                    <a:cubicBezTo>
                      <a:pt x="9754" y="3664"/>
                      <a:pt x="7820" y="0"/>
                      <a:pt x="4953" y="0"/>
                    </a:cubicBezTo>
                    <a:close/>
                  </a:path>
                </a:pathLst>
              </a:custGeom>
              <a:solidFill>
                <a:srgbClr val="452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3" name="Google Shape;6413;p38"/>
              <p:cNvSpPr/>
              <p:nvPr/>
            </p:nvSpPr>
            <p:spPr>
              <a:xfrm rot="-3909266">
                <a:off x="7248971" y="2658859"/>
                <a:ext cx="144409" cy="137959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518" extrusionOk="0">
                    <a:moveTo>
                      <a:pt x="2755" y="0"/>
                    </a:moveTo>
                    <a:cubicBezTo>
                      <a:pt x="1347" y="0"/>
                      <a:pt x="0" y="1095"/>
                      <a:pt x="0" y="2759"/>
                    </a:cubicBezTo>
                    <a:cubicBezTo>
                      <a:pt x="0" y="4423"/>
                      <a:pt x="1347" y="5518"/>
                      <a:pt x="2755" y="5518"/>
                    </a:cubicBezTo>
                    <a:cubicBezTo>
                      <a:pt x="3430" y="5518"/>
                      <a:pt x="4120" y="5266"/>
                      <a:pt x="4681" y="4704"/>
                    </a:cubicBezTo>
                    <a:cubicBezTo>
                      <a:pt x="5776" y="3641"/>
                      <a:pt x="5776" y="1878"/>
                      <a:pt x="4681" y="814"/>
                    </a:cubicBezTo>
                    <a:cubicBezTo>
                      <a:pt x="4120" y="252"/>
                      <a:pt x="3430" y="0"/>
                      <a:pt x="2755" y="0"/>
                    </a:cubicBezTo>
                    <a:close/>
                  </a:path>
                </a:pathLst>
              </a:custGeom>
              <a:solidFill>
                <a:srgbClr val="F6F3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4" name="Google Shape;6414;p38"/>
              <p:cNvSpPr/>
              <p:nvPr/>
            </p:nvSpPr>
            <p:spPr>
              <a:xfrm rot="-3909266">
                <a:off x="7197344" y="2643292"/>
                <a:ext cx="243865" cy="176636"/>
              </a:xfrm>
              <a:custGeom>
                <a:avLst/>
                <a:gdLst/>
                <a:ahLst/>
                <a:cxnLst/>
                <a:rect l="l" t="t" r="r" b="b"/>
                <a:pathLst>
                  <a:path w="9754" h="7065" extrusionOk="0">
                    <a:moveTo>
                      <a:pt x="4894" y="1532"/>
                    </a:moveTo>
                    <a:cubicBezTo>
                      <a:pt x="6687" y="1532"/>
                      <a:pt x="7599" y="3690"/>
                      <a:pt x="6323" y="4967"/>
                    </a:cubicBezTo>
                    <a:cubicBezTo>
                      <a:pt x="5918" y="5348"/>
                      <a:pt x="5415" y="5528"/>
                      <a:pt x="4920" y="5528"/>
                    </a:cubicBezTo>
                    <a:cubicBezTo>
                      <a:pt x="4152" y="5528"/>
                      <a:pt x="3403" y="5093"/>
                      <a:pt x="3070" y="4298"/>
                    </a:cubicBezTo>
                    <a:cubicBezTo>
                      <a:pt x="2523" y="2991"/>
                      <a:pt x="3496" y="1562"/>
                      <a:pt x="4894" y="1532"/>
                    </a:cubicBezTo>
                    <a:close/>
                    <a:moveTo>
                      <a:pt x="4952" y="0"/>
                    </a:moveTo>
                    <a:cubicBezTo>
                      <a:pt x="4506" y="0"/>
                      <a:pt x="4036" y="89"/>
                      <a:pt x="3557" y="286"/>
                    </a:cubicBezTo>
                    <a:cubicBezTo>
                      <a:pt x="0" y="1745"/>
                      <a:pt x="1064" y="7064"/>
                      <a:pt x="4894" y="7064"/>
                    </a:cubicBezTo>
                    <a:cubicBezTo>
                      <a:pt x="5836" y="7064"/>
                      <a:pt x="6718" y="6669"/>
                      <a:pt x="7386" y="6031"/>
                    </a:cubicBezTo>
                    <a:cubicBezTo>
                      <a:pt x="9753" y="3664"/>
                      <a:pt x="7820" y="0"/>
                      <a:pt x="4952" y="0"/>
                    </a:cubicBezTo>
                    <a:close/>
                  </a:path>
                </a:pathLst>
              </a:custGeom>
              <a:solidFill>
                <a:srgbClr val="452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15" name="Google Shape;6415;p38"/>
          <p:cNvGrpSpPr/>
          <p:nvPr/>
        </p:nvGrpSpPr>
        <p:grpSpPr>
          <a:xfrm>
            <a:off x="1358713" y="3358919"/>
            <a:ext cx="523940" cy="515230"/>
            <a:chOff x="471070" y="534409"/>
            <a:chExt cx="517984" cy="509372"/>
          </a:xfrm>
        </p:grpSpPr>
        <p:sp>
          <p:nvSpPr>
            <p:cNvPr id="6416" name="Google Shape;6416;p38"/>
            <p:cNvSpPr/>
            <p:nvPr/>
          </p:nvSpPr>
          <p:spPr>
            <a:xfrm>
              <a:off x="471070" y="614357"/>
              <a:ext cx="496447" cy="429425"/>
            </a:xfrm>
            <a:custGeom>
              <a:avLst/>
              <a:gdLst/>
              <a:ahLst/>
              <a:cxnLst/>
              <a:rect l="l" t="t" r="r" b="b"/>
              <a:pathLst>
                <a:path w="6976" h="6034" extrusionOk="0">
                  <a:moveTo>
                    <a:pt x="1593" y="1"/>
                  </a:moveTo>
                  <a:cubicBezTo>
                    <a:pt x="742" y="1"/>
                    <a:pt x="0" y="1101"/>
                    <a:pt x="805" y="1906"/>
                  </a:cubicBezTo>
                  <a:lnTo>
                    <a:pt x="1942" y="3043"/>
                  </a:lnTo>
                  <a:lnTo>
                    <a:pt x="805" y="4180"/>
                  </a:lnTo>
                  <a:cubicBezTo>
                    <a:pt x="66" y="4971"/>
                    <a:pt x="782" y="6034"/>
                    <a:pt x="1618" y="6034"/>
                  </a:cubicBezTo>
                  <a:cubicBezTo>
                    <a:pt x="1863" y="6034"/>
                    <a:pt x="2119" y="5943"/>
                    <a:pt x="2351" y="5726"/>
                  </a:cubicBezTo>
                  <a:lnTo>
                    <a:pt x="3488" y="4589"/>
                  </a:lnTo>
                  <a:lnTo>
                    <a:pt x="4625" y="5726"/>
                  </a:lnTo>
                  <a:cubicBezTo>
                    <a:pt x="4857" y="5943"/>
                    <a:pt x="5112" y="6034"/>
                    <a:pt x="5358" y="6034"/>
                  </a:cubicBezTo>
                  <a:cubicBezTo>
                    <a:pt x="6193" y="6034"/>
                    <a:pt x="6910" y="4971"/>
                    <a:pt x="6171" y="4180"/>
                  </a:cubicBezTo>
                  <a:lnTo>
                    <a:pt x="5034" y="3043"/>
                  </a:lnTo>
                  <a:lnTo>
                    <a:pt x="6171" y="1906"/>
                  </a:lnTo>
                  <a:cubicBezTo>
                    <a:pt x="6976" y="1101"/>
                    <a:pt x="6233" y="1"/>
                    <a:pt x="5382" y="1"/>
                  </a:cubicBezTo>
                  <a:cubicBezTo>
                    <a:pt x="5127" y="1"/>
                    <a:pt x="4861" y="100"/>
                    <a:pt x="4625" y="337"/>
                  </a:cubicBezTo>
                  <a:lnTo>
                    <a:pt x="3488" y="1474"/>
                  </a:lnTo>
                  <a:lnTo>
                    <a:pt x="2351" y="337"/>
                  </a:lnTo>
                  <a:cubicBezTo>
                    <a:pt x="2114" y="100"/>
                    <a:pt x="1849" y="1"/>
                    <a:pt x="159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7" name="Google Shape;6417;p38"/>
            <p:cNvSpPr/>
            <p:nvPr/>
          </p:nvSpPr>
          <p:spPr>
            <a:xfrm>
              <a:off x="492607" y="534409"/>
              <a:ext cx="496447" cy="429425"/>
            </a:xfrm>
            <a:custGeom>
              <a:avLst/>
              <a:gdLst/>
              <a:ahLst/>
              <a:cxnLst/>
              <a:rect l="l" t="t" r="r" b="b"/>
              <a:pathLst>
                <a:path w="6976" h="6034" extrusionOk="0">
                  <a:moveTo>
                    <a:pt x="1593" y="1"/>
                  </a:moveTo>
                  <a:cubicBezTo>
                    <a:pt x="742" y="1"/>
                    <a:pt x="0" y="1101"/>
                    <a:pt x="805" y="1906"/>
                  </a:cubicBezTo>
                  <a:lnTo>
                    <a:pt x="1942" y="3043"/>
                  </a:lnTo>
                  <a:lnTo>
                    <a:pt x="805" y="4180"/>
                  </a:lnTo>
                  <a:cubicBezTo>
                    <a:pt x="66" y="4971"/>
                    <a:pt x="782" y="6034"/>
                    <a:pt x="1618" y="6034"/>
                  </a:cubicBezTo>
                  <a:cubicBezTo>
                    <a:pt x="1863" y="6034"/>
                    <a:pt x="2119" y="5943"/>
                    <a:pt x="2351" y="5726"/>
                  </a:cubicBezTo>
                  <a:lnTo>
                    <a:pt x="3488" y="4589"/>
                  </a:lnTo>
                  <a:lnTo>
                    <a:pt x="4625" y="5726"/>
                  </a:lnTo>
                  <a:cubicBezTo>
                    <a:pt x="4857" y="5943"/>
                    <a:pt x="5112" y="6034"/>
                    <a:pt x="5358" y="6034"/>
                  </a:cubicBezTo>
                  <a:cubicBezTo>
                    <a:pt x="6193" y="6034"/>
                    <a:pt x="6910" y="4971"/>
                    <a:pt x="6171" y="4180"/>
                  </a:cubicBezTo>
                  <a:lnTo>
                    <a:pt x="5034" y="3043"/>
                  </a:lnTo>
                  <a:lnTo>
                    <a:pt x="6171" y="1906"/>
                  </a:lnTo>
                  <a:cubicBezTo>
                    <a:pt x="6976" y="1101"/>
                    <a:pt x="6233" y="1"/>
                    <a:pt x="5382" y="1"/>
                  </a:cubicBezTo>
                  <a:cubicBezTo>
                    <a:pt x="5127" y="1"/>
                    <a:pt x="4861" y="100"/>
                    <a:pt x="4625" y="337"/>
                  </a:cubicBezTo>
                  <a:lnTo>
                    <a:pt x="3488" y="1474"/>
                  </a:lnTo>
                  <a:lnTo>
                    <a:pt x="2351" y="337"/>
                  </a:lnTo>
                  <a:cubicBezTo>
                    <a:pt x="2114" y="100"/>
                    <a:pt x="1849" y="1"/>
                    <a:pt x="1593" y="1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452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8" name="Google Shape;6418;p38"/>
          <p:cNvGrpSpPr/>
          <p:nvPr/>
        </p:nvGrpSpPr>
        <p:grpSpPr>
          <a:xfrm rot="1831166">
            <a:off x="437712" y="1793569"/>
            <a:ext cx="1013353" cy="1105854"/>
            <a:chOff x="7567100" y="2085976"/>
            <a:chExt cx="935147" cy="1020509"/>
          </a:xfrm>
        </p:grpSpPr>
        <p:sp>
          <p:nvSpPr>
            <p:cNvPr id="6419" name="Google Shape;6419;p38"/>
            <p:cNvSpPr/>
            <p:nvPr/>
          </p:nvSpPr>
          <p:spPr>
            <a:xfrm rot="-5811408">
              <a:off x="7636334" y="2248837"/>
              <a:ext cx="881309" cy="750669"/>
            </a:xfrm>
            <a:custGeom>
              <a:avLst/>
              <a:gdLst/>
              <a:ahLst/>
              <a:cxnLst/>
              <a:rect l="l" t="t" r="r" b="b"/>
              <a:pathLst>
                <a:path w="27153" h="23128" extrusionOk="0">
                  <a:moveTo>
                    <a:pt x="5629" y="11023"/>
                  </a:moveTo>
                  <a:cubicBezTo>
                    <a:pt x="5700" y="11023"/>
                    <a:pt x="5769" y="11045"/>
                    <a:pt x="5822" y="11098"/>
                  </a:cubicBezTo>
                  <a:lnTo>
                    <a:pt x="13122" y="17261"/>
                  </a:lnTo>
                  <a:cubicBezTo>
                    <a:pt x="13213" y="17352"/>
                    <a:pt x="13258" y="17511"/>
                    <a:pt x="13213" y="17647"/>
                  </a:cubicBezTo>
                  <a:cubicBezTo>
                    <a:pt x="13167" y="17761"/>
                    <a:pt x="13031" y="17852"/>
                    <a:pt x="12894" y="17852"/>
                  </a:cubicBezTo>
                  <a:lnTo>
                    <a:pt x="5618" y="17852"/>
                  </a:lnTo>
                  <a:cubicBezTo>
                    <a:pt x="5436" y="17852"/>
                    <a:pt x="5276" y="17715"/>
                    <a:pt x="5276" y="17511"/>
                  </a:cubicBezTo>
                  <a:lnTo>
                    <a:pt x="5276" y="11348"/>
                  </a:lnTo>
                  <a:cubicBezTo>
                    <a:pt x="5276" y="11235"/>
                    <a:pt x="5345" y="11098"/>
                    <a:pt x="5481" y="11053"/>
                  </a:cubicBezTo>
                  <a:cubicBezTo>
                    <a:pt x="5528" y="11034"/>
                    <a:pt x="5579" y="11023"/>
                    <a:pt x="5629" y="11023"/>
                  </a:cubicBezTo>
                  <a:close/>
                  <a:moveTo>
                    <a:pt x="662" y="0"/>
                  </a:moveTo>
                  <a:cubicBezTo>
                    <a:pt x="321" y="0"/>
                    <a:pt x="1" y="264"/>
                    <a:pt x="1" y="660"/>
                  </a:cubicBezTo>
                  <a:lnTo>
                    <a:pt x="1" y="2662"/>
                  </a:lnTo>
                  <a:lnTo>
                    <a:pt x="1229" y="2662"/>
                  </a:lnTo>
                  <a:cubicBezTo>
                    <a:pt x="1243" y="2660"/>
                    <a:pt x="1258" y="2660"/>
                    <a:pt x="1272" y="2660"/>
                  </a:cubicBezTo>
                  <a:cubicBezTo>
                    <a:pt x="1715" y="2660"/>
                    <a:pt x="1715" y="3323"/>
                    <a:pt x="1272" y="3323"/>
                  </a:cubicBezTo>
                  <a:cubicBezTo>
                    <a:pt x="1258" y="3323"/>
                    <a:pt x="1243" y="3322"/>
                    <a:pt x="1229" y="3321"/>
                  </a:cubicBezTo>
                  <a:lnTo>
                    <a:pt x="1" y="3321"/>
                  </a:lnTo>
                  <a:lnTo>
                    <a:pt x="1" y="5345"/>
                  </a:lnTo>
                  <a:lnTo>
                    <a:pt x="1229" y="5345"/>
                  </a:lnTo>
                  <a:cubicBezTo>
                    <a:pt x="1243" y="5344"/>
                    <a:pt x="1258" y="5343"/>
                    <a:pt x="1272" y="5343"/>
                  </a:cubicBezTo>
                  <a:cubicBezTo>
                    <a:pt x="1715" y="5343"/>
                    <a:pt x="1715" y="6006"/>
                    <a:pt x="1272" y="6006"/>
                  </a:cubicBezTo>
                  <a:cubicBezTo>
                    <a:pt x="1258" y="6006"/>
                    <a:pt x="1243" y="6006"/>
                    <a:pt x="1229" y="6004"/>
                  </a:cubicBezTo>
                  <a:lnTo>
                    <a:pt x="1" y="6004"/>
                  </a:lnTo>
                  <a:lnTo>
                    <a:pt x="1" y="8028"/>
                  </a:lnTo>
                  <a:lnTo>
                    <a:pt x="1229" y="8028"/>
                  </a:lnTo>
                  <a:cubicBezTo>
                    <a:pt x="1243" y="8027"/>
                    <a:pt x="1257" y="8026"/>
                    <a:pt x="1270" y="8026"/>
                  </a:cubicBezTo>
                  <a:cubicBezTo>
                    <a:pt x="1715" y="8026"/>
                    <a:pt x="1715" y="8712"/>
                    <a:pt x="1270" y="8712"/>
                  </a:cubicBezTo>
                  <a:cubicBezTo>
                    <a:pt x="1257" y="8712"/>
                    <a:pt x="1243" y="8712"/>
                    <a:pt x="1229" y="8710"/>
                  </a:cubicBezTo>
                  <a:lnTo>
                    <a:pt x="1" y="8710"/>
                  </a:lnTo>
                  <a:lnTo>
                    <a:pt x="1" y="10734"/>
                  </a:lnTo>
                  <a:lnTo>
                    <a:pt x="1229" y="10734"/>
                  </a:lnTo>
                  <a:cubicBezTo>
                    <a:pt x="1243" y="10733"/>
                    <a:pt x="1258" y="10732"/>
                    <a:pt x="1272" y="10732"/>
                  </a:cubicBezTo>
                  <a:cubicBezTo>
                    <a:pt x="1715" y="10732"/>
                    <a:pt x="1715" y="11396"/>
                    <a:pt x="1272" y="11396"/>
                  </a:cubicBezTo>
                  <a:cubicBezTo>
                    <a:pt x="1258" y="11396"/>
                    <a:pt x="1243" y="11395"/>
                    <a:pt x="1229" y="11394"/>
                  </a:cubicBezTo>
                  <a:lnTo>
                    <a:pt x="1" y="11394"/>
                  </a:lnTo>
                  <a:lnTo>
                    <a:pt x="1" y="13418"/>
                  </a:lnTo>
                  <a:lnTo>
                    <a:pt x="1229" y="13418"/>
                  </a:lnTo>
                  <a:cubicBezTo>
                    <a:pt x="1243" y="13416"/>
                    <a:pt x="1258" y="13416"/>
                    <a:pt x="1272" y="13416"/>
                  </a:cubicBezTo>
                  <a:cubicBezTo>
                    <a:pt x="1715" y="13416"/>
                    <a:pt x="1715" y="14079"/>
                    <a:pt x="1272" y="14079"/>
                  </a:cubicBezTo>
                  <a:cubicBezTo>
                    <a:pt x="1258" y="14079"/>
                    <a:pt x="1243" y="14078"/>
                    <a:pt x="1229" y="14077"/>
                  </a:cubicBezTo>
                  <a:lnTo>
                    <a:pt x="1" y="14077"/>
                  </a:lnTo>
                  <a:lnTo>
                    <a:pt x="1" y="16101"/>
                  </a:lnTo>
                  <a:lnTo>
                    <a:pt x="1229" y="16101"/>
                  </a:lnTo>
                  <a:cubicBezTo>
                    <a:pt x="1243" y="16100"/>
                    <a:pt x="1258" y="16099"/>
                    <a:pt x="1272" y="16099"/>
                  </a:cubicBezTo>
                  <a:cubicBezTo>
                    <a:pt x="1715" y="16099"/>
                    <a:pt x="1715" y="16762"/>
                    <a:pt x="1272" y="16762"/>
                  </a:cubicBezTo>
                  <a:cubicBezTo>
                    <a:pt x="1258" y="16762"/>
                    <a:pt x="1243" y="16762"/>
                    <a:pt x="1229" y="16760"/>
                  </a:cubicBezTo>
                  <a:lnTo>
                    <a:pt x="1" y="16760"/>
                  </a:lnTo>
                  <a:lnTo>
                    <a:pt x="1" y="18784"/>
                  </a:lnTo>
                  <a:lnTo>
                    <a:pt x="1229" y="18784"/>
                  </a:lnTo>
                  <a:cubicBezTo>
                    <a:pt x="1684" y="18784"/>
                    <a:pt x="1684" y="19444"/>
                    <a:pt x="1229" y="19466"/>
                  </a:cubicBezTo>
                  <a:lnTo>
                    <a:pt x="1" y="19466"/>
                  </a:lnTo>
                  <a:lnTo>
                    <a:pt x="1" y="21490"/>
                  </a:lnTo>
                  <a:lnTo>
                    <a:pt x="1229" y="21490"/>
                  </a:lnTo>
                  <a:cubicBezTo>
                    <a:pt x="1236" y="21490"/>
                    <a:pt x="1244" y="21490"/>
                    <a:pt x="1251" y="21490"/>
                  </a:cubicBezTo>
                  <a:cubicBezTo>
                    <a:pt x="1683" y="21490"/>
                    <a:pt x="1676" y="22150"/>
                    <a:pt x="1229" y="22150"/>
                  </a:cubicBezTo>
                  <a:lnTo>
                    <a:pt x="1" y="22150"/>
                  </a:lnTo>
                  <a:lnTo>
                    <a:pt x="1" y="22491"/>
                  </a:lnTo>
                  <a:cubicBezTo>
                    <a:pt x="1" y="22832"/>
                    <a:pt x="296" y="23127"/>
                    <a:pt x="660" y="23127"/>
                  </a:cubicBezTo>
                  <a:lnTo>
                    <a:pt x="26447" y="23127"/>
                  </a:lnTo>
                  <a:cubicBezTo>
                    <a:pt x="26720" y="23127"/>
                    <a:pt x="26970" y="22968"/>
                    <a:pt x="27061" y="22695"/>
                  </a:cubicBezTo>
                  <a:cubicBezTo>
                    <a:pt x="27152" y="22445"/>
                    <a:pt x="27061" y="22150"/>
                    <a:pt x="26857" y="21990"/>
                  </a:cubicBezTo>
                  <a:lnTo>
                    <a:pt x="17897" y="14395"/>
                  </a:lnTo>
                  <a:lnTo>
                    <a:pt x="11462" y="8938"/>
                  </a:lnTo>
                  <a:lnTo>
                    <a:pt x="1092" y="160"/>
                  </a:lnTo>
                  <a:cubicBezTo>
                    <a:pt x="961" y="50"/>
                    <a:pt x="810" y="0"/>
                    <a:pt x="662" y="0"/>
                  </a:cubicBezTo>
                  <a:close/>
                </a:path>
              </a:pathLst>
            </a:custGeom>
            <a:solidFill>
              <a:srgbClr val="452666"/>
            </a:solidFill>
            <a:ln w="38100" cap="flat" cmpd="sng">
              <a:solidFill>
                <a:srgbClr val="452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0" name="Google Shape;6420;p38"/>
            <p:cNvSpPr/>
            <p:nvPr/>
          </p:nvSpPr>
          <p:spPr>
            <a:xfrm rot="-5811408">
              <a:off x="7551704" y="2192955"/>
              <a:ext cx="881309" cy="750669"/>
            </a:xfrm>
            <a:custGeom>
              <a:avLst/>
              <a:gdLst/>
              <a:ahLst/>
              <a:cxnLst/>
              <a:rect l="l" t="t" r="r" b="b"/>
              <a:pathLst>
                <a:path w="27153" h="23128" extrusionOk="0">
                  <a:moveTo>
                    <a:pt x="5629" y="11023"/>
                  </a:moveTo>
                  <a:cubicBezTo>
                    <a:pt x="5700" y="11023"/>
                    <a:pt x="5769" y="11045"/>
                    <a:pt x="5822" y="11098"/>
                  </a:cubicBezTo>
                  <a:lnTo>
                    <a:pt x="13122" y="17261"/>
                  </a:lnTo>
                  <a:cubicBezTo>
                    <a:pt x="13213" y="17352"/>
                    <a:pt x="13258" y="17511"/>
                    <a:pt x="13213" y="17647"/>
                  </a:cubicBezTo>
                  <a:cubicBezTo>
                    <a:pt x="13167" y="17761"/>
                    <a:pt x="13031" y="17852"/>
                    <a:pt x="12894" y="17852"/>
                  </a:cubicBezTo>
                  <a:lnTo>
                    <a:pt x="5618" y="17852"/>
                  </a:lnTo>
                  <a:cubicBezTo>
                    <a:pt x="5436" y="17852"/>
                    <a:pt x="5276" y="17715"/>
                    <a:pt x="5276" y="17511"/>
                  </a:cubicBezTo>
                  <a:lnTo>
                    <a:pt x="5276" y="11348"/>
                  </a:lnTo>
                  <a:cubicBezTo>
                    <a:pt x="5276" y="11235"/>
                    <a:pt x="5345" y="11098"/>
                    <a:pt x="5481" y="11053"/>
                  </a:cubicBezTo>
                  <a:cubicBezTo>
                    <a:pt x="5528" y="11034"/>
                    <a:pt x="5579" y="11023"/>
                    <a:pt x="5629" y="11023"/>
                  </a:cubicBezTo>
                  <a:close/>
                  <a:moveTo>
                    <a:pt x="662" y="0"/>
                  </a:moveTo>
                  <a:cubicBezTo>
                    <a:pt x="321" y="0"/>
                    <a:pt x="1" y="264"/>
                    <a:pt x="1" y="660"/>
                  </a:cubicBezTo>
                  <a:lnTo>
                    <a:pt x="1" y="2662"/>
                  </a:lnTo>
                  <a:lnTo>
                    <a:pt x="1229" y="2662"/>
                  </a:lnTo>
                  <a:cubicBezTo>
                    <a:pt x="1243" y="2660"/>
                    <a:pt x="1258" y="2660"/>
                    <a:pt x="1272" y="2660"/>
                  </a:cubicBezTo>
                  <a:cubicBezTo>
                    <a:pt x="1715" y="2660"/>
                    <a:pt x="1715" y="3323"/>
                    <a:pt x="1272" y="3323"/>
                  </a:cubicBezTo>
                  <a:cubicBezTo>
                    <a:pt x="1258" y="3323"/>
                    <a:pt x="1243" y="3322"/>
                    <a:pt x="1229" y="3321"/>
                  </a:cubicBezTo>
                  <a:lnTo>
                    <a:pt x="1" y="3321"/>
                  </a:lnTo>
                  <a:lnTo>
                    <a:pt x="1" y="5345"/>
                  </a:lnTo>
                  <a:lnTo>
                    <a:pt x="1229" y="5345"/>
                  </a:lnTo>
                  <a:cubicBezTo>
                    <a:pt x="1243" y="5344"/>
                    <a:pt x="1258" y="5343"/>
                    <a:pt x="1272" y="5343"/>
                  </a:cubicBezTo>
                  <a:cubicBezTo>
                    <a:pt x="1715" y="5343"/>
                    <a:pt x="1715" y="6006"/>
                    <a:pt x="1272" y="6006"/>
                  </a:cubicBezTo>
                  <a:cubicBezTo>
                    <a:pt x="1258" y="6006"/>
                    <a:pt x="1243" y="6006"/>
                    <a:pt x="1229" y="6004"/>
                  </a:cubicBezTo>
                  <a:lnTo>
                    <a:pt x="1" y="6004"/>
                  </a:lnTo>
                  <a:lnTo>
                    <a:pt x="1" y="8028"/>
                  </a:lnTo>
                  <a:lnTo>
                    <a:pt x="1229" y="8028"/>
                  </a:lnTo>
                  <a:cubicBezTo>
                    <a:pt x="1243" y="8027"/>
                    <a:pt x="1257" y="8026"/>
                    <a:pt x="1270" y="8026"/>
                  </a:cubicBezTo>
                  <a:cubicBezTo>
                    <a:pt x="1715" y="8026"/>
                    <a:pt x="1715" y="8712"/>
                    <a:pt x="1270" y="8712"/>
                  </a:cubicBezTo>
                  <a:cubicBezTo>
                    <a:pt x="1257" y="8712"/>
                    <a:pt x="1243" y="8712"/>
                    <a:pt x="1229" y="8710"/>
                  </a:cubicBezTo>
                  <a:lnTo>
                    <a:pt x="1" y="8710"/>
                  </a:lnTo>
                  <a:lnTo>
                    <a:pt x="1" y="10734"/>
                  </a:lnTo>
                  <a:lnTo>
                    <a:pt x="1229" y="10734"/>
                  </a:lnTo>
                  <a:cubicBezTo>
                    <a:pt x="1243" y="10733"/>
                    <a:pt x="1258" y="10732"/>
                    <a:pt x="1272" y="10732"/>
                  </a:cubicBezTo>
                  <a:cubicBezTo>
                    <a:pt x="1715" y="10732"/>
                    <a:pt x="1715" y="11396"/>
                    <a:pt x="1272" y="11396"/>
                  </a:cubicBezTo>
                  <a:cubicBezTo>
                    <a:pt x="1258" y="11396"/>
                    <a:pt x="1243" y="11395"/>
                    <a:pt x="1229" y="11394"/>
                  </a:cubicBezTo>
                  <a:lnTo>
                    <a:pt x="1" y="11394"/>
                  </a:lnTo>
                  <a:lnTo>
                    <a:pt x="1" y="13418"/>
                  </a:lnTo>
                  <a:lnTo>
                    <a:pt x="1229" y="13418"/>
                  </a:lnTo>
                  <a:cubicBezTo>
                    <a:pt x="1243" y="13416"/>
                    <a:pt x="1258" y="13416"/>
                    <a:pt x="1272" y="13416"/>
                  </a:cubicBezTo>
                  <a:cubicBezTo>
                    <a:pt x="1715" y="13416"/>
                    <a:pt x="1715" y="14079"/>
                    <a:pt x="1272" y="14079"/>
                  </a:cubicBezTo>
                  <a:cubicBezTo>
                    <a:pt x="1258" y="14079"/>
                    <a:pt x="1243" y="14078"/>
                    <a:pt x="1229" y="14077"/>
                  </a:cubicBezTo>
                  <a:lnTo>
                    <a:pt x="1" y="14077"/>
                  </a:lnTo>
                  <a:lnTo>
                    <a:pt x="1" y="16101"/>
                  </a:lnTo>
                  <a:lnTo>
                    <a:pt x="1229" y="16101"/>
                  </a:lnTo>
                  <a:cubicBezTo>
                    <a:pt x="1243" y="16100"/>
                    <a:pt x="1258" y="16099"/>
                    <a:pt x="1272" y="16099"/>
                  </a:cubicBezTo>
                  <a:cubicBezTo>
                    <a:pt x="1715" y="16099"/>
                    <a:pt x="1715" y="16762"/>
                    <a:pt x="1272" y="16762"/>
                  </a:cubicBezTo>
                  <a:cubicBezTo>
                    <a:pt x="1258" y="16762"/>
                    <a:pt x="1243" y="16762"/>
                    <a:pt x="1229" y="16760"/>
                  </a:cubicBezTo>
                  <a:lnTo>
                    <a:pt x="1" y="16760"/>
                  </a:lnTo>
                  <a:lnTo>
                    <a:pt x="1" y="18784"/>
                  </a:lnTo>
                  <a:lnTo>
                    <a:pt x="1229" y="18784"/>
                  </a:lnTo>
                  <a:cubicBezTo>
                    <a:pt x="1684" y="18784"/>
                    <a:pt x="1684" y="19444"/>
                    <a:pt x="1229" y="19466"/>
                  </a:cubicBezTo>
                  <a:lnTo>
                    <a:pt x="1" y="19466"/>
                  </a:lnTo>
                  <a:lnTo>
                    <a:pt x="1" y="21490"/>
                  </a:lnTo>
                  <a:lnTo>
                    <a:pt x="1229" y="21490"/>
                  </a:lnTo>
                  <a:cubicBezTo>
                    <a:pt x="1236" y="21490"/>
                    <a:pt x="1244" y="21490"/>
                    <a:pt x="1251" y="21490"/>
                  </a:cubicBezTo>
                  <a:cubicBezTo>
                    <a:pt x="1683" y="21490"/>
                    <a:pt x="1676" y="22150"/>
                    <a:pt x="1229" y="22150"/>
                  </a:cubicBezTo>
                  <a:lnTo>
                    <a:pt x="1" y="22150"/>
                  </a:lnTo>
                  <a:lnTo>
                    <a:pt x="1" y="22491"/>
                  </a:lnTo>
                  <a:cubicBezTo>
                    <a:pt x="1" y="22832"/>
                    <a:pt x="296" y="23127"/>
                    <a:pt x="660" y="23127"/>
                  </a:cubicBezTo>
                  <a:lnTo>
                    <a:pt x="26447" y="23127"/>
                  </a:lnTo>
                  <a:cubicBezTo>
                    <a:pt x="26720" y="23127"/>
                    <a:pt x="26970" y="22968"/>
                    <a:pt x="27061" y="22695"/>
                  </a:cubicBezTo>
                  <a:cubicBezTo>
                    <a:pt x="27152" y="22445"/>
                    <a:pt x="27061" y="22150"/>
                    <a:pt x="26857" y="21990"/>
                  </a:cubicBezTo>
                  <a:lnTo>
                    <a:pt x="17897" y="14395"/>
                  </a:lnTo>
                  <a:lnTo>
                    <a:pt x="11462" y="8938"/>
                  </a:lnTo>
                  <a:lnTo>
                    <a:pt x="1092" y="160"/>
                  </a:lnTo>
                  <a:cubicBezTo>
                    <a:pt x="961" y="50"/>
                    <a:pt x="810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rgbClr val="452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1" name="Google Shape;6421;p38"/>
          <p:cNvGrpSpPr/>
          <p:nvPr/>
        </p:nvGrpSpPr>
        <p:grpSpPr>
          <a:xfrm>
            <a:off x="7694386" y="2340426"/>
            <a:ext cx="699614" cy="502518"/>
            <a:chOff x="790675" y="1570875"/>
            <a:chExt cx="502524" cy="360952"/>
          </a:xfrm>
        </p:grpSpPr>
        <p:sp>
          <p:nvSpPr>
            <p:cNvPr id="6422" name="Google Shape;6422;p38"/>
            <p:cNvSpPr/>
            <p:nvPr/>
          </p:nvSpPr>
          <p:spPr>
            <a:xfrm>
              <a:off x="790675" y="1619975"/>
              <a:ext cx="463249" cy="123232"/>
            </a:xfrm>
            <a:custGeom>
              <a:avLst/>
              <a:gdLst/>
              <a:ahLst/>
              <a:cxnLst/>
              <a:rect l="l" t="t" r="r" b="b"/>
              <a:pathLst>
                <a:path w="8210" h="2184" extrusionOk="0">
                  <a:moveTo>
                    <a:pt x="1387" y="0"/>
                  </a:moveTo>
                  <a:cubicBezTo>
                    <a:pt x="0" y="68"/>
                    <a:pt x="0" y="2115"/>
                    <a:pt x="1387" y="2183"/>
                  </a:cubicBezTo>
                  <a:lnTo>
                    <a:pt x="6822" y="2183"/>
                  </a:lnTo>
                  <a:cubicBezTo>
                    <a:pt x="8209" y="2115"/>
                    <a:pt x="8209" y="68"/>
                    <a:pt x="6822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3" name="Google Shape;6423;p38"/>
            <p:cNvSpPr/>
            <p:nvPr/>
          </p:nvSpPr>
          <p:spPr>
            <a:xfrm>
              <a:off x="790675" y="1807297"/>
              <a:ext cx="463249" cy="124530"/>
            </a:xfrm>
            <a:custGeom>
              <a:avLst/>
              <a:gdLst/>
              <a:ahLst/>
              <a:cxnLst/>
              <a:rect l="l" t="t" r="r" b="b"/>
              <a:pathLst>
                <a:path w="8210" h="2207" extrusionOk="0">
                  <a:moveTo>
                    <a:pt x="1387" y="0"/>
                  </a:moveTo>
                  <a:cubicBezTo>
                    <a:pt x="0" y="68"/>
                    <a:pt x="0" y="2115"/>
                    <a:pt x="1387" y="2206"/>
                  </a:cubicBezTo>
                  <a:lnTo>
                    <a:pt x="6822" y="2206"/>
                  </a:lnTo>
                  <a:cubicBezTo>
                    <a:pt x="8209" y="2115"/>
                    <a:pt x="8209" y="68"/>
                    <a:pt x="6822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4" name="Google Shape;6424;p38"/>
            <p:cNvSpPr/>
            <p:nvPr/>
          </p:nvSpPr>
          <p:spPr>
            <a:xfrm>
              <a:off x="829950" y="1570875"/>
              <a:ext cx="463249" cy="123232"/>
            </a:xfrm>
            <a:custGeom>
              <a:avLst/>
              <a:gdLst/>
              <a:ahLst/>
              <a:cxnLst/>
              <a:rect l="l" t="t" r="r" b="b"/>
              <a:pathLst>
                <a:path w="8210" h="2184" extrusionOk="0">
                  <a:moveTo>
                    <a:pt x="1387" y="0"/>
                  </a:moveTo>
                  <a:cubicBezTo>
                    <a:pt x="0" y="68"/>
                    <a:pt x="0" y="2115"/>
                    <a:pt x="1387" y="2183"/>
                  </a:cubicBezTo>
                  <a:lnTo>
                    <a:pt x="6822" y="2183"/>
                  </a:lnTo>
                  <a:cubicBezTo>
                    <a:pt x="8209" y="2115"/>
                    <a:pt x="8209" y="68"/>
                    <a:pt x="6822" y="0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5" name="Google Shape;6425;p38"/>
            <p:cNvSpPr/>
            <p:nvPr/>
          </p:nvSpPr>
          <p:spPr>
            <a:xfrm>
              <a:off x="829950" y="1758197"/>
              <a:ext cx="463249" cy="124530"/>
            </a:xfrm>
            <a:custGeom>
              <a:avLst/>
              <a:gdLst/>
              <a:ahLst/>
              <a:cxnLst/>
              <a:rect l="l" t="t" r="r" b="b"/>
              <a:pathLst>
                <a:path w="8210" h="2207" extrusionOk="0">
                  <a:moveTo>
                    <a:pt x="1387" y="0"/>
                  </a:moveTo>
                  <a:cubicBezTo>
                    <a:pt x="0" y="68"/>
                    <a:pt x="0" y="2115"/>
                    <a:pt x="1387" y="2206"/>
                  </a:cubicBezTo>
                  <a:lnTo>
                    <a:pt x="6822" y="2206"/>
                  </a:lnTo>
                  <a:cubicBezTo>
                    <a:pt x="8209" y="2115"/>
                    <a:pt x="8209" y="68"/>
                    <a:pt x="6822" y="0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DEF823-159F-719E-3EC4-F3AFFB650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370" y="-179396"/>
            <a:ext cx="7691700" cy="3239400"/>
          </a:xfrm>
        </p:spPr>
        <p:txBody>
          <a:bodyPr/>
          <a:lstStyle/>
          <a:p>
            <a:pPr marL="139700" indent="0">
              <a:buNone/>
            </a:pPr>
            <a:r>
              <a:rPr lang="en-ID" sz="1600" dirty="0" err="1"/>
              <a:t>Untuk</a:t>
            </a:r>
            <a:r>
              <a:rPr lang="en-ID" sz="1600" dirty="0"/>
              <a:t> a dan b </a:t>
            </a:r>
            <a:r>
              <a:rPr lang="en-ID" sz="1600" dirty="0" err="1"/>
              <a:t>bilangan</a:t>
            </a:r>
            <a:r>
              <a:rPr lang="en-ID" sz="1600" dirty="0"/>
              <a:t> real, b≠0 dan </a:t>
            </a:r>
            <a:r>
              <a:rPr lang="en-ID" sz="1600" dirty="0" err="1"/>
              <a:t>m,n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bilangan</a:t>
            </a:r>
            <a:r>
              <a:rPr lang="en-ID" sz="1600" dirty="0"/>
              <a:t> </a:t>
            </a:r>
            <a:r>
              <a:rPr lang="en-ID" sz="1600" dirty="0" err="1"/>
              <a:t>rasional</a:t>
            </a:r>
            <a:r>
              <a:rPr lang="en-ID" sz="1600" dirty="0"/>
              <a:t> </a:t>
            </a:r>
            <a:r>
              <a:rPr lang="en-ID" sz="1600" dirty="0" err="1"/>
              <a:t>berlaku</a:t>
            </a:r>
            <a:r>
              <a:rPr lang="en-ID" sz="1600" dirty="0"/>
              <a:t>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E667AB-AE0D-151D-3713-B7280E4D5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Sifat-Sifat Operasi Bilangan Berpangkat Bilangan Rasional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0F579-F97E-9EEC-AEED-78ED7A732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25" y="1928812"/>
            <a:ext cx="6793570" cy="233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57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8F3968-33AD-3773-154B-A473B9075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6100" y="997339"/>
            <a:ext cx="7691700" cy="1574411"/>
          </a:xfrm>
        </p:spPr>
        <p:txBody>
          <a:bodyPr/>
          <a:lstStyle/>
          <a:p>
            <a:pPr marL="139700" indent="0">
              <a:buNone/>
            </a:pPr>
            <a:r>
              <a:rPr lang="en-ID" sz="1400" dirty="0">
                <a:latin typeface="+mj-lt"/>
              </a:rPr>
              <a:t>Pada </a:t>
            </a:r>
            <a:r>
              <a:rPr lang="en-ID" sz="1400" dirty="0" err="1">
                <a:latin typeface="+mj-lt"/>
              </a:rPr>
              <a:t>dasarnya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sifat-sifat</a:t>
            </a:r>
            <a:r>
              <a:rPr lang="en-ID" sz="1400" dirty="0">
                <a:latin typeface="+mj-lt"/>
              </a:rPr>
              <a:t> yang </a:t>
            </a:r>
            <a:r>
              <a:rPr lang="en-ID" sz="1400" dirty="0" err="1">
                <a:latin typeface="+mj-lt"/>
              </a:rPr>
              <a:t>telah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dimiliki</a:t>
            </a:r>
            <a:r>
              <a:rPr lang="en-ID" sz="1400" dirty="0">
                <a:latin typeface="+mj-lt"/>
              </a:rPr>
              <a:t> oleh </a:t>
            </a:r>
            <a:r>
              <a:rPr lang="en-ID" sz="1400" dirty="0" err="1">
                <a:latin typeface="+mj-lt"/>
              </a:rPr>
              <a:t>bilangan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berpangkat</a:t>
            </a:r>
            <a:r>
              <a:rPr lang="en-ID" sz="1400" dirty="0">
                <a:latin typeface="+mj-lt"/>
              </a:rPr>
              <a:t> juga </a:t>
            </a:r>
            <a:r>
              <a:rPr lang="en-ID" sz="1400" dirty="0" err="1">
                <a:latin typeface="+mj-lt"/>
              </a:rPr>
              <a:t>dimiliki</a:t>
            </a:r>
            <a:r>
              <a:rPr lang="en-ID" sz="1400" dirty="0">
                <a:latin typeface="+mj-lt"/>
              </a:rPr>
              <a:t> oleh </a:t>
            </a:r>
            <a:r>
              <a:rPr lang="en-ID" sz="1400" dirty="0" err="1">
                <a:latin typeface="+mj-lt"/>
              </a:rPr>
              <a:t>bilangan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bentuk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akar</a:t>
            </a:r>
            <a:r>
              <a:rPr lang="en-ID" sz="1400" dirty="0">
                <a:latin typeface="+mj-lt"/>
              </a:rPr>
              <a:t>, </a:t>
            </a:r>
            <a:r>
              <a:rPr lang="en-ID" sz="1400" dirty="0" err="1">
                <a:latin typeface="+mj-lt"/>
              </a:rPr>
              <a:t>yakni</a:t>
            </a:r>
            <a:r>
              <a:rPr lang="en-ID" sz="1400" dirty="0">
                <a:latin typeface="+mj-lt"/>
              </a:rPr>
              <a:t>:</a:t>
            </a:r>
          </a:p>
          <a:p>
            <a:pPr marL="139700" indent="0">
              <a:buNone/>
            </a:pPr>
            <a:endParaRPr lang="en-ID" sz="1400" dirty="0">
              <a:latin typeface="+mj-lt"/>
            </a:endParaRPr>
          </a:p>
          <a:p>
            <a:pPr marL="139700" indent="0">
              <a:buNone/>
            </a:pPr>
            <a:r>
              <a:rPr lang="en-ID" sz="1400" dirty="0" err="1">
                <a:latin typeface="+mj-lt"/>
              </a:rPr>
              <a:t>Untuk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bilangan</a:t>
            </a:r>
            <a:r>
              <a:rPr lang="en-ID" sz="1400" dirty="0">
                <a:latin typeface="+mj-lt"/>
              </a:rPr>
              <a:t> real a, b dan n, m </a:t>
            </a:r>
            <a:r>
              <a:rPr lang="en-ID" sz="1400" dirty="0" err="1">
                <a:latin typeface="+mj-lt"/>
              </a:rPr>
              <a:t>bilangan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rasional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berbentuk</a:t>
            </a:r>
            <a:r>
              <a:rPr lang="en-ID" sz="1400" dirty="0">
                <a:latin typeface="+mj-lt"/>
              </a:rPr>
              <a:t> n=p/q dan m=s/t </a:t>
            </a:r>
            <a:r>
              <a:rPr lang="en-ID" sz="1400" dirty="0" err="1">
                <a:latin typeface="+mj-lt"/>
              </a:rPr>
              <a:t>dengan</a:t>
            </a:r>
            <a:r>
              <a:rPr lang="en-ID" sz="1400" dirty="0">
                <a:latin typeface="+mj-lt"/>
              </a:rPr>
              <a:t> p, q, s, t </a:t>
            </a:r>
            <a:r>
              <a:rPr lang="en-ID" sz="1400" dirty="0" err="1">
                <a:latin typeface="+mj-lt"/>
              </a:rPr>
              <a:t>bilangan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asli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berlaku</a:t>
            </a:r>
            <a:r>
              <a:rPr lang="en-ID" sz="1400" dirty="0">
                <a:latin typeface="+mj-lt"/>
              </a:rPr>
              <a:t>:</a:t>
            </a:r>
          </a:p>
          <a:p>
            <a:pPr marL="139700" indent="0">
              <a:buNone/>
            </a:pPr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147F66-DC19-6BA9-51C2-4110E05B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Akar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3C2B7-F2F6-811C-8BE5-02B625292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111" y="2757754"/>
            <a:ext cx="5470389" cy="20439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CB972A-1798-507E-8E8A-70DFAB72F1F7}"/>
              </a:ext>
            </a:extLst>
          </p:cNvPr>
          <p:cNvSpPr txBox="1"/>
          <p:nvPr/>
        </p:nvSpPr>
        <p:spPr>
          <a:xfrm>
            <a:off x="1323190" y="2205319"/>
            <a:ext cx="6658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dengan</a:t>
            </a:r>
            <a:r>
              <a:rPr lang="en-ID" dirty="0"/>
              <a:t> a dan b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negatif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p </a:t>
            </a:r>
            <a:r>
              <a:rPr lang="en-ID" dirty="0" err="1"/>
              <a:t>atau</a:t>
            </a:r>
            <a:r>
              <a:rPr lang="en-ID" dirty="0"/>
              <a:t> s </a:t>
            </a:r>
            <a:r>
              <a:rPr lang="en-ID" dirty="0" err="1"/>
              <a:t>genap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123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EBF345-8799-F3E9-200F-7DB2CF750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39" y="1290918"/>
            <a:ext cx="7691700" cy="933169"/>
          </a:xfrm>
        </p:spPr>
        <p:txBody>
          <a:bodyPr/>
          <a:lstStyle/>
          <a:p>
            <a:pPr marL="139700" indent="0">
              <a:buNone/>
            </a:pPr>
            <a:r>
              <a:rPr lang="en-ID" sz="1400" dirty="0" err="1">
                <a:latin typeface="+mj-lt"/>
              </a:rPr>
              <a:t>Untuk</a:t>
            </a:r>
            <a:r>
              <a:rPr lang="en-ID" sz="1400" dirty="0">
                <a:latin typeface="+mj-lt"/>
              </a:rPr>
              <a:t> a, b, c, dan d </a:t>
            </a:r>
            <a:r>
              <a:rPr lang="en-ID" sz="1400" dirty="0" err="1">
                <a:latin typeface="+mj-lt"/>
              </a:rPr>
              <a:t>bilangan</a:t>
            </a:r>
            <a:r>
              <a:rPr lang="en-ID" sz="1400" dirty="0">
                <a:latin typeface="+mj-lt"/>
              </a:rPr>
              <a:t> real, </a:t>
            </a:r>
            <a:r>
              <a:rPr lang="en-ID" sz="1400" dirty="0" err="1">
                <a:latin typeface="+mj-lt"/>
              </a:rPr>
              <a:t>berlaku</a:t>
            </a:r>
            <a:r>
              <a:rPr lang="en-ID" sz="1400" dirty="0">
                <a:latin typeface="+mj-lt"/>
              </a:rPr>
              <a:t>:</a:t>
            </a:r>
          </a:p>
          <a:p>
            <a:pPr marL="139700" indent="0">
              <a:buNone/>
            </a:pPr>
            <a:r>
              <a:rPr lang="en-ID" sz="1400" dirty="0">
                <a:latin typeface="+mj-lt"/>
              </a:rPr>
              <a:t>1. </a:t>
            </a:r>
            <a:r>
              <a:rPr lang="en-ID" sz="1400" dirty="0" err="1">
                <a:latin typeface="+mj-lt"/>
              </a:rPr>
              <a:t>Penjumlahan</a:t>
            </a:r>
            <a:r>
              <a:rPr lang="en-ID" sz="1400" dirty="0">
                <a:latin typeface="+mj-lt"/>
              </a:rPr>
              <a:t> dan </a:t>
            </a:r>
            <a:r>
              <a:rPr lang="en-ID" sz="1400" dirty="0" err="1">
                <a:latin typeface="+mj-lt"/>
              </a:rPr>
              <a:t>Pengurangan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bentuk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akar</a:t>
            </a:r>
            <a:endParaRPr lang="en-ID" sz="1400" dirty="0">
              <a:latin typeface="+mj-lt"/>
            </a:endParaRPr>
          </a:p>
          <a:p>
            <a:pPr marL="139700" indent="0">
              <a:buNone/>
            </a:pPr>
            <a:endParaRPr lang="en-ID" sz="1400" dirty="0">
              <a:latin typeface="+mj-lt"/>
            </a:endParaRPr>
          </a:p>
          <a:p>
            <a:pPr marL="139700" indent="0">
              <a:buNone/>
            </a:pPr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152817-05F1-8EBB-F0B4-AAD6E552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Sifat-Sifat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Akar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CDA224-74FF-7FF0-4800-A25772244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258" y="1858223"/>
            <a:ext cx="4615030" cy="10611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D1C0DD-8486-C675-A38C-A07980143718}"/>
              </a:ext>
            </a:extLst>
          </p:cNvPr>
          <p:cNvSpPr txBox="1"/>
          <p:nvPr/>
        </p:nvSpPr>
        <p:spPr>
          <a:xfrm>
            <a:off x="668539" y="3084973"/>
            <a:ext cx="46150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2. </a:t>
            </a:r>
            <a:r>
              <a:rPr lang="en-ID" dirty="0" err="1"/>
              <a:t>Perkalian</a:t>
            </a:r>
            <a:r>
              <a:rPr lang="en-ID" dirty="0"/>
              <a:t> dan </a:t>
            </a:r>
            <a:r>
              <a:rPr lang="en-ID" dirty="0" err="1"/>
              <a:t>pembagian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akar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47C480-039A-6784-7E96-7EC205351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663" y="3486717"/>
            <a:ext cx="4435625" cy="141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02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BF2A3A-368F-5ECD-A307-E68837EDA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6100" y="1380463"/>
            <a:ext cx="7691700" cy="200911"/>
          </a:xfrm>
        </p:spPr>
        <p:txBody>
          <a:bodyPr/>
          <a:lstStyle/>
          <a:p>
            <a:pPr marL="139700" indent="0">
              <a:buNone/>
            </a:pPr>
            <a:r>
              <a:rPr lang="en-ID" sz="1400" dirty="0" err="1"/>
              <a:t>Operasi</a:t>
            </a:r>
            <a:r>
              <a:rPr lang="en-ID" sz="1400" dirty="0"/>
              <a:t> </a:t>
            </a:r>
            <a:r>
              <a:rPr lang="en-ID" sz="1400" dirty="0" err="1"/>
              <a:t>aljabar</a:t>
            </a:r>
            <a:r>
              <a:rPr lang="en-ID" sz="1400" dirty="0"/>
              <a:t> yang sangat </a:t>
            </a:r>
            <a:r>
              <a:rPr lang="en-ID" sz="1400" dirty="0" err="1"/>
              <a:t>umum</a:t>
            </a:r>
            <a:r>
              <a:rPr lang="en-ID" sz="1400" dirty="0"/>
              <a:t>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penjumlahan</a:t>
            </a:r>
            <a:r>
              <a:rPr lang="en-ID" sz="1400" dirty="0"/>
              <a:t>, </a:t>
            </a:r>
            <a:r>
              <a:rPr lang="en-ID" sz="1400" dirty="0" err="1"/>
              <a:t>pengurangan</a:t>
            </a:r>
            <a:r>
              <a:rPr lang="en-ID" sz="1400" dirty="0"/>
              <a:t>, </a:t>
            </a:r>
            <a:r>
              <a:rPr lang="en-ID" sz="1400" dirty="0" err="1"/>
              <a:t>perkalian</a:t>
            </a:r>
            <a:r>
              <a:rPr lang="en-ID" sz="1400" dirty="0"/>
              <a:t>, dan </a:t>
            </a:r>
            <a:r>
              <a:rPr lang="en-ID" sz="1400" dirty="0" err="1"/>
              <a:t>pembagian</a:t>
            </a:r>
            <a:r>
              <a:rPr lang="en-ID" sz="1400" dirty="0"/>
              <a:t>. </a:t>
            </a:r>
            <a:r>
              <a:rPr lang="en-ID" sz="1400" dirty="0" err="1"/>
              <a:t>Pembahasannya</a:t>
            </a:r>
            <a:r>
              <a:rPr lang="en-ID" sz="1400" dirty="0"/>
              <a:t>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sebagai</a:t>
            </a:r>
            <a:r>
              <a:rPr lang="en-ID" sz="1400" dirty="0"/>
              <a:t> </a:t>
            </a:r>
            <a:r>
              <a:rPr lang="en-ID" sz="1400" dirty="0" err="1"/>
              <a:t>berikut</a:t>
            </a:r>
            <a:r>
              <a:rPr lang="en-ID" sz="1400" dirty="0"/>
              <a:t>:</a:t>
            </a:r>
          </a:p>
          <a:p>
            <a:pPr marL="139700" indent="0">
              <a:buNone/>
            </a:pPr>
            <a:endParaRPr lang="en-ID" sz="1400" dirty="0"/>
          </a:p>
          <a:p>
            <a:pPr marL="139700" indent="0">
              <a:buNone/>
            </a:pPr>
            <a:r>
              <a:rPr lang="en-ID" sz="1400" dirty="0"/>
              <a:t>a. </a:t>
            </a:r>
            <a:r>
              <a:rPr lang="en-ID" sz="1400" dirty="0" err="1"/>
              <a:t>Penjumlahan</a:t>
            </a:r>
            <a:r>
              <a:rPr lang="en-ID" sz="1400" dirty="0"/>
              <a:t> dan </a:t>
            </a:r>
            <a:r>
              <a:rPr lang="en-ID" sz="1400" dirty="0" err="1"/>
              <a:t>Pengurangan</a:t>
            </a:r>
            <a:r>
              <a:rPr lang="en-ID" sz="1400" dirty="0"/>
              <a:t> </a:t>
            </a:r>
            <a:r>
              <a:rPr lang="en-ID" sz="1400" dirty="0" err="1"/>
              <a:t>Bentuk</a:t>
            </a:r>
            <a:r>
              <a:rPr lang="en-ID" sz="1400" dirty="0"/>
              <a:t> </a:t>
            </a:r>
            <a:r>
              <a:rPr lang="en-ID" sz="1400" dirty="0" err="1"/>
              <a:t>Akar</a:t>
            </a:r>
            <a:endParaRPr lang="en-ID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36C5DA-D4AE-7EDE-5687-7D68D6211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Aljabar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Akar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07558-8454-D1EA-38A0-AFC3C9882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64498"/>
            <a:ext cx="7315200" cy="15976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6FA500-084A-9B22-F11A-2205369D2033}"/>
              </a:ext>
            </a:extLst>
          </p:cNvPr>
          <p:cNvSpPr txBox="1"/>
          <p:nvPr/>
        </p:nvSpPr>
        <p:spPr>
          <a:xfrm>
            <a:off x="1075764" y="3562127"/>
            <a:ext cx="558321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Rumus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penjumlahan</a:t>
            </a:r>
            <a:r>
              <a:rPr lang="en-ID" dirty="0"/>
              <a:t> </a:t>
            </a:r>
          </a:p>
          <a:p>
            <a:r>
              <a:rPr lang="en-ID" dirty="0" err="1"/>
              <a:t>a√c</a:t>
            </a:r>
            <a:r>
              <a:rPr lang="en-ID" dirty="0"/>
              <a:t> + </a:t>
            </a:r>
            <a:r>
              <a:rPr lang="en-ID" dirty="0" err="1"/>
              <a:t>b√c</a:t>
            </a:r>
            <a:r>
              <a:rPr lang="en-ID" dirty="0"/>
              <a:t> = (a + b) √c</a:t>
            </a:r>
          </a:p>
          <a:p>
            <a:endParaRPr lang="en-ID" dirty="0"/>
          </a:p>
          <a:p>
            <a:r>
              <a:rPr lang="en-ID" dirty="0" err="1"/>
              <a:t>Rumus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pengurangan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akar</a:t>
            </a:r>
            <a:r>
              <a:rPr lang="en-ID" dirty="0"/>
              <a:t>:</a:t>
            </a:r>
          </a:p>
          <a:p>
            <a:endParaRPr lang="en-ID" dirty="0"/>
          </a:p>
          <a:p>
            <a:r>
              <a:rPr lang="en-ID" dirty="0" err="1"/>
              <a:t>a√c</a:t>
            </a:r>
            <a:r>
              <a:rPr lang="en-ID" dirty="0"/>
              <a:t> – </a:t>
            </a:r>
            <a:r>
              <a:rPr lang="en-ID" dirty="0" err="1"/>
              <a:t>b√c</a:t>
            </a:r>
            <a:r>
              <a:rPr lang="en-ID" dirty="0"/>
              <a:t> = (a – b) √c</a:t>
            </a:r>
          </a:p>
        </p:txBody>
      </p:sp>
    </p:spTree>
    <p:extLst>
      <p:ext uri="{BB962C8B-B14F-4D97-AF65-F5344CB8AC3E}">
        <p14:creationId xmlns:p14="http://schemas.microsoft.com/office/powerpoint/2010/main" val="192118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A38D9A-7DAD-9908-CB67-6F76030EB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6100" y="484094"/>
            <a:ext cx="7691700" cy="4135769"/>
          </a:xfrm>
        </p:spPr>
        <p:txBody>
          <a:bodyPr/>
          <a:lstStyle/>
          <a:p>
            <a:pPr marL="139700" indent="0">
              <a:buNone/>
            </a:pPr>
            <a:r>
              <a:rPr lang="en-ID" sz="1600" dirty="0">
                <a:latin typeface="+mj-lt"/>
              </a:rPr>
              <a:t>b. </a:t>
            </a:r>
            <a:r>
              <a:rPr lang="en-ID" sz="1600" dirty="0" err="1">
                <a:latin typeface="+mj-lt"/>
              </a:rPr>
              <a:t>Operasi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Perkalian</a:t>
            </a:r>
            <a:endParaRPr lang="en-ID" sz="1600" dirty="0">
              <a:latin typeface="+mj-lt"/>
            </a:endParaRPr>
          </a:p>
          <a:p>
            <a:pPr marL="139700" indent="0">
              <a:buNone/>
            </a:pPr>
            <a:endParaRPr lang="en-ID" sz="1600" dirty="0">
              <a:latin typeface="+mj-lt"/>
            </a:endParaRPr>
          </a:p>
          <a:p>
            <a:pPr marL="139700" indent="0">
              <a:buNone/>
            </a:pPr>
            <a:r>
              <a:rPr lang="en-ID" sz="1600" dirty="0" err="1">
                <a:latin typeface="+mj-lt"/>
              </a:rPr>
              <a:t>Untuk</a:t>
            </a:r>
            <a:r>
              <a:rPr lang="en-ID" sz="1600" dirty="0">
                <a:latin typeface="+mj-lt"/>
              </a:rPr>
              <a:t> masing-masing a dan b </a:t>
            </a:r>
            <a:r>
              <a:rPr lang="en-ID" sz="1600" dirty="0" err="1">
                <a:latin typeface="+mj-lt"/>
              </a:rPr>
              <a:t>adalah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bilangan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rasional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positif</a:t>
            </a:r>
            <a:r>
              <a:rPr lang="en-ID" sz="1600" dirty="0">
                <a:latin typeface="+mj-lt"/>
              </a:rPr>
              <a:t>, </a:t>
            </a:r>
            <a:r>
              <a:rPr lang="en-ID" sz="1600" dirty="0" err="1">
                <a:latin typeface="+mj-lt"/>
              </a:rPr>
              <a:t>maka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rumus</a:t>
            </a:r>
            <a:r>
              <a:rPr lang="en-ID" sz="1600" dirty="0">
                <a:latin typeface="+mj-lt"/>
              </a:rPr>
              <a:t> yang </a:t>
            </a:r>
            <a:r>
              <a:rPr lang="en-ID" sz="1600" dirty="0" err="1">
                <a:latin typeface="+mj-lt"/>
              </a:rPr>
              <a:t>berlaku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adalah</a:t>
            </a:r>
            <a:r>
              <a:rPr lang="en-ID" sz="1600" dirty="0">
                <a:latin typeface="+mj-lt"/>
              </a:rPr>
              <a:t>:</a:t>
            </a:r>
          </a:p>
          <a:p>
            <a:pPr marL="139700" indent="0">
              <a:buNone/>
            </a:pPr>
            <a:endParaRPr lang="en-ID" sz="1600" dirty="0">
              <a:latin typeface="+mj-lt"/>
            </a:endParaRPr>
          </a:p>
          <a:p>
            <a:pPr marL="139700" indent="0">
              <a:buNone/>
            </a:pPr>
            <a:r>
              <a:rPr lang="en-ID" sz="1600" dirty="0">
                <a:latin typeface="+mj-lt"/>
              </a:rPr>
              <a:t>√a x √b = √a x b</a:t>
            </a:r>
          </a:p>
          <a:p>
            <a:pPr marL="139700" indent="0">
              <a:buNone/>
            </a:pPr>
            <a:endParaRPr lang="en-ID" sz="1600" dirty="0">
              <a:latin typeface="+mj-lt"/>
            </a:endParaRPr>
          </a:p>
          <a:p>
            <a:pPr marL="139700" indent="0">
              <a:buNone/>
            </a:pPr>
            <a:r>
              <a:rPr lang="en-ID" sz="1600" dirty="0">
                <a:latin typeface="+mj-lt"/>
              </a:rPr>
              <a:t>c. </a:t>
            </a:r>
            <a:r>
              <a:rPr lang="en-ID" sz="1600" dirty="0" err="1">
                <a:latin typeface="+mj-lt"/>
              </a:rPr>
              <a:t>Operasi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Pembagian</a:t>
            </a:r>
            <a:endParaRPr lang="en-ID" sz="1600" dirty="0">
              <a:latin typeface="+mj-lt"/>
            </a:endParaRPr>
          </a:p>
          <a:p>
            <a:pPr marL="139700" indent="0">
              <a:buNone/>
            </a:pPr>
            <a:endParaRPr lang="en-ID" sz="1600" dirty="0">
              <a:latin typeface="+mj-lt"/>
            </a:endParaRPr>
          </a:p>
          <a:p>
            <a:pPr marL="139700" indent="0">
              <a:buNone/>
            </a:pPr>
            <a:r>
              <a:rPr lang="en-ID" sz="1600" dirty="0" err="1">
                <a:latin typeface="+mj-lt"/>
              </a:rPr>
              <a:t>Untuk</a:t>
            </a:r>
            <a:r>
              <a:rPr lang="en-ID" sz="1600" dirty="0">
                <a:latin typeface="+mj-lt"/>
              </a:rPr>
              <a:t> masing-masing a, b, p, dan q </a:t>
            </a:r>
            <a:r>
              <a:rPr lang="en-ID" sz="1600" dirty="0" err="1">
                <a:latin typeface="+mj-lt"/>
              </a:rPr>
              <a:t>adalah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bilangan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rasional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positif</a:t>
            </a:r>
            <a:r>
              <a:rPr lang="en-ID" sz="1600" dirty="0">
                <a:latin typeface="+mj-lt"/>
              </a:rPr>
              <a:t>, </a:t>
            </a:r>
            <a:r>
              <a:rPr lang="en-ID" sz="1600" dirty="0" err="1">
                <a:latin typeface="+mj-lt"/>
              </a:rPr>
              <a:t>maka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rumus</a:t>
            </a:r>
            <a:r>
              <a:rPr lang="en-ID" sz="1600" dirty="0">
                <a:latin typeface="+mj-lt"/>
              </a:rPr>
              <a:t> yang </a:t>
            </a:r>
            <a:r>
              <a:rPr lang="en-ID" sz="1600" dirty="0" err="1">
                <a:latin typeface="+mj-lt"/>
              </a:rPr>
              <a:t>berlaku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adalah</a:t>
            </a:r>
            <a:r>
              <a:rPr lang="en-ID" sz="1600" dirty="0">
                <a:latin typeface="+mj-lt"/>
              </a:rPr>
              <a:t>:</a:t>
            </a:r>
          </a:p>
          <a:p>
            <a:pPr marL="139700" indent="0">
              <a:buNone/>
            </a:pPr>
            <a:endParaRPr lang="en-ID" sz="1600" dirty="0">
              <a:latin typeface="+mj-lt"/>
            </a:endParaRPr>
          </a:p>
          <a:p>
            <a:pPr marL="139700" indent="0">
              <a:buNone/>
            </a:pPr>
            <a:r>
              <a:rPr lang="en-ID" sz="1600" dirty="0">
                <a:latin typeface="+mj-lt"/>
              </a:rPr>
              <a:t>(</a:t>
            </a:r>
            <a:r>
              <a:rPr lang="en-ID" sz="1600" dirty="0" err="1">
                <a:latin typeface="+mj-lt"/>
              </a:rPr>
              <a:t>p√a</a:t>
            </a:r>
            <a:r>
              <a:rPr lang="en-ID" sz="1600" dirty="0">
                <a:latin typeface="+mj-lt"/>
              </a:rPr>
              <a:t>)/(</a:t>
            </a:r>
            <a:r>
              <a:rPr lang="en-ID" sz="1600" dirty="0" err="1">
                <a:latin typeface="+mj-lt"/>
              </a:rPr>
              <a:t>q√b</a:t>
            </a:r>
            <a:r>
              <a:rPr lang="en-ID" sz="1600" dirty="0">
                <a:latin typeface="+mj-lt"/>
              </a:rPr>
              <a:t>)= p/q √(a/b)</a:t>
            </a:r>
          </a:p>
        </p:txBody>
      </p:sp>
    </p:spTree>
    <p:extLst>
      <p:ext uri="{BB962C8B-B14F-4D97-AF65-F5344CB8AC3E}">
        <p14:creationId xmlns:p14="http://schemas.microsoft.com/office/powerpoint/2010/main" val="3538019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9C8260-E1A7-5430-7389-43D2AD245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6100" y="1075764"/>
            <a:ext cx="7691700" cy="2398955"/>
          </a:xfrm>
        </p:spPr>
        <p:txBody>
          <a:bodyPr/>
          <a:lstStyle/>
          <a:p>
            <a:pPr marL="139700" indent="0">
              <a:buNone/>
            </a:pPr>
            <a:r>
              <a:rPr lang="en-ID" sz="1600" dirty="0">
                <a:latin typeface="+mj-lt"/>
              </a:rPr>
              <a:t>Cara </a:t>
            </a:r>
            <a:r>
              <a:rPr lang="en-ID" sz="1600" dirty="0" err="1">
                <a:latin typeface="+mj-lt"/>
              </a:rPr>
              <a:t>merasionalkan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penyebut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pecahan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dengan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bentuk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akar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dapat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dikategorikan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menjadi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beberapa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kategori</a:t>
            </a:r>
            <a:r>
              <a:rPr lang="en-ID" sz="1600" dirty="0">
                <a:latin typeface="+mj-lt"/>
              </a:rPr>
              <a:t>. Di </a:t>
            </a:r>
            <a:r>
              <a:rPr lang="en-ID" sz="1600" dirty="0" err="1">
                <a:latin typeface="+mj-lt"/>
              </a:rPr>
              <a:t>antaranya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adalah</a:t>
            </a:r>
            <a:r>
              <a:rPr lang="en-ID" sz="1600" dirty="0">
                <a:latin typeface="+mj-lt"/>
              </a:rPr>
              <a:t>:</a:t>
            </a:r>
          </a:p>
          <a:p>
            <a:pPr marL="139700" indent="0">
              <a:buNone/>
            </a:pPr>
            <a:endParaRPr lang="en-ID" sz="1600" dirty="0">
              <a:latin typeface="+mj-lt"/>
            </a:endParaRPr>
          </a:p>
          <a:p>
            <a:pPr marL="139700" indent="0">
              <a:buNone/>
            </a:pPr>
            <a:r>
              <a:rPr lang="en-ID" sz="1600" dirty="0">
                <a:latin typeface="+mj-lt"/>
              </a:rPr>
              <a:t>a. </a:t>
            </a:r>
            <a:r>
              <a:rPr lang="en-ID" sz="1600" dirty="0" err="1">
                <a:latin typeface="+mj-lt"/>
              </a:rPr>
              <a:t>Bentuk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pecahan</a:t>
            </a:r>
            <a:r>
              <a:rPr lang="en-ID" sz="1600" dirty="0">
                <a:latin typeface="+mj-lt"/>
              </a:rPr>
              <a:t> a/√b</a:t>
            </a:r>
          </a:p>
          <a:p>
            <a:pPr marL="139700" indent="0">
              <a:buNone/>
            </a:pPr>
            <a:endParaRPr lang="en-ID" sz="1600" dirty="0">
              <a:latin typeface="+mj-lt"/>
            </a:endParaRPr>
          </a:p>
          <a:p>
            <a:pPr marL="139700" indent="0">
              <a:buNone/>
            </a:pPr>
            <a:r>
              <a:rPr lang="en-ID" sz="1600" dirty="0">
                <a:latin typeface="+mj-lt"/>
              </a:rPr>
              <a:t>Pada </a:t>
            </a:r>
            <a:r>
              <a:rPr lang="en-ID" sz="1600" dirty="0" err="1">
                <a:latin typeface="+mj-lt"/>
              </a:rPr>
              <a:t>pecahan</a:t>
            </a:r>
            <a:r>
              <a:rPr lang="en-ID" sz="1600" dirty="0">
                <a:latin typeface="+mj-lt"/>
              </a:rPr>
              <a:t> a/√b </a:t>
            </a:r>
            <a:r>
              <a:rPr lang="en-ID" sz="1600" dirty="0" err="1">
                <a:latin typeface="+mj-lt"/>
              </a:rPr>
              <a:t>ada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bilangan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rasional</a:t>
            </a:r>
            <a:r>
              <a:rPr lang="en-ID" sz="1600" dirty="0">
                <a:latin typeface="+mj-lt"/>
              </a:rPr>
              <a:t> a dan </a:t>
            </a:r>
            <a:r>
              <a:rPr lang="en-ID" sz="1600" dirty="0" err="1">
                <a:latin typeface="+mj-lt"/>
              </a:rPr>
              <a:t>bentuk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akar</a:t>
            </a:r>
            <a:r>
              <a:rPr lang="en-ID" sz="1600" dirty="0">
                <a:latin typeface="+mj-lt"/>
              </a:rPr>
              <a:t> √b </a:t>
            </a:r>
            <a:r>
              <a:rPr lang="en-ID" sz="1600" dirty="0" err="1">
                <a:latin typeface="+mj-lt"/>
              </a:rPr>
              <a:t>cara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merasionalkannya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adalah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dengan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membuat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perkalian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antara</a:t>
            </a:r>
            <a:r>
              <a:rPr lang="en-ID" sz="1600" dirty="0">
                <a:latin typeface="+mj-lt"/>
              </a:rPr>
              <a:t> √b/√b </a:t>
            </a:r>
            <a:r>
              <a:rPr lang="en-ID" sz="1600" dirty="0" err="1">
                <a:latin typeface="+mj-lt"/>
              </a:rPr>
              <a:t>dengan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pecahannya</a:t>
            </a:r>
            <a:r>
              <a:rPr lang="en-ID" sz="1600" dirty="0">
                <a:latin typeface="+mj-lt"/>
              </a:rPr>
              <a:t>. </a:t>
            </a:r>
            <a:r>
              <a:rPr lang="en-ID" sz="1600" dirty="0" err="1">
                <a:latin typeface="+mj-lt"/>
              </a:rPr>
              <a:t>Nantinya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bentuk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operasi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perkalian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bentuk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akarnya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menjadi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seperti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ini</a:t>
            </a:r>
            <a:r>
              <a:rPr lang="en-ID" sz="1600" dirty="0">
                <a:latin typeface="+mj-lt"/>
              </a:rPr>
              <a:t>:</a:t>
            </a:r>
          </a:p>
          <a:p>
            <a:pPr marL="139700" indent="0">
              <a:buNone/>
            </a:pPr>
            <a:endParaRPr lang="en-ID" sz="1600" dirty="0">
              <a:latin typeface="+mj-lt"/>
            </a:endParaRPr>
          </a:p>
          <a:p>
            <a:pPr marL="139700" indent="0">
              <a:buNone/>
            </a:pPr>
            <a:endParaRPr lang="en-ID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653062-705B-AE76-CC41-D3A91B514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Merasionalkan Penyebut Pecahan Bentuk Akar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6AB1ED-4417-000D-54F1-8A91C71B8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224" y="3162748"/>
            <a:ext cx="4991548" cy="159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31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A7EDF3-6E4D-C4B5-BC38-18EC59CA1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6100" y="356347"/>
            <a:ext cx="7691700" cy="3107614"/>
          </a:xfrm>
        </p:spPr>
        <p:txBody>
          <a:bodyPr/>
          <a:lstStyle/>
          <a:p>
            <a:pPr marL="139700" indent="0">
              <a:buNone/>
            </a:pPr>
            <a:r>
              <a:rPr lang="en-ID" sz="1400" dirty="0">
                <a:latin typeface="+mj-lt"/>
              </a:rPr>
              <a:t>                b. </a:t>
            </a:r>
            <a:r>
              <a:rPr lang="en-ID" sz="1400" dirty="0" err="1">
                <a:latin typeface="+mj-lt"/>
              </a:rPr>
              <a:t>Bentuk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pecahan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atau</a:t>
            </a:r>
            <a:r>
              <a:rPr lang="en-ID" sz="1400" dirty="0">
                <a:latin typeface="+mj-lt"/>
              </a:rPr>
              <a:t> c/a-√b </a:t>
            </a:r>
            <a:r>
              <a:rPr lang="en-ID" sz="1400" dirty="0" err="1">
                <a:latin typeface="+mj-lt"/>
              </a:rPr>
              <a:t>atau</a:t>
            </a:r>
            <a:r>
              <a:rPr lang="en-ID" sz="1400" dirty="0">
                <a:latin typeface="+mj-lt"/>
              </a:rPr>
              <a:t> c/a+√b</a:t>
            </a:r>
          </a:p>
          <a:p>
            <a:pPr marL="139700" indent="0">
              <a:buNone/>
            </a:pPr>
            <a:endParaRPr lang="en-ID" sz="1400" dirty="0">
              <a:latin typeface="+mj-lt"/>
            </a:endParaRPr>
          </a:p>
          <a:p>
            <a:pPr marL="139700" indent="0">
              <a:buNone/>
            </a:pPr>
            <a:r>
              <a:rPr lang="en-ID" sz="1400" dirty="0">
                <a:latin typeface="+mj-lt"/>
              </a:rPr>
              <a:t>Cara </a:t>
            </a:r>
            <a:r>
              <a:rPr lang="en-ID" sz="1400" dirty="0" err="1">
                <a:latin typeface="+mj-lt"/>
              </a:rPr>
              <a:t>merasionalkan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bentuk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akar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selanjutnya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berhubungan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dengan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pasangan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hasil</a:t>
            </a:r>
            <a:r>
              <a:rPr lang="en-ID" sz="1400" dirty="0">
                <a:latin typeface="+mj-lt"/>
              </a:rPr>
              <a:t> kali (a – √b) dan (a + √b), </a:t>
            </a:r>
            <a:r>
              <a:rPr lang="en-ID" sz="1400" dirty="0" err="1">
                <a:latin typeface="+mj-lt"/>
              </a:rPr>
              <a:t>dimana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bilangan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rasional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berupa</a:t>
            </a:r>
            <a:r>
              <a:rPr lang="en-ID" sz="1400" dirty="0">
                <a:latin typeface="+mj-lt"/>
              </a:rPr>
              <a:t> a dan b </a:t>
            </a:r>
            <a:r>
              <a:rPr lang="en-ID" sz="1400" dirty="0" err="1">
                <a:latin typeface="+mj-lt"/>
              </a:rPr>
              <a:t>serta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bentuk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akarnya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berupa</a:t>
            </a:r>
            <a:r>
              <a:rPr lang="en-ID" sz="1400" dirty="0">
                <a:latin typeface="+mj-lt"/>
              </a:rPr>
              <a:t> √b. </a:t>
            </a:r>
            <a:r>
              <a:rPr lang="en-ID" sz="1400" dirty="0" err="1">
                <a:latin typeface="+mj-lt"/>
              </a:rPr>
              <a:t>Kedua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pasangan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hasil</a:t>
            </a:r>
            <a:r>
              <a:rPr lang="en-ID" sz="1400" dirty="0">
                <a:latin typeface="+mj-lt"/>
              </a:rPr>
              <a:t> kali </a:t>
            </a:r>
            <a:r>
              <a:rPr lang="en-ID" sz="1400" dirty="0" err="1">
                <a:latin typeface="+mj-lt"/>
              </a:rPr>
              <a:t>ini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dapat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diselesaikan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dengan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sifat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distributif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seperti</a:t>
            </a:r>
            <a:r>
              <a:rPr lang="en-ID" sz="1400" dirty="0">
                <a:latin typeface="+mj-lt"/>
              </a:rPr>
              <a:t> (a + √b)( a – √b) = a² – </a:t>
            </a:r>
            <a:r>
              <a:rPr lang="en-ID" sz="1400" dirty="0" err="1">
                <a:latin typeface="+mj-lt"/>
              </a:rPr>
              <a:t>a√b</a:t>
            </a:r>
            <a:r>
              <a:rPr lang="en-ID" sz="1400" dirty="0">
                <a:latin typeface="+mj-lt"/>
              </a:rPr>
              <a:t> + </a:t>
            </a:r>
            <a:r>
              <a:rPr lang="en-ID" sz="1400" dirty="0" err="1">
                <a:latin typeface="+mj-lt"/>
              </a:rPr>
              <a:t>a√b</a:t>
            </a:r>
            <a:r>
              <a:rPr lang="en-ID" sz="1400" dirty="0">
                <a:latin typeface="+mj-lt"/>
              </a:rPr>
              <a:t> – b = a² – b.</a:t>
            </a:r>
          </a:p>
          <a:p>
            <a:pPr marL="139700" indent="0">
              <a:buNone/>
            </a:pPr>
            <a:endParaRPr lang="en-ID" sz="1400" dirty="0">
              <a:latin typeface="+mj-lt"/>
            </a:endParaRPr>
          </a:p>
          <a:p>
            <a:pPr marL="139700" indent="0">
              <a:buNone/>
            </a:pPr>
            <a:r>
              <a:rPr lang="en-ID" sz="1400" dirty="0" err="1">
                <a:latin typeface="+mj-lt"/>
              </a:rPr>
              <a:t>Bilangan</a:t>
            </a:r>
            <a:r>
              <a:rPr lang="en-ID" sz="1400" dirty="0">
                <a:latin typeface="+mj-lt"/>
              </a:rPr>
              <a:t> (a + √b) yang </a:t>
            </a:r>
            <a:r>
              <a:rPr lang="en-ID" sz="1400" dirty="0" err="1">
                <a:latin typeface="+mj-lt"/>
              </a:rPr>
              <a:t>dikalikan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dengan</a:t>
            </a:r>
            <a:r>
              <a:rPr lang="en-ID" sz="1400" dirty="0">
                <a:latin typeface="+mj-lt"/>
              </a:rPr>
              <a:t> (a – √b) </a:t>
            </a:r>
            <a:r>
              <a:rPr lang="en-ID" sz="1400" dirty="0" err="1">
                <a:latin typeface="+mj-lt"/>
              </a:rPr>
              <a:t>menghasilkan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bilangan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rasional</a:t>
            </a:r>
            <a:r>
              <a:rPr lang="en-ID" sz="1400" dirty="0">
                <a:latin typeface="+mj-lt"/>
              </a:rPr>
              <a:t>. </a:t>
            </a:r>
            <a:r>
              <a:rPr lang="en-ID" sz="1400" dirty="0" err="1">
                <a:latin typeface="+mj-lt"/>
              </a:rPr>
              <a:t>Dalam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hal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ini</a:t>
            </a:r>
            <a:r>
              <a:rPr lang="en-ID" sz="1400" dirty="0">
                <a:latin typeface="+mj-lt"/>
              </a:rPr>
              <a:t> (a – √b) </a:t>
            </a:r>
            <a:r>
              <a:rPr lang="en-ID" sz="1400" dirty="0" err="1">
                <a:latin typeface="+mj-lt"/>
              </a:rPr>
              <a:t>merupakan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sekawan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dari</a:t>
            </a:r>
            <a:r>
              <a:rPr lang="en-ID" sz="1400" dirty="0">
                <a:latin typeface="+mj-lt"/>
              </a:rPr>
              <a:t> (a + √b) dan </a:t>
            </a:r>
            <a:r>
              <a:rPr lang="en-ID" sz="1400" dirty="0" err="1">
                <a:latin typeface="+mj-lt"/>
              </a:rPr>
              <a:t>sebaliknya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atau</a:t>
            </a:r>
            <a:r>
              <a:rPr lang="en-ID" sz="1400" dirty="0">
                <a:latin typeface="+mj-lt"/>
              </a:rPr>
              <a:t> (a – √b) dan (a + √b) </a:t>
            </a:r>
            <a:r>
              <a:rPr lang="en-ID" sz="1400" dirty="0" err="1">
                <a:latin typeface="+mj-lt"/>
              </a:rPr>
              <a:t>merupakan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contoh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sekawan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bentuk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akar</a:t>
            </a:r>
            <a:r>
              <a:rPr lang="en-ID" sz="1400" dirty="0">
                <a:latin typeface="+mj-lt"/>
              </a:rPr>
              <a:t>.  </a:t>
            </a:r>
            <a:r>
              <a:rPr lang="en-ID" sz="1400" dirty="0" err="1">
                <a:latin typeface="+mj-lt"/>
              </a:rPr>
              <a:t>Contohnya</a:t>
            </a:r>
            <a:r>
              <a:rPr lang="en-ID" sz="1400" dirty="0">
                <a:latin typeface="+mj-lt"/>
              </a:rPr>
              <a:t> 3 – √2 </a:t>
            </a:r>
            <a:r>
              <a:rPr lang="en-ID" sz="1400" dirty="0" err="1">
                <a:latin typeface="+mj-lt"/>
              </a:rPr>
              <a:t>sekawan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dengan</a:t>
            </a:r>
            <a:r>
              <a:rPr lang="en-ID" sz="1400" dirty="0">
                <a:latin typeface="+mj-lt"/>
              </a:rPr>
              <a:t> 3 + √2 dan 5 + √3 </a:t>
            </a:r>
            <a:r>
              <a:rPr lang="en-ID" sz="1400" dirty="0" err="1">
                <a:latin typeface="+mj-lt"/>
              </a:rPr>
              <a:t>sekawan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dengan</a:t>
            </a:r>
            <a:r>
              <a:rPr lang="en-ID" sz="1400" dirty="0">
                <a:latin typeface="+mj-lt"/>
              </a:rPr>
              <a:t> 5 – √3.</a:t>
            </a:r>
          </a:p>
          <a:p>
            <a:pPr marL="139700" indent="0">
              <a:buNone/>
            </a:pPr>
            <a:endParaRPr lang="en-ID" sz="1400" dirty="0">
              <a:latin typeface="+mj-lt"/>
            </a:endParaRPr>
          </a:p>
          <a:p>
            <a:pPr marL="139700" indent="0">
              <a:buNone/>
            </a:pPr>
            <a:r>
              <a:rPr lang="en-ID" sz="1400" dirty="0" err="1">
                <a:latin typeface="+mj-lt"/>
              </a:rPr>
              <a:t>Untuk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cara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merasionalkan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pecahan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dengan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bentuk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tersebut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akarnya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bisa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menjadi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seperti</a:t>
            </a:r>
            <a:r>
              <a:rPr lang="en-ID" sz="1400" dirty="0">
                <a:latin typeface="+mj-lt"/>
              </a:rPr>
              <a:t> </a:t>
            </a:r>
            <a:r>
              <a:rPr lang="en-ID" sz="1400" dirty="0" err="1">
                <a:latin typeface="+mj-lt"/>
              </a:rPr>
              <a:t>ini</a:t>
            </a:r>
            <a:r>
              <a:rPr lang="en-ID" sz="1400" dirty="0">
                <a:latin typeface="+mj-lt"/>
              </a:rPr>
              <a:t>:</a:t>
            </a:r>
          </a:p>
          <a:p>
            <a:pPr marL="139700" indent="0">
              <a:buNone/>
            </a:pPr>
            <a:endParaRPr lang="en-ID" sz="1400" dirty="0">
              <a:latin typeface="+mj-lt"/>
            </a:endParaRPr>
          </a:p>
          <a:p>
            <a:pPr marL="13970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67D68-C46F-1E21-F915-75473AE36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38" y="3281082"/>
            <a:ext cx="6390041" cy="150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76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5" name="Google Shape;6485;p42"/>
          <p:cNvGrpSpPr/>
          <p:nvPr/>
        </p:nvGrpSpPr>
        <p:grpSpPr>
          <a:xfrm>
            <a:off x="3735725" y="2851213"/>
            <a:ext cx="1672600" cy="153875"/>
            <a:chOff x="817275" y="3888700"/>
            <a:chExt cx="1672600" cy="153875"/>
          </a:xfrm>
        </p:grpSpPr>
        <p:sp>
          <p:nvSpPr>
            <p:cNvPr id="6486" name="Google Shape;6486;p42"/>
            <p:cNvSpPr/>
            <p:nvPr/>
          </p:nvSpPr>
          <p:spPr>
            <a:xfrm>
              <a:off x="817275" y="3888700"/>
              <a:ext cx="146675" cy="153875"/>
            </a:xfrm>
            <a:custGeom>
              <a:avLst/>
              <a:gdLst/>
              <a:ahLst/>
              <a:cxnLst/>
              <a:rect l="l" t="t" r="r" b="b"/>
              <a:pathLst>
                <a:path w="5867" h="6155" extrusionOk="0">
                  <a:moveTo>
                    <a:pt x="934" y="1"/>
                  </a:moveTo>
                  <a:cubicBezTo>
                    <a:pt x="384" y="1"/>
                    <a:pt x="0" y="428"/>
                    <a:pt x="0" y="1163"/>
                  </a:cubicBezTo>
                  <a:lnTo>
                    <a:pt x="0" y="4962"/>
                  </a:lnTo>
                  <a:cubicBezTo>
                    <a:pt x="0" y="5720"/>
                    <a:pt x="386" y="6154"/>
                    <a:pt x="938" y="6154"/>
                  </a:cubicBezTo>
                  <a:cubicBezTo>
                    <a:pt x="1160" y="6154"/>
                    <a:pt x="1410" y="6084"/>
                    <a:pt x="1672" y="5935"/>
                  </a:cubicBezTo>
                  <a:lnTo>
                    <a:pt x="4955" y="4020"/>
                  </a:lnTo>
                  <a:cubicBezTo>
                    <a:pt x="5867" y="3503"/>
                    <a:pt x="5867" y="2652"/>
                    <a:pt x="4955" y="2135"/>
                  </a:cubicBezTo>
                  <a:lnTo>
                    <a:pt x="1672" y="221"/>
                  </a:lnTo>
                  <a:cubicBezTo>
                    <a:pt x="1409" y="71"/>
                    <a:pt x="1158" y="1"/>
                    <a:pt x="9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7" name="Google Shape;6487;p42"/>
            <p:cNvSpPr/>
            <p:nvPr/>
          </p:nvSpPr>
          <p:spPr>
            <a:xfrm>
              <a:off x="1035350" y="3888700"/>
              <a:ext cx="145925" cy="153875"/>
            </a:xfrm>
            <a:custGeom>
              <a:avLst/>
              <a:gdLst/>
              <a:ahLst/>
              <a:cxnLst/>
              <a:rect l="l" t="t" r="r" b="b"/>
              <a:pathLst>
                <a:path w="5837" h="6155" extrusionOk="0">
                  <a:moveTo>
                    <a:pt x="924" y="1"/>
                  </a:moveTo>
                  <a:cubicBezTo>
                    <a:pt x="385" y="1"/>
                    <a:pt x="1" y="428"/>
                    <a:pt x="1" y="1163"/>
                  </a:cubicBezTo>
                  <a:lnTo>
                    <a:pt x="1" y="4962"/>
                  </a:lnTo>
                  <a:cubicBezTo>
                    <a:pt x="1" y="5720"/>
                    <a:pt x="371" y="6154"/>
                    <a:pt x="914" y="6154"/>
                  </a:cubicBezTo>
                  <a:cubicBezTo>
                    <a:pt x="1133" y="6154"/>
                    <a:pt x="1380" y="6084"/>
                    <a:pt x="1642" y="5935"/>
                  </a:cubicBezTo>
                  <a:lnTo>
                    <a:pt x="4925" y="4020"/>
                  </a:lnTo>
                  <a:cubicBezTo>
                    <a:pt x="5837" y="3503"/>
                    <a:pt x="5837" y="2652"/>
                    <a:pt x="4925" y="2135"/>
                  </a:cubicBezTo>
                  <a:lnTo>
                    <a:pt x="1642" y="221"/>
                  </a:lnTo>
                  <a:cubicBezTo>
                    <a:pt x="1388" y="71"/>
                    <a:pt x="1143" y="1"/>
                    <a:pt x="9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8" name="Google Shape;6488;p42"/>
            <p:cNvSpPr/>
            <p:nvPr/>
          </p:nvSpPr>
          <p:spPr>
            <a:xfrm>
              <a:off x="1252700" y="3888700"/>
              <a:ext cx="146675" cy="153875"/>
            </a:xfrm>
            <a:custGeom>
              <a:avLst/>
              <a:gdLst/>
              <a:ahLst/>
              <a:cxnLst/>
              <a:rect l="l" t="t" r="r" b="b"/>
              <a:pathLst>
                <a:path w="5867" h="6155" extrusionOk="0">
                  <a:moveTo>
                    <a:pt x="923" y="1"/>
                  </a:moveTo>
                  <a:cubicBezTo>
                    <a:pt x="384" y="1"/>
                    <a:pt x="0" y="428"/>
                    <a:pt x="0" y="1163"/>
                  </a:cubicBezTo>
                  <a:lnTo>
                    <a:pt x="0" y="4962"/>
                  </a:lnTo>
                  <a:cubicBezTo>
                    <a:pt x="0" y="5720"/>
                    <a:pt x="386" y="6154"/>
                    <a:pt x="926" y="6154"/>
                  </a:cubicBezTo>
                  <a:cubicBezTo>
                    <a:pt x="1145" y="6154"/>
                    <a:pt x="1388" y="6084"/>
                    <a:pt x="1641" y="5935"/>
                  </a:cubicBezTo>
                  <a:lnTo>
                    <a:pt x="4955" y="4020"/>
                  </a:lnTo>
                  <a:cubicBezTo>
                    <a:pt x="5866" y="3503"/>
                    <a:pt x="5866" y="2652"/>
                    <a:pt x="4955" y="2135"/>
                  </a:cubicBezTo>
                  <a:lnTo>
                    <a:pt x="1641" y="221"/>
                  </a:lnTo>
                  <a:cubicBezTo>
                    <a:pt x="1387" y="71"/>
                    <a:pt x="1142" y="1"/>
                    <a:pt x="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9" name="Google Shape;6489;p42"/>
            <p:cNvSpPr/>
            <p:nvPr/>
          </p:nvSpPr>
          <p:spPr>
            <a:xfrm>
              <a:off x="1470800" y="3888700"/>
              <a:ext cx="146675" cy="153875"/>
            </a:xfrm>
            <a:custGeom>
              <a:avLst/>
              <a:gdLst/>
              <a:ahLst/>
              <a:cxnLst/>
              <a:rect l="l" t="t" r="r" b="b"/>
              <a:pathLst>
                <a:path w="5867" h="6155" extrusionOk="0">
                  <a:moveTo>
                    <a:pt x="923" y="1"/>
                  </a:moveTo>
                  <a:cubicBezTo>
                    <a:pt x="384" y="1"/>
                    <a:pt x="0" y="428"/>
                    <a:pt x="0" y="1163"/>
                  </a:cubicBezTo>
                  <a:lnTo>
                    <a:pt x="0" y="4962"/>
                  </a:lnTo>
                  <a:cubicBezTo>
                    <a:pt x="0" y="5720"/>
                    <a:pt x="386" y="6154"/>
                    <a:pt x="926" y="6154"/>
                  </a:cubicBezTo>
                  <a:cubicBezTo>
                    <a:pt x="1145" y="6154"/>
                    <a:pt x="1388" y="6084"/>
                    <a:pt x="1641" y="5935"/>
                  </a:cubicBezTo>
                  <a:lnTo>
                    <a:pt x="4955" y="4020"/>
                  </a:lnTo>
                  <a:cubicBezTo>
                    <a:pt x="5866" y="3503"/>
                    <a:pt x="5866" y="2652"/>
                    <a:pt x="4955" y="2135"/>
                  </a:cubicBezTo>
                  <a:lnTo>
                    <a:pt x="1641" y="221"/>
                  </a:lnTo>
                  <a:cubicBezTo>
                    <a:pt x="1387" y="71"/>
                    <a:pt x="1142" y="1"/>
                    <a:pt x="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0" name="Google Shape;6490;p42"/>
            <p:cNvSpPr/>
            <p:nvPr/>
          </p:nvSpPr>
          <p:spPr>
            <a:xfrm>
              <a:off x="1688900" y="3888700"/>
              <a:ext cx="146675" cy="153875"/>
            </a:xfrm>
            <a:custGeom>
              <a:avLst/>
              <a:gdLst/>
              <a:ahLst/>
              <a:cxnLst/>
              <a:rect l="l" t="t" r="r" b="b"/>
              <a:pathLst>
                <a:path w="5867" h="6155" extrusionOk="0">
                  <a:moveTo>
                    <a:pt x="923" y="1"/>
                  </a:moveTo>
                  <a:cubicBezTo>
                    <a:pt x="384" y="1"/>
                    <a:pt x="0" y="428"/>
                    <a:pt x="0" y="1163"/>
                  </a:cubicBezTo>
                  <a:lnTo>
                    <a:pt x="0" y="4962"/>
                  </a:lnTo>
                  <a:cubicBezTo>
                    <a:pt x="0" y="5720"/>
                    <a:pt x="386" y="6154"/>
                    <a:pt x="926" y="6154"/>
                  </a:cubicBezTo>
                  <a:cubicBezTo>
                    <a:pt x="1145" y="6154"/>
                    <a:pt x="1388" y="6084"/>
                    <a:pt x="1641" y="5935"/>
                  </a:cubicBezTo>
                  <a:lnTo>
                    <a:pt x="4955" y="4020"/>
                  </a:lnTo>
                  <a:cubicBezTo>
                    <a:pt x="5866" y="3503"/>
                    <a:pt x="5866" y="2652"/>
                    <a:pt x="4955" y="2135"/>
                  </a:cubicBezTo>
                  <a:lnTo>
                    <a:pt x="1641" y="221"/>
                  </a:lnTo>
                  <a:cubicBezTo>
                    <a:pt x="1387" y="71"/>
                    <a:pt x="1142" y="1"/>
                    <a:pt x="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1" name="Google Shape;6491;p42"/>
            <p:cNvSpPr/>
            <p:nvPr/>
          </p:nvSpPr>
          <p:spPr>
            <a:xfrm>
              <a:off x="1907000" y="3888700"/>
              <a:ext cx="146675" cy="153875"/>
            </a:xfrm>
            <a:custGeom>
              <a:avLst/>
              <a:gdLst/>
              <a:ahLst/>
              <a:cxnLst/>
              <a:rect l="l" t="t" r="r" b="b"/>
              <a:pathLst>
                <a:path w="5867" h="6155" extrusionOk="0">
                  <a:moveTo>
                    <a:pt x="923" y="1"/>
                  </a:moveTo>
                  <a:cubicBezTo>
                    <a:pt x="384" y="1"/>
                    <a:pt x="0" y="428"/>
                    <a:pt x="0" y="1163"/>
                  </a:cubicBezTo>
                  <a:lnTo>
                    <a:pt x="0" y="4962"/>
                  </a:lnTo>
                  <a:cubicBezTo>
                    <a:pt x="0" y="5720"/>
                    <a:pt x="386" y="6154"/>
                    <a:pt x="926" y="6154"/>
                  </a:cubicBezTo>
                  <a:cubicBezTo>
                    <a:pt x="1145" y="6154"/>
                    <a:pt x="1388" y="6084"/>
                    <a:pt x="1641" y="5935"/>
                  </a:cubicBezTo>
                  <a:lnTo>
                    <a:pt x="4955" y="4020"/>
                  </a:lnTo>
                  <a:cubicBezTo>
                    <a:pt x="5866" y="3503"/>
                    <a:pt x="5866" y="2652"/>
                    <a:pt x="4955" y="2135"/>
                  </a:cubicBezTo>
                  <a:lnTo>
                    <a:pt x="1641" y="221"/>
                  </a:lnTo>
                  <a:cubicBezTo>
                    <a:pt x="1387" y="71"/>
                    <a:pt x="1142" y="1"/>
                    <a:pt x="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2" name="Google Shape;6492;p42"/>
            <p:cNvSpPr/>
            <p:nvPr/>
          </p:nvSpPr>
          <p:spPr>
            <a:xfrm>
              <a:off x="2125100" y="3888700"/>
              <a:ext cx="146675" cy="153875"/>
            </a:xfrm>
            <a:custGeom>
              <a:avLst/>
              <a:gdLst/>
              <a:ahLst/>
              <a:cxnLst/>
              <a:rect l="l" t="t" r="r" b="b"/>
              <a:pathLst>
                <a:path w="5867" h="6155" extrusionOk="0">
                  <a:moveTo>
                    <a:pt x="923" y="1"/>
                  </a:moveTo>
                  <a:cubicBezTo>
                    <a:pt x="384" y="1"/>
                    <a:pt x="0" y="428"/>
                    <a:pt x="0" y="1163"/>
                  </a:cubicBezTo>
                  <a:lnTo>
                    <a:pt x="0" y="4962"/>
                  </a:lnTo>
                  <a:cubicBezTo>
                    <a:pt x="0" y="5720"/>
                    <a:pt x="386" y="6154"/>
                    <a:pt x="926" y="6154"/>
                  </a:cubicBezTo>
                  <a:cubicBezTo>
                    <a:pt x="1145" y="6154"/>
                    <a:pt x="1388" y="6084"/>
                    <a:pt x="1641" y="5935"/>
                  </a:cubicBezTo>
                  <a:lnTo>
                    <a:pt x="4955" y="4020"/>
                  </a:lnTo>
                  <a:cubicBezTo>
                    <a:pt x="5866" y="3503"/>
                    <a:pt x="5866" y="2652"/>
                    <a:pt x="4955" y="2135"/>
                  </a:cubicBezTo>
                  <a:lnTo>
                    <a:pt x="1641" y="221"/>
                  </a:lnTo>
                  <a:cubicBezTo>
                    <a:pt x="1387" y="71"/>
                    <a:pt x="1142" y="1"/>
                    <a:pt x="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3" name="Google Shape;6493;p42"/>
            <p:cNvSpPr/>
            <p:nvPr/>
          </p:nvSpPr>
          <p:spPr>
            <a:xfrm>
              <a:off x="2343200" y="3888700"/>
              <a:ext cx="146675" cy="153875"/>
            </a:xfrm>
            <a:custGeom>
              <a:avLst/>
              <a:gdLst/>
              <a:ahLst/>
              <a:cxnLst/>
              <a:rect l="l" t="t" r="r" b="b"/>
              <a:pathLst>
                <a:path w="5867" h="6155" extrusionOk="0">
                  <a:moveTo>
                    <a:pt x="923" y="1"/>
                  </a:moveTo>
                  <a:cubicBezTo>
                    <a:pt x="384" y="1"/>
                    <a:pt x="0" y="428"/>
                    <a:pt x="0" y="1163"/>
                  </a:cubicBezTo>
                  <a:lnTo>
                    <a:pt x="0" y="4962"/>
                  </a:lnTo>
                  <a:cubicBezTo>
                    <a:pt x="0" y="5720"/>
                    <a:pt x="386" y="6154"/>
                    <a:pt x="926" y="6154"/>
                  </a:cubicBezTo>
                  <a:cubicBezTo>
                    <a:pt x="1145" y="6154"/>
                    <a:pt x="1388" y="6084"/>
                    <a:pt x="1641" y="5935"/>
                  </a:cubicBezTo>
                  <a:lnTo>
                    <a:pt x="4955" y="4020"/>
                  </a:lnTo>
                  <a:cubicBezTo>
                    <a:pt x="5866" y="3503"/>
                    <a:pt x="5866" y="2652"/>
                    <a:pt x="4955" y="2135"/>
                  </a:cubicBezTo>
                  <a:lnTo>
                    <a:pt x="1641" y="221"/>
                  </a:lnTo>
                  <a:cubicBezTo>
                    <a:pt x="1387" y="71"/>
                    <a:pt x="1142" y="1"/>
                    <a:pt x="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7A4C36A4-5D33-3619-6072-F5145BD4EA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b="1" dirty="0"/>
              <a:t>TERIMA KASIH</a:t>
            </a:r>
            <a:endParaRPr lang="en-ID" sz="36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2B1E93-F9C3-1D18-F949-64FC90F2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SELAMAT BELAJAR </a:t>
            </a:r>
            <a:endParaRPr lang="en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" name="Google Shape;6430;p39"/>
          <p:cNvSpPr txBox="1">
            <a:spLocks noGrp="1"/>
          </p:cNvSpPr>
          <p:nvPr>
            <p:ph type="body" idx="1"/>
          </p:nvPr>
        </p:nvSpPr>
        <p:spPr>
          <a:xfrm>
            <a:off x="736783" y="889759"/>
            <a:ext cx="7945125" cy="35208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 err="1"/>
              <a:t>Perpangkatan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operasi</a:t>
            </a:r>
            <a:r>
              <a:rPr lang="en-ID" sz="1800" dirty="0"/>
              <a:t> </a:t>
            </a:r>
            <a:r>
              <a:rPr lang="en-ID" sz="1800" dirty="0" err="1"/>
              <a:t>matematika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perkalian</a:t>
            </a:r>
            <a:r>
              <a:rPr lang="en-ID" sz="1800" dirty="0"/>
              <a:t> </a:t>
            </a:r>
            <a:r>
              <a:rPr lang="en-ID" sz="1800" dirty="0" err="1"/>
              <a:t>berulang</a:t>
            </a:r>
            <a:r>
              <a:rPr lang="en-ID" sz="1800" dirty="0"/>
              <a:t> </a:t>
            </a:r>
            <a:r>
              <a:rPr lang="en-ID" sz="1800" dirty="0" err="1"/>
              <a:t>suatu</a:t>
            </a:r>
            <a:r>
              <a:rPr lang="en-ID" sz="1800" dirty="0"/>
              <a:t> </a:t>
            </a:r>
            <a:r>
              <a:rPr lang="en-ID" sz="1800" dirty="0" err="1"/>
              <a:t>bilangan</a:t>
            </a:r>
            <a:r>
              <a:rPr lang="en-ID" sz="1800" dirty="0"/>
              <a:t> </a:t>
            </a:r>
            <a:r>
              <a:rPr lang="en-ID" sz="1800" dirty="0" err="1"/>
              <a:t>sebanyak</a:t>
            </a:r>
            <a:r>
              <a:rPr lang="en-ID" sz="1800" dirty="0"/>
              <a:t> </a:t>
            </a:r>
            <a:r>
              <a:rPr lang="en-ID" sz="1800" dirty="0" err="1"/>
              <a:t>pangkatnya</a:t>
            </a:r>
            <a:r>
              <a:rPr lang="en-ID" sz="1800" dirty="0"/>
              <a:t>. </a:t>
            </a:r>
            <a:r>
              <a:rPr lang="en-ID" sz="1800" dirty="0" err="1"/>
              <a:t>Pangkat</a:t>
            </a:r>
            <a:r>
              <a:rPr lang="en-ID" sz="1800" dirty="0"/>
              <a:t> </a:t>
            </a:r>
            <a:r>
              <a:rPr lang="en-ID" sz="1800" dirty="0" err="1"/>
              <a:t>suatu</a:t>
            </a:r>
            <a:r>
              <a:rPr lang="en-ID" sz="1800" dirty="0"/>
              <a:t> </a:t>
            </a:r>
            <a:r>
              <a:rPr lang="en-ID" sz="1800" dirty="0" err="1"/>
              <a:t>bilangan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angka</a:t>
            </a:r>
            <a:r>
              <a:rPr lang="en-ID" sz="1800" dirty="0"/>
              <a:t> yang </a:t>
            </a:r>
            <a:r>
              <a:rPr lang="en-ID" sz="1800" dirty="0" err="1"/>
              <a:t>ditulis</a:t>
            </a:r>
            <a:r>
              <a:rPr lang="en-ID" sz="1800" dirty="0"/>
              <a:t> </a:t>
            </a:r>
            <a:r>
              <a:rPr lang="en-ID" sz="1800" dirty="0" err="1"/>
              <a:t>lebih</a:t>
            </a:r>
            <a:r>
              <a:rPr lang="en-ID" sz="1800" dirty="0"/>
              <a:t> </a:t>
            </a:r>
            <a:r>
              <a:rPr lang="en-ID" sz="1800" dirty="0" err="1"/>
              <a:t>kecil</a:t>
            </a:r>
            <a:r>
              <a:rPr lang="en-ID" sz="1800" dirty="0"/>
              <a:t> dan </a:t>
            </a:r>
            <a:r>
              <a:rPr lang="en-ID" sz="1800" dirty="0" err="1"/>
              <a:t>terdapat</a:t>
            </a:r>
            <a:r>
              <a:rPr lang="en-ID" sz="1800" dirty="0"/>
              <a:t> </a:t>
            </a:r>
            <a:r>
              <a:rPr lang="en-ID" sz="1800" dirty="0" err="1"/>
              <a:t>agak</a:t>
            </a:r>
            <a:r>
              <a:rPr lang="en-ID" sz="1800" dirty="0"/>
              <a:t> </a:t>
            </a:r>
            <a:r>
              <a:rPr lang="en-ID" sz="1800" dirty="0" err="1"/>
              <a:t>ke</a:t>
            </a:r>
            <a:r>
              <a:rPr lang="en-ID" sz="1800" dirty="0"/>
              <a:t> </a:t>
            </a:r>
            <a:r>
              <a:rPr lang="en-ID" sz="1800" dirty="0" err="1"/>
              <a:t>atas</a:t>
            </a:r>
            <a:r>
              <a:rPr lang="en-ID" sz="1800" dirty="0"/>
              <a:t>. </a:t>
            </a:r>
            <a:r>
              <a:rPr lang="en-ID" sz="1800" dirty="0" err="1"/>
              <a:t>Berdasarkan</a:t>
            </a:r>
            <a:r>
              <a:rPr lang="en-ID" sz="1800" dirty="0"/>
              <a:t> </a:t>
            </a:r>
            <a:r>
              <a:rPr lang="en-ID" sz="1800" dirty="0" err="1"/>
              <a:t>semantik</a:t>
            </a:r>
            <a:r>
              <a:rPr lang="en-ID" sz="1800" dirty="0"/>
              <a:t> </a:t>
            </a:r>
            <a:r>
              <a:rPr lang="en-ID" sz="1800" dirty="0" err="1"/>
              <a:t>penulisan</a:t>
            </a:r>
            <a:r>
              <a:rPr lang="en-ID" sz="1800" dirty="0"/>
              <a:t> </a:t>
            </a:r>
            <a:r>
              <a:rPr lang="en-ID" sz="1800" dirty="0" err="1"/>
              <a:t>huruf</a:t>
            </a:r>
            <a:r>
              <a:rPr lang="en-ID" sz="1800" dirty="0"/>
              <a:t> </a:t>
            </a:r>
            <a:r>
              <a:rPr lang="en-ID" sz="1800" dirty="0" err="1"/>
              <a:t>disebut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superscript, </a:t>
            </a:r>
            <a:r>
              <a:rPr lang="en-ID" sz="1800" dirty="0" err="1"/>
              <a:t>contoh</a:t>
            </a:r>
            <a:r>
              <a:rPr lang="en-ID" sz="1800" dirty="0"/>
              <a:t>: 2², 3², 4³, dan </a:t>
            </a:r>
            <a:r>
              <a:rPr lang="en-ID" sz="1800" dirty="0" err="1"/>
              <a:t>lainnya</a:t>
            </a:r>
            <a:r>
              <a:rPr lang="en-ID" sz="18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 err="1"/>
              <a:t>Bilangan</a:t>
            </a:r>
            <a:r>
              <a:rPr lang="en-ID" sz="1800" dirty="0"/>
              <a:t> </a:t>
            </a:r>
            <a:r>
              <a:rPr lang="en-ID" sz="1800" dirty="0" err="1"/>
              <a:t>berpangkat</a:t>
            </a:r>
            <a:r>
              <a:rPr lang="en-ID" sz="1800" dirty="0"/>
              <a:t>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diperoleh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perkalian</a:t>
            </a:r>
            <a:r>
              <a:rPr lang="en-ID" sz="1800" dirty="0"/>
              <a:t> </a:t>
            </a:r>
            <a:r>
              <a:rPr lang="en-ID" sz="1800" dirty="0" err="1"/>
              <a:t>berulang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faktor-faktor</a:t>
            </a:r>
            <a:r>
              <a:rPr lang="en-ID" sz="1800" dirty="0"/>
              <a:t> yang </a:t>
            </a:r>
            <a:r>
              <a:rPr lang="en-ID" sz="1800" dirty="0" err="1"/>
              <a:t>sama</a:t>
            </a:r>
            <a:r>
              <a:rPr lang="en-ID" sz="18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sz="1800" dirty="0"/>
          </a:p>
        </p:txBody>
      </p:sp>
      <p:grpSp>
        <p:nvGrpSpPr>
          <p:cNvPr id="6432" name="Google Shape;6432;p39"/>
          <p:cNvGrpSpPr/>
          <p:nvPr/>
        </p:nvGrpSpPr>
        <p:grpSpPr>
          <a:xfrm>
            <a:off x="3735575" y="1080175"/>
            <a:ext cx="1672600" cy="153875"/>
            <a:chOff x="817275" y="3888700"/>
            <a:chExt cx="1672600" cy="153875"/>
          </a:xfrm>
        </p:grpSpPr>
        <p:sp>
          <p:nvSpPr>
            <p:cNvPr id="6433" name="Google Shape;6433;p39"/>
            <p:cNvSpPr/>
            <p:nvPr/>
          </p:nvSpPr>
          <p:spPr>
            <a:xfrm>
              <a:off x="817275" y="3888700"/>
              <a:ext cx="146675" cy="153875"/>
            </a:xfrm>
            <a:custGeom>
              <a:avLst/>
              <a:gdLst/>
              <a:ahLst/>
              <a:cxnLst/>
              <a:rect l="l" t="t" r="r" b="b"/>
              <a:pathLst>
                <a:path w="5867" h="6155" extrusionOk="0">
                  <a:moveTo>
                    <a:pt x="934" y="1"/>
                  </a:moveTo>
                  <a:cubicBezTo>
                    <a:pt x="384" y="1"/>
                    <a:pt x="0" y="428"/>
                    <a:pt x="0" y="1163"/>
                  </a:cubicBezTo>
                  <a:lnTo>
                    <a:pt x="0" y="4962"/>
                  </a:lnTo>
                  <a:cubicBezTo>
                    <a:pt x="0" y="5720"/>
                    <a:pt x="386" y="6154"/>
                    <a:pt x="938" y="6154"/>
                  </a:cubicBezTo>
                  <a:cubicBezTo>
                    <a:pt x="1160" y="6154"/>
                    <a:pt x="1410" y="6084"/>
                    <a:pt x="1672" y="5935"/>
                  </a:cubicBezTo>
                  <a:lnTo>
                    <a:pt x="4955" y="4020"/>
                  </a:lnTo>
                  <a:cubicBezTo>
                    <a:pt x="5867" y="3503"/>
                    <a:pt x="5867" y="2652"/>
                    <a:pt x="4955" y="2135"/>
                  </a:cubicBezTo>
                  <a:lnTo>
                    <a:pt x="1672" y="221"/>
                  </a:lnTo>
                  <a:cubicBezTo>
                    <a:pt x="1409" y="71"/>
                    <a:pt x="1158" y="1"/>
                    <a:pt x="934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4" name="Google Shape;6434;p39"/>
            <p:cNvSpPr/>
            <p:nvPr/>
          </p:nvSpPr>
          <p:spPr>
            <a:xfrm>
              <a:off x="1035350" y="3888700"/>
              <a:ext cx="145925" cy="153875"/>
            </a:xfrm>
            <a:custGeom>
              <a:avLst/>
              <a:gdLst/>
              <a:ahLst/>
              <a:cxnLst/>
              <a:rect l="l" t="t" r="r" b="b"/>
              <a:pathLst>
                <a:path w="5837" h="6155" extrusionOk="0">
                  <a:moveTo>
                    <a:pt x="924" y="1"/>
                  </a:moveTo>
                  <a:cubicBezTo>
                    <a:pt x="385" y="1"/>
                    <a:pt x="1" y="428"/>
                    <a:pt x="1" y="1163"/>
                  </a:cubicBezTo>
                  <a:lnTo>
                    <a:pt x="1" y="4962"/>
                  </a:lnTo>
                  <a:cubicBezTo>
                    <a:pt x="1" y="5720"/>
                    <a:pt x="371" y="6154"/>
                    <a:pt x="914" y="6154"/>
                  </a:cubicBezTo>
                  <a:cubicBezTo>
                    <a:pt x="1133" y="6154"/>
                    <a:pt x="1380" y="6084"/>
                    <a:pt x="1642" y="5935"/>
                  </a:cubicBezTo>
                  <a:lnTo>
                    <a:pt x="4925" y="4020"/>
                  </a:lnTo>
                  <a:cubicBezTo>
                    <a:pt x="5837" y="3503"/>
                    <a:pt x="5837" y="2652"/>
                    <a:pt x="4925" y="2135"/>
                  </a:cubicBezTo>
                  <a:lnTo>
                    <a:pt x="1642" y="221"/>
                  </a:lnTo>
                  <a:cubicBezTo>
                    <a:pt x="1388" y="71"/>
                    <a:pt x="1143" y="1"/>
                    <a:pt x="924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5" name="Google Shape;6435;p39"/>
            <p:cNvSpPr/>
            <p:nvPr/>
          </p:nvSpPr>
          <p:spPr>
            <a:xfrm>
              <a:off x="1252700" y="3888700"/>
              <a:ext cx="146675" cy="153875"/>
            </a:xfrm>
            <a:custGeom>
              <a:avLst/>
              <a:gdLst/>
              <a:ahLst/>
              <a:cxnLst/>
              <a:rect l="l" t="t" r="r" b="b"/>
              <a:pathLst>
                <a:path w="5867" h="6155" extrusionOk="0">
                  <a:moveTo>
                    <a:pt x="923" y="1"/>
                  </a:moveTo>
                  <a:cubicBezTo>
                    <a:pt x="384" y="1"/>
                    <a:pt x="0" y="428"/>
                    <a:pt x="0" y="1163"/>
                  </a:cubicBezTo>
                  <a:lnTo>
                    <a:pt x="0" y="4962"/>
                  </a:lnTo>
                  <a:cubicBezTo>
                    <a:pt x="0" y="5720"/>
                    <a:pt x="386" y="6154"/>
                    <a:pt x="926" y="6154"/>
                  </a:cubicBezTo>
                  <a:cubicBezTo>
                    <a:pt x="1145" y="6154"/>
                    <a:pt x="1388" y="6084"/>
                    <a:pt x="1641" y="5935"/>
                  </a:cubicBezTo>
                  <a:lnTo>
                    <a:pt x="4955" y="4020"/>
                  </a:lnTo>
                  <a:cubicBezTo>
                    <a:pt x="5866" y="3503"/>
                    <a:pt x="5866" y="2652"/>
                    <a:pt x="4955" y="2135"/>
                  </a:cubicBezTo>
                  <a:lnTo>
                    <a:pt x="1641" y="221"/>
                  </a:lnTo>
                  <a:cubicBezTo>
                    <a:pt x="1387" y="71"/>
                    <a:pt x="1142" y="1"/>
                    <a:pt x="92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6" name="Google Shape;6436;p39"/>
            <p:cNvSpPr/>
            <p:nvPr/>
          </p:nvSpPr>
          <p:spPr>
            <a:xfrm>
              <a:off x="1470800" y="3888700"/>
              <a:ext cx="146675" cy="153875"/>
            </a:xfrm>
            <a:custGeom>
              <a:avLst/>
              <a:gdLst/>
              <a:ahLst/>
              <a:cxnLst/>
              <a:rect l="l" t="t" r="r" b="b"/>
              <a:pathLst>
                <a:path w="5867" h="6155" extrusionOk="0">
                  <a:moveTo>
                    <a:pt x="923" y="1"/>
                  </a:moveTo>
                  <a:cubicBezTo>
                    <a:pt x="384" y="1"/>
                    <a:pt x="0" y="428"/>
                    <a:pt x="0" y="1163"/>
                  </a:cubicBezTo>
                  <a:lnTo>
                    <a:pt x="0" y="4962"/>
                  </a:lnTo>
                  <a:cubicBezTo>
                    <a:pt x="0" y="5720"/>
                    <a:pt x="386" y="6154"/>
                    <a:pt x="926" y="6154"/>
                  </a:cubicBezTo>
                  <a:cubicBezTo>
                    <a:pt x="1145" y="6154"/>
                    <a:pt x="1388" y="6084"/>
                    <a:pt x="1641" y="5935"/>
                  </a:cubicBezTo>
                  <a:lnTo>
                    <a:pt x="4955" y="4020"/>
                  </a:lnTo>
                  <a:cubicBezTo>
                    <a:pt x="5866" y="3503"/>
                    <a:pt x="5866" y="2652"/>
                    <a:pt x="4955" y="2135"/>
                  </a:cubicBezTo>
                  <a:lnTo>
                    <a:pt x="1641" y="221"/>
                  </a:lnTo>
                  <a:cubicBezTo>
                    <a:pt x="1387" y="71"/>
                    <a:pt x="1142" y="1"/>
                    <a:pt x="92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7" name="Google Shape;6437;p39"/>
            <p:cNvSpPr/>
            <p:nvPr/>
          </p:nvSpPr>
          <p:spPr>
            <a:xfrm>
              <a:off x="1688900" y="3888700"/>
              <a:ext cx="146675" cy="153875"/>
            </a:xfrm>
            <a:custGeom>
              <a:avLst/>
              <a:gdLst/>
              <a:ahLst/>
              <a:cxnLst/>
              <a:rect l="l" t="t" r="r" b="b"/>
              <a:pathLst>
                <a:path w="5867" h="6155" extrusionOk="0">
                  <a:moveTo>
                    <a:pt x="923" y="1"/>
                  </a:moveTo>
                  <a:cubicBezTo>
                    <a:pt x="384" y="1"/>
                    <a:pt x="0" y="428"/>
                    <a:pt x="0" y="1163"/>
                  </a:cubicBezTo>
                  <a:lnTo>
                    <a:pt x="0" y="4962"/>
                  </a:lnTo>
                  <a:cubicBezTo>
                    <a:pt x="0" y="5720"/>
                    <a:pt x="386" y="6154"/>
                    <a:pt x="926" y="6154"/>
                  </a:cubicBezTo>
                  <a:cubicBezTo>
                    <a:pt x="1145" y="6154"/>
                    <a:pt x="1388" y="6084"/>
                    <a:pt x="1641" y="5935"/>
                  </a:cubicBezTo>
                  <a:lnTo>
                    <a:pt x="4955" y="4020"/>
                  </a:lnTo>
                  <a:cubicBezTo>
                    <a:pt x="5866" y="3503"/>
                    <a:pt x="5866" y="2652"/>
                    <a:pt x="4955" y="2135"/>
                  </a:cubicBezTo>
                  <a:lnTo>
                    <a:pt x="1641" y="221"/>
                  </a:lnTo>
                  <a:cubicBezTo>
                    <a:pt x="1387" y="71"/>
                    <a:pt x="1142" y="1"/>
                    <a:pt x="92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8" name="Google Shape;6438;p39"/>
            <p:cNvSpPr/>
            <p:nvPr/>
          </p:nvSpPr>
          <p:spPr>
            <a:xfrm>
              <a:off x="1907000" y="3888700"/>
              <a:ext cx="146675" cy="153875"/>
            </a:xfrm>
            <a:custGeom>
              <a:avLst/>
              <a:gdLst/>
              <a:ahLst/>
              <a:cxnLst/>
              <a:rect l="l" t="t" r="r" b="b"/>
              <a:pathLst>
                <a:path w="5867" h="6155" extrusionOk="0">
                  <a:moveTo>
                    <a:pt x="923" y="1"/>
                  </a:moveTo>
                  <a:cubicBezTo>
                    <a:pt x="384" y="1"/>
                    <a:pt x="0" y="428"/>
                    <a:pt x="0" y="1163"/>
                  </a:cubicBezTo>
                  <a:lnTo>
                    <a:pt x="0" y="4962"/>
                  </a:lnTo>
                  <a:cubicBezTo>
                    <a:pt x="0" y="5720"/>
                    <a:pt x="386" y="6154"/>
                    <a:pt x="926" y="6154"/>
                  </a:cubicBezTo>
                  <a:cubicBezTo>
                    <a:pt x="1145" y="6154"/>
                    <a:pt x="1388" y="6084"/>
                    <a:pt x="1641" y="5935"/>
                  </a:cubicBezTo>
                  <a:lnTo>
                    <a:pt x="4955" y="4020"/>
                  </a:lnTo>
                  <a:cubicBezTo>
                    <a:pt x="5866" y="3503"/>
                    <a:pt x="5866" y="2652"/>
                    <a:pt x="4955" y="2135"/>
                  </a:cubicBezTo>
                  <a:lnTo>
                    <a:pt x="1641" y="221"/>
                  </a:lnTo>
                  <a:cubicBezTo>
                    <a:pt x="1387" y="71"/>
                    <a:pt x="1142" y="1"/>
                    <a:pt x="92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9" name="Google Shape;6439;p39"/>
            <p:cNvSpPr/>
            <p:nvPr/>
          </p:nvSpPr>
          <p:spPr>
            <a:xfrm>
              <a:off x="2125100" y="3888700"/>
              <a:ext cx="146675" cy="153875"/>
            </a:xfrm>
            <a:custGeom>
              <a:avLst/>
              <a:gdLst/>
              <a:ahLst/>
              <a:cxnLst/>
              <a:rect l="l" t="t" r="r" b="b"/>
              <a:pathLst>
                <a:path w="5867" h="6155" extrusionOk="0">
                  <a:moveTo>
                    <a:pt x="923" y="1"/>
                  </a:moveTo>
                  <a:cubicBezTo>
                    <a:pt x="384" y="1"/>
                    <a:pt x="0" y="428"/>
                    <a:pt x="0" y="1163"/>
                  </a:cubicBezTo>
                  <a:lnTo>
                    <a:pt x="0" y="4962"/>
                  </a:lnTo>
                  <a:cubicBezTo>
                    <a:pt x="0" y="5720"/>
                    <a:pt x="386" y="6154"/>
                    <a:pt x="926" y="6154"/>
                  </a:cubicBezTo>
                  <a:cubicBezTo>
                    <a:pt x="1145" y="6154"/>
                    <a:pt x="1388" y="6084"/>
                    <a:pt x="1641" y="5935"/>
                  </a:cubicBezTo>
                  <a:lnTo>
                    <a:pt x="4955" y="4020"/>
                  </a:lnTo>
                  <a:cubicBezTo>
                    <a:pt x="5866" y="3503"/>
                    <a:pt x="5866" y="2652"/>
                    <a:pt x="4955" y="2135"/>
                  </a:cubicBezTo>
                  <a:lnTo>
                    <a:pt x="1641" y="221"/>
                  </a:lnTo>
                  <a:cubicBezTo>
                    <a:pt x="1387" y="71"/>
                    <a:pt x="1142" y="1"/>
                    <a:pt x="92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0" name="Google Shape;6440;p39"/>
            <p:cNvSpPr/>
            <p:nvPr/>
          </p:nvSpPr>
          <p:spPr>
            <a:xfrm>
              <a:off x="2343200" y="3888700"/>
              <a:ext cx="146675" cy="153875"/>
            </a:xfrm>
            <a:custGeom>
              <a:avLst/>
              <a:gdLst/>
              <a:ahLst/>
              <a:cxnLst/>
              <a:rect l="l" t="t" r="r" b="b"/>
              <a:pathLst>
                <a:path w="5867" h="6155" extrusionOk="0">
                  <a:moveTo>
                    <a:pt x="923" y="1"/>
                  </a:moveTo>
                  <a:cubicBezTo>
                    <a:pt x="384" y="1"/>
                    <a:pt x="0" y="428"/>
                    <a:pt x="0" y="1163"/>
                  </a:cubicBezTo>
                  <a:lnTo>
                    <a:pt x="0" y="4962"/>
                  </a:lnTo>
                  <a:cubicBezTo>
                    <a:pt x="0" y="5720"/>
                    <a:pt x="386" y="6154"/>
                    <a:pt x="926" y="6154"/>
                  </a:cubicBezTo>
                  <a:cubicBezTo>
                    <a:pt x="1145" y="6154"/>
                    <a:pt x="1388" y="6084"/>
                    <a:pt x="1641" y="5935"/>
                  </a:cubicBezTo>
                  <a:lnTo>
                    <a:pt x="4955" y="4020"/>
                  </a:lnTo>
                  <a:cubicBezTo>
                    <a:pt x="5866" y="3503"/>
                    <a:pt x="5866" y="2652"/>
                    <a:pt x="4955" y="2135"/>
                  </a:cubicBezTo>
                  <a:lnTo>
                    <a:pt x="1641" y="221"/>
                  </a:lnTo>
                  <a:cubicBezTo>
                    <a:pt x="1387" y="71"/>
                    <a:pt x="1142" y="1"/>
                    <a:pt x="923" y="1"/>
                  </a:cubicBezTo>
                  <a:close/>
                </a:path>
              </a:pathLst>
            </a:custGeom>
            <a:solidFill>
              <a:srgbClr val="452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CC86394-C0A9-153C-EF34-CDBF8C6A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Pengertian</a:t>
            </a:r>
            <a:r>
              <a:rPr lang="en-ID" dirty="0"/>
              <a:t> </a:t>
            </a:r>
            <a:r>
              <a:rPr lang="en-ID" dirty="0" err="1"/>
              <a:t>Perpangkatan</a:t>
            </a:r>
            <a:r>
              <a:rPr lang="en-ID" dirty="0"/>
              <a:t> </a:t>
            </a:r>
            <a:r>
              <a:rPr lang="en-ID" dirty="0" err="1"/>
              <a:t>Bilangan</a:t>
            </a:r>
            <a:br>
              <a:rPr lang="en-ID" dirty="0"/>
            </a:br>
            <a:endParaRPr lang="en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48" name="Google Shape;6448;p40"/>
          <p:cNvGrpSpPr/>
          <p:nvPr/>
        </p:nvGrpSpPr>
        <p:grpSpPr>
          <a:xfrm>
            <a:off x="6648885" y="3935050"/>
            <a:ext cx="581350" cy="153450"/>
            <a:chOff x="5156900" y="4578450"/>
            <a:chExt cx="581350" cy="153450"/>
          </a:xfrm>
        </p:grpSpPr>
        <p:sp>
          <p:nvSpPr>
            <p:cNvPr id="6449" name="Google Shape;6449;p40"/>
            <p:cNvSpPr/>
            <p:nvPr/>
          </p:nvSpPr>
          <p:spPr>
            <a:xfrm>
              <a:off x="5156900" y="4578450"/>
              <a:ext cx="146675" cy="153450"/>
            </a:xfrm>
            <a:custGeom>
              <a:avLst/>
              <a:gdLst/>
              <a:ahLst/>
              <a:cxnLst/>
              <a:rect l="l" t="t" r="r" b="b"/>
              <a:pathLst>
                <a:path w="5867" h="6138" extrusionOk="0">
                  <a:moveTo>
                    <a:pt x="910" y="0"/>
                  </a:moveTo>
                  <a:cubicBezTo>
                    <a:pt x="369" y="0"/>
                    <a:pt x="0" y="428"/>
                    <a:pt x="0" y="1163"/>
                  </a:cubicBezTo>
                  <a:lnTo>
                    <a:pt x="0" y="4962"/>
                  </a:lnTo>
                  <a:cubicBezTo>
                    <a:pt x="0" y="5695"/>
                    <a:pt x="367" y="6138"/>
                    <a:pt x="906" y="6138"/>
                  </a:cubicBezTo>
                  <a:cubicBezTo>
                    <a:pt x="1127" y="6138"/>
                    <a:pt x="1377" y="6063"/>
                    <a:pt x="1642" y="5904"/>
                  </a:cubicBezTo>
                  <a:lnTo>
                    <a:pt x="4955" y="4020"/>
                  </a:lnTo>
                  <a:cubicBezTo>
                    <a:pt x="5867" y="3503"/>
                    <a:pt x="5867" y="2622"/>
                    <a:pt x="4955" y="2105"/>
                  </a:cubicBezTo>
                  <a:lnTo>
                    <a:pt x="1642" y="220"/>
                  </a:lnTo>
                  <a:cubicBezTo>
                    <a:pt x="1378" y="71"/>
                    <a:pt x="1130" y="0"/>
                    <a:pt x="9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0" name="Google Shape;6450;p40"/>
            <p:cNvSpPr/>
            <p:nvPr/>
          </p:nvSpPr>
          <p:spPr>
            <a:xfrm>
              <a:off x="5374225" y="4578450"/>
              <a:ext cx="146675" cy="153450"/>
            </a:xfrm>
            <a:custGeom>
              <a:avLst/>
              <a:gdLst/>
              <a:ahLst/>
              <a:cxnLst/>
              <a:rect l="l" t="t" r="r" b="b"/>
              <a:pathLst>
                <a:path w="5867" h="6138" extrusionOk="0">
                  <a:moveTo>
                    <a:pt x="934" y="0"/>
                  </a:moveTo>
                  <a:cubicBezTo>
                    <a:pt x="385" y="0"/>
                    <a:pt x="1" y="428"/>
                    <a:pt x="1" y="1163"/>
                  </a:cubicBezTo>
                  <a:lnTo>
                    <a:pt x="1" y="4962"/>
                  </a:lnTo>
                  <a:cubicBezTo>
                    <a:pt x="1" y="5695"/>
                    <a:pt x="383" y="6138"/>
                    <a:pt x="931" y="6138"/>
                  </a:cubicBezTo>
                  <a:cubicBezTo>
                    <a:pt x="1155" y="6138"/>
                    <a:pt x="1407" y="6063"/>
                    <a:pt x="1672" y="5904"/>
                  </a:cubicBezTo>
                  <a:lnTo>
                    <a:pt x="4955" y="4020"/>
                  </a:lnTo>
                  <a:cubicBezTo>
                    <a:pt x="5867" y="3503"/>
                    <a:pt x="5867" y="2622"/>
                    <a:pt x="4955" y="2105"/>
                  </a:cubicBezTo>
                  <a:lnTo>
                    <a:pt x="1672" y="220"/>
                  </a:lnTo>
                  <a:cubicBezTo>
                    <a:pt x="1409" y="71"/>
                    <a:pt x="1158" y="0"/>
                    <a:pt x="9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1" name="Google Shape;6451;p40"/>
            <p:cNvSpPr/>
            <p:nvPr/>
          </p:nvSpPr>
          <p:spPr>
            <a:xfrm>
              <a:off x="5592325" y="4578450"/>
              <a:ext cx="145925" cy="153450"/>
            </a:xfrm>
            <a:custGeom>
              <a:avLst/>
              <a:gdLst/>
              <a:ahLst/>
              <a:cxnLst/>
              <a:rect l="l" t="t" r="r" b="b"/>
              <a:pathLst>
                <a:path w="5837" h="6138" extrusionOk="0">
                  <a:moveTo>
                    <a:pt x="923" y="0"/>
                  </a:moveTo>
                  <a:cubicBezTo>
                    <a:pt x="384" y="0"/>
                    <a:pt x="0" y="428"/>
                    <a:pt x="0" y="1163"/>
                  </a:cubicBezTo>
                  <a:lnTo>
                    <a:pt x="0" y="4962"/>
                  </a:lnTo>
                  <a:cubicBezTo>
                    <a:pt x="0" y="5695"/>
                    <a:pt x="367" y="6138"/>
                    <a:pt x="906" y="6138"/>
                  </a:cubicBezTo>
                  <a:cubicBezTo>
                    <a:pt x="1127" y="6138"/>
                    <a:pt x="1376" y="6063"/>
                    <a:pt x="1641" y="5904"/>
                  </a:cubicBezTo>
                  <a:lnTo>
                    <a:pt x="4924" y="4020"/>
                  </a:lnTo>
                  <a:cubicBezTo>
                    <a:pt x="5836" y="3503"/>
                    <a:pt x="5836" y="2622"/>
                    <a:pt x="4924" y="2105"/>
                  </a:cubicBezTo>
                  <a:lnTo>
                    <a:pt x="1641" y="220"/>
                  </a:lnTo>
                  <a:cubicBezTo>
                    <a:pt x="1387" y="71"/>
                    <a:pt x="1142" y="0"/>
                    <a:pt x="9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2" name="Google Shape;6452;p40"/>
          <p:cNvGrpSpPr/>
          <p:nvPr/>
        </p:nvGrpSpPr>
        <p:grpSpPr>
          <a:xfrm>
            <a:off x="925135" y="2007575"/>
            <a:ext cx="581350" cy="153450"/>
            <a:chOff x="5156900" y="4578450"/>
            <a:chExt cx="581350" cy="153450"/>
          </a:xfrm>
        </p:grpSpPr>
        <p:sp>
          <p:nvSpPr>
            <p:cNvPr id="6453" name="Google Shape;6453;p40"/>
            <p:cNvSpPr/>
            <p:nvPr/>
          </p:nvSpPr>
          <p:spPr>
            <a:xfrm>
              <a:off x="5156900" y="4578450"/>
              <a:ext cx="146675" cy="153450"/>
            </a:xfrm>
            <a:custGeom>
              <a:avLst/>
              <a:gdLst/>
              <a:ahLst/>
              <a:cxnLst/>
              <a:rect l="l" t="t" r="r" b="b"/>
              <a:pathLst>
                <a:path w="5867" h="6138" extrusionOk="0">
                  <a:moveTo>
                    <a:pt x="910" y="0"/>
                  </a:moveTo>
                  <a:cubicBezTo>
                    <a:pt x="369" y="0"/>
                    <a:pt x="0" y="428"/>
                    <a:pt x="0" y="1163"/>
                  </a:cubicBezTo>
                  <a:lnTo>
                    <a:pt x="0" y="4962"/>
                  </a:lnTo>
                  <a:cubicBezTo>
                    <a:pt x="0" y="5695"/>
                    <a:pt x="367" y="6138"/>
                    <a:pt x="906" y="6138"/>
                  </a:cubicBezTo>
                  <a:cubicBezTo>
                    <a:pt x="1127" y="6138"/>
                    <a:pt x="1377" y="6063"/>
                    <a:pt x="1642" y="5904"/>
                  </a:cubicBezTo>
                  <a:lnTo>
                    <a:pt x="4955" y="4020"/>
                  </a:lnTo>
                  <a:cubicBezTo>
                    <a:pt x="5867" y="3503"/>
                    <a:pt x="5867" y="2622"/>
                    <a:pt x="4955" y="2105"/>
                  </a:cubicBezTo>
                  <a:lnTo>
                    <a:pt x="1642" y="220"/>
                  </a:lnTo>
                  <a:cubicBezTo>
                    <a:pt x="1378" y="71"/>
                    <a:pt x="1130" y="0"/>
                    <a:pt x="9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4" name="Google Shape;6454;p40"/>
            <p:cNvSpPr/>
            <p:nvPr/>
          </p:nvSpPr>
          <p:spPr>
            <a:xfrm>
              <a:off x="5374225" y="4578450"/>
              <a:ext cx="146675" cy="153450"/>
            </a:xfrm>
            <a:custGeom>
              <a:avLst/>
              <a:gdLst/>
              <a:ahLst/>
              <a:cxnLst/>
              <a:rect l="l" t="t" r="r" b="b"/>
              <a:pathLst>
                <a:path w="5867" h="6138" extrusionOk="0">
                  <a:moveTo>
                    <a:pt x="934" y="0"/>
                  </a:moveTo>
                  <a:cubicBezTo>
                    <a:pt x="385" y="0"/>
                    <a:pt x="1" y="428"/>
                    <a:pt x="1" y="1163"/>
                  </a:cubicBezTo>
                  <a:lnTo>
                    <a:pt x="1" y="4962"/>
                  </a:lnTo>
                  <a:cubicBezTo>
                    <a:pt x="1" y="5695"/>
                    <a:pt x="383" y="6138"/>
                    <a:pt x="931" y="6138"/>
                  </a:cubicBezTo>
                  <a:cubicBezTo>
                    <a:pt x="1155" y="6138"/>
                    <a:pt x="1407" y="6063"/>
                    <a:pt x="1672" y="5904"/>
                  </a:cubicBezTo>
                  <a:lnTo>
                    <a:pt x="4955" y="4020"/>
                  </a:lnTo>
                  <a:cubicBezTo>
                    <a:pt x="5867" y="3503"/>
                    <a:pt x="5867" y="2622"/>
                    <a:pt x="4955" y="2105"/>
                  </a:cubicBezTo>
                  <a:lnTo>
                    <a:pt x="1672" y="220"/>
                  </a:lnTo>
                  <a:cubicBezTo>
                    <a:pt x="1409" y="71"/>
                    <a:pt x="1158" y="0"/>
                    <a:pt x="9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5" name="Google Shape;6455;p40"/>
            <p:cNvSpPr/>
            <p:nvPr/>
          </p:nvSpPr>
          <p:spPr>
            <a:xfrm>
              <a:off x="5592325" y="4578450"/>
              <a:ext cx="145925" cy="153450"/>
            </a:xfrm>
            <a:custGeom>
              <a:avLst/>
              <a:gdLst/>
              <a:ahLst/>
              <a:cxnLst/>
              <a:rect l="l" t="t" r="r" b="b"/>
              <a:pathLst>
                <a:path w="5837" h="6138" extrusionOk="0">
                  <a:moveTo>
                    <a:pt x="923" y="0"/>
                  </a:moveTo>
                  <a:cubicBezTo>
                    <a:pt x="384" y="0"/>
                    <a:pt x="0" y="428"/>
                    <a:pt x="0" y="1163"/>
                  </a:cubicBezTo>
                  <a:lnTo>
                    <a:pt x="0" y="4962"/>
                  </a:lnTo>
                  <a:cubicBezTo>
                    <a:pt x="0" y="5695"/>
                    <a:pt x="367" y="6138"/>
                    <a:pt x="906" y="6138"/>
                  </a:cubicBezTo>
                  <a:cubicBezTo>
                    <a:pt x="1127" y="6138"/>
                    <a:pt x="1376" y="6063"/>
                    <a:pt x="1641" y="5904"/>
                  </a:cubicBezTo>
                  <a:lnTo>
                    <a:pt x="4924" y="4020"/>
                  </a:lnTo>
                  <a:cubicBezTo>
                    <a:pt x="5836" y="3503"/>
                    <a:pt x="5836" y="2622"/>
                    <a:pt x="4924" y="2105"/>
                  </a:cubicBezTo>
                  <a:lnTo>
                    <a:pt x="1641" y="220"/>
                  </a:lnTo>
                  <a:cubicBezTo>
                    <a:pt x="1387" y="71"/>
                    <a:pt x="1142" y="0"/>
                    <a:pt x="9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96A086AD-70E0-6455-EEBF-12C3179F8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525" y="1355464"/>
            <a:ext cx="7640700" cy="2733036"/>
          </a:xfrm>
        </p:spPr>
        <p:txBody>
          <a:bodyPr/>
          <a:lstStyle/>
          <a:p>
            <a:r>
              <a:rPr lang="en-ID" sz="1800" b="0" dirty="0" err="1"/>
              <a:t>Untuk</a:t>
            </a:r>
            <a:r>
              <a:rPr lang="en-ID" sz="1800" b="0" dirty="0"/>
              <a:t> </a:t>
            </a:r>
            <a:r>
              <a:rPr lang="en-ID" sz="1800" b="0" dirty="0" err="1"/>
              <a:t>membuktikan</a:t>
            </a:r>
            <a:r>
              <a:rPr lang="en-ID" sz="1800" b="0" dirty="0"/>
              <a:t> n0 = 1, </a:t>
            </a:r>
            <a:r>
              <a:rPr lang="en-ID" sz="1800" b="0" dirty="0" err="1"/>
              <a:t>kita</a:t>
            </a:r>
            <a:r>
              <a:rPr lang="en-ID" sz="1800" b="0" dirty="0"/>
              <a:t> </a:t>
            </a:r>
            <a:r>
              <a:rPr lang="en-ID" sz="1800" b="0" dirty="0" err="1"/>
              <a:t>dapat</a:t>
            </a:r>
            <a:r>
              <a:rPr lang="en-ID" sz="1800" b="0" dirty="0"/>
              <a:t> </a:t>
            </a:r>
            <a:r>
              <a:rPr lang="en-ID" sz="1800" b="0" dirty="0" err="1"/>
              <a:t>menggunakan</a:t>
            </a:r>
            <a:r>
              <a:rPr lang="en-ID" sz="1800" b="0" dirty="0"/>
              <a:t> </a:t>
            </a:r>
            <a:r>
              <a:rPr lang="en-ID" sz="1800" b="0" dirty="0" err="1"/>
              <a:t>sifat</a:t>
            </a:r>
            <a:r>
              <a:rPr lang="en-ID" sz="1800" b="0" dirty="0"/>
              <a:t> </a:t>
            </a:r>
            <a:r>
              <a:rPr lang="en-ID" sz="1800" b="0" dirty="0" err="1"/>
              <a:t>operasi</a:t>
            </a:r>
            <a:r>
              <a:rPr lang="en-ID" sz="1800" b="0" dirty="0"/>
              <a:t> </a:t>
            </a:r>
            <a:r>
              <a:rPr lang="en-ID" sz="1800" b="0" dirty="0" err="1"/>
              <a:t>perpangkatan</a:t>
            </a:r>
            <a:r>
              <a:rPr lang="en-ID" sz="1800" b="0" dirty="0"/>
              <a:t> yang </a:t>
            </a:r>
            <a:r>
              <a:rPr lang="en-ID" sz="1800" b="0" dirty="0" err="1"/>
              <a:t>nomor</a:t>
            </a:r>
            <a:r>
              <a:rPr lang="en-ID" sz="1800" b="0" dirty="0"/>
              <a:t> (2), </a:t>
            </a:r>
            <a:r>
              <a:rPr lang="en-ID" sz="1800" b="0" dirty="0" err="1"/>
              <a:t>yakni</a:t>
            </a:r>
            <a:r>
              <a:rPr lang="en-ID" sz="1800" b="0" dirty="0"/>
              <a:t> </a:t>
            </a:r>
            <a:r>
              <a:rPr lang="en-ID" sz="1800" b="0" dirty="0" err="1"/>
              <a:t>pembagian</a:t>
            </a:r>
            <a:r>
              <a:rPr lang="en-ID" sz="1800" b="0" dirty="0"/>
              <a:t> </a:t>
            </a:r>
            <a:r>
              <a:rPr lang="en-ID" sz="1800" b="0" dirty="0" err="1"/>
              <a:t>bilangan</a:t>
            </a:r>
            <a:r>
              <a:rPr lang="en-ID" sz="1800" b="0" dirty="0"/>
              <a:t> </a:t>
            </a:r>
            <a:r>
              <a:rPr lang="en-ID" sz="1800" b="0" dirty="0" err="1"/>
              <a:t>berpangkat</a:t>
            </a:r>
            <a:r>
              <a:rPr lang="en-ID" sz="1800" b="0" dirty="0"/>
              <a:t>:</a:t>
            </a:r>
            <a:br>
              <a:rPr lang="en-ID" sz="1800" b="0" dirty="0"/>
            </a:br>
            <a:r>
              <a:rPr lang="en-ID" sz="1800" b="0" dirty="0" err="1"/>
              <a:t>na</a:t>
            </a:r>
            <a:r>
              <a:rPr lang="en-ID" sz="1800" b="0" dirty="0"/>
              <a:t> : </a:t>
            </a:r>
            <a:r>
              <a:rPr lang="en-ID" sz="1800" b="0" dirty="0" err="1"/>
              <a:t>nb</a:t>
            </a:r>
            <a:r>
              <a:rPr lang="en-ID" sz="1800" b="0" dirty="0"/>
              <a:t> = </a:t>
            </a:r>
            <a:r>
              <a:rPr lang="en-ID" sz="1800" b="0" dirty="0" err="1"/>
              <a:t>na</a:t>
            </a:r>
            <a:r>
              <a:rPr lang="en-ID" sz="1800" b="0" dirty="0"/>
              <a:t>-b </a:t>
            </a:r>
            <a:r>
              <a:rPr lang="en-ID" sz="1800" b="0" dirty="0" err="1"/>
              <a:t>atau</a:t>
            </a:r>
            <a:r>
              <a:rPr lang="en-ID" sz="1800" b="0" dirty="0"/>
              <a:t> </a:t>
            </a:r>
            <a:r>
              <a:rPr lang="en-ID" sz="1800" b="0" dirty="0" err="1"/>
              <a:t>jika</a:t>
            </a:r>
            <a:r>
              <a:rPr lang="en-ID" sz="1800" b="0" dirty="0"/>
              <a:t> </a:t>
            </a:r>
            <a:r>
              <a:rPr lang="en-ID" sz="1800" b="0" dirty="0" err="1"/>
              <a:t>dibalik</a:t>
            </a:r>
            <a:br>
              <a:rPr lang="en-ID" sz="1800" b="0" dirty="0"/>
            </a:br>
            <a:r>
              <a:rPr lang="en-ID" sz="1800" b="0" dirty="0" err="1"/>
              <a:t>na</a:t>
            </a:r>
            <a:r>
              <a:rPr lang="en-ID" sz="1800" b="0" dirty="0"/>
              <a:t>-b = </a:t>
            </a:r>
            <a:r>
              <a:rPr lang="en-ID" sz="1800" b="0" dirty="0" err="1"/>
              <a:t>na</a:t>
            </a:r>
            <a:r>
              <a:rPr lang="en-ID" sz="1800" b="0" dirty="0"/>
              <a:t> : </a:t>
            </a:r>
            <a:r>
              <a:rPr lang="en-ID" sz="1800" b="0" dirty="0" err="1"/>
              <a:t>nb.</a:t>
            </a:r>
            <a:br>
              <a:rPr lang="en-ID" sz="1800" b="0" dirty="0"/>
            </a:br>
            <a:r>
              <a:rPr lang="en-ID" sz="1800" b="0" dirty="0"/>
              <a:t>Jika n ≠ 0 dan a=b, </a:t>
            </a:r>
            <a:r>
              <a:rPr lang="en-ID" sz="1800" b="0" dirty="0" err="1"/>
              <a:t>maka</a:t>
            </a:r>
            <a:r>
              <a:rPr lang="en-ID" sz="1800" b="0" dirty="0"/>
              <a:t>:</a:t>
            </a:r>
            <a:br>
              <a:rPr lang="en-ID" sz="1800" b="0" dirty="0"/>
            </a:br>
            <a:r>
              <a:rPr lang="en-ID" sz="1800" b="0" dirty="0" err="1"/>
              <a:t>na</a:t>
            </a:r>
            <a:r>
              <a:rPr lang="en-ID" sz="1800" b="0" dirty="0"/>
              <a:t>-b = </a:t>
            </a:r>
            <a:r>
              <a:rPr lang="en-ID" sz="1800" b="0" dirty="0" err="1"/>
              <a:t>na</a:t>
            </a:r>
            <a:r>
              <a:rPr lang="en-ID" sz="1800" b="0" dirty="0"/>
              <a:t> : </a:t>
            </a:r>
            <a:r>
              <a:rPr lang="en-ID" sz="1800" b="0" dirty="0" err="1"/>
              <a:t>nb</a:t>
            </a:r>
            <a:br>
              <a:rPr lang="en-ID" sz="1800" b="0" dirty="0"/>
            </a:br>
            <a:r>
              <a:rPr lang="en-ID" sz="1800" b="0" dirty="0" err="1"/>
              <a:t>na</a:t>
            </a:r>
            <a:r>
              <a:rPr lang="en-ID" sz="1800" b="0" dirty="0"/>
              <a:t>-a = </a:t>
            </a:r>
            <a:r>
              <a:rPr lang="en-ID" sz="1800" b="0" dirty="0" err="1"/>
              <a:t>na</a:t>
            </a:r>
            <a:r>
              <a:rPr lang="en-ID" sz="1800" b="0" dirty="0"/>
              <a:t> : </a:t>
            </a:r>
            <a:r>
              <a:rPr lang="en-ID" sz="1800" b="0" dirty="0" err="1"/>
              <a:t>na</a:t>
            </a:r>
            <a:r>
              <a:rPr lang="en-ID" sz="1800" b="0" dirty="0"/>
              <a:t> ; </a:t>
            </a:r>
            <a:r>
              <a:rPr lang="en-ID" sz="1800" b="0" dirty="0" err="1"/>
              <a:t>karena</a:t>
            </a:r>
            <a:r>
              <a:rPr lang="en-ID" sz="1800" b="0" dirty="0"/>
              <a:t> a-a = 0 dan </a:t>
            </a:r>
            <a:r>
              <a:rPr lang="en-ID" sz="1800" b="0" dirty="0" err="1"/>
              <a:t>na</a:t>
            </a:r>
            <a:r>
              <a:rPr lang="en-ID" sz="1800" b="0" dirty="0"/>
              <a:t> : </a:t>
            </a:r>
            <a:r>
              <a:rPr lang="en-ID" sz="1800" b="0" dirty="0" err="1"/>
              <a:t>na</a:t>
            </a:r>
            <a:r>
              <a:rPr lang="en-ID" sz="1800" b="0" dirty="0"/>
              <a:t> = 1, </a:t>
            </a:r>
            <a:r>
              <a:rPr lang="en-ID" sz="1800" b="0" dirty="0" err="1"/>
              <a:t>maka</a:t>
            </a:r>
            <a:br>
              <a:rPr lang="en-ID" sz="1800" b="0" dirty="0"/>
            </a:br>
            <a:r>
              <a:rPr lang="en-ID" sz="1800" b="0" dirty="0"/>
              <a:t>n0 = 1 (</a:t>
            </a:r>
            <a:r>
              <a:rPr lang="en-ID" sz="1800" b="0" dirty="0" err="1"/>
              <a:t>terbukti</a:t>
            </a:r>
            <a:r>
              <a:rPr lang="en-ID" sz="1800" b="0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F1640D-AAF2-503C-5CB8-43E6B1769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810" y="204395"/>
            <a:ext cx="7007183" cy="2065470"/>
          </a:xfrm>
        </p:spPr>
        <p:txBody>
          <a:bodyPr/>
          <a:lstStyle/>
          <a:p>
            <a:pPr marL="139700" indent="0">
              <a:buNone/>
            </a:pPr>
            <a:r>
              <a:rPr lang="en-ID" b="1" dirty="0"/>
              <a:t>1. </a:t>
            </a:r>
            <a:r>
              <a:rPr lang="en-ID" b="1" dirty="0" err="1"/>
              <a:t>Bilangan</a:t>
            </a:r>
            <a:r>
              <a:rPr lang="en-ID" b="1" dirty="0"/>
              <a:t> </a:t>
            </a:r>
            <a:r>
              <a:rPr lang="en-ID" b="1" dirty="0" err="1"/>
              <a:t>Berpangkat</a:t>
            </a:r>
            <a:r>
              <a:rPr lang="en-ID" b="1" dirty="0"/>
              <a:t> 0</a:t>
            </a:r>
          </a:p>
          <a:p>
            <a:pPr marL="139700" indent="0" algn="ctr">
              <a:buNone/>
            </a:pPr>
            <a:r>
              <a:rPr lang="en-ID" sz="1600" b="1" dirty="0" err="1"/>
              <a:t>Untuk</a:t>
            </a:r>
            <a:r>
              <a:rPr lang="en-ID" sz="1600" b="1" dirty="0"/>
              <a:t> </a:t>
            </a:r>
            <a:r>
              <a:rPr lang="en-ID" sz="1600" b="1" dirty="0" err="1"/>
              <a:t>bilangan</a:t>
            </a:r>
            <a:r>
              <a:rPr lang="en-ID" sz="1600" b="1" dirty="0"/>
              <a:t> </a:t>
            </a:r>
            <a:r>
              <a:rPr lang="en-ID" sz="1600" b="1" dirty="0" err="1"/>
              <a:t>bulat</a:t>
            </a:r>
            <a:r>
              <a:rPr lang="en-ID" sz="1600" b="1" dirty="0"/>
              <a:t> </a:t>
            </a:r>
            <a:r>
              <a:rPr lang="en-ID" sz="1600" b="1" dirty="0" err="1"/>
              <a:t>dengan</a:t>
            </a:r>
            <a:r>
              <a:rPr lang="en-ID" sz="1600" b="1" dirty="0"/>
              <a:t> </a:t>
            </a:r>
            <a:r>
              <a:rPr lang="en-ID" sz="1600" b="1" dirty="0" err="1"/>
              <a:t>pangkat</a:t>
            </a:r>
            <a:r>
              <a:rPr lang="en-ID" sz="1600" b="1" dirty="0"/>
              <a:t> 0, </a:t>
            </a:r>
            <a:r>
              <a:rPr lang="en-ID" sz="1600" b="1" dirty="0" err="1"/>
              <a:t>hasilnya</a:t>
            </a:r>
            <a:r>
              <a:rPr lang="en-ID" sz="1600" b="1" dirty="0"/>
              <a:t> </a:t>
            </a:r>
            <a:r>
              <a:rPr lang="en-ID" sz="1600" b="1" dirty="0" err="1"/>
              <a:t>adalah</a:t>
            </a:r>
            <a:r>
              <a:rPr lang="en-ID" sz="1600" b="1" dirty="0"/>
              <a:t> 1. Jadi, </a:t>
            </a:r>
            <a:r>
              <a:rPr lang="en-ID" sz="1600" b="1" dirty="0" err="1"/>
              <a:t>bilangan</a:t>
            </a:r>
            <a:r>
              <a:rPr lang="en-ID" sz="1600" b="1" dirty="0"/>
              <a:t> </a:t>
            </a:r>
            <a:r>
              <a:rPr lang="en-ID" sz="1600" b="1" dirty="0" err="1"/>
              <a:t>bulat</a:t>
            </a:r>
            <a:r>
              <a:rPr lang="en-ID" sz="1600" b="1" dirty="0"/>
              <a:t> </a:t>
            </a:r>
            <a:r>
              <a:rPr lang="en-ID" sz="1600" b="1" dirty="0" err="1"/>
              <a:t>apapun</a:t>
            </a:r>
            <a:r>
              <a:rPr lang="en-ID" sz="1600" b="1" dirty="0"/>
              <a:t> </a:t>
            </a:r>
            <a:r>
              <a:rPr lang="en-ID" sz="1600" b="1" dirty="0" err="1"/>
              <a:t>itu</a:t>
            </a:r>
            <a:r>
              <a:rPr lang="en-ID" sz="1600" b="1" dirty="0"/>
              <a:t> </a:t>
            </a:r>
            <a:r>
              <a:rPr lang="en-ID" sz="1600" b="1" dirty="0" err="1"/>
              <a:t>baik</a:t>
            </a:r>
            <a:r>
              <a:rPr lang="en-ID" sz="1600" b="1" dirty="0"/>
              <a:t> </a:t>
            </a:r>
            <a:r>
              <a:rPr lang="en-ID" sz="1600" b="1" dirty="0" err="1"/>
              <a:t>itu</a:t>
            </a:r>
            <a:r>
              <a:rPr lang="en-ID" sz="1600" b="1" dirty="0"/>
              <a:t> </a:t>
            </a:r>
            <a:r>
              <a:rPr lang="en-ID" sz="1600" b="1" dirty="0" err="1"/>
              <a:t>nilainya</a:t>
            </a:r>
            <a:r>
              <a:rPr lang="en-ID" sz="1600" b="1" dirty="0"/>
              <a:t> </a:t>
            </a:r>
            <a:r>
              <a:rPr lang="en-ID" sz="1600" b="1" dirty="0" err="1"/>
              <a:t>negatif</a:t>
            </a:r>
            <a:r>
              <a:rPr lang="en-ID" sz="1600" b="1" dirty="0"/>
              <a:t> </a:t>
            </a:r>
            <a:r>
              <a:rPr lang="en-ID" sz="1600" b="1" dirty="0" err="1"/>
              <a:t>atau</a:t>
            </a:r>
            <a:r>
              <a:rPr lang="en-ID" sz="1600" b="1" dirty="0"/>
              <a:t> </a:t>
            </a:r>
            <a:r>
              <a:rPr lang="en-ID" sz="1600" b="1" dirty="0" err="1"/>
              <a:t>positif</a:t>
            </a:r>
            <a:r>
              <a:rPr lang="en-ID" sz="1600" b="1" dirty="0"/>
              <a:t>, </a:t>
            </a:r>
            <a:r>
              <a:rPr lang="en-ID" sz="1600" b="1" dirty="0" err="1"/>
              <a:t>jika</a:t>
            </a:r>
            <a:r>
              <a:rPr lang="en-ID" sz="1600" b="1" dirty="0"/>
              <a:t> </a:t>
            </a:r>
            <a:r>
              <a:rPr lang="en-ID" sz="1600" b="1" dirty="0" err="1"/>
              <a:t>dipangkatkan</a:t>
            </a:r>
            <a:r>
              <a:rPr lang="en-ID" sz="1600" b="1" dirty="0"/>
              <a:t> </a:t>
            </a:r>
            <a:r>
              <a:rPr lang="en-ID" sz="1600" b="1" dirty="0" err="1"/>
              <a:t>dengan</a:t>
            </a:r>
            <a:r>
              <a:rPr lang="en-ID" sz="1600" b="1" dirty="0"/>
              <a:t> 0 </a:t>
            </a:r>
            <a:r>
              <a:rPr lang="en-ID" sz="1600" b="1" dirty="0" err="1"/>
              <a:t>maka</a:t>
            </a:r>
            <a:r>
              <a:rPr lang="en-ID" sz="1600" b="1" dirty="0"/>
              <a:t> </a:t>
            </a:r>
            <a:r>
              <a:rPr lang="en-ID" sz="1600" b="1" dirty="0" err="1"/>
              <a:t>hasilnya</a:t>
            </a:r>
            <a:r>
              <a:rPr lang="en-ID" sz="1600" b="1" dirty="0"/>
              <a:t> </a:t>
            </a:r>
            <a:r>
              <a:rPr lang="en-ID" sz="1600" b="1" dirty="0" err="1"/>
              <a:t>adalah</a:t>
            </a:r>
            <a:r>
              <a:rPr lang="en-ID" sz="1600" b="1" dirty="0"/>
              <a:t> 1, </a:t>
            </a:r>
            <a:r>
              <a:rPr lang="en-ID" sz="1600" b="1" dirty="0" err="1"/>
              <a:t>tapi</a:t>
            </a:r>
            <a:r>
              <a:rPr lang="en-ID" sz="1600" b="1" dirty="0"/>
              <a:t> </a:t>
            </a:r>
            <a:r>
              <a:rPr lang="en-ID" sz="1600" b="1" dirty="0" err="1"/>
              <a:t>ini</a:t>
            </a:r>
            <a:r>
              <a:rPr lang="en-ID" sz="1600" b="1" dirty="0"/>
              <a:t> </a:t>
            </a:r>
            <a:r>
              <a:rPr lang="en-ID" sz="1600" b="1" dirty="0" err="1"/>
              <a:t>tidak</a:t>
            </a:r>
            <a:r>
              <a:rPr lang="en-ID" sz="1600" b="1" dirty="0"/>
              <a:t> </a:t>
            </a:r>
            <a:r>
              <a:rPr lang="en-ID" sz="1600" b="1" dirty="0" err="1"/>
              <a:t>berlaku</a:t>
            </a:r>
            <a:r>
              <a:rPr lang="en-ID" sz="1600" b="1" dirty="0"/>
              <a:t> </a:t>
            </a:r>
            <a:r>
              <a:rPr lang="en-ID" sz="1600" b="1" dirty="0" err="1"/>
              <a:t>untuk</a:t>
            </a:r>
            <a:r>
              <a:rPr lang="en-ID" sz="1600" b="1" dirty="0"/>
              <a:t> </a:t>
            </a:r>
            <a:r>
              <a:rPr lang="en-ID" sz="1600" b="1" dirty="0" err="1"/>
              <a:t>bilangan</a:t>
            </a:r>
            <a:r>
              <a:rPr lang="en-ID" sz="1600" b="1" dirty="0"/>
              <a:t> </a:t>
            </a:r>
            <a:r>
              <a:rPr lang="en-ID" sz="1600" b="1" dirty="0" err="1"/>
              <a:t>bulat</a:t>
            </a:r>
            <a:r>
              <a:rPr lang="en-ID" sz="1600" b="1" dirty="0"/>
              <a:t> 0.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B5A163-396C-8184-7FAF-3C8EF28D3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6025" y="855233"/>
            <a:ext cx="7691700" cy="1301675"/>
          </a:xfrm>
        </p:spPr>
        <p:txBody>
          <a:bodyPr/>
          <a:lstStyle/>
          <a:p>
            <a:pPr marL="139700" indent="0">
              <a:buNone/>
            </a:pPr>
            <a:r>
              <a:rPr lang="en-ID" dirty="0" err="1">
                <a:latin typeface="+mj-lt"/>
              </a:rPr>
              <a:t>Beberapa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sifat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dari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bilangan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berpangkat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bulat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positif</a:t>
            </a:r>
            <a:r>
              <a:rPr lang="en-ID" dirty="0">
                <a:latin typeface="+mj-lt"/>
              </a:rPr>
              <a:t>, </a:t>
            </a:r>
            <a:r>
              <a:rPr lang="en-ID" dirty="0" err="1">
                <a:latin typeface="+mj-lt"/>
              </a:rPr>
              <a:t>diantaranya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adalah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sebagai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berikut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ini</a:t>
            </a:r>
            <a:r>
              <a:rPr lang="en-ID" dirty="0">
                <a:latin typeface="+mj-lt"/>
              </a:rPr>
              <a:t>:</a:t>
            </a:r>
          </a:p>
          <a:p>
            <a:endParaRPr lang="en-ID" dirty="0">
              <a:latin typeface="+mj-lt"/>
            </a:endParaRPr>
          </a:p>
          <a:p>
            <a:pPr marL="139700" indent="0">
              <a:buNone/>
            </a:pPr>
            <a:r>
              <a:rPr lang="en-ID" dirty="0" err="1">
                <a:latin typeface="+mj-lt"/>
              </a:rPr>
              <a:t>amx</a:t>
            </a:r>
            <a:r>
              <a:rPr lang="en-ID" dirty="0">
                <a:latin typeface="+mj-lt"/>
              </a:rPr>
              <a:t> an = </a:t>
            </a:r>
            <a:r>
              <a:rPr lang="en-ID" dirty="0" err="1">
                <a:latin typeface="+mj-lt"/>
              </a:rPr>
              <a:t>am+n</a:t>
            </a:r>
            <a:endParaRPr lang="en-ID" dirty="0">
              <a:latin typeface="+mj-lt"/>
            </a:endParaRPr>
          </a:p>
          <a:p>
            <a:pPr marL="139700" indent="0">
              <a:buNone/>
            </a:pPr>
            <a:r>
              <a:rPr lang="en-ID" dirty="0">
                <a:latin typeface="+mj-lt"/>
              </a:rPr>
              <a:t>am : an = am-n , </a:t>
            </a:r>
            <a:r>
              <a:rPr lang="en-ID" dirty="0" err="1">
                <a:latin typeface="+mj-lt"/>
              </a:rPr>
              <a:t>untuk</a:t>
            </a:r>
            <a:r>
              <a:rPr lang="en-ID" dirty="0">
                <a:latin typeface="+mj-lt"/>
              </a:rPr>
              <a:t> m&gt;n dan b ≠ 0</a:t>
            </a:r>
          </a:p>
          <a:p>
            <a:pPr marL="139700" indent="0">
              <a:buNone/>
            </a:pPr>
            <a:r>
              <a:rPr lang="en-ID" dirty="0">
                <a:latin typeface="+mj-lt"/>
              </a:rPr>
              <a:t>(am)n = </a:t>
            </a:r>
            <a:r>
              <a:rPr lang="en-ID" dirty="0" err="1">
                <a:latin typeface="+mj-lt"/>
              </a:rPr>
              <a:t>amn</a:t>
            </a:r>
            <a:endParaRPr lang="en-ID" dirty="0">
              <a:latin typeface="+mj-lt"/>
            </a:endParaRPr>
          </a:p>
          <a:p>
            <a:pPr marL="139700" indent="0">
              <a:buNone/>
            </a:pPr>
            <a:r>
              <a:rPr lang="en-ID" dirty="0">
                <a:latin typeface="+mj-lt"/>
              </a:rPr>
              <a:t>(ab)m = am bm</a:t>
            </a:r>
          </a:p>
          <a:p>
            <a:pPr marL="139700" indent="0">
              <a:buNone/>
            </a:pPr>
            <a:r>
              <a:rPr lang="en-ID" dirty="0">
                <a:latin typeface="+mj-lt"/>
              </a:rPr>
              <a:t>(a/b)m = am/bm , </a:t>
            </a:r>
            <a:r>
              <a:rPr lang="en-ID" dirty="0" err="1">
                <a:latin typeface="+mj-lt"/>
              </a:rPr>
              <a:t>untuk</a:t>
            </a:r>
            <a:r>
              <a:rPr lang="en-ID" dirty="0">
                <a:latin typeface="+mj-lt"/>
              </a:rPr>
              <a:t> b ≠ 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E71C1D-70E6-2F13-EDFC-1F4A8189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25" y="523638"/>
            <a:ext cx="7691700" cy="982433"/>
          </a:xfrm>
        </p:spPr>
        <p:txBody>
          <a:bodyPr/>
          <a:lstStyle/>
          <a:p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</a:t>
            </a:r>
            <a:r>
              <a:rPr lang="en-ID" dirty="0" err="1"/>
              <a:t>Berpangkat</a:t>
            </a:r>
            <a:r>
              <a:rPr lang="en-ID" dirty="0"/>
              <a:t> </a:t>
            </a:r>
            <a:r>
              <a:rPr lang="en-ID" dirty="0" err="1"/>
              <a:t>Bulat</a:t>
            </a:r>
            <a:r>
              <a:rPr lang="en-ID" dirty="0"/>
              <a:t> </a:t>
            </a:r>
            <a:r>
              <a:rPr lang="en-ID" dirty="0" err="1"/>
              <a:t>Positif</a:t>
            </a:r>
            <a:br>
              <a:rPr lang="en-ID" dirty="0"/>
            </a:br>
            <a:br>
              <a:rPr lang="en-ID" dirty="0"/>
            </a:b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AA36B-49ED-FD69-2FE1-D0D8F7615542}"/>
              </a:ext>
            </a:extLst>
          </p:cNvPr>
          <p:cNvSpPr txBox="1"/>
          <p:nvPr/>
        </p:nvSpPr>
        <p:spPr>
          <a:xfrm>
            <a:off x="5873675" y="4980791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49F69B-5495-E231-DA26-6B03529155BA}"/>
              </a:ext>
            </a:extLst>
          </p:cNvPr>
          <p:cNvSpPr txBox="1"/>
          <p:nvPr/>
        </p:nvSpPr>
        <p:spPr>
          <a:xfrm>
            <a:off x="1861073" y="2156908"/>
            <a:ext cx="570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Inter"/>
              </a:rPr>
              <a:t>Bilangan</a:t>
            </a:r>
            <a:r>
              <a:rPr lang="en-US" sz="2400" b="1" dirty="0"/>
              <a:t> </a:t>
            </a:r>
            <a:r>
              <a:rPr lang="en-US" sz="2400" b="1" dirty="0" err="1"/>
              <a:t>Berpangkat</a:t>
            </a:r>
            <a:r>
              <a:rPr lang="en-US" sz="2400" b="1" dirty="0"/>
              <a:t> </a:t>
            </a:r>
            <a:r>
              <a:rPr lang="en-US" sz="2400" b="1" dirty="0" err="1"/>
              <a:t>Bulat</a:t>
            </a:r>
            <a:r>
              <a:rPr lang="en-US" sz="2400" b="1" dirty="0"/>
              <a:t> </a:t>
            </a:r>
            <a:r>
              <a:rPr lang="en-US" sz="2400" b="1" dirty="0" err="1"/>
              <a:t>Negatif</a:t>
            </a:r>
            <a:endParaRPr lang="en-ID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1B3B54-66AB-F8AC-C595-5854218BC83D}"/>
              </a:ext>
            </a:extLst>
          </p:cNvPr>
          <p:cNvSpPr txBox="1"/>
          <p:nvPr/>
        </p:nvSpPr>
        <p:spPr>
          <a:xfrm>
            <a:off x="1110840" y="2807745"/>
            <a:ext cx="599727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sifat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</a:t>
            </a:r>
            <a:r>
              <a:rPr lang="en-ID" dirty="0" err="1"/>
              <a:t>berpangkat</a:t>
            </a:r>
            <a:r>
              <a:rPr lang="en-ID" dirty="0"/>
              <a:t> </a:t>
            </a:r>
            <a:r>
              <a:rPr lang="en-ID" dirty="0" err="1"/>
              <a:t>bulat</a:t>
            </a:r>
            <a:r>
              <a:rPr lang="en-ID" dirty="0"/>
              <a:t> </a:t>
            </a:r>
            <a:r>
              <a:rPr lang="en-ID" dirty="0" err="1"/>
              <a:t>negatif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:</a:t>
            </a:r>
          </a:p>
          <a:p>
            <a:endParaRPr lang="en-ID" dirty="0"/>
          </a:p>
          <a:p>
            <a:r>
              <a:rPr lang="en-ID" dirty="0"/>
              <a:t>Jika </a:t>
            </a:r>
            <a:r>
              <a:rPr lang="en-ID" dirty="0" err="1"/>
              <a:t>a∈R</a:t>
            </a:r>
            <a:r>
              <a:rPr lang="en-ID" dirty="0"/>
              <a:t>, a ≠ 0, dan n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</a:t>
            </a:r>
            <a:r>
              <a:rPr lang="en-ID" dirty="0" err="1"/>
              <a:t>bulat</a:t>
            </a:r>
            <a:r>
              <a:rPr lang="en-ID" dirty="0"/>
              <a:t> </a:t>
            </a:r>
            <a:r>
              <a:rPr lang="en-ID" dirty="0" err="1"/>
              <a:t>negatif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:</a:t>
            </a:r>
          </a:p>
          <a:p>
            <a:endParaRPr lang="en-ID" dirty="0"/>
          </a:p>
          <a:p>
            <a:r>
              <a:rPr lang="en-ID" dirty="0"/>
              <a:t>a-n = 1/an </a:t>
            </a:r>
            <a:r>
              <a:rPr lang="en-ID" dirty="0" err="1"/>
              <a:t>atau</a:t>
            </a:r>
            <a:r>
              <a:rPr lang="en-ID" dirty="0"/>
              <a:t> an = 1/ a-n</a:t>
            </a:r>
          </a:p>
        </p:txBody>
      </p:sp>
    </p:spTree>
    <p:extLst>
      <p:ext uri="{BB962C8B-B14F-4D97-AF65-F5344CB8AC3E}">
        <p14:creationId xmlns:p14="http://schemas.microsoft.com/office/powerpoint/2010/main" val="333372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0651D6-D1C7-2ED9-54EC-9842A0A1E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6025" y="1509555"/>
            <a:ext cx="7691700" cy="3239400"/>
          </a:xfrm>
        </p:spPr>
        <p:txBody>
          <a:bodyPr/>
          <a:lstStyle/>
          <a:p>
            <a:pPr marL="139700" indent="0">
              <a:buNone/>
            </a:pPr>
            <a:r>
              <a:rPr lang="en-ID" sz="1400" dirty="0"/>
              <a:t>Pada </a:t>
            </a:r>
            <a:r>
              <a:rPr lang="en-ID" sz="1400" dirty="0" err="1"/>
              <a:t>operasi</a:t>
            </a:r>
            <a:r>
              <a:rPr lang="en-ID" sz="1400" dirty="0"/>
              <a:t> </a:t>
            </a:r>
            <a:r>
              <a:rPr lang="en-ID" sz="1400" dirty="0" err="1"/>
              <a:t>hitung</a:t>
            </a:r>
            <a:r>
              <a:rPr lang="en-ID" sz="1400" dirty="0"/>
              <a:t> </a:t>
            </a:r>
            <a:r>
              <a:rPr lang="en-ID" sz="1400" dirty="0" err="1"/>
              <a:t>perkalian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bilangan</a:t>
            </a:r>
            <a:r>
              <a:rPr lang="en-ID" sz="1400" dirty="0"/>
              <a:t> </a:t>
            </a:r>
            <a:r>
              <a:rPr lang="en-ID" sz="1400" dirty="0" err="1"/>
              <a:t>berpangkat</a:t>
            </a:r>
            <a:r>
              <a:rPr lang="en-ID" sz="1400" dirty="0"/>
              <a:t>, </a:t>
            </a:r>
            <a:r>
              <a:rPr lang="en-ID" sz="1400" dirty="0" err="1"/>
              <a:t>berlaku</a:t>
            </a:r>
            <a:r>
              <a:rPr lang="en-ID" sz="1400" dirty="0"/>
              <a:t> </a:t>
            </a:r>
            <a:r>
              <a:rPr lang="en-ID" sz="1400" dirty="0" err="1"/>
              <a:t>sifat</a:t>
            </a:r>
            <a:r>
              <a:rPr lang="en-ID" sz="1400" dirty="0"/>
              <a:t> </a:t>
            </a:r>
            <a:r>
              <a:rPr lang="en-ID" sz="1400" dirty="0" err="1"/>
              <a:t>seperti</a:t>
            </a:r>
            <a:r>
              <a:rPr lang="en-ID" sz="1400" dirty="0"/>
              <a:t> di </a:t>
            </a:r>
            <a:r>
              <a:rPr lang="en-ID" sz="1400" dirty="0" err="1"/>
              <a:t>bawah</a:t>
            </a:r>
            <a:r>
              <a:rPr lang="en-ID" sz="1400" dirty="0"/>
              <a:t> </a:t>
            </a:r>
            <a:r>
              <a:rPr lang="en-ID" sz="1400" dirty="0" err="1"/>
              <a:t>ini</a:t>
            </a:r>
            <a:r>
              <a:rPr lang="en-ID" sz="1400" dirty="0"/>
              <a:t>:</a:t>
            </a:r>
          </a:p>
          <a:p>
            <a:pPr marL="139700" indent="0">
              <a:buNone/>
            </a:pPr>
            <a:endParaRPr lang="en-ID" sz="1400" dirty="0"/>
          </a:p>
          <a:p>
            <a:pPr marL="139700" indent="0">
              <a:buNone/>
            </a:pPr>
            <a:r>
              <a:rPr lang="en-ID" sz="1400" dirty="0"/>
              <a:t>am x an = </a:t>
            </a:r>
            <a:r>
              <a:rPr lang="en-ID" sz="1400" dirty="0" err="1"/>
              <a:t>am+n</a:t>
            </a:r>
            <a:endParaRPr lang="en-ID" sz="1400" dirty="0"/>
          </a:p>
          <a:p>
            <a:pPr marL="139700" indent="0">
              <a:buNone/>
            </a:pP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lebih</a:t>
            </a:r>
            <a:r>
              <a:rPr lang="en-ID" sz="1400" dirty="0"/>
              <a:t> </a:t>
            </a:r>
            <a:r>
              <a:rPr lang="en-ID" sz="1400" dirty="0" err="1"/>
              <a:t>memahami</a:t>
            </a:r>
            <a:r>
              <a:rPr lang="en-ID" sz="1400" dirty="0"/>
              <a:t> </a:t>
            </a:r>
            <a:r>
              <a:rPr lang="en-ID" sz="1400" dirty="0" err="1"/>
              <a:t>tentang</a:t>
            </a:r>
            <a:r>
              <a:rPr lang="en-ID" sz="1400" dirty="0"/>
              <a:t> </a:t>
            </a:r>
            <a:r>
              <a:rPr lang="en-ID" sz="1400" dirty="0" err="1"/>
              <a:t>perkalian</a:t>
            </a:r>
            <a:r>
              <a:rPr lang="en-ID" sz="1400" dirty="0"/>
              <a:t> pada </a:t>
            </a:r>
            <a:r>
              <a:rPr lang="en-ID" sz="1400" dirty="0" err="1"/>
              <a:t>perpangkatan</a:t>
            </a:r>
            <a:r>
              <a:rPr lang="en-ID" sz="1400" dirty="0"/>
              <a:t>, </a:t>
            </a:r>
            <a:r>
              <a:rPr lang="en-ID" sz="1400" dirty="0" err="1"/>
              <a:t>perhatikan</a:t>
            </a:r>
            <a:r>
              <a:rPr lang="en-ID" sz="1400" dirty="0"/>
              <a:t> </a:t>
            </a:r>
            <a:r>
              <a:rPr lang="en-ID" sz="1400" dirty="0" err="1"/>
              <a:t>contoh</a:t>
            </a:r>
            <a:r>
              <a:rPr lang="en-ID" sz="1400" dirty="0"/>
              <a:t> </a:t>
            </a:r>
            <a:r>
              <a:rPr lang="en-ID" sz="1400" dirty="0" err="1"/>
              <a:t>berikut</a:t>
            </a:r>
            <a:r>
              <a:rPr lang="en-ID" sz="1400" dirty="0"/>
              <a:t>:</a:t>
            </a:r>
          </a:p>
          <a:p>
            <a:pPr marL="139700" indent="0">
              <a:buNone/>
            </a:pPr>
            <a:endParaRPr lang="en-ID" sz="1400" dirty="0"/>
          </a:p>
          <a:p>
            <a:pPr marL="139700" indent="0">
              <a:buNone/>
            </a:pPr>
            <a:r>
              <a:rPr lang="en-ID" sz="1400" dirty="0"/>
              <a:t>63 x 62 = (6 x 6 x 6) x (6 x 6)</a:t>
            </a:r>
          </a:p>
          <a:p>
            <a:pPr marL="139700" indent="0">
              <a:buNone/>
            </a:pPr>
            <a:endParaRPr lang="en-ID" sz="1400" dirty="0"/>
          </a:p>
          <a:p>
            <a:pPr marL="139700" indent="0">
              <a:buNone/>
            </a:pPr>
            <a:r>
              <a:rPr lang="en-ID" sz="1400" dirty="0"/>
              <a:t>63 x 62 = 6 x 6 x 6 x 6 x 6</a:t>
            </a:r>
          </a:p>
          <a:p>
            <a:pPr marL="139700" indent="0">
              <a:buNone/>
            </a:pPr>
            <a:endParaRPr lang="en-ID" sz="1400" dirty="0"/>
          </a:p>
          <a:p>
            <a:pPr marL="139700" indent="0">
              <a:buNone/>
            </a:pPr>
            <a:r>
              <a:rPr lang="en-ID" sz="1400" dirty="0"/>
              <a:t>63 x 62 = 65</a:t>
            </a:r>
          </a:p>
          <a:p>
            <a:pPr marL="139700" indent="0">
              <a:buNone/>
            </a:pPr>
            <a:endParaRPr lang="en-ID" sz="1400" dirty="0"/>
          </a:p>
          <a:p>
            <a:pPr marL="139700" indent="0">
              <a:buNone/>
            </a:pPr>
            <a:r>
              <a:rPr lang="en-ID" sz="1400" dirty="0" err="1"/>
              <a:t>Sehingga</a:t>
            </a:r>
            <a:r>
              <a:rPr lang="en-ID" sz="1400" dirty="0"/>
              <a:t>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kita</a:t>
            </a:r>
            <a:r>
              <a:rPr lang="en-ID" sz="1400" dirty="0"/>
              <a:t> </a:t>
            </a:r>
            <a:r>
              <a:rPr lang="en-ID" sz="1400" dirty="0" err="1"/>
              <a:t>simpulkan</a:t>
            </a:r>
            <a:r>
              <a:rPr lang="en-ID" sz="1400" dirty="0"/>
              <a:t> </a:t>
            </a:r>
            <a:r>
              <a:rPr lang="en-ID" sz="1400" dirty="0" err="1"/>
              <a:t>menjadi</a:t>
            </a:r>
            <a:r>
              <a:rPr lang="en-ID" sz="1400" dirty="0"/>
              <a:t> 63 x 62 = 62+3 = 65</a:t>
            </a:r>
          </a:p>
          <a:p>
            <a:pPr marL="139700" indent="0">
              <a:buNone/>
            </a:pPr>
            <a:endParaRPr lang="en-ID" sz="1400" dirty="0"/>
          </a:p>
          <a:p>
            <a:pPr marL="139700" indent="0">
              <a:buNone/>
            </a:pPr>
            <a:r>
              <a:rPr lang="en-ID" sz="1400" dirty="0" err="1"/>
              <a:t>Namun</a:t>
            </a:r>
            <a:r>
              <a:rPr lang="en-ID" sz="1400" dirty="0"/>
              <a:t>, </a:t>
            </a:r>
            <a:r>
              <a:rPr lang="en-ID" sz="1400" dirty="0" err="1"/>
              <a:t>ada</a:t>
            </a:r>
            <a:r>
              <a:rPr lang="en-ID" sz="1400" dirty="0"/>
              <a:t> </a:t>
            </a:r>
            <a:r>
              <a:rPr lang="en-ID" sz="1400" dirty="0" err="1"/>
              <a:t>sebuah</a:t>
            </a:r>
            <a:r>
              <a:rPr lang="en-ID" sz="1400" dirty="0"/>
              <a:t> </a:t>
            </a:r>
            <a:r>
              <a:rPr lang="en-ID" sz="1400" dirty="0" err="1"/>
              <a:t>pengecualian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kasus</a:t>
            </a:r>
            <a:r>
              <a:rPr lang="en-ID" sz="1400" dirty="0"/>
              <a:t> </a:t>
            </a:r>
            <a:r>
              <a:rPr lang="en-ID" sz="1400" dirty="0" err="1"/>
              <a:t>bilangan</a:t>
            </a:r>
            <a:r>
              <a:rPr lang="en-ID" sz="1400" dirty="0"/>
              <a:t> </a:t>
            </a:r>
            <a:r>
              <a:rPr lang="en-ID" sz="1400" dirty="0" err="1"/>
              <a:t>pokok</a:t>
            </a:r>
            <a:r>
              <a:rPr lang="en-ID" sz="1400" dirty="0"/>
              <a:t> yang </a:t>
            </a:r>
            <a:r>
              <a:rPr lang="en-ID" sz="1400" dirty="0" err="1"/>
              <a:t>berpangkat</a:t>
            </a:r>
            <a:r>
              <a:rPr lang="en-ID" sz="1400" dirty="0"/>
              <a:t> </a:t>
            </a:r>
            <a:r>
              <a:rPr lang="en-ID" sz="1400" dirty="0" err="1"/>
              <a:t>negatif</a:t>
            </a:r>
            <a:r>
              <a:rPr lang="en-ID" sz="1400" dirty="0"/>
              <a:t>. Ada </a:t>
            </a:r>
            <a:r>
              <a:rPr lang="en-ID" sz="1400" dirty="0" err="1"/>
              <a:t>beberapa</a:t>
            </a:r>
            <a:r>
              <a:rPr lang="en-ID" sz="1400" dirty="0"/>
              <a:t> </a:t>
            </a:r>
            <a:r>
              <a:rPr lang="en-ID" sz="1400" dirty="0" err="1"/>
              <a:t>poin</a:t>
            </a:r>
            <a:r>
              <a:rPr lang="en-ID" sz="1400" dirty="0"/>
              <a:t> yang </a:t>
            </a:r>
            <a:r>
              <a:rPr lang="en-ID" sz="1400" dirty="0" err="1"/>
              <a:t>harus</a:t>
            </a:r>
            <a:r>
              <a:rPr lang="en-ID" sz="1400" dirty="0"/>
              <a:t> </a:t>
            </a:r>
            <a:r>
              <a:rPr lang="en-ID" sz="1400" dirty="0" err="1"/>
              <a:t>kamu</a:t>
            </a:r>
            <a:r>
              <a:rPr lang="en-ID" sz="1400" dirty="0"/>
              <a:t> </a:t>
            </a:r>
            <a:r>
              <a:rPr lang="en-ID" sz="1400" dirty="0" err="1"/>
              <a:t>ketahui</a:t>
            </a:r>
            <a:r>
              <a:rPr lang="en-ID" sz="1400" dirty="0"/>
              <a:t>:</a:t>
            </a:r>
          </a:p>
          <a:p>
            <a:pPr marL="139700" indent="0">
              <a:buNone/>
            </a:pPr>
            <a:endParaRPr lang="en-ID" sz="1400" dirty="0"/>
          </a:p>
          <a:p>
            <a:pPr marL="139700" indent="0">
              <a:buNone/>
            </a:pPr>
            <a:r>
              <a:rPr lang="en-ID" sz="1400" dirty="0" err="1"/>
              <a:t>Bilangan</a:t>
            </a:r>
            <a:r>
              <a:rPr lang="en-ID" sz="1400" dirty="0"/>
              <a:t> </a:t>
            </a:r>
            <a:r>
              <a:rPr lang="en-ID" sz="1400" dirty="0" err="1"/>
              <a:t>negatif</a:t>
            </a:r>
            <a:r>
              <a:rPr lang="en-ID" sz="1400" dirty="0"/>
              <a:t> </a:t>
            </a:r>
            <a:r>
              <a:rPr lang="en-ID" sz="1400" dirty="0" err="1"/>
              <a:t>pangkat</a:t>
            </a:r>
            <a:r>
              <a:rPr lang="en-ID" sz="1400" dirty="0"/>
              <a:t> </a:t>
            </a:r>
            <a:r>
              <a:rPr lang="en-ID" sz="1400" dirty="0" err="1"/>
              <a:t>genap</a:t>
            </a:r>
            <a:r>
              <a:rPr lang="en-ID" sz="1400" dirty="0"/>
              <a:t>	= </a:t>
            </a:r>
            <a:r>
              <a:rPr lang="en-ID" sz="1400" dirty="0" err="1"/>
              <a:t>Hasilnya</a:t>
            </a:r>
            <a:r>
              <a:rPr lang="en-ID" sz="1400" dirty="0"/>
              <a:t> </a:t>
            </a:r>
            <a:r>
              <a:rPr lang="en-ID" sz="1400" dirty="0" err="1"/>
              <a:t>positif</a:t>
            </a:r>
            <a:endParaRPr lang="en-ID" sz="1400" dirty="0"/>
          </a:p>
          <a:p>
            <a:pPr marL="139700" indent="0">
              <a:buNone/>
            </a:pPr>
            <a:r>
              <a:rPr lang="en-ID" sz="1400" dirty="0" err="1"/>
              <a:t>Bilangan</a:t>
            </a:r>
            <a:r>
              <a:rPr lang="en-ID" sz="1400" dirty="0"/>
              <a:t> </a:t>
            </a:r>
            <a:r>
              <a:rPr lang="en-ID" sz="1400" dirty="0" err="1"/>
              <a:t>negatif</a:t>
            </a:r>
            <a:r>
              <a:rPr lang="en-ID" sz="1400" dirty="0"/>
              <a:t> </a:t>
            </a:r>
            <a:r>
              <a:rPr lang="en-ID" sz="1400" dirty="0" err="1"/>
              <a:t>pangkat</a:t>
            </a:r>
            <a:r>
              <a:rPr lang="en-ID" sz="1400" dirty="0"/>
              <a:t> </a:t>
            </a:r>
            <a:r>
              <a:rPr lang="en-ID" sz="1400" dirty="0" err="1"/>
              <a:t>ganjil</a:t>
            </a:r>
            <a:r>
              <a:rPr lang="en-ID" sz="1400" dirty="0"/>
              <a:t>	= </a:t>
            </a:r>
            <a:r>
              <a:rPr lang="en-ID" sz="1400" dirty="0" err="1"/>
              <a:t>Hasilnya</a:t>
            </a:r>
            <a:r>
              <a:rPr lang="en-ID" sz="1400" dirty="0"/>
              <a:t> </a:t>
            </a:r>
            <a:r>
              <a:rPr lang="en-ID" sz="1400" dirty="0" err="1"/>
              <a:t>negatif</a:t>
            </a:r>
            <a:endParaRPr lang="en-ID" sz="1400" dirty="0"/>
          </a:p>
          <a:p>
            <a:pPr marL="139700" indent="0">
              <a:buNone/>
            </a:pPr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4FF2C9-4196-BB39-0A04-7698470B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Perkalian</a:t>
            </a:r>
            <a:r>
              <a:rPr lang="en-ID" dirty="0"/>
              <a:t> Pada </a:t>
            </a:r>
            <a:r>
              <a:rPr lang="en-ID" dirty="0" err="1"/>
              <a:t>Perpangkatan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9503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3E29E2-A637-AAEC-78BC-5771335B8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operasi</a:t>
            </a:r>
            <a:r>
              <a:rPr lang="en-ID" sz="1600" dirty="0"/>
              <a:t> </a:t>
            </a:r>
            <a:r>
              <a:rPr lang="en-ID" sz="1600" dirty="0" err="1"/>
              <a:t>hitung</a:t>
            </a:r>
            <a:r>
              <a:rPr lang="en-ID" sz="1600" dirty="0"/>
              <a:t> </a:t>
            </a:r>
            <a:r>
              <a:rPr lang="en-ID" sz="1600" dirty="0" err="1"/>
              <a:t>pembagian</a:t>
            </a:r>
            <a:r>
              <a:rPr lang="en-ID" sz="1600" dirty="0"/>
              <a:t> pada </a:t>
            </a:r>
            <a:r>
              <a:rPr lang="en-ID" sz="1600" dirty="0" err="1"/>
              <a:t>perpangkatan</a:t>
            </a:r>
            <a:r>
              <a:rPr lang="en-ID" sz="1600" dirty="0"/>
              <a:t>, </a:t>
            </a:r>
            <a:r>
              <a:rPr lang="en-ID" sz="1600" dirty="0" err="1"/>
              <a:t>maka</a:t>
            </a:r>
            <a:r>
              <a:rPr lang="en-ID" sz="1600" dirty="0"/>
              <a:t>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berlaku</a:t>
            </a:r>
            <a:r>
              <a:rPr lang="en-ID" sz="1600" dirty="0"/>
              <a:t> </a:t>
            </a:r>
            <a:r>
              <a:rPr lang="en-ID" sz="1600" dirty="0" err="1"/>
              <a:t>sifat</a:t>
            </a:r>
            <a:r>
              <a:rPr lang="en-ID" sz="1600" dirty="0"/>
              <a:t> </a:t>
            </a:r>
            <a:r>
              <a:rPr lang="en-ID" sz="1600" dirty="0" err="1"/>
              <a:t>seperti</a:t>
            </a:r>
            <a:r>
              <a:rPr lang="en-ID" sz="1600" dirty="0"/>
              <a:t> di </a:t>
            </a:r>
            <a:r>
              <a:rPr lang="en-ID" sz="1600" dirty="0" err="1"/>
              <a:t>bawah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:</a:t>
            </a:r>
          </a:p>
          <a:p>
            <a:endParaRPr lang="en-ID" sz="1600" dirty="0"/>
          </a:p>
          <a:p>
            <a:pPr marL="139700" indent="0">
              <a:buNone/>
            </a:pPr>
            <a:r>
              <a:rPr lang="en-ID" sz="1600" dirty="0"/>
              <a:t>am : an = am-n</a:t>
            </a:r>
          </a:p>
          <a:p>
            <a:pPr marL="139700" indent="0">
              <a:buNone/>
            </a:pPr>
            <a:r>
              <a:rPr lang="en-ID" sz="1600" dirty="0"/>
              <a:t>Agar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memahami</a:t>
            </a:r>
            <a:r>
              <a:rPr lang="en-ID" sz="1600" dirty="0"/>
              <a:t> </a:t>
            </a:r>
            <a:r>
              <a:rPr lang="en-ID" sz="1600" dirty="0" err="1"/>
              <a:t>pemahaman</a:t>
            </a:r>
            <a:r>
              <a:rPr lang="en-ID" sz="1600" dirty="0"/>
              <a:t> </a:t>
            </a:r>
            <a:r>
              <a:rPr lang="en-ID" sz="1600" dirty="0" err="1"/>
              <a:t>diatas</a:t>
            </a:r>
            <a:r>
              <a:rPr lang="en-ID" sz="1600" dirty="0"/>
              <a:t>, </a:t>
            </a:r>
            <a:r>
              <a:rPr lang="en-ID" sz="1600" dirty="0" err="1"/>
              <a:t>berikut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contoh</a:t>
            </a:r>
            <a:r>
              <a:rPr lang="en-ID" sz="1600" dirty="0"/>
              <a:t> </a:t>
            </a:r>
            <a:r>
              <a:rPr lang="en-ID" sz="1600" dirty="0" err="1"/>
              <a:t>soalnya</a:t>
            </a:r>
            <a:r>
              <a:rPr lang="en-ID" sz="1600" dirty="0"/>
              <a:t>:</a:t>
            </a:r>
          </a:p>
          <a:p>
            <a:endParaRPr lang="en-ID" sz="1600" dirty="0"/>
          </a:p>
          <a:p>
            <a:pPr marL="139700" indent="0">
              <a:buNone/>
            </a:pPr>
            <a:r>
              <a:rPr lang="en-ID" sz="1600" dirty="0"/>
              <a:t>66 x 63 = (6 x 6 x 6 x 6 x 6 x 6) x (6 x 6 x 6)</a:t>
            </a:r>
          </a:p>
          <a:p>
            <a:endParaRPr lang="en-ID" sz="1600" dirty="0"/>
          </a:p>
          <a:p>
            <a:pPr marL="139700" indent="0">
              <a:buNone/>
            </a:pPr>
            <a:r>
              <a:rPr lang="en-ID" sz="1600" dirty="0"/>
              <a:t>66 x 63 = 6 x 6 x 6 ((6 x 6 x 6) x (6 x 6 x 6))</a:t>
            </a:r>
          </a:p>
          <a:p>
            <a:endParaRPr lang="en-ID" sz="1600" dirty="0"/>
          </a:p>
          <a:p>
            <a:pPr marL="139700" indent="0">
              <a:buNone/>
            </a:pPr>
            <a:r>
              <a:rPr lang="en-ID" sz="1600" dirty="0"/>
              <a:t>66 x 63 = 63</a:t>
            </a:r>
          </a:p>
          <a:p>
            <a:endParaRPr lang="en-ID" sz="1600" dirty="0"/>
          </a:p>
          <a:p>
            <a:pPr marL="139700" indent="0">
              <a:buNone/>
            </a:pPr>
            <a:r>
              <a:rPr lang="en-ID" sz="1600" dirty="0" err="1"/>
              <a:t>Sehingga</a:t>
            </a:r>
            <a:r>
              <a:rPr lang="en-ID" sz="1600" dirty="0"/>
              <a:t>, </a:t>
            </a:r>
            <a:r>
              <a:rPr lang="en-ID" sz="1600" dirty="0" err="1"/>
              <a:t>bisa</a:t>
            </a:r>
            <a:r>
              <a:rPr lang="en-ID" sz="1600" dirty="0"/>
              <a:t> </a:t>
            </a:r>
            <a:r>
              <a:rPr lang="en-ID" sz="1600" dirty="0" err="1"/>
              <a:t>kita</a:t>
            </a:r>
            <a:r>
              <a:rPr lang="en-ID" sz="1600" dirty="0"/>
              <a:t> </a:t>
            </a:r>
            <a:r>
              <a:rPr lang="en-ID" sz="1600" dirty="0" err="1"/>
              <a:t>simpulkan</a:t>
            </a:r>
            <a:r>
              <a:rPr lang="en-ID" sz="1600" dirty="0"/>
              <a:t> </a:t>
            </a:r>
            <a:r>
              <a:rPr lang="en-ID" sz="1600" dirty="0" err="1"/>
              <a:t>menjadi</a:t>
            </a:r>
            <a:r>
              <a:rPr lang="en-ID" sz="1600" dirty="0"/>
              <a:t> 66 x 63 = 66-3 = 63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B7C173-C6CE-6C8F-C988-23124E68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Pembagian</a:t>
            </a:r>
            <a:r>
              <a:rPr lang="en-ID" dirty="0"/>
              <a:t> pada </a:t>
            </a:r>
            <a:r>
              <a:rPr lang="en-ID" dirty="0" err="1"/>
              <a:t>Perpangkatan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06251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5F2A95-48D7-B818-F8C2-AE7662E26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6100" y="1376979"/>
            <a:ext cx="7691700" cy="3528508"/>
          </a:xfrm>
        </p:spPr>
        <p:txBody>
          <a:bodyPr/>
          <a:lstStyle/>
          <a:p>
            <a:pPr marL="139700" indent="0">
              <a:buNone/>
            </a:pPr>
            <a:r>
              <a:rPr lang="en-ID" sz="1400" dirty="0"/>
              <a:t>Jika </a:t>
            </a:r>
            <a:r>
              <a:rPr lang="en-ID" sz="1400" dirty="0" err="1"/>
              <a:t>terdapat</a:t>
            </a:r>
            <a:r>
              <a:rPr lang="en-ID" sz="1400" dirty="0"/>
              <a:t> </a:t>
            </a:r>
            <a:r>
              <a:rPr lang="en-ID" sz="1400" dirty="0" err="1"/>
              <a:t>suatu</a:t>
            </a:r>
            <a:r>
              <a:rPr lang="en-ID" sz="1400" dirty="0"/>
              <a:t> </a:t>
            </a:r>
            <a:r>
              <a:rPr lang="en-ID" sz="1400" dirty="0" err="1"/>
              <a:t>persamaan</a:t>
            </a:r>
            <a:r>
              <a:rPr lang="en-ID" sz="1400" dirty="0"/>
              <a:t> </a:t>
            </a:r>
            <a:r>
              <a:rPr lang="en-ID" sz="1400" dirty="0" err="1"/>
              <a:t>pangkat</a:t>
            </a:r>
            <a:r>
              <a:rPr lang="en-ID" sz="1400" dirty="0"/>
              <a:t> </a:t>
            </a:r>
            <a:r>
              <a:rPr lang="en-ID" sz="1400" dirty="0" err="1"/>
              <a:t>sederhana</a:t>
            </a:r>
            <a:r>
              <a:rPr lang="en-ID" sz="1400" dirty="0"/>
              <a:t> </a:t>
            </a:r>
            <a:r>
              <a:rPr lang="en-ID" sz="1400" dirty="0" err="1"/>
              <a:t>af</a:t>
            </a:r>
            <a:r>
              <a:rPr lang="en-ID" sz="1400" dirty="0"/>
              <a:t>(x) = an di mana a ∊ R yang </a:t>
            </a:r>
            <a:r>
              <a:rPr lang="en-ID" sz="1400" dirty="0" err="1"/>
              <a:t>tidak</a:t>
            </a:r>
            <a:r>
              <a:rPr lang="en-ID" sz="1400" dirty="0"/>
              <a:t> </a:t>
            </a:r>
            <a:r>
              <a:rPr lang="en-ID" sz="1400" dirty="0" err="1"/>
              <a:t>sama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0, </a:t>
            </a:r>
            <a:r>
              <a:rPr lang="en-ID" sz="1400" dirty="0" err="1"/>
              <a:t>maka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menyelesaikan</a:t>
            </a:r>
            <a:r>
              <a:rPr lang="en-ID" sz="1400" dirty="0"/>
              <a:t> </a:t>
            </a:r>
            <a:r>
              <a:rPr lang="en-ID" sz="1400" dirty="0" err="1"/>
              <a:t>permasalahan</a:t>
            </a:r>
            <a:r>
              <a:rPr lang="en-ID" sz="1400" dirty="0"/>
              <a:t> </a:t>
            </a:r>
            <a:r>
              <a:rPr lang="en-ID" sz="1400" dirty="0" err="1"/>
              <a:t>terebut</a:t>
            </a:r>
            <a:r>
              <a:rPr lang="en-ID" sz="1400" dirty="0"/>
              <a:t> </a:t>
            </a:r>
            <a:r>
              <a:rPr lang="en-ID" sz="1400" dirty="0" err="1"/>
              <a:t>harus</a:t>
            </a:r>
            <a:r>
              <a:rPr lang="en-ID" sz="1400" dirty="0"/>
              <a:t> </a:t>
            </a:r>
            <a:r>
              <a:rPr lang="en-ID" sz="1400" dirty="0" err="1"/>
              <a:t>disamakan</a:t>
            </a:r>
            <a:r>
              <a:rPr lang="en-ID" sz="1400" dirty="0"/>
              <a:t> </a:t>
            </a:r>
            <a:r>
              <a:rPr lang="en-ID" sz="1400" dirty="0" err="1"/>
              <a:t>ruas</a:t>
            </a:r>
            <a:r>
              <a:rPr lang="en-ID" sz="1400" dirty="0"/>
              <a:t> </a:t>
            </a:r>
            <a:r>
              <a:rPr lang="en-ID" sz="1400" dirty="0" err="1"/>
              <a:t>kiri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ruas</a:t>
            </a:r>
            <a:r>
              <a:rPr lang="en-ID" sz="1400" dirty="0"/>
              <a:t> </a:t>
            </a:r>
            <a:r>
              <a:rPr lang="en-ID" sz="1400" dirty="0" err="1"/>
              <a:t>kanan</a:t>
            </a:r>
            <a:r>
              <a:rPr lang="en-ID" sz="1400" dirty="0"/>
              <a:t>. Jika </a:t>
            </a:r>
            <a:r>
              <a:rPr lang="en-ID" sz="1400" dirty="0" err="1"/>
              <a:t>kurang</a:t>
            </a:r>
            <a:r>
              <a:rPr lang="en-ID" sz="1400" dirty="0"/>
              <a:t> </a:t>
            </a:r>
            <a:r>
              <a:rPr lang="en-ID" sz="1400" dirty="0" err="1"/>
              <a:t>paham</a:t>
            </a:r>
            <a:r>
              <a:rPr lang="en-ID" sz="1400" dirty="0"/>
              <a:t>, </a:t>
            </a:r>
            <a:r>
              <a:rPr lang="en-ID" sz="1400" dirty="0" err="1"/>
              <a:t>perhatikan</a:t>
            </a:r>
            <a:r>
              <a:rPr lang="en-ID" sz="1400" dirty="0"/>
              <a:t> </a:t>
            </a:r>
            <a:r>
              <a:rPr lang="en-ID" sz="1400" dirty="0" err="1"/>
              <a:t>contoh</a:t>
            </a:r>
            <a:r>
              <a:rPr lang="en-ID" sz="1400" dirty="0"/>
              <a:t> </a:t>
            </a:r>
            <a:r>
              <a:rPr lang="en-ID" sz="1400" dirty="0" err="1"/>
              <a:t>berikut</a:t>
            </a:r>
            <a:r>
              <a:rPr lang="en-ID" sz="1400" dirty="0"/>
              <a:t>:</a:t>
            </a:r>
          </a:p>
          <a:p>
            <a:pPr marL="139700" indent="0">
              <a:buNone/>
            </a:pPr>
            <a:endParaRPr lang="en-ID" sz="1400" dirty="0"/>
          </a:p>
          <a:p>
            <a:pPr marL="139700" indent="0">
              <a:buNone/>
            </a:pPr>
            <a:r>
              <a:rPr lang="en-ID" sz="1400" dirty="0" err="1"/>
              <a:t>Tentukan</a:t>
            </a:r>
            <a:r>
              <a:rPr lang="en-ID" sz="1400" dirty="0"/>
              <a:t> </a:t>
            </a:r>
            <a:r>
              <a:rPr lang="en-ID" sz="1400" dirty="0" err="1"/>
              <a:t>himpunan</a:t>
            </a:r>
            <a:r>
              <a:rPr lang="en-ID" sz="1400" dirty="0"/>
              <a:t> </a:t>
            </a:r>
            <a:r>
              <a:rPr lang="en-ID" sz="1400" dirty="0" err="1"/>
              <a:t>penyelesaian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persamaan-persamaan</a:t>
            </a:r>
            <a:r>
              <a:rPr lang="en-ID" sz="1400" dirty="0"/>
              <a:t> di </a:t>
            </a:r>
            <a:r>
              <a:rPr lang="en-ID" sz="1400" dirty="0" err="1"/>
              <a:t>bawah</a:t>
            </a:r>
            <a:r>
              <a:rPr lang="en-ID" sz="1400" dirty="0"/>
              <a:t> </a:t>
            </a:r>
            <a:r>
              <a:rPr lang="en-ID" sz="1400" dirty="0" err="1"/>
              <a:t>ini</a:t>
            </a:r>
            <a:r>
              <a:rPr lang="en-ID" sz="1400" dirty="0"/>
              <a:t> !</a:t>
            </a:r>
          </a:p>
          <a:p>
            <a:pPr marL="139700" indent="0">
              <a:buNone/>
            </a:pPr>
            <a:endParaRPr lang="en-ID" sz="1400" dirty="0"/>
          </a:p>
          <a:p>
            <a:pPr marL="139700" indent="0">
              <a:buNone/>
            </a:pPr>
            <a:r>
              <a:rPr lang="en-ID" sz="1400" dirty="0"/>
              <a:t>31 + x = 81</a:t>
            </a:r>
          </a:p>
          <a:p>
            <a:pPr marL="139700" indent="0">
              <a:buNone/>
            </a:pPr>
            <a:r>
              <a:rPr lang="en-ID" sz="1400" dirty="0"/>
              <a:t>Jawab:</a:t>
            </a:r>
          </a:p>
          <a:p>
            <a:pPr marL="139700" indent="0">
              <a:buNone/>
            </a:pPr>
            <a:endParaRPr lang="en-ID" sz="1400" dirty="0"/>
          </a:p>
          <a:p>
            <a:pPr marL="139700" indent="0">
              <a:buNone/>
            </a:pPr>
            <a:r>
              <a:rPr lang="en-ID" sz="1400" dirty="0"/>
              <a:t>31 + x       = 81</a:t>
            </a:r>
          </a:p>
          <a:p>
            <a:pPr marL="139700" indent="0">
              <a:buNone/>
            </a:pPr>
            <a:endParaRPr lang="en-ID" sz="1400" dirty="0"/>
          </a:p>
          <a:p>
            <a:pPr marL="139700" indent="0">
              <a:buNone/>
            </a:pPr>
            <a:r>
              <a:rPr lang="en-ID" sz="1400" dirty="0"/>
              <a:t>31 + x       = 34</a:t>
            </a:r>
          </a:p>
          <a:p>
            <a:pPr marL="139700" indent="0">
              <a:buNone/>
            </a:pPr>
            <a:endParaRPr lang="en-ID" sz="1400" dirty="0"/>
          </a:p>
          <a:p>
            <a:pPr marL="139700" indent="0">
              <a:buNone/>
            </a:pPr>
            <a:r>
              <a:rPr lang="en-ID" sz="1400" dirty="0"/>
              <a:t>1 + x      = 4</a:t>
            </a:r>
          </a:p>
          <a:p>
            <a:pPr marL="139700" indent="0">
              <a:buNone/>
            </a:pPr>
            <a:r>
              <a:rPr lang="en-ID" sz="1400" dirty="0"/>
              <a:t>x            = 4 – 1 = 3</a:t>
            </a:r>
          </a:p>
          <a:p>
            <a:pPr marL="139700" indent="0">
              <a:buNone/>
            </a:pPr>
            <a:r>
              <a:rPr lang="en-ID" sz="1400" dirty="0"/>
              <a:t>Jadi, HP = {3}.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5FC6C9-AADA-DCD4-AC10-12EFD381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Pangkat</a:t>
            </a:r>
            <a:r>
              <a:rPr lang="en-ID" dirty="0"/>
              <a:t> </a:t>
            </a:r>
            <a:r>
              <a:rPr lang="en-ID" dirty="0" err="1"/>
              <a:t>Sederhana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0889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5F8C65-BB96-4625-4246-9819CA44A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6025" y="1140311"/>
            <a:ext cx="7691700" cy="3318186"/>
          </a:xfrm>
        </p:spPr>
        <p:txBody>
          <a:bodyPr/>
          <a:lstStyle/>
          <a:p>
            <a:pPr marL="139700" indent="0">
              <a:buNone/>
            </a:pPr>
            <a:endParaRPr lang="en-ID" sz="1400" dirty="0"/>
          </a:p>
          <a:p>
            <a:pPr marL="139700" indent="0">
              <a:buNone/>
            </a:pPr>
            <a:r>
              <a:rPr lang="en-ID" sz="1400" dirty="0" err="1"/>
              <a:t>Akar</a:t>
            </a:r>
            <a:r>
              <a:rPr lang="en-ID" sz="1400" dirty="0"/>
              <a:t> </a:t>
            </a:r>
            <a:r>
              <a:rPr lang="en-ID" sz="1400" dirty="0" err="1"/>
              <a:t>pangkat</a:t>
            </a:r>
            <a:r>
              <a:rPr lang="en-ID" sz="1400" dirty="0"/>
              <a:t> </a:t>
            </a:r>
            <a:r>
              <a:rPr lang="en-ID" sz="1400" dirty="0" err="1"/>
              <a:t>dua</a:t>
            </a:r>
            <a:r>
              <a:rPr lang="en-ID" sz="1400" dirty="0"/>
              <a:t> </a:t>
            </a:r>
            <a:r>
              <a:rPr lang="en-ID" sz="1400" dirty="0" err="1"/>
              <a:t>merupakan</a:t>
            </a:r>
            <a:r>
              <a:rPr lang="en-ID" sz="1400" dirty="0"/>
              <a:t> </a:t>
            </a:r>
            <a:r>
              <a:rPr lang="en-ID" sz="1400" dirty="0" err="1"/>
              <a:t>kebalikan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pangkat</a:t>
            </a:r>
            <a:r>
              <a:rPr lang="en-ID" sz="1400" dirty="0"/>
              <a:t> </a:t>
            </a:r>
            <a:r>
              <a:rPr lang="en-ID" sz="1400" dirty="0" err="1"/>
              <a:t>dua</a:t>
            </a:r>
            <a:r>
              <a:rPr lang="en-ID" sz="1400" dirty="0"/>
              <a:t>. </a:t>
            </a:r>
            <a:r>
              <a:rPr lang="en-ID" sz="1400" dirty="0" err="1"/>
              <a:t>Akar</a:t>
            </a:r>
            <a:r>
              <a:rPr lang="en-ID" sz="1400" dirty="0"/>
              <a:t> </a:t>
            </a:r>
            <a:r>
              <a:rPr lang="en-ID" sz="1400" dirty="0" err="1"/>
              <a:t>pangkat</a:t>
            </a:r>
            <a:r>
              <a:rPr lang="en-ID" sz="1400" dirty="0"/>
              <a:t> </a:t>
            </a:r>
            <a:r>
              <a:rPr lang="en-ID" sz="1400" dirty="0" err="1"/>
              <a:t>dua</a:t>
            </a:r>
            <a:r>
              <a:rPr lang="en-ID" sz="1400" dirty="0"/>
              <a:t> (</a:t>
            </a:r>
            <a:r>
              <a:rPr lang="en-ID" sz="1400" dirty="0" err="1"/>
              <a:t>akar</a:t>
            </a:r>
            <a:r>
              <a:rPr lang="en-ID" sz="1400" dirty="0"/>
              <a:t> </a:t>
            </a:r>
            <a:r>
              <a:rPr lang="en-ID" sz="1400" dirty="0" err="1"/>
              <a:t>kuadrat</a:t>
            </a:r>
            <a:r>
              <a:rPr lang="en-ID" sz="1400" dirty="0"/>
              <a:t>) </a:t>
            </a:r>
            <a:r>
              <a:rPr lang="en-ID" sz="1400" dirty="0" err="1"/>
              <a:t>dilambangkan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tanda</a:t>
            </a:r>
            <a:r>
              <a:rPr lang="en-ID" sz="1400" dirty="0"/>
              <a:t> √ .</a:t>
            </a:r>
          </a:p>
          <a:p>
            <a:pPr marL="139700" indent="0">
              <a:buNone/>
            </a:pPr>
            <a:endParaRPr lang="en-ID" sz="1400" dirty="0"/>
          </a:p>
          <a:p>
            <a:pPr marL="139700" indent="0">
              <a:buNone/>
            </a:pPr>
            <a:r>
              <a:rPr lang="en-ID" sz="1400" dirty="0"/>
              <a:t>92 = 81 </a:t>
            </a:r>
            <a:r>
              <a:rPr lang="en-ID" sz="1400" dirty="0" err="1"/>
              <a:t>berarti</a:t>
            </a:r>
            <a:r>
              <a:rPr lang="en-ID" sz="1400" dirty="0"/>
              <a:t> √81 = 9</a:t>
            </a:r>
          </a:p>
          <a:p>
            <a:endParaRPr lang="en-ID" sz="1400" dirty="0"/>
          </a:p>
          <a:p>
            <a:pPr marL="139700" indent="0">
              <a:buNone/>
            </a:pPr>
            <a:r>
              <a:rPr lang="en-ID" sz="1400" dirty="0" err="1"/>
              <a:t>Akar</a:t>
            </a:r>
            <a:r>
              <a:rPr lang="en-ID" sz="1400" dirty="0"/>
              <a:t> </a:t>
            </a:r>
            <a:r>
              <a:rPr lang="en-ID" sz="1400" dirty="0" err="1"/>
              <a:t>kuadrat</a:t>
            </a:r>
            <a:r>
              <a:rPr lang="en-ID" sz="1400" dirty="0"/>
              <a:t> </a:t>
            </a:r>
            <a:r>
              <a:rPr lang="en-ID" sz="1400" dirty="0" err="1"/>
              <a:t>suatu</a:t>
            </a:r>
            <a:r>
              <a:rPr lang="en-ID" sz="1400" dirty="0"/>
              <a:t> </a:t>
            </a:r>
            <a:r>
              <a:rPr lang="en-ID" sz="1400" dirty="0" err="1"/>
              <a:t>bilangan</a:t>
            </a:r>
            <a:r>
              <a:rPr lang="en-ID" sz="1400" dirty="0"/>
              <a:t>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dicari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cara</a:t>
            </a:r>
            <a:r>
              <a:rPr lang="en-ID" sz="1400" dirty="0"/>
              <a:t> </a:t>
            </a:r>
            <a:r>
              <a:rPr lang="en-ID" sz="1400" dirty="0" err="1"/>
              <a:t>seperti</a:t>
            </a:r>
            <a:r>
              <a:rPr lang="en-ID" sz="1400" dirty="0"/>
              <a:t> </a:t>
            </a:r>
            <a:r>
              <a:rPr lang="en-ID" sz="1400" dirty="0" err="1"/>
              <a:t>berikut</a:t>
            </a:r>
            <a:r>
              <a:rPr lang="en-ID" sz="1400" dirty="0"/>
              <a:t>.</a:t>
            </a:r>
          </a:p>
          <a:p>
            <a:pPr marL="139700" indent="0">
              <a:buNone/>
            </a:pPr>
            <a:r>
              <a:rPr lang="en-ID" sz="1400" dirty="0"/>
              <a:t>√625 = …</a:t>
            </a:r>
          </a:p>
          <a:p>
            <a:pPr marL="139700" indent="0">
              <a:buNone/>
            </a:pPr>
            <a:r>
              <a:rPr lang="en-ID" sz="1400" dirty="0" err="1"/>
              <a:t>Pisahkan</a:t>
            </a:r>
            <a:r>
              <a:rPr lang="en-ID" sz="1400" dirty="0"/>
              <a:t> </a:t>
            </a:r>
            <a:r>
              <a:rPr lang="en-ID" sz="1400" dirty="0" err="1"/>
              <a:t>dua</a:t>
            </a:r>
            <a:r>
              <a:rPr lang="en-ID" sz="1400" dirty="0"/>
              <a:t> </a:t>
            </a:r>
            <a:r>
              <a:rPr lang="en-ID" sz="1400" dirty="0" err="1"/>
              <a:t>angka</a:t>
            </a:r>
            <a:r>
              <a:rPr lang="en-ID" sz="1400" dirty="0"/>
              <a:t> di </a:t>
            </a:r>
            <a:r>
              <a:rPr lang="en-ID" sz="1400" dirty="0" err="1"/>
              <a:t>sebelah</a:t>
            </a:r>
            <a:r>
              <a:rPr lang="en-ID" sz="1400" dirty="0"/>
              <a:t> </a:t>
            </a:r>
            <a:r>
              <a:rPr lang="en-ID" sz="1400" dirty="0" err="1"/>
              <a:t>kanan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tanda</a:t>
            </a:r>
            <a:r>
              <a:rPr lang="en-ID" sz="1400" dirty="0"/>
              <a:t> </a:t>
            </a:r>
            <a:r>
              <a:rPr lang="en-ID" sz="1400" dirty="0" err="1"/>
              <a:t>titik</a:t>
            </a:r>
            <a:r>
              <a:rPr lang="en-ID" sz="1400" dirty="0"/>
              <a:t> </a:t>
            </a:r>
            <a:r>
              <a:rPr lang="en-ID" sz="1400" dirty="0" err="1"/>
              <a:t>menjadi</a:t>
            </a:r>
            <a:r>
              <a:rPr lang="en-ID" sz="1400" dirty="0"/>
              <a:t> 6. 25.</a:t>
            </a:r>
          </a:p>
          <a:p>
            <a:pPr marL="139700" indent="0">
              <a:buNone/>
            </a:pPr>
            <a:r>
              <a:rPr lang="en-ID" sz="1400" dirty="0" err="1"/>
              <a:t>Carilah</a:t>
            </a:r>
            <a:r>
              <a:rPr lang="en-ID" sz="1400" dirty="0"/>
              <a:t> </a:t>
            </a:r>
            <a:r>
              <a:rPr lang="en-ID" sz="1400" dirty="0" err="1"/>
              <a:t>akar</a:t>
            </a:r>
            <a:r>
              <a:rPr lang="en-ID" sz="1400" dirty="0"/>
              <a:t> </a:t>
            </a:r>
            <a:r>
              <a:rPr lang="en-ID" sz="1400" dirty="0" err="1"/>
              <a:t>terbesar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bilangan</a:t>
            </a:r>
            <a:r>
              <a:rPr lang="en-ID" sz="1400" dirty="0"/>
              <a:t> </a:t>
            </a:r>
            <a:r>
              <a:rPr lang="en-ID" sz="1400" dirty="0" err="1"/>
              <a:t>disebelah</a:t>
            </a:r>
            <a:r>
              <a:rPr lang="en-ID" sz="1400" dirty="0"/>
              <a:t> </a:t>
            </a:r>
            <a:r>
              <a:rPr lang="en-ID" sz="1400" dirty="0" err="1"/>
              <a:t>kiri</a:t>
            </a:r>
            <a:r>
              <a:rPr lang="en-ID" sz="1400" dirty="0"/>
              <a:t> </a:t>
            </a:r>
            <a:r>
              <a:rPr lang="en-ID" sz="1400" dirty="0" err="1"/>
              <a:t>titik</a:t>
            </a:r>
            <a:r>
              <a:rPr lang="en-ID" sz="1400" dirty="0"/>
              <a:t> (6) </a:t>
            </a:r>
            <a:r>
              <a:rPr lang="en-ID" sz="1400" dirty="0" err="1"/>
              <a:t>yaitu</a:t>
            </a:r>
            <a:r>
              <a:rPr lang="en-ID" sz="1400" dirty="0"/>
              <a:t> 2.</a:t>
            </a:r>
          </a:p>
          <a:p>
            <a:pPr marL="139700" indent="0">
              <a:buNone/>
            </a:pPr>
            <a:r>
              <a:rPr lang="en-ID" sz="1400" dirty="0"/>
              <a:t>22= 4, </a:t>
            </a:r>
            <a:r>
              <a:rPr lang="en-ID" sz="1400" dirty="0" err="1"/>
              <a:t>angka</a:t>
            </a:r>
            <a:r>
              <a:rPr lang="en-ID" sz="1400" dirty="0"/>
              <a:t> 4 </a:t>
            </a:r>
            <a:r>
              <a:rPr lang="en-ID" sz="1400" dirty="0" err="1"/>
              <a:t>ditulis</a:t>
            </a:r>
            <a:r>
              <a:rPr lang="en-ID" sz="1400" dirty="0"/>
              <a:t> </a:t>
            </a:r>
            <a:r>
              <a:rPr lang="en-ID" sz="1400" dirty="0" err="1"/>
              <a:t>dibawah</a:t>
            </a:r>
            <a:r>
              <a:rPr lang="en-ID" sz="1400" dirty="0"/>
              <a:t> </a:t>
            </a:r>
            <a:r>
              <a:rPr lang="en-ID" sz="1400" dirty="0" err="1"/>
              <a:t>angka</a:t>
            </a:r>
            <a:r>
              <a:rPr lang="en-ID" sz="1400" dirty="0"/>
              <a:t> 6 </a:t>
            </a:r>
            <a:r>
              <a:rPr lang="en-ID" sz="1400" dirty="0" err="1"/>
              <a:t>kemudian</a:t>
            </a:r>
            <a:r>
              <a:rPr lang="en-ID" sz="1400" dirty="0"/>
              <a:t> </a:t>
            </a:r>
            <a:r>
              <a:rPr lang="en-ID" sz="1400" dirty="0" err="1"/>
              <a:t>dikurangkan</a:t>
            </a:r>
            <a:r>
              <a:rPr lang="en-ID" sz="1400" dirty="0"/>
              <a:t>, </a:t>
            </a:r>
            <a:r>
              <a:rPr lang="en-ID" sz="1400" dirty="0" err="1"/>
              <a:t>yaitu</a:t>
            </a:r>
            <a:r>
              <a:rPr lang="en-ID" sz="1400" dirty="0"/>
              <a:t> 6 – 4 = 2.</a:t>
            </a:r>
          </a:p>
          <a:p>
            <a:pPr marL="139700" indent="0">
              <a:buNone/>
            </a:pPr>
            <a:r>
              <a:rPr lang="en-ID" sz="1400" dirty="0" err="1"/>
              <a:t>Turunkan</a:t>
            </a:r>
            <a:r>
              <a:rPr lang="en-ID" sz="1400" dirty="0"/>
              <a:t> </a:t>
            </a:r>
            <a:r>
              <a:rPr lang="en-ID" sz="1400" dirty="0" err="1"/>
              <a:t>angka</a:t>
            </a:r>
            <a:r>
              <a:rPr lang="en-ID" sz="1400" dirty="0"/>
              <a:t> 25 </a:t>
            </a:r>
            <a:r>
              <a:rPr lang="en-ID" sz="1400" dirty="0" err="1"/>
              <a:t>melengkapi</a:t>
            </a:r>
            <a:r>
              <a:rPr lang="en-ID" sz="1400" dirty="0"/>
              <a:t> </a:t>
            </a:r>
            <a:r>
              <a:rPr lang="en-ID" sz="1400" dirty="0" err="1"/>
              <a:t>sisa</a:t>
            </a:r>
            <a:r>
              <a:rPr lang="en-ID" sz="1400" dirty="0"/>
              <a:t> 2 </a:t>
            </a:r>
            <a:r>
              <a:rPr lang="en-ID" sz="1400" dirty="0" err="1"/>
              <a:t>menjadi</a:t>
            </a:r>
            <a:r>
              <a:rPr lang="en-ID" sz="1400" dirty="0"/>
              <a:t> 2. 25.</a:t>
            </a:r>
          </a:p>
          <a:p>
            <a:pPr marL="139700" indent="0">
              <a:buNone/>
            </a:pPr>
            <a:r>
              <a:rPr lang="en-ID" sz="1400" dirty="0"/>
              <a:t>Hasil </a:t>
            </a:r>
            <a:r>
              <a:rPr lang="en-ID" sz="1400" dirty="0" err="1"/>
              <a:t>penarikan</a:t>
            </a:r>
            <a:r>
              <a:rPr lang="en-ID" sz="1400" dirty="0"/>
              <a:t> </a:t>
            </a:r>
            <a:r>
              <a:rPr lang="en-ID" sz="1400" dirty="0" err="1"/>
              <a:t>akar</a:t>
            </a:r>
            <a:r>
              <a:rPr lang="en-ID" sz="1400" dirty="0"/>
              <a:t> </a:t>
            </a:r>
            <a:r>
              <a:rPr lang="en-ID" sz="1400" dirty="0" err="1"/>
              <a:t>tadi</a:t>
            </a:r>
            <a:r>
              <a:rPr lang="en-ID" sz="1400" dirty="0"/>
              <a:t> (2) </a:t>
            </a:r>
            <a:r>
              <a:rPr lang="en-ID" sz="1400" dirty="0" err="1"/>
              <a:t>kalikan</a:t>
            </a:r>
            <a:r>
              <a:rPr lang="en-ID" sz="1400" dirty="0"/>
              <a:t> 2 </a:t>
            </a:r>
            <a:r>
              <a:rPr lang="en-ID" sz="1400" dirty="0" err="1"/>
              <a:t>menjadi</a:t>
            </a:r>
            <a:r>
              <a:rPr lang="en-ID" sz="1400" dirty="0"/>
              <a:t> 4.</a:t>
            </a:r>
          </a:p>
          <a:p>
            <a:pPr marL="139700" indent="0">
              <a:buNone/>
            </a:pPr>
            <a:r>
              <a:rPr lang="en-ID" sz="1400" dirty="0" err="1"/>
              <a:t>Carilah</a:t>
            </a:r>
            <a:r>
              <a:rPr lang="en-ID" sz="1400" dirty="0"/>
              <a:t> </a:t>
            </a:r>
            <a:r>
              <a:rPr lang="en-ID" sz="1400" dirty="0" err="1"/>
              <a:t>bilangan</a:t>
            </a:r>
            <a:r>
              <a:rPr lang="en-ID" sz="1400" dirty="0"/>
              <a:t> n yang </a:t>
            </a:r>
            <a:r>
              <a:rPr lang="en-ID" sz="1400" dirty="0" err="1"/>
              <a:t>memenuhi</a:t>
            </a:r>
            <a:r>
              <a:rPr lang="en-ID" sz="1400" dirty="0"/>
              <a:t> 4n × n </a:t>
            </a:r>
            <a:r>
              <a:rPr lang="en-ID" sz="1400" dirty="0" err="1"/>
              <a:t>sehingga</a:t>
            </a:r>
            <a:r>
              <a:rPr lang="en-ID" sz="1400" dirty="0"/>
              <a:t> </a:t>
            </a:r>
            <a:r>
              <a:rPr lang="en-ID" sz="1400" dirty="0" err="1"/>
              <a:t>hasil</a:t>
            </a:r>
            <a:r>
              <a:rPr lang="en-ID" sz="1400" dirty="0"/>
              <a:t> </a:t>
            </a:r>
            <a:r>
              <a:rPr lang="en-ID" sz="1400" dirty="0" err="1"/>
              <a:t>kalinya</a:t>
            </a:r>
            <a:r>
              <a:rPr lang="en-ID" sz="1400" dirty="0"/>
              <a:t> 225 </a:t>
            </a:r>
            <a:r>
              <a:rPr lang="en-ID" sz="1400" dirty="0" err="1"/>
              <a:t>atau</a:t>
            </a:r>
            <a:r>
              <a:rPr lang="en-ID" sz="1400" dirty="0"/>
              <a:t> </a:t>
            </a:r>
            <a:r>
              <a:rPr lang="en-ID" sz="1400" dirty="0" err="1"/>
              <a:t>bilangan</a:t>
            </a:r>
            <a:r>
              <a:rPr lang="en-ID" sz="1400" dirty="0"/>
              <a:t> </a:t>
            </a:r>
            <a:r>
              <a:rPr lang="en-ID" sz="1400" dirty="0" err="1"/>
              <a:t>terbesar</a:t>
            </a:r>
            <a:r>
              <a:rPr lang="en-ID" sz="1400" dirty="0"/>
              <a:t> di </a:t>
            </a:r>
            <a:r>
              <a:rPr lang="en-ID" sz="1400" dirty="0" err="1"/>
              <a:t>bawah</a:t>
            </a:r>
            <a:r>
              <a:rPr lang="en-ID" sz="1400" dirty="0"/>
              <a:t> 225. Pada </a:t>
            </a:r>
            <a:r>
              <a:rPr lang="en-ID" sz="1400" dirty="0" err="1"/>
              <a:t>contoh</a:t>
            </a:r>
            <a:r>
              <a:rPr lang="en-ID" sz="1400" dirty="0"/>
              <a:t> </a:t>
            </a:r>
            <a:r>
              <a:rPr lang="en-ID" sz="1400" dirty="0" err="1"/>
              <a:t>nilai</a:t>
            </a:r>
            <a:r>
              <a:rPr lang="en-ID" sz="1400" dirty="0"/>
              <a:t> n yang </a:t>
            </a:r>
            <a:r>
              <a:rPr lang="en-ID" sz="1400" dirty="0" err="1"/>
              <a:t>sesuai</a:t>
            </a:r>
            <a:r>
              <a:rPr lang="en-ID" sz="1400" dirty="0"/>
              <a:t> </a:t>
            </a:r>
            <a:r>
              <a:rPr lang="en-ID" sz="1400" dirty="0" err="1"/>
              <a:t>yaitu</a:t>
            </a:r>
            <a:r>
              <a:rPr lang="en-ID" sz="1400" dirty="0"/>
              <a:t> 5, </a:t>
            </a:r>
            <a:r>
              <a:rPr lang="en-ID" sz="1400" dirty="0" err="1"/>
              <a:t>sehingga</a:t>
            </a:r>
            <a:r>
              <a:rPr lang="en-ID" sz="1400" dirty="0"/>
              <a:t> 45 × 5 = 225</a:t>
            </a:r>
          </a:p>
          <a:p>
            <a:pPr marL="139700" indent="0">
              <a:buNone/>
            </a:pPr>
            <a:r>
              <a:rPr lang="en-ID" sz="1400" dirty="0"/>
              <a:t>Angka 5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diletakkan</a:t>
            </a:r>
            <a:r>
              <a:rPr lang="en-ID" sz="1400" dirty="0"/>
              <a:t> </a:t>
            </a:r>
            <a:r>
              <a:rPr lang="en-ID" sz="1400" dirty="0" err="1"/>
              <a:t>melengkapi</a:t>
            </a:r>
            <a:r>
              <a:rPr lang="en-ID" sz="1400" dirty="0"/>
              <a:t> 2 </a:t>
            </a:r>
            <a:r>
              <a:rPr lang="en-ID" sz="1400" dirty="0" err="1"/>
              <a:t>hasil</a:t>
            </a:r>
            <a:r>
              <a:rPr lang="en-ID" sz="1400" dirty="0"/>
              <a:t> </a:t>
            </a:r>
            <a:r>
              <a:rPr lang="en-ID" sz="1400" dirty="0" err="1"/>
              <a:t>penarikan</a:t>
            </a:r>
            <a:r>
              <a:rPr lang="en-ID" sz="1400" dirty="0"/>
              <a:t> </a:t>
            </a:r>
            <a:r>
              <a:rPr lang="en-ID" sz="1400" dirty="0" err="1"/>
              <a:t>akar</a:t>
            </a:r>
            <a:r>
              <a:rPr lang="en-ID" sz="1400" dirty="0"/>
              <a:t> </a:t>
            </a:r>
            <a:r>
              <a:rPr lang="en-ID" sz="1400" dirty="0" err="1"/>
              <a:t>tadi</a:t>
            </a:r>
            <a:r>
              <a:rPr lang="en-ID" sz="1400" dirty="0"/>
              <a:t> </a:t>
            </a:r>
            <a:r>
              <a:rPr lang="en-ID" sz="1400" dirty="0" err="1"/>
              <a:t>menjadi</a:t>
            </a:r>
            <a:r>
              <a:rPr lang="en-ID" sz="1400" dirty="0"/>
              <a:t> 25.</a:t>
            </a:r>
          </a:p>
          <a:p>
            <a:pPr marL="139700" indent="0">
              <a:buNone/>
            </a:pPr>
            <a:r>
              <a:rPr lang="en-ID" sz="1400" dirty="0"/>
              <a:t>Oleh </a:t>
            </a:r>
            <a:r>
              <a:rPr lang="en-ID" sz="1400" dirty="0" err="1"/>
              <a:t>karena</a:t>
            </a:r>
            <a:r>
              <a:rPr lang="en-ID" sz="1400" dirty="0"/>
              <a:t> 225 – 225 = 0 </a:t>
            </a:r>
            <a:r>
              <a:rPr lang="en-ID" sz="1400" dirty="0" err="1"/>
              <a:t>maka</a:t>
            </a:r>
            <a:r>
              <a:rPr lang="en-ID" sz="1400" dirty="0"/>
              <a:t> 25 </a:t>
            </a:r>
            <a:r>
              <a:rPr lang="en-ID" sz="1400" dirty="0" err="1"/>
              <a:t>merupakan</a:t>
            </a:r>
            <a:r>
              <a:rPr lang="en-ID" sz="1400" dirty="0"/>
              <a:t> </a:t>
            </a:r>
            <a:r>
              <a:rPr lang="en-ID" sz="1400" dirty="0" err="1"/>
              <a:t>hasil</a:t>
            </a:r>
            <a:r>
              <a:rPr lang="en-ID" sz="1400" dirty="0"/>
              <a:t> </a:t>
            </a:r>
            <a:r>
              <a:rPr lang="en-ID" sz="1400" dirty="0" err="1"/>
              <a:t>akhir</a:t>
            </a:r>
            <a:r>
              <a:rPr lang="en-ID" sz="1400" dirty="0"/>
              <a:t> </a:t>
            </a:r>
            <a:r>
              <a:rPr lang="en-ID" sz="1400" dirty="0" err="1"/>
              <a:t>penarikan</a:t>
            </a:r>
            <a:r>
              <a:rPr lang="en-ID" sz="1400" dirty="0"/>
              <a:t> </a:t>
            </a:r>
            <a:r>
              <a:rPr lang="en-ID" sz="1400" dirty="0" err="1"/>
              <a:t>akar</a:t>
            </a:r>
            <a:r>
              <a:rPr lang="en-ID" sz="1400" dirty="0"/>
              <a:t> </a:t>
            </a:r>
            <a:r>
              <a:rPr lang="en-ID" sz="1400" dirty="0" err="1"/>
              <a:t>kuadrat</a:t>
            </a:r>
            <a:r>
              <a:rPr lang="en-ID" sz="1400" dirty="0"/>
              <a:t>. </a:t>
            </a:r>
            <a:r>
              <a:rPr lang="en-ID" sz="1400" dirty="0" err="1"/>
              <a:t>Bila</a:t>
            </a:r>
            <a:r>
              <a:rPr lang="en-ID" sz="1400" dirty="0"/>
              <a:t> </a:t>
            </a:r>
            <a:r>
              <a:rPr lang="en-ID" sz="1400" dirty="0" err="1"/>
              <a:t>hasil</a:t>
            </a:r>
            <a:r>
              <a:rPr lang="en-ID" sz="1400" dirty="0"/>
              <a:t> </a:t>
            </a:r>
            <a:r>
              <a:rPr lang="en-ID" sz="1400" dirty="0" err="1"/>
              <a:t>pengurangannya</a:t>
            </a:r>
            <a:r>
              <a:rPr lang="en-ID" sz="1400" dirty="0"/>
              <a:t> </a:t>
            </a:r>
            <a:r>
              <a:rPr lang="en-ID" sz="1400" dirty="0" err="1"/>
              <a:t>belum</a:t>
            </a:r>
            <a:r>
              <a:rPr lang="en-ID" sz="1400" dirty="0"/>
              <a:t> </a:t>
            </a:r>
            <a:r>
              <a:rPr lang="en-ID" sz="1400" dirty="0" err="1"/>
              <a:t>nol</a:t>
            </a:r>
            <a:r>
              <a:rPr lang="en-ID" sz="1400" dirty="0"/>
              <a:t> </a:t>
            </a:r>
            <a:r>
              <a:rPr lang="en-ID" sz="1400" dirty="0" err="1"/>
              <a:t>maka</a:t>
            </a:r>
            <a:r>
              <a:rPr lang="en-ID" sz="1400" dirty="0"/>
              <a:t> </a:t>
            </a:r>
            <a:r>
              <a:rPr lang="en-ID" sz="1400" dirty="0" err="1"/>
              <a:t>lakukan</a:t>
            </a:r>
            <a:r>
              <a:rPr lang="en-ID" sz="1400" dirty="0"/>
              <a:t> </a:t>
            </a:r>
            <a:r>
              <a:rPr lang="en-ID" sz="1400" dirty="0" err="1"/>
              <a:t>penurunan</a:t>
            </a:r>
            <a:r>
              <a:rPr lang="en-ID" sz="1400" dirty="0"/>
              <a:t> </a:t>
            </a:r>
            <a:r>
              <a:rPr lang="en-ID" sz="1400" dirty="0" err="1"/>
              <a:t>angka</a:t>
            </a:r>
            <a:r>
              <a:rPr lang="en-ID" sz="1400" dirty="0"/>
              <a:t> </a:t>
            </a:r>
            <a:r>
              <a:rPr lang="en-ID" sz="1400" dirty="0" err="1"/>
              <a:t>berikutnya</a:t>
            </a:r>
            <a:r>
              <a:rPr lang="en-ID" sz="1400" dirty="0"/>
              <a:t> </a:t>
            </a:r>
            <a:r>
              <a:rPr lang="en-ID" sz="1400" dirty="0" err="1"/>
              <a:t>seperti</a:t>
            </a:r>
            <a:r>
              <a:rPr lang="en-ID" sz="1400" dirty="0"/>
              <a:t> </a:t>
            </a:r>
            <a:r>
              <a:rPr lang="en-ID" sz="1400" dirty="0" err="1"/>
              <a:t>langkah</a:t>
            </a:r>
            <a:r>
              <a:rPr lang="en-ID" sz="1400" dirty="0"/>
              <a:t> 4 dan 5. Jadi, √625 = 25.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84105D-B28A-CB66-D30D-413C25A5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Penarikan</a:t>
            </a:r>
            <a:r>
              <a:rPr lang="en-ID" dirty="0"/>
              <a:t> </a:t>
            </a:r>
            <a:r>
              <a:rPr lang="en-ID" dirty="0" err="1"/>
              <a:t>Akar</a:t>
            </a:r>
            <a:r>
              <a:rPr lang="en-ID" dirty="0"/>
              <a:t> </a:t>
            </a:r>
            <a:r>
              <a:rPr lang="en-ID" dirty="0" err="1"/>
              <a:t>Pangkat</a:t>
            </a:r>
            <a:br>
              <a:rPr lang="en-ID" dirty="0"/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54473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26C859-CCB9-FDD2-C477-05F260B4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161" y="1283643"/>
            <a:ext cx="7691700" cy="1308949"/>
          </a:xfrm>
        </p:spPr>
        <p:txBody>
          <a:bodyPr/>
          <a:lstStyle/>
          <a:p>
            <a:pPr marL="139700" indent="0">
              <a:buNone/>
            </a:pPr>
            <a:r>
              <a:rPr lang="en-ID" sz="1400" dirty="0" err="1"/>
              <a:t>Pangkat</a:t>
            </a:r>
            <a:r>
              <a:rPr lang="en-ID" sz="1400" dirty="0"/>
              <a:t> </a:t>
            </a:r>
            <a:r>
              <a:rPr lang="en-ID" sz="1400" dirty="0" err="1"/>
              <a:t>rasional</a:t>
            </a:r>
            <a:r>
              <a:rPr lang="en-ID" sz="1400" dirty="0"/>
              <a:t>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bentuk</a:t>
            </a:r>
            <a:r>
              <a:rPr lang="en-ID" sz="1400" dirty="0"/>
              <a:t> </a:t>
            </a:r>
            <a:r>
              <a:rPr lang="en-ID" sz="1400" dirty="0" err="1"/>
              <a:t>pangkat</a:t>
            </a:r>
            <a:r>
              <a:rPr lang="en-ID" sz="1400" dirty="0"/>
              <a:t> </a:t>
            </a:r>
            <a:r>
              <a:rPr lang="en-ID" sz="1400" dirty="0" err="1"/>
              <a:t>pecahan</a:t>
            </a:r>
            <a:r>
              <a:rPr lang="en-ID" sz="1400" dirty="0"/>
              <a:t>. </a:t>
            </a:r>
            <a:r>
              <a:rPr lang="en-ID" sz="1400" dirty="0" err="1"/>
              <a:t>Rasio</a:t>
            </a:r>
            <a:r>
              <a:rPr lang="en-ID" sz="1400" dirty="0"/>
              <a:t>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perbandingan</a:t>
            </a:r>
            <a:r>
              <a:rPr lang="en-ID" sz="1400" dirty="0"/>
              <a:t>. Jadi, </a:t>
            </a:r>
            <a:r>
              <a:rPr lang="en-ID" sz="1400" dirty="0" err="1"/>
              <a:t>pangkatnya</a:t>
            </a:r>
            <a:r>
              <a:rPr lang="en-ID" sz="1400" dirty="0"/>
              <a:t> </a:t>
            </a:r>
            <a:r>
              <a:rPr lang="en-ID" sz="1400" dirty="0" err="1"/>
              <a:t>itu</a:t>
            </a:r>
            <a:r>
              <a:rPr lang="en-ID" sz="1400" dirty="0"/>
              <a:t> </a:t>
            </a:r>
            <a:r>
              <a:rPr lang="en-ID" sz="1400" dirty="0" err="1"/>
              <a:t>berupa</a:t>
            </a:r>
            <a:r>
              <a:rPr lang="en-ID" sz="1400" dirty="0"/>
              <a:t> </a:t>
            </a:r>
            <a:r>
              <a:rPr lang="en-ID" sz="1400" dirty="0" err="1"/>
              <a:t>pecahan</a:t>
            </a:r>
            <a:r>
              <a:rPr lang="en-ID" sz="1400" dirty="0"/>
              <a:t>.</a:t>
            </a:r>
          </a:p>
          <a:p>
            <a:pPr marL="139700" indent="0">
              <a:buNone/>
            </a:pPr>
            <a:endParaRPr lang="en-ID" sz="1400" dirty="0"/>
          </a:p>
          <a:p>
            <a:pPr marL="139700" indent="0">
              <a:buNone/>
            </a:pPr>
            <a:r>
              <a:rPr lang="en-ID" sz="1400" dirty="0" err="1"/>
              <a:t>Pangkat</a:t>
            </a:r>
            <a:r>
              <a:rPr lang="en-ID" sz="1400" dirty="0"/>
              <a:t> </a:t>
            </a:r>
            <a:r>
              <a:rPr lang="en-ID" sz="1400" dirty="0" err="1"/>
              <a:t>rasional</a:t>
            </a:r>
            <a:r>
              <a:rPr lang="en-ID" sz="1400" dirty="0"/>
              <a:t> </a:t>
            </a:r>
            <a:r>
              <a:rPr lang="en-ID" sz="1400" dirty="0" err="1"/>
              <a:t>mempunyai</a:t>
            </a:r>
            <a:r>
              <a:rPr lang="en-ID" sz="1400" dirty="0"/>
              <a:t> </a:t>
            </a:r>
            <a:r>
              <a:rPr lang="en-ID" sz="1400" dirty="0" err="1"/>
              <a:t>nilai</a:t>
            </a:r>
            <a:r>
              <a:rPr lang="en-ID" sz="1400" dirty="0"/>
              <a:t> </a:t>
            </a:r>
            <a:r>
              <a:rPr lang="en-ID" sz="1400" dirty="0" err="1"/>
              <a:t>sama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bentuk</a:t>
            </a:r>
            <a:r>
              <a:rPr lang="en-ID" sz="1400" dirty="0"/>
              <a:t> </a:t>
            </a:r>
            <a:r>
              <a:rPr lang="en-ID" sz="1400" dirty="0" err="1"/>
              <a:t>akar</a:t>
            </a:r>
            <a:r>
              <a:rPr lang="en-ID" sz="1400" dirty="0"/>
              <a:t>.</a:t>
            </a:r>
          </a:p>
          <a:p>
            <a:pPr marL="139700" indent="0">
              <a:buNone/>
            </a:pPr>
            <a:endParaRPr lang="en-ID" sz="1400" dirty="0"/>
          </a:p>
          <a:p>
            <a:pPr marL="139700" indent="0">
              <a:buNone/>
            </a:pPr>
            <a:r>
              <a:rPr lang="en-ID" sz="1400" dirty="0" err="1"/>
              <a:t>Berikut</a:t>
            </a:r>
            <a:r>
              <a:rPr lang="en-ID" sz="1400" dirty="0"/>
              <a:t>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aturan</a:t>
            </a:r>
            <a:r>
              <a:rPr lang="en-ID" sz="1400" dirty="0"/>
              <a:t> </a:t>
            </a:r>
            <a:r>
              <a:rPr lang="en-ID" sz="1400" dirty="0" err="1"/>
              <a:t>perpangkatan</a:t>
            </a:r>
            <a:r>
              <a:rPr lang="en-ID" sz="1400" dirty="0"/>
              <a:t>:</a:t>
            </a:r>
          </a:p>
          <a:p>
            <a:pPr marL="139700" indent="0">
              <a:buNone/>
            </a:pPr>
            <a:endParaRPr lang="en-ID" dirty="0"/>
          </a:p>
          <a:p>
            <a:pPr marL="139700" indent="0">
              <a:buNone/>
            </a:pPr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573AB8-01C0-B1BA-FDC9-D163F0D0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Bilangan</a:t>
            </a:r>
            <a:r>
              <a:rPr lang="en-ID" dirty="0"/>
              <a:t> </a:t>
            </a:r>
            <a:r>
              <a:rPr lang="en-ID" dirty="0" err="1"/>
              <a:t>Berpangkat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</a:t>
            </a:r>
            <a:r>
              <a:rPr lang="en-ID" dirty="0" err="1"/>
              <a:t>Rasional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A2958A-3C5D-0142-AACE-A2C58FCB2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34" y="2431228"/>
            <a:ext cx="5561703" cy="243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30854"/>
      </p:ext>
    </p:extLst>
  </p:cSld>
  <p:clrMapOvr>
    <a:masterClrMapping/>
  </p:clrMapOvr>
</p:sld>
</file>

<file path=ppt/theme/theme1.xml><?xml version="1.0" encoding="utf-8"?>
<a:theme xmlns:a="http://schemas.openxmlformats.org/drawingml/2006/main" name="HS Electives: Sociology Subject for High School - 9th Grade: Concepts in Probability and Statistics by Slidesgo">
  <a:themeElements>
    <a:clrScheme name="Simple Light">
      <a:dk1>
        <a:srgbClr val="452666"/>
      </a:dk1>
      <a:lt1>
        <a:srgbClr val="F6F3D9"/>
      </a:lt1>
      <a:dk2>
        <a:srgbClr val="452666"/>
      </a:dk2>
      <a:lt2>
        <a:srgbClr val="F26F55"/>
      </a:lt2>
      <a:accent1>
        <a:srgbClr val="FCE657"/>
      </a:accent1>
      <a:accent2>
        <a:srgbClr val="37C1CA"/>
      </a:accent2>
      <a:accent3>
        <a:srgbClr val="3889C6"/>
      </a:accent3>
      <a:accent4>
        <a:srgbClr val="EA76A6"/>
      </a:accent4>
      <a:accent5>
        <a:srgbClr val="FFFFFF"/>
      </a:accent5>
      <a:accent6>
        <a:srgbClr val="FFFFFF"/>
      </a:accent6>
      <a:hlink>
        <a:srgbClr val="4526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1399</Words>
  <Application>Microsoft Office PowerPoint</Application>
  <PresentationFormat>On-screen Show (16:9)</PresentationFormat>
  <Paragraphs>139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Inter</vt:lpstr>
      <vt:lpstr>Inter Black</vt:lpstr>
      <vt:lpstr>Inter SemiBold</vt:lpstr>
      <vt:lpstr>Inter;900</vt:lpstr>
      <vt:lpstr>Montserrat</vt:lpstr>
      <vt:lpstr>Ubuntu</vt:lpstr>
      <vt:lpstr>HS Electives: Sociology Subject for High School - 9th Grade: Concepts in Probability and Statistics by Slidesgo</vt:lpstr>
      <vt:lpstr>Bilangan Berpangkat Dan Bentuk Akar </vt:lpstr>
      <vt:lpstr>Pengertian Perpangkatan Bilangan </vt:lpstr>
      <vt:lpstr>Untuk membuktikan n0 = 1, kita dapat menggunakan sifat operasi perpangkatan yang nomor (2), yakni pembagian bilangan berpangkat: na : nb = na-b atau jika dibalik na-b = na : nb. Jika n ≠ 0 dan a=b, maka: na-b = na : nb na-a = na : na ; karena a-a = 0 dan na : na = 1, maka n0 = 1 (terbukti)</vt:lpstr>
      <vt:lpstr> Bilangan Berpangkat Bulat Positif  </vt:lpstr>
      <vt:lpstr>Perkalian Pada Perpangkatan</vt:lpstr>
      <vt:lpstr>Pembagian pada Perpangkatan</vt:lpstr>
      <vt:lpstr>Bentuk Pangkat Sederhana</vt:lpstr>
      <vt:lpstr>Penarikan Akar Pangkat </vt:lpstr>
      <vt:lpstr>Bilangan Berpangkat Bilangan Rasional</vt:lpstr>
      <vt:lpstr>Sifat-Sifat Operasi Bilangan Berpangkat Bilangan Rasional</vt:lpstr>
      <vt:lpstr>Bentuk Akar</vt:lpstr>
      <vt:lpstr>Sifat-Sifat Bentuk Akar</vt:lpstr>
      <vt:lpstr>Operasi Aljabar Bentuk Akar</vt:lpstr>
      <vt:lpstr>PowerPoint Presentation</vt:lpstr>
      <vt:lpstr>Merasionalkan Penyebut Pecahan Bentuk Akar</vt:lpstr>
      <vt:lpstr>PowerPoint Presentation</vt:lpstr>
      <vt:lpstr>SELAMAT BELAJAR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Bilangan Berpangkat Dan Bentuk Akar</dc:title>
  <dc:creator>putri patonah</dc:creator>
  <cp:lastModifiedBy>asepkusumayadi@outlook.com</cp:lastModifiedBy>
  <cp:revision>1</cp:revision>
  <dcterms:modified xsi:type="dcterms:W3CDTF">2022-12-10T16:41:03Z</dcterms:modified>
</cp:coreProperties>
</file>