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7" r:id="rId3"/>
    <p:sldId id="311" r:id="rId4"/>
    <p:sldId id="310" r:id="rId5"/>
    <p:sldId id="259" r:id="rId6"/>
    <p:sldId id="261" r:id="rId7"/>
    <p:sldId id="312" r:id="rId8"/>
    <p:sldId id="262" r:id="rId9"/>
    <p:sldId id="313" r:id="rId10"/>
    <p:sldId id="314" r:id="rId11"/>
    <p:sldId id="315" r:id="rId12"/>
    <p:sldId id="316" r:id="rId13"/>
    <p:sldId id="27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DBEA0-9776-498A-ABA8-52A53D3C2133}">
  <a:tblStyle styleId="{44CDBEA0-9776-498A-ABA8-52A53D3C21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06" autoAdjust="0"/>
  </p:normalViewPr>
  <p:slideViewPr>
    <p:cSldViewPr snapToGrid="0">
      <p:cViewPr>
        <p:scale>
          <a:sx n="75" d="100"/>
          <a:sy n="75" d="100"/>
        </p:scale>
        <p:origin x="123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c52ef24844_0_19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c52ef24844_0_19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c323b4e32e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c323b4e32e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c589e1341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c589e1341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c2dbc2f8ba_0_10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c2dbc2f8ba_0_10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10" name="Google Shape;10;p2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826875" y="757050"/>
            <a:ext cx="5572200" cy="37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750675" y="680841"/>
            <a:ext cx="5572200" cy="370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293900" y="740925"/>
            <a:ext cx="4567500" cy="29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293775" y="3755875"/>
            <a:ext cx="456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bg>
      <p:bgPr>
        <a:solidFill>
          <a:schemeClr val="accent4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oogle Shape;1045;p33"/>
          <p:cNvGrpSpPr/>
          <p:nvPr/>
        </p:nvGrpSpPr>
        <p:grpSpPr>
          <a:xfrm>
            <a:off x="-97264" y="-2356200"/>
            <a:ext cx="9517944" cy="7737118"/>
            <a:chOff x="-97264" y="-2356200"/>
            <a:chExt cx="9517944" cy="7737118"/>
          </a:xfrm>
        </p:grpSpPr>
        <p:sp>
          <p:nvSpPr>
            <p:cNvPr id="1046" name="Google Shape;1046;p33"/>
            <p:cNvSpPr/>
            <p:nvPr/>
          </p:nvSpPr>
          <p:spPr>
            <a:xfrm rot="10800000" flipH="1">
              <a:off x="-89101" y="39173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 rot="10800000" flipH="1">
              <a:off x="-89221" y="19980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 rot="10800000" flipH="1">
              <a:off x="-89101" y="23981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 rot="10800000" flipH="1">
              <a:off x="-89101" y="10412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 rot="10800000" flipH="1">
              <a:off x="-88861" y="6222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 rot="10800000" flipH="1">
              <a:off x="-89101" y="-7876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 rot="10800000" flipH="1">
              <a:off x="-89101" y="-9050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 rot="10800000" flipH="1">
              <a:off x="4312517" y="-17781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 rot="10800000" flipH="1">
              <a:off x="-89101" y="-23559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 rot="10800000" flipH="1">
              <a:off x="2774626" y="-23559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 rot="10800000" flipH="1">
              <a:off x="8048796" y="-23562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 rot="10800000" flipH="1">
              <a:off x="4946282" y="-23560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 rot="10800000" flipH="1">
              <a:off x="5076700" y="44308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 rot="10800000" flipH="1">
              <a:off x="-97224" y="39737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33"/>
            <p:cNvGrpSpPr/>
            <p:nvPr/>
          </p:nvGrpSpPr>
          <p:grpSpPr>
            <a:xfrm>
              <a:off x="-97224" y="3233178"/>
              <a:ext cx="9377821" cy="2147740"/>
              <a:chOff x="-97224" y="3233178"/>
              <a:chExt cx="9377821" cy="2147740"/>
            </a:xfrm>
          </p:grpSpPr>
          <p:sp>
            <p:nvSpPr>
              <p:cNvPr id="1061" name="Google Shape;1061;p33"/>
              <p:cNvSpPr/>
              <p:nvPr/>
            </p:nvSpPr>
            <p:spPr>
              <a:xfrm rot="10800000" flipH="1">
                <a:off x="-89101" y="32331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C44253">
                  <a:alpha val="35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 rot="10800000" flipH="1">
                <a:off x="-97224" y="32902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33"/>
            <p:cNvSpPr/>
            <p:nvPr/>
          </p:nvSpPr>
          <p:spPr>
            <a:xfrm rot="10800000" flipH="1">
              <a:off x="-97224" y="20544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 rot="10800000" flipH="1">
              <a:off x="-97184" y="24544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 rot="10800000" flipH="1">
              <a:off x="-97104" y="10949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 rot="10800000" flipH="1">
              <a:off x="-97264" y="6785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 rot="10800000" flipH="1">
              <a:off x="-97184" y="-8485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 rot="10800000" flipH="1">
              <a:off x="4303273" y="-17491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 rot="10800000" flipH="1">
              <a:off x="-97184" y="-22997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 rot="10800000" flipH="1">
              <a:off x="2768223" y="-22998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 rot="10800000" flipH="1">
              <a:off x="4932235" y="-22998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 rot="10800000" flipH="1">
              <a:off x="5065015" y="44712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">
    <p:bg>
      <p:bgPr>
        <a:solidFill>
          <a:schemeClr val="accent1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4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1075" name="Google Shape;1075;p34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34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1090" name="Google Shape;1090;p34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34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"/>
          <p:cNvGrpSpPr/>
          <p:nvPr/>
        </p:nvGrpSpPr>
        <p:grpSpPr>
          <a:xfrm>
            <a:off x="-249664" y="-2432400"/>
            <a:ext cx="9517944" cy="7737118"/>
            <a:chOff x="-249664" y="-2432400"/>
            <a:chExt cx="9517944" cy="7737118"/>
          </a:xfrm>
        </p:grpSpPr>
        <p:sp>
          <p:nvSpPr>
            <p:cNvPr id="77" name="Google Shape;77;p4"/>
            <p:cNvSpPr/>
            <p:nvPr/>
          </p:nvSpPr>
          <p:spPr>
            <a:xfrm flipH="1">
              <a:off x="5274613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flipH="1">
              <a:off x="873769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flipH="1">
              <a:off x="8440438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-101578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flipH="1">
              <a:off x="4106062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31018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-101698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flipH="1">
              <a:off x="-101671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4680754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flipH="1">
              <a:off x="2076941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flipH="1">
              <a:off x="463812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>
              <a:off x="-101598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flipH="1">
              <a:off x="-241581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5272212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4"/>
            <p:cNvGrpSpPr/>
            <p:nvPr/>
          </p:nvGrpSpPr>
          <p:grpSpPr>
            <a:xfrm>
              <a:off x="-109581" y="-2432400"/>
              <a:ext cx="9377821" cy="2147740"/>
              <a:chOff x="-109581" y="-2432400"/>
              <a:chExt cx="9377821" cy="2147740"/>
            </a:xfrm>
          </p:grpSpPr>
          <p:sp>
            <p:nvSpPr>
              <p:cNvPr id="92" name="Google Shape;92;p4"/>
              <p:cNvSpPr/>
              <p:nvPr/>
            </p:nvSpPr>
            <p:spPr>
              <a:xfrm flipH="1">
                <a:off x="-101698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flipH="1">
                <a:off x="-109581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4"/>
            <p:cNvSpPr/>
            <p:nvPr/>
          </p:nvSpPr>
          <p:spPr>
            <a:xfrm flipH="1">
              <a:off x="900741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8460887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flipH="1">
              <a:off x="-109741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flipH="1">
              <a:off x="4096338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flipH="1">
              <a:off x="-109821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flipH="1">
              <a:off x="-109714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4794603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flipH="1">
              <a:off x="2067336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flipH="1">
              <a:off x="-109641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flipH="1">
              <a:off x="-249664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 flipH="1">
            <a:off x="5198413" y="392757"/>
            <a:ext cx="3985503" cy="848251"/>
          </a:xfrm>
          <a:custGeom>
            <a:avLst/>
            <a:gdLst/>
            <a:ahLst/>
            <a:cxnLst/>
            <a:rect l="l" t="t" r="r" b="b"/>
            <a:pathLst>
              <a:path w="99594" h="21197" extrusionOk="0">
                <a:moveTo>
                  <a:pt x="65021" y="0"/>
                </a:moveTo>
                <a:cubicBezTo>
                  <a:pt x="64434" y="0"/>
                  <a:pt x="63848" y="10"/>
                  <a:pt x="63260" y="29"/>
                </a:cubicBezTo>
                <a:cubicBezTo>
                  <a:pt x="57732" y="207"/>
                  <a:pt x="52245" y="1096"/>
                  <a:pt x="46816" y="2389"/>
                </a:cubicBezTo>
                <a:cubicBezTo>
                  <a:pt x="41611" y="3631"/>
                  <a:pt x="36750" y="6060"/>
                  <a:pt x="31830" y="8475"/>
                </a:cubicBezTo>
                <a:cubicBezTo>
                  <a:pt x="27244" y="10725"/>
                  <a:pt x="22624" y="12692"/>
                  <a:pt x="17724" y="13463"/>
                </a:cubicBezTo>
                <a:cubicBezTo>
                  <a:pt x="15802" y="13765"/>
                  <a:pt x="13860" y="13942"/>
                  <a:pt x="11920" y="13942"/>
                </a:cubicBezTo>
                <a:cubicBezTo>
                  <a:pt x="10234" y="13942"/>
                  <a:pt x="8549" y="13808"/>
                  <a:pt x="6879" y="13505"/>
                </a:cubicBezTo>
                <a:cubicBezTo>
                  <a:pt x="4515" y="13077"/>
                  <a:pt x="2162" y="12285"/>
                  <a:pt x="0" y="10984"/>
                </a:cubicBezTo>
                <a:lnTo>
                  <a:pt x="0" y="18944"/>
                </a:lnTo>
                <a:cubicBezTo>
                  <a:pt x="1762" y="19024"/>
                  <a:pt x="3523" y="19075"/>
                  <a:pt x="5283" y="19075"/>
                </a:cubicBezTo>
                <a:cubicBezTo>
                  <a:pt x="9227" y="19075"/>
                  <a:pt x="13162" y="18820"/>
                  <a:pt x="17071" y="18072"/>
                </a:cubicBezTo>
                <a:cubicBezTo>
                  <a:pt x="21981" y="17133"/>
                  <a:pt x="26589" y="15270"/>
                  <a:pt x="30996" y="12374"/>
                </a:cubicBezTo>
                <a:cubicBezTo>
                  <a:pt x="33739" y="10570"/>
                  <a:pt x="36781" y="9886"/>
                  <a:pt x="39837" y="9886"/>
                </a:cubicBezTo>
                <a:cubicBezTo>
                  <a:pt x="40660" y="9886"/>
                  <a:pt x="41484" y="9936"/>
                  <a:pt x="42304" y="10026"/>
                </a:cubicBezTo>
                <a:cubicBezTo>
                  <a:pt x="50992" y="10985"/>
                  <a:pt x="59004" y="15789"/>
                  <a:pt x="67420" y="18291"/>
                </a:cubicBezTo>
                <a:cubicBezTo>
                  <a:pt x="72853" y="19907"/>
                  <a:pt x="78486" y="20812"/>
                  <a:pt x="84058" y="21107"/>
                </a:cubicBezTo>
                <a:cubicBezTo>
                  <a:pt x="85055" y="21160"/>
                  <a:pt x="86060" y="21196"/>
                  <a:pt x="87066" y="21196"/>
                </a:cubicBezTo>
                <a:cubicBezTo>
                  <a:pt x="89207" y="21196"/>
                  <a:pt x="91355" y="21031"/>
                  <a:pt x="93446" y="20508"/>
                </a:cubicBezTo>
                <a:cubicBezTo>
                  <a:pt x="95522" y="19989"/>
                  <a:pt x="98275" y="18989"/>
                  <a:pt x="98894" y="16049"/>
                </a:cubicBezTo>
                <a:cubicBezTo>
                  <a:pt x="99594" y="12721"/>
                  <a:pt x="97265" y="10188"/>
                  <a:pt x="95270" y="8623"/>
                </a:cubicBezTo>
                <a:cubicBezTo>
                  <a:pt x="92667" y="6581"/>
                  <a:pt x="89709" y="5268"/>
                  <a:pt x="86790" y="4165"/>
                </a:cubicBezTo>
                <a:cubicBezTo>
                  <a:pt x="79711" y="1489"/>
                  <a:pt x="72404" y="0"/>
                  <a:pt x="65021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flipH="1">
            <a:off x="797569" y="1340345"/>
            <a:ext cx="8386467" cy="1819876"/>
          </a:xfrm>
          <a:custGeom>
            <a:avLst/>
            <a:gdLst/>
            <a:ahLst/>
            <a:cxnLst/>
            <a:rect l="l" t="t" r="r" b="b"/>
            <a:pathLst>
              <a:path w="209570" h="45477" extrusionOk="0">
                <a:moveTo>
                  <a:pt x="173399" y="0"/>
                </a:moveTo>
                <a:cubicBezTo>
                  <a:pt x="171819" y="0"/>
                  <a:pt x="170239" y="33"/>
                  <a:pt x="168661" y="80"/>
                </a:cubicBezTo>
                <a:cubicBezTo>
                  <a:pt x="164324" y="208"/>
                  <a:pt x="160018" y="528"/>
                  <a:pt x="155729" y="1390"/>
                </a:cubicBezTo>
                <a:cubicBezTo>
                  <a:pt x="151776" y="2184"/>
                  <a:pt x="147874" y="3386"/>
                  <a:pt x="144099" y="5071"/>
                </a:cubicBezTo>
                <a:cubicBezTo>
                  <a:pt x="140139" y="6838"/>
                  <a:pt x="136425" y="9227"/>
                  <a:pt x="132734" y="11745"/>
                </a:cubicBezTo>
                <a:cubicBezTo>
                  <a:pt x="125453" y="16714"/>
                  <a:pt x="118372" y="22168"/>
                  <a:pt x="110478" y="25489"/>
                </a:cubicBezTo>
                <a:cubicBezTo>
                  <a:pt x="104010" y="28211"/>
                  <a:pt x="97197" y="29287"/>
                  <a:pt x="90399" y="29287"/>
                </a:cubicBezTo>
                <a:cubicBezTo>
                  <a:pt x="89168" y="29287"/>
                  <a:pt x="87937" y="29252"/>
                  <a:pt x="86709" y="29185"/>
                </a:cubicBezTo>
                <a:cubicBezTo>
                  <a:pt x="70235" y="28285"/>
                  <a:pt x="53959" y="22404"/>
                  <a:pt x="38422" y="15780"/>
                </a:cubicBezTo>
                <a:cubicBezTo>
                  <a:pt x="34245" y="13999"/>
                  <a:pt x="30113" y="12729"/>
                  <a:pt x="25697" y="12479"/>
                </a:cubicBezTo>
                <a:cubicBezTo>
                  <a:pt x="24449" y="12409"/>
                  <a:pt x="23202" y="12379"/>
                  <a:pt x="21954" y="12379"/>
                </a:cubicBezTo>
                <a:cubicBezTo>
                  <a:pt x="18881" y="12379"/>
                  <a:pt x="15809" y="12558"/>
                  <a:pt x="12741" y="12746"/>
                </a:cubicBezTo>
                <a:cubicBezTo>
                  <a:pt x="9315" y="12958"/>
                  <a:pt x="5883" y="13109"/>
                  <a:pt x="2471" y="13588"/>
                </a:cubicBezTo>
                <a:cubicBezTo>
                  <a:pt x="1651" y="13702"/>
                  <a:pt x="825" y="13831"/>
                  <a:pt x="0" y="13986"/>
                </a:cubicBezTo>
                <a:lnTo>
                  <a:pt x="0" y="21931"/>
                </a:lnTo>
                <a:cubicBezTo>
                  <a:pt x="3093" y="20622"/>
                  <a:pt x="6277" y="19799"/>
                  <a:pt x="9551" y="19799"/>
                </a:cubicBezTo>
                <a:cubicBezTo>
                  <a:pt x="10632" y="19799"/>
                  <a:pt x="11722" y="19889"/>
                  <a:pt x="12823" y="20080"/>
                </a:cubicBezTo>
                <a:cubicBezTo>
                  <a:pt x="20488" y="21419"/>
                  <a:pt x="27144" y="26632"/>
                  <a:pt x="33499" y="31891"/>
                </a:cubicBezTo>
                <a:cubicBezTo>
                  <a:pt x="45486" y="41811"/>
                  <a:pt x="59912" y="45476"/>
                  <a:pt x="74081" y="45476"/>
                </a:cubicBezTo>
                <a:cubicBezTo>
                  <a:pt x="74665" y="45476"/>
                  <a:pt x="75248" y="45470"/>
                  <a:pt x="75831" y="45458"/>
                </a:cubicBezTo>
                <a:cubicBezTo>
                  <a:pt x="90804" y="45142"/>
                  <a:pt x="106177" y="41401"/>
                  <a:pt x="119282" y="31968"/>
                </a:cubicBezTo>
                <a:cubicBezTo>
                  <a:pt x="125990" y="27139"/>
                  <a:pt x="132221" y="21338"/>
                  <a:pt x="138817" y="16271"/>
                </a:cubicBezTo>
                <a:cubicBezTo>
                  <a:pt x="142143" y="13714"/>
                  <a:pt x="145448" y="11379"/>
                  <a:pt x="149316" y="10440"/>
                </a:cubicBezTo>
                <a:cubicBezTo>
                  <a:pt x="150812" y="10078"/>
                  <a:pt x="152323" y="9917"/>
                  <a:pt x="153836" y="9917"/>
                </a:cubicBezTo>
                <a:cubicBezTo>
                  <a:pt x="155625" y="9917"/>
                  <a:pt x="157416" y="10142"/>
                  <a:pt x="159185" y="10527"/>
                </a:cubicBezTo>
                <a:cubicBezTo>
                  <a:pt x="162983" y="11352"/>
                  <a:pt x="166672" y="12839"/>
                  <a:pt x="170334" y="14321"/>
                </a:cubicBezTo>
                <a:cubicBezTo>
                  <a:pt x="174482" y="15997"/>
                  <a:pt x="178713" y="17383"/>
                  <a:pt x="182992" y="18407"/>
                </a:cubicBezTo>
                <a:cubicBezTo>
                  <a:pt x="186653" y="19282"/>
                  <a:pt x="190426" y="19787"/>
                  <a:pt x="194193" y="19787"/>
                </a:cubicBezTo>
                <a:cubicBezTo>
                  <a:pt x="197694" y="19787"/>
                  <a:pt x="201190" y="19351"/>
                  <a:pt x="204587" y="18369"/>
                </a:cubicBezTo>
                <a:cubicBezTo>
                  <a:pt x="206831" y="17721"/>
                  <a:pt x="209570" y="16218"/>
                  <a:pt x="208195" y="12736"/>
                </a:cubicBezTo>
                <a:cubicBezTo>
                  <a:pt x="207019" y="9759"/>
                  <a:pt x="203809" y="8201"/>
                  <a:pt x="201535" y="7001"/>
                </a:cubicBezTo>
                <a:cubicBezTo>
                  <a:pt x="195238" y="3676"/>
                  <a:pt x="188684" y="1200"/>
                  <a:pt x="181872" y="426"/>
                </a:cubicBezTo>
                <a:cubicBezTo>
                  <a:pt x="179055" y="106"/>
                  <a:pt x="176227" y="0"/>
                  <a:pt x="173399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 flipH="1">
            <a:off x="8364238" y="2445523"/>
            <a:ext cx="819678" cy="314658"/>
          </a:xfrm>
          <a:custGeom>
            <a:avLst/>
            <a:gdLst/>
            <a:ahLst/>
            <a:cxnLst/>
            <a:rect l="l" t="t" r="r" b="b"/>
            <a:pathLst>
              <a:path w="20483" h="7863" extrusionOk="0">
                <a:moveTo>
                  <a:pt x="10679" y="1"/>
                </a:moveTo>
                <a:cubicBezTo>
                  <a:pt x="7200" y="1"/>
                  <a:pt x="3530" y="930"/>
                  <a:pt x="0" y="1036"/>
                </a:cubicBezTo>
                <a:lnTo>
                  <a:pt x="0" y="7210"/>
                </a:lnTo>
                <a:cubicBezTo>
                  <a:pt x="73" y="7210"/>
                  <a:pt x="146" y="7210"/>
                  <a:pt x="218" y="7210"/>
                </a:cubicBezTo>
                <a:cubicBezTo>
                  <a:pt x="2966" y="7210"/>
                  <a:pt x="5723" y="7366"/>
                  <a:pt x="8473" y="7532"/>
                </a:cubicBezTo>
                <a:cubicBezTo>
                  <a:pt x="10471" y="7652"/>
                  <a:pt x="12481" y="7858"/>
                  <a:pt x="14482" y="7862"/>
                </a:cubicBezTo>
                <a:cubicBezTo>
                  <a:pt x="14579" y="7862"/>
                  <a:pt x="14677" y="7863"/>
                  <a:pt x="14776" y="7863"/>
                </a:cubicBezTo>
                <a:cubicBezTo>
                  <a:pt x="16107" y="7863"/>
                  <a:pt x="17589" y="7805"/>
                  <a:pt x="18794" y="7093"/>
                </a:cubicBezTo>
                <a:cubicBezTo>
                  <a:pt x="20483" y="6096"/>
                  <a:pt x="19330" y="4228"/>
                  <a:pt x="18366" y="3075"/>
                </a:cubicBezTo>
                <a:cubicBezTo>
                  <a:pt x="16959" y="1395"/>
                  <a:pt x="15150" y="529"/>
                  <a:pt x="13253" y="203"/>
                </a:cubicBezTo>
                <a:cubicBezTo>
                  <a:pt x="12410" y="59"/>
                  <a:pt x="11551" y="1"/>
                  <a:pt x="10679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 flipH="1">
            <a:off x="-177778" y="2104689"/>
            <a:ext cx="9361694" cy="2012360"/>
          </a:xfrm>
          <a:custGeom>
            <a:avLst/>
            <a:gdLst/>
            <a:ahLst/>
            <a:cxnLst/>
            <a:rect l="l" t="t" r="r" b="b"/>
            <a:pathLst>
              <a:path w="233940" h="50287" extrusionOk="0">
                <a:moveTo>
                  <a:pt x="233940" y="0"/>
                </a:moveTo>
                <a:cubicBezTo>
                  <a:pt x="230479" y="1532"/>
                  <a:pt x="227264" y="3838"/>
                  <a:pt x="224035" y="6016"/>
                </a:cubicBezTo>
                <a:cubicBezTo>
                  <a:pt x="219999" y="8735"/>
                  <a:pt x="215918" y="11195"/>
                  <a:pt x="211510" y="12795"/>
                </a:cubicBezTo>
                <a:cubicBezTo>
                  <a:pt x="205977" y="14804"/>
                  <a:pt x="200252" y="15619"/>
                  <a:pt x="194517" y="15619"/>
                </a:cubicBezTo>
                <a:cubicBezTo>
                  <a:pt x="191019" y="15619"/>
                  <a:pt x="187518" y="15316"/>
                  <a:pt x="184053" y="14796"/>
                </a:cubicBezTo>
                <a:cubicBezTo>
                  <a:pt x="174879" y="13417"/>
                  <a:pt x="165892" y="10575"/>
                  <a:pt x="156983" y="7553"/>
                </a:cubicBezTo>
                <a:cubicBezTo>
                  <a:pt x="154186" y="6603"/>
                  <a:pt x="151295" y="5923"/>
                  <a:pt x="148402" y="5923"/>
                </a:cubicBezTo>
                <a:cubicBezTo>
                  <a:pt x="147105" y="5923"/>
                  <a:pt x="145807" y="6060"/>
                  <a:pt x="144518" y="6370"/>
                </a:cubicBezTo>
                <a:cubicBezTo>
                  <a:pt x="141010" y="7213"/>
                  <a:pt x="137841" y="9316"/>
                  <a:pt x="134862" y="11732"/>
                </a:cubicBezTo>
                <a:cubicBezTo>
                  <a:pt x="131415" y="14529"/>
                  <a:pt x="128149" y="17665"/>
                  <a:pt x="124700" y="20457"/>
                </a:cubicBezTo>
                <a:cubicBezTo>
                  <a:pt x="120681" y="23709"/>
                  <a:pt x="116461" y="26565"/>
                  <a:pt x="112085" y="28971"/>
                </a:cubicBezTo>
                <a:cubicBezTo>
                  <a:pt x="103869" y="33488"/>
                  <a:pt x="95132" y="36387"/>
                  <a:pt x="86236" y="37674"/>
                </a:cubicBezTo>
                <a:cubicBezTo>
                  <a:pt x="82434" y="38224"/>
                  <a:pt x="78620" y="38471"/>
                  <a:pt x="74803" y="38471"/>
                </a:cubicBezTo>
                <a:cubicBezTo>
                  <a:pt x="58405" y="38471"/>
                  <a:pt x="41951" y="33908"/>
                  <a:pt x="26125" y="29171"/>
                </a:cubicBezTo>
                <a:cubicBezTo>
                  <a:pt x="17408" y="26561"/>
                  <a:pt x="8732" y="23693"/>
                  <a:pt x="0" y="21148"/>
                </a:cubicBezTo>
                <a:lnTo>
                  <a:pt x="0" y="30371"/>
                </a:lnTo>
                <a:cubicBezTo>
                  <a:pt x="3472" y="33108"/>
                  <a:pt x="7489" y="35009"/>
                  <a:pt x="11115" y="36595"/>
                </a:cubicBezTo>
                <a:cubicBezTo>
                  <a:pt x="17532" y="39404"/>
                  <a:pt x="24220" y="41608"/>
                  <a:pt x="30929" y="42938"/>
                </a:cubicBezTo>
                <a:cubicBezTo>
                  <a:pt x="38228" y="44386"/>
                  <a:pt x="45630" y="44923"/>
                  <a:pt x="53022" y="44923"/>
                </a:cubicBezTo>
                <a:cubicBezTo>
                  <a:pt x="55748" y="44923"/>
                  <a:pt x="58473" y="44850"/>
                  <a:pt x="61191" y="44723"/>
                </a:cubicBezTo>
                <a:cubicBezTo>
                  <a:pt x="71533" y="44237"/>
                  <a:pt x="81978" y="43258"/>
                  <a:pt x="92233" y="41498"/>
                </a:cubicBezTo>
                <a:cubicBezTo>
                  <a:pt x="102742" y="39694"/>
                  <a:pt x="112661" y="35767"/>
                  <a:pt x="122701" y="31597"/>
                </a:cubicBezTo>
                <a:cubicBezTo>
                  <a:pt x="132437" y="27557"/>
                  <a:pt x="142206" y="24207"/>
                  <a:pt x="152521" y="24092"/>
                </a:cubicBezTo>
                <a:cubicBezTo>
                  <a:pt x="152754" y="24089"/>
                  <a:pt x="152988" y="24088"/>
                  <a:pt x="153222" y="24088"/>
                </a:cubicBezTo>
                <a:cubicBezTo>
                  <a:pt x="163194" y="24088"/>
                  <a:pt x="173100" y="26520"/>
                  <a:pt x="182555" y="30450"/>
                </a:cubicBezTo>
                <a:cubicBezTo>
                  <a:pt x="187610" y="32550"/>
                  <a:pt x="192565" y="35025"/>
                  <a:pt x="197604" y="37193"/>
                </a:cubicBezTo>
                <a:cubicBezTo>
                  <a:pt x="202625" y="39352"/>
                  <a:pt x="207681" y="41382"/>
                  <a:pt x="212770" y="43265"/>
                </a:cubicBezTo>
                <a:cubicBezTo>
                  <a:pt x="219747" y="45846"/>
                  <a:pt x="226825" y="48256"/>
                  <a:pt x="233940" y="50286"/>
                </a:cubicBezTo>
                <a:lnTo>
                  <a:pt x="233940" y="34729"/>
                </a:lnTo>
                <a:cubicBezTo>
                  <a:pt x="233339" y="34539"/>
                  <a:pt x="232731" y="34368"/>
                  <a:pt x="232112" y="34224"/>
                </a:cubicBezTo>
                <a:cubicBezTo>
                  <a:pt x="229270" y="33551"/>
                  <a:pt x="226381" y="33250"/>
                  <a:pt x="223499" y="32996"/>
                </a:cubicBezTo>
                <a:cubicBezTo>
                  <a:pt x="219753" y="32668"/>
                  <a:pt x="216005" y="32333"/>
                  <a:pt x="212261" y="31960"/>
                </a:cubicBezTo>
                <a:cubicBezTo>
                  <a:pt x="208072" y="31543"/>
                  <a:pt x="203886" y="31089"/>
                  <a:pt x="199705" y="30539"/>
                </a:cubicBezTo>
                <a:cubicBezTo>
                  <a:pt x="195713" y="30014"/>
                  <a:pt x="191661" y="29550"/>
                  <a:pt x="187710" y="28635"/>
                </a:cubicBezTo>
                <a:cubicBezTo>
                  <a:pt x="184185" y="27821"/>
                  <a:pt x="180587" y="27222"/>
                  <a:pt x="177204" y="25665"/>
                </a:cubicBezTo>
                <a:cubicBezTo>
                  <a:pt x="175719" y="24980"/>
                  <a:pt x="173996" y="24080"/>
                  <a:pt x="173054" y="22380"/>
                </a:cubicBezTo>
                <a:cubicBezTo>
                  <a:pt x="172381" y="21164"/>
                  <a:pt x="172300" y="19467"/>
                  <a:pt x="173266" y="18466"/>
                </a:cubicBezTo>
                <a:cubicBezTo>
                  <a:pt x="174400" y="17293"/>
                  <a:pt x="176205" y="17248"/>
                  <a:pt x="177591" y="17230"/>
                </a:cubicBezTo>
                <a:cubicBezTo>
                  <a:pt x="177667" y="17230"/>
                  <a:pt x="177743" y="17229"/>
                  <a:pt x="177820" y="17229"/>
                </a:cubicBezTo>
                <a:cubicBezTo>
                  <a:pt x="179957" y="17229"/>
                  <a:pt x="182098" y="17572"/>
                  <a:pt x="184206" y="17983"/>
                </a:cubicBezTo>
                <a:cubicBezTo>
                  <a:pt x="186167" y="18365"/>
                  <a:pt x="188113" y="18845"/>
                  <a:pt x="190056" y="19342"/>
                </a:cubicBezTo>
                <a:cubicBezTo>
                  <a:pt x="192155" y="19880"/>
                  <a:pt x="194290" y="20178"/>
                  <a:pt x="196416" y="20482"/>
                </a:cubicBezTo>
                <a:cubicBezTo>
                  <a:pt x="200378" y="21047"/>
                  <a:pt x="204372" y="21430"/>
                  <a:pt x="208364" y="21430"/>
                </a:cubicBezTo>
                <a:cubicBezTo>
                  <a:pt x="209889" y="21430"/>
                  <a:pt x="211413" y="21374"/>
                  <a:pt x="212936" y="21251"/>
                </a:cubicBezTo>
                <a:cubicBezTo>
                  <a:pt x="218320" y="20818"/>
                  <a:pt x="223791" y="19532"/>
                  <a:pt x="228641" y="16425"/>
                </a:cubicBezTo>
                <a:cubicBezTo>
                  <a:pt x="230586" y="15179"/>
                  <a:pt x="232358" y="13636"/>
                  <a:pt x="233940" y="11842"/>
                </a:cubicBezTo>
                <a:lnTo>
                  <a:pt x="233940" y="0"/>
                </a:ln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flipH="1">
            <a:off x="4029862" y="3520528"/>
            <a:ext cx="5153814" cy="1015564"/>
          </a:xfrm>
          <a:custGeom>
            <a:avLst/>
            <a:gdLst/>
            <a:ahLst/>
            <a:cxnLst/>
            <a:rect l="l" t="t" r="r" b="b"/>
            <a:pathLst>
              <a:path w="128789" h="25378" extrusionOk="0">
                <a:moveTo>
                  <a:pt x="125460" y="1"/>
                </a:moveTo>
                <a:cubicBezTo>
                  <a:pt x="124112" y="1"/>
                  <a:pt x="122755" y="233"/>
                  <a:pt x="121432" y="495"/>
                </a:cubicBezTo>
                <a:cubicBezTo>
                  <a:pt x="117708" y="1235"/>
                  <a:pt x="114038" y="2428"/>
                  <a:pt x="110408" y="3702"/>
                </a:cubicBezTo>
                <a:cubicBezTo>
                  <a:pt x="101528" y="6816"/>
                  <a:pt x="92732" y="10293"/>
                  <a:pt x="83787" y="13112"/>
                </a:cubicBezTo>
                <a:cubicBezTo>
                  <a:pt x="72182" y="16772"/>
                  <a:pt x="60329" y="19483"/>
                  <a:pt x="48340" y="19746"/>
                </a:cubicBezTo>
                <a:cubicBezTo>
                  <a:pt x="47589" y="19762"/>
                  <a:pt x="46838" y="19771"/>
                  <a:pt x="46087" y="19771"/>
                </a:cubicBezTo>
                <a:cubicBezTo>
                  <a:pt x="36277" y="19771"/>
                  <a:pt x="26528" y="18319"/>
                  <a:pt x="17277" y="13958"/>
                </a:cubicBezTo>
                <a:cubicBezTo>
                  <a:pt x="14817" y="12796"/>
                  <a:pt x="12434" y="11433"/>
                  <a:pt x="10052" y="10038"/>
                </a:cubicBezTo>
                <a:cubicBezTo>
                  <a:pt x="7467" y="8528"/>
                  <a:pt x="4765" y="7378"/>
                  <a:pt x="2106" y="6103"/>
                </a:cubicBezTo>
                <a:cubicBezTo>
                  <a:pt x="1402" y="5766"/>
                  <a:pt x="699" y="5418"/>
                  <a:pt x="0" y="5056"/>
                </a:cubicBezTo>
                <a:lnTo>
                  <a:pt x="0" y="11211"/>
                </a:lnTo>
                <a:cubicBezTo>
                  <a:pt x="4701" y="13100"/>
                  <a:pt x="9362" y="15161"/>
                  <a:pt x="14041" y="17090"/>
                </a:cubicBezTo>
                <a:cubicBezTo>
                  <a:pt x="16400" y="18063"/>
                  <a:pt x="18775" y="19117"/>
                  <a:pt x="21195" y="19846"/>
                </a:cubicBezTo>
                <a:cubicBezTo>
                  <a:pt x="23656" y="20587"/>
                  <a:pt x="26170" y="20896"/>
                  <a:pt x="28695" y="21030"/>
                </a:cubicBezTo>
                <a:cubicBezTo>
                  <a:pt x="33506" y="21285"/>
                  <a:pt x="38258" y="21488"/>
                  <a:pt x="43036" y="22348"/>
                </a:cubicBezTo>
                <a:cubicBezTo>
                  <a:pt x="47992" y="23241"/>
                  <a:pt x="52914" y="24461"/>
                  <a:pt x="57900" y="25055"/>
                </a:cubicBezTo>
                <a:cubicBezTo>
                  <a:pt x="59669" y="25266"/>
                  <a:pt x="61430" y="25377"/>
                  <a:pt x="63185" y="25377"/>
                </a:cubicBezTo>
                <a:cubicBezTo>
                  <a:pt x="66528" y="25377"/>
                  <a:pt x="69851" y="24974"/>
                  <a:pt x="73168" y="24091"/>
                </a:cubicBezTo>
                <a:cubicBezTo>
                  <a:pt x="82572" y="21585"/>
                  <a:pt x="91311" y="16379"/>
                  <a:pt x="100290" y="12209"/>
                </a:cubicBezTo>
                <a:cubicBezTo>
                  <a:pt x="102551" y="11159"/>
                  <a:pt x="104832" y="10174"/>
                  <a:pt x="107142" y="9317"/>
                </a:cubicBezTo>
                <a:cubicBezTo>
                  <a:pt x="109515" y="8437"/>
                  <a:pt x="111919" y="7831"/>
                  <a:pt x="114326" y="7132"/>
                </a:cubicBezTo>
                <a:cubicBezTo>
                  <a:pt x="119263" y="5699"/>
                  <a:pt x="123997" y="3389"/>
                  <a:pt x="128789" y="1350"/>
                </a:cubicBezTo>
                <a:cubicBezTo>
                  <a:pt x="128436" y="255"/>
                  <a:pt x="127130" y="101"/>
                  <a:pt x="126329" y="35"/>
                </a:cubicBezTo>
                <a:cubicBezTo>
                  <a:pt x="126040" y="12"/>
                  <a:pt x="125750" y="1"/>
                  <a:pt x="125460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 flipH="1">
            <a:off x="8233981" y="5486694"/>
            <a:ext cx="949935" cy="459281"/>
          </a:xfrm>
          <a:custGeom>
            <a:avLst/>
            <a:gdLst/>
            <a:ahLst/>
            <a:cxnLst/>
            <a:rect l="l" t="t" r="r" b="b"/>
            <a:pathLst>
              <a:path w="23738" h="11477" extrusionOk="0">
                <a:moveTo>
                  <a:pt x="0" y="0"/>
                </a:moveTo>
                <a:lnTo>
                  <a:pt x="0" y="7277"/>
                </a:lnTo>
                <a:cubicBezTo>
                  <a:pt x="3475" y="8436"/>
                  <a:pt x="6937" y="9675"/>
                  <a:pt x="10474" y="10467"/>
                </a:cubicBezTo>
                <a:cubicBezTo>
                  <a:pt x="12599" y="10942"/>
                  <a:pt x="14945" y="11477"/>
                  <a:pt x="17230" y="11477"/>
                </a:cubicBezTo>
                <a:cubicBezTo>
                  <a:pt x="18607" y="11477"/>
                  <a:pt x="19963" y="11282"/>
                  <a:pt x="21233" y="10762"/>
                </a:cubicBezTo>
                <a:cubicBezTo>
                  <a:pt x="22964" y="10052"/>
                  <a:pt x="23737" y="8373"/>
                  <a:pt x="22783" y="6233"/>
                </a:cubicBezTo>
                <a:cubicBezTo>
                  <a:pt x="21854" y="4148"/>
                  <a:pt x="19780" y="3350"/>
                  <a:pt x="18049" y="2892"/>
                </a:cubicBezTo>
                <a:cubicBezTo>
                  <a:pt x="14044" y="1834"/>
                  <a:pt x="9964" y="2398"/>
                  <a:pt x="5923" y="1958"/>
                </a:cubicBezTo>
                <a:cubicBezTo>
                  <a:pt x="3848" y="1734"/>
                  <a:pt x="1868" y="1036"/>
                  <a:pt x="0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 flipH="1">
            <a:off x="-177898" y="3845514"/>
            <a:ext cx="9361814" cy="2217890"/>
          </a:xfrm>
          <a:custGeom>
            <a:avLst/>
            <a:gdLst/>
            <a:ahLst/>
            <a:cxnLst/>
            <a:rect l="l" t="t" r="r" b="b"/>
            <a:pathLst>
              <a:path w="233943" h="55423" extrusionOk="0">
                <a:moveTo>
                  <a:pt x="144772" y="1"/>
                </a:moveTo>
                <a:cubicBezTo>
                  <a:pt x="142102" y="1"/>
                  <a:pt x="139431" y="96"/>
                  <a:pt x="136766" y="286"/>
                </a:cubicBezTo>
                <a:cubicBezTo>
                  <a:pt x="128012" y="909"/>
                  <a:pt x="119276" y="2552"/>
                  <a:pt x="110812" y="5489"/>
                </a:cubicBezTo>
                <a:cubicBezTo>
                  <a:pt x="106624" y="6944"/>
                  <a:pt x="102575" y="8874"/>
                  <a:pt x="98468" y="10653"/>
                </a:cubicBezTo>
                <a:cubicBezTo>
                  <a:pt x="93953" y="12609"/>
                  <a:pt x="89399" y="14424"/>
                  <a:pt x="84794" y="16010"/>
                </a:cubicBezTo>
                <a:cubicBezTo>
                  <a:pt x="74251" y="19642"/>
                  <a:pt x="63428" y="21981"/>
                  <a:pt x="52620" y="21981"/>
                </a:cubicBezTo>
                <a:cubicBezTo>
                  <a:pt x="45059" y="21981"/>
                  <a:pt x="37505" y="20836"/>
                  <a:pt x="30059" y="18189"/>
                </a:cubicBezTo>
                <a:cubicBezTo>
                  <a:pt x="25579" y="16596"/>
                  <a:pt x="21178" y="14667"/>
                  <a:pt x="16828" y="12578"/>
                </a:cubicBezTo>
                <a:cubicBezTo>
                  <a:pt x="12514" y="10509"/>
                  <a:pt x="8272" y="8266"/>
                  <a:pt x="3815" y="6712"/>
                </a:cubicBezTo>
                <a:cubicBezTo>
                  <a:pt x="2549" y="6272"/>
                  <a:pt x="1276" y="5888"/>
                  <a:pt x="0" y="5548"/>
                </a:cubicBezTo>
                <a:lnTo>
                  <a:pt x="0" y="23614"/>
                </a:lnTo>
                <a:cubicBezTo>
                  <a:pt x="12657" y="29572"/>
                  <a:pt x="26166" y="33013"/>
                  <a:pt x="39600" y="33024"/>
                </a:cubicBezTo>
                <a:cubicBezTo>
                  <a:pt x="39625" y="33024"/>
                  <a:pt x="39649" y="33024"/>
                  <a:pt x="39674" y="33024"/>
                </a:cubicBezTo>
                <a:cubicBezTo>
                  <a:pt x="43920" y="33024"/>
                  <a:pt x="48167" y="32654"/>
                  <a:pt x="52367" y="31843"/>
                </a:cubicBezTo>
                <a:cubicBezTo>
                  <a:pt x="54553" y="31420"/>
                  <a:pt x="56709" y="30737"/>
                  <a:pt x="58881" y="30217"/>
                </a:cubicBezTo>
                <a:cubicBezTo>
                  <a:pt x="61539" y="29579"/>
                  <a:pt x="64252" y="29008"/>
                  <a:pt x="66965" y="29005"/>
                </a:cubicBezTo>
                <a:cubicBezTo>
                  <a:pt x="66982" y="29005"/>
                  <a:pt x="66999" y="29005"/>
                  <a:pt x="67017" y="29005"/>
                </a:cubicBezTo>
                <a:cubicBezTo>
                  <a:pt x="68762" y="29005"/>
                  <a:pt x="71102" y="29156"/>
                  <a:pt x="72309" y="31005"/>
                </a:cubicBezTo>
                <a:cubicBezTo>
                  <a:pt x="73261" y="32464"/>
                  <a:pt x="73035" y="34779"/>
                  <a:pt x="72433" y="36381"/>
                </a:cubicBezTo>
                <a:cubicBezTo>
                  <a:pt x="71760" y="38175"/>
                  <a:pt x="70452" y="39418"/>
                  <a:pt x="69067" y="40261"/>
                </a:cubicBezTo>
                <a:cubicBezTo>
                  <a:pt x="65139" y="42655"/>
                  <a:pt x="60371" y="42850"/>
                  <a:pt x="56096" y="42852"/>
                </a:cubicBezTo>
                <a:cubicBezTo>
                  <a:pt x="56089" y="42852"/>
                  <a:pt x="56082" y="42852"/>
                  <a:pt x="56075" y="42852"/>
                </a:cubicBezTo>
                <a:cubicBezTo>
                  <a:pt x="46902" y="42852"/>
                  <a:pt x="37792" y="41022"/>
                  <a:pt x="28834" y="38660"/>
                </a:cubicBezTo>
                <a:cubicBezTo>
                  <a:pt x="19225" y="36125"/>
                  <a:pt x="9684" y="33151"/>
                  <a:pt x="0" y="31087"/>
                </a:cubicBezTo>
                <a:lnTo>
                  <a:pt x="0" y="40459"/>
                </a:lnTo>
                <a:cubicBezTo>
                  <a:pt x="415" y="40687"/>
                  <a:pt x="838" y="40900"/>
                  <a:pt x="1269" y="41094"/>
                </a:cubicBezTo>
                <a:cubicBezTo>
                  <a:pt x="3834" y="42246"/>
                  <a:pt x="6360" y="42550"/>
                  <a:pt x="9049" y="42595"/>
                </a:cubicBezTo>
                <a:cubicBezTo>
                  <a:pt x="11321" y="42632"/>
                  <a:pt x="13601" y="42650"/>
                  <a:pt x="15862" y="42966"/>
                </a:cubicBezTo>
                <a:cubicBezTo>
                  <a:pt x="17766" y="43232"/>
                  <a:pt x="19811" y="43645"/>
                  <a:pt x="21476" y="44925"/>
                </a:cubicBezTo>
                <a:cubicBezTo>
                  <a:pt x="22689" y="45858"/>
                  <a:pt x="23822" y="47631"/>
                  <a:pt x="23620" y="49546"/>
                </a:cubicBezTo>
                <a:cubicBezTo>
                  <a:pt x="23450" y="51198"/>
                  <a:pt x="22153" y="51995"/>
                  <a:pt x="21013" y="52388"/>
                </a:cubicBezTo>
                <a:cubicBezTo>
                  <a:pt x="19769" y="52816"/>
                  <a:pt x="18468" y="52983"/>
                  <a:pt x="17149" y="52983"/>
                </a:cubicBezTo>
                <a:cubicBezTo>
                  <a:pt x="14678" y="52983"/>
                  <a:pt x="12147" y="52396"/>
                  <a:pt x="9822" y="51845"/>
                </a:cubicBezTo>
                <a:cubicBezTo>
                  <a:pt x="6510" y="51059"/>
                  <a:pt x="3259" y="49899"/>
                  <a:pt x="0" y="48810"/>
                </a:cubicBezTo>
                <a:lnTo>
                  <a:pt x="0" y="54602"/>
                </a:lnTo>
                <a:cubicBezTo>
                  <a:pt x="5036" y="55007"/>
                  <a:pt x="10079" y="55225"/>
                  <a:pt x="15119" y="55348"/>
                </a:cubicBezTo>
                <a:cubicBezTo>
                  <a:pt x="17082" y="55396"/>
                  <a:pt x="19048" y="55423"/>
                  <a:pt x="21015" y="55423"/>
                </a:cubicBezTo>
                <a:cubicBezTo>
                  <a:pt x="29997" y="55423"/>
                  <a:pt x="38994" y="54866"/>
                  <a:pt x="47880" y="53219"/>
                </a:cubicBezTo>
                <a:cubicBezTo>
                  <a:pt x="52943" y="52282"/>
                  <a:pt x="58028" y="51048"/>
                  <a:pt x="62912" y="49101"/>
                </a:cubicBezTo>
                <a:cubicBezTo>
                  <a:pt x="67581" y="47240"/>
                  <a:pt x="72025" y="44594"/>
                  <a:pt x="76326" y="41657"/>
                </a:cubicBezTo>
                <a:cubicBezTo>
                  <a:pt x="84683" y="35949"/>
                  <a:pt x="92557" y="29085"/>
                  <a:pt x="101261" y="24207"/>
                </a:cubicBezTo>
                <a:cubicBezTo>
                  <a:pt x="110109" y="19249"/>
                  <a:pt x="119692" y="17446"/>
                  <a:pt x="129288" y="16670"/>
                </a:cubicBezTo>
                <a:cubicBezTo>
                  <a:pt x="132649" y="16399"/>
                  <a:pt x="136013" y="16271"/>
                  <a:pt x="139377" y="16271"/>
                </a:cubicBezTo>
                <a:cubicBezTo>
                  <a:pt x="157478" y="16271"/>
                  <a:pt x="175585" y="19963"/>
                  <a:pt x="193212" y="24804"/>
                </a:cubicBezTo>
                <a:cubicBezTo>
                  <a:pt x="203630" y="27665"/>
                  <a:pt x="214279" y="30372"/>
                  <a:pt x="224304" y="35040"/>
                </a:cubicBezTo>
                <a:cubicBezTo>
                  <a:pt x="227597" y="36575"/>
                  <a:pt x="230795" y="38437"/>
                  <a:pt x="233942" y="40411"/>
                </a:cubicBezTo>
                <a:lnTo>
                  <a:pt x="233942" y="31703"/>
                </a:lnTo>
                <a:cubicBezTo>
                  <a:pt x="228231" y="27859"/>
                  <a:pt x="222155" y="24807"/>
                  <a:pt x="216214" y="21705"/>
                </a:cubicBezTo>
                <a:cubicBezTo>
                  <a:pt x="207456" y="17134"/>
                  <a:pt x="198525" y="13002"/>
                  <a:pt x="189487" y="9410"/>
                </a:cubicBezTo>
                <a:cubicBezTo>
                  <a:pt x="180687" y="5912"/>
                  <a:pt x="171778" y="2926"/>
                  <a:pt x="162615" y="1437"/>
                </a:cubicBezTo>
                <a:cubicBezTo>
                  <a:pt x="156702" y="476"/>
                  <a:pt x="150736" y="1"/>
                  <a:pt x="144772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/>
          <p:nvPr/>
        </p:nvSpPr>
        <p:spPr>
          <a:xfrm flipH="1">
            <a:off x="-177871" y="4760126"/>
            <a:ext cx="4960169" cy="2176352"/>
          </a:xfrm>
          <a:custGeom>
            <a:avLst/>
            <a:gdLst/>
            <a:ahLst/>
            <a:cxnLst/>
            <a:rect l="l" t="t" r="r" b="b"/>
            <a:pathLst>
              <a:path w="123950" h="54385" extrusionOk="0">
                <a:moveTo>
                  <a:pt x="25687" y="0"/>
                </a:moveTo>
                <a:cubicBezTo>
                  <a:pt x="25613" y="0"/>
                  <a:pt x="25540" y="0"/>
                  <a:pt x="25467" y="0"/>
                </a:cubicBezTo>
                <a:cubicBezTo>
                  <a:pt x="22189" y="8"/>
                  <a:pt x="18895" y="286"/>
                  <a:pt x="15653" y="893"/>
                </a:cubicBezTo>
                <a:cubicBezTo>
                  <a:pt x="12106" y="1558"/>
                  <a:pt x="8455" y="2579"/>
                  <a:pt x="5276" y="4757"/>
                </a:cubicBezTo>
                <a:cubicBezTo>
                  <a:pt x="2358" y="6754"/>
                  <a:pt x="1" y="10011"/>
                  <a:pt x="133" y="14446"/>
                </a:cubicBezTo>
                <a:cubicBezTo>
                  <a:pt x="289" y="19675"/>
                  <a:pt x="3866" y="23250"/>
                  <a:pt x="7286" y="25363"/>
                </a:cubicBezTo>
                <a:cubicBezTo>
                  <a:pt x="11223" y="27796"/>
                  <a:pt x="15408" y="28684"/>
                  <a:pt x="19651" y="28684"/>
                </a:cubicBezTo>
                <a:cubicBezTo>
                  <a:pt x="25154" y="28684"/>
                  <a:pt x="30756" y="27191"/>
                  <a:pt x="36046" y="25632"/>
                </a:cubicBezTo>
                <a:cubicBezTo>
                  <a:pt x="41465" y="24035"/>
                  <a:pt x="46862" y="22167"/>
                  <a:pt x="52380" y="21177"/>
                </a:cubicBezTo>
                <a:cubicBezTo>
                  <a:pt x="56587" y="20424"/>
                  <a:pt x="60828" y="20023"/>
                  <a:pt x="65073" y="20023"/>
                </a:cubicBezTo>
                <a:cubicBezTo>
                  <a:pt x="66363" y="20023"/>
                  <a:pt x="67654" y="20060"/>
                  <a:pt x="68944" y="20135"/>
                </a:cubicBezTo>
                <a:cubicBezTo>
                  <a:pt x="79965" y="20783"/>
                  <a:pt x="90870" y="24103"/>
                  <a:pt x="100937" y="29809"/>
                </a:cubicBezTo>
                <a:cubicBezTo>
                  <a:pt x="105755" y="32540"/>
                  <a:pt x="110519" y="35684"/>
                  <a:pt x="114557" y="40038"/>
                </a:cubicBezTo>
                <a:cubicBezTo>
                  <a:pt x="118056" y="43811"/>
                  <a:pt x="120978" y="48359"/>
                  <a:pt x="123419" y="53277"/>
                </a:cubicBezTo>
                <a:cubicBezTo>
                  <a:pt x="123600" y="53644"/>
                  <a:pt x="123773" y="54016"/>
                  <a:pt x="123950" y="54384"/>
                </a:cubicBezTo>
                <a:lnTo>
                  <a:pt x="123950" y="30590"/>
                </a:lnTo>
                <a:cubicBezTo>
                  <a:pt x="115011" y="23740"/>
                  <a:pt x="104675" y="20070"/>
                  <a:pt x="94699" y="16430"/>
                </a:cubicBezTo>
                <a:cubicBezTo>
                  <a:pt x="83278" y="12265"/>
                  <a:pt x="71945" y="7950"/>
                  <a:pt x="60279" y="4996"/>
                </a:cubicBezTo>
                <a:cubicBezTo>
                  <a:pt x="48938" y="2125"/>
                  <a:pt x="37275" y="0"/>
                  <a:pt x="25687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 flipH="1">
            <a:off x="4604554" y="5541999"/>
            <a:ext cx="4579363" cy="1972262"/>
          </a:xfrm>
          <a:custGeom>
            <a:avLst/>
            <a:gdLst/>
            <a:ahLst/>
            <a:cxnLst/>
            <a:rect l="l" t="t" r="r" b="b"/>
            <a:pathLst>
              <a:path w="114434" h="49285" extrusionOk="0">
                <a:moveTo>
                  <a:pt x="97111" y="0"/>
                </a:moveTo>
                <a:cubicBezTo>
                  <a:pt x="92375" y="0"/>
                  <a:pt x="88229" y="4066"/>
                  <a:pt x="85079" y="8725"/>
                </a:cubicBezTo>
                <a:cubicBezTo>
                  <a:pt x="81036" y="14698"/>
                  <a:pt x="78056" y="22263"/>
                  <a:pt x="72346" y="26006"/>
                </a:cubicBezTo>
                <a:cubicBezTo>
                  <a:pt x="69011" y="28192"/>
                  <a:pt x="65286" y="29191"/>
                  <a:pt x="61597" y="29874"/>
                </a:cubicBezTo>
                <a:cubicBezTo>
                  <a:pt x="57172" y="30696"/>
                  <a:pt x="52733" y="31343"/>
                  <a:pt x="48270" y="31736"/>
                </a:cubicBezTo>
                <a:cubicBezTo>
                  <a:pt x="43819" y="32127"/>
                  <a:pt x="39334" y="32342"/>
                  <a:pt x="34849" y="32342"/>
                </a:cubicBezTo>
                <a:cubicBezTo>
                  <a:pt x="29827" y="32342"/>
                  <a:pt x="24804" y="32073"/>
                  <a:pt x="19828" y="31484"/>
                </a:cubicBezTo>
                <a:cubicBezTo>
                  <a:pt x="13156" y="30694"/>
                  <a:pt x="6527" y="29288"/>
                  <a:pt x="0" y="27342"/>
                </a:cubicBezTo>
                <a:lnTo>
                  <a:pt x="0" y="45284"/>
                </a:lnTo>
                <a:cubicBezTo>
                  <a:pt x="0" y="47494"/>
                  <a:pt x="1415" y="49285"/>
                  <a:pt x="3161" y="49285"/>
                </a:cubicBezTo>
                <a:lnTo>
                  <a:pt x="54554" y="49285"/>
                </a:lnTo>
                <a:cubicBezTo>
                  <a:pt x="57524" y="43691"/>
                  <a:pt x="61460" y="38933"/>
                  <a:pt x="66165" y="35699"/>
                </a:cubicBezTo>
                <a:cubicBezTo>
                  <a:pt x="74007" y="30307"/>
                  <a:pt x="82814" y="29860"/>
                  <a:pt x="91444" y="28199"/>
                </a:cubicBezTo>
                <a:cubicBezTo>
                  <a:pt x="94850" y="27544"/>
                  <a:pt x="98284" y="26656"/>
                  <a:pt x="101576" y="25345"/>
                </a:cubicBezTo>
                <a:cubicBezTo>
                  <a:pt x="104402" y="24220"/>
                  <a:pt x="107468" y="22637"/>
                  <a:pt x="109397" y="19658"/>
                </a:cubicBezTo>
                <a:cubicBezTo>
                  <a:pt x="114434" y="11884"/>
                  <a:pt x="106261" y="3395"/>
                  <a:pt x="100927" y="890"/>
                </a:cubicBezTo>
                <a:cubicBezTo>
                  <a:pt x="99620" y="276"/>
                  <a:pt x="98345" y="0"/>
                  <a:pt x="97111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 flipH="1">
            <a:off x="2000741" y="6801847"/>
            <a:ext cx="4319449" cy="712432"/>
          </a:xfrm>
          <a:custGeom>
            <a:avLst/>
            <a:gdLst/>
            <a:ahLst/>
            <a:cxnLst/>
            <a:rect l="l" t="t" r="r" b="b"/>
            <a:pathLst>
              <a:path w="107939" h="17803" extrusionOk="0">
                <a:moveTo>
                  <a:pt x="27543" y="0"/>
                </a:moveTo>
                <a:cubicBezTo>
                  <a:pt x="27240" y="0"/>
                  <a:pt x="26937" y="6"/>
                  <a:pt x="26634" y="18"/>
                </a:cubicBezTo>
                <a:cubicBezTo>
                  <a:pt x="24027" y="121"/>
                  <a:pt x="21392" y="745"/>
                  <a:pt x="19094" y="2364"/>
                </a:cubicBezTo>
                <a:cubicBezTo>
                  <a:pt x="18481" y="2797"/>
                  <a:pt x="16577" y="4050"/>
                  <a:pt x="17537" y="5118"/>
                </a:cubicBezTo>
                <a:cubicBezTo>
                  <a:pt x="18117" y="5762"/>
                  <a:pt x="19161" y="5928"/>
                  <a:pt x="19890" y="6091"/>
                </a:cubicBezTo>
                <a:cubicBezTo>
                  <a:pt x="23855" y="6979"/>
                  <a:pt x="27949" y="6569"/>
                  <a:pt x="31949" y="6998"/>
                </a:cubicBezTo>
                <a:cubicBezTo>
                  <a:pt x="35180" y="7344"/>
                  <a:pt x="39652" y="7834"/>
                  <a:pt x="41798" y="11379"/>
                </a:cubicBezTo>
                <a:cubicBezTo>
                  <a:pt x="41873" y="11504"/>
                  <a:pt x="41874" y="11697"/>
                  <a:pt x="41748" y="11777"/>
                </a:cubicBezTo>
                <a:cubicBezTo>
                  <a:pt x="40684" y="12461"/>
                  <a:pt x="39488" y="12703"/>
                  <a:pt x="38262" y="12703"/>
                </a:cubicBezTo>
                <a:cubicBezTo>
                  <a:pt x="36542" y="12703"/>
                  <a:pt x="34763" y="12227"/>
                  <a:pt x="33207" y="11823"/>
                </a:cubicBezTo>
                <a:cubicBezTo>
                  <a:pt x="31601" y="11407"/>
                  <a:pt x="30013" y="10894"/>
                  <a:pt x="28412" y="10466"/>
                </a:cubicBezTo>
                <a:cubicBezTo>
                  <a:pt x="26593" y="9980"/>
                  <a:pt x="24742" y="9711"/>
                  <a:pt x="22919" y="9248"/>
                </a:cubicBezTo>
                <a:cubicBezTo>
                  <a:pt x="18811" y="8207"/>
                  <a:pt x="14751" y="6811"/>
                  <a:pt x="10581" y="6185"/>
                </a:cubicBezTo>
                <a:cubicBezTo>
                  <a:pt x="9499" y="6023"/>
                  <a:pt x="8286" y="5852"/>
                  <a:pt x="7075" y="5852"/>
                </a:cubicBezTo>
                <a:cubicBezTo>
                  <a:pt x="5505" y="5852"/>
                  <a:pt x="3938" y="6139"/>
                  <a:pt x="2667" y="7101"/>
                </a:cubicBezTo>
                <a:cubicBezTo>
                  <a:pt x="702" y="8588"/>
                  <a:pt x="1" y="12230"/>
                  <a:pt x="827" y="14868"/>
                </a:cubicBezTo>
                <a:cubicBezTo>
                  <a:pt x="1191" y="16035"/>
                  <a:pt x="1835" y="16995"/>
                  <a:pt x="2588" y="17803"/>
                </a:cubicBezTo>
                <a:lnTo>
                  <a:pt x="107349" y="17803"/>
                </a:lnTo>
                <a:cubicBezTo>
                  <a:pt x="107939" y="14229"/>
                  <a:pt x="104542" y="9947"/>
                  <a:pt x="102361" y="8404"/>
                </a:cubicBezTo>
                <a:cubicBezTo>
                  <a:pt x="99751" y="6560"/>
                  <a:pt x="96718" y="5974"/>
                  <a:pt x="93716" y="5974"/>
                </a:cubicBezTo>
                <a:cubicBezTo>
                  <a:pt x="92496" y="5974"/>
                  <a:pt x="91282" y="6070"/>
                  <a:pt x="90103" y="6219"/>
                </a:cubicBezTo>
                <a:cubicBezTo>
                  <a:pt x="87978" y="6486"/>
                  <a:pt x="85895" y="7048"/>
                  <a:pt x="83786" y="7444"/>
                </a:cubicBezTo>
                <a:cubicBezTo>
                  <a:pt x="81051" y="7961"/>
                  <a:pt x="78295" y="8278"/>
                  <a:pt x="75534" y="8442"/>
                </a:cubicBezTo>
                <a:cubicBezTo>
                  <a:pt x="74026" y="8532"/>
                  <a:pt x="72516" y="8576"/>
                  <a:pt x="71005" y="8576"/>
                </a:cubicBezTo>
                <a:cubicBezTo>
                  <a:pt x="66567" y="8576"/>
                  <a:pt x="62125" y="8194"/>
                  <a:pt x="57730" y="7447"/>
                </a:cubicBezTo>
                <a:cubicBezTo>
                  <a:pt x="52546" y="6565"/>
                  <a:pt x="47524" y="4962"/>
                  <a:pt x="42478" y="3264"/>
                </a:cubicBezTo>
                <a:cubicBezTo>
                  <a:pt x="37619" y="1632"/>
                  <a:pt x="32605" y="0"/>
                  <a:pt x="27543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 flipH="1">
            <a:off x="387612" y="6797685"/>
            <a:ext cx="658408" cy="716833"/>
          </a:xfrm>
          <a:custGeom>
            <a:avLst/>
            <a:gdLst/>
            <a:ahLst/>
            <a:cxnLst/>
            <a:rect l="l" t="t" r="r" b="b"/>
            <a:pathLst>
              <a:path w="16453" h="17913" extrusionOk="0">
                <a:moveTo>
                  <a:pt x="3031" y="0"/>
                </a:moveTo>
                <a:cubicBezTo>
                  <a:pt x="3004" y="0"/>
                  <a:pt x="2977" y="1"/>
                  <a:pt x="2950" y="2"/>
                </a:cubicBezTo>
                <a:cubicBezTo>
                  <a:pt x="1" y="132"/>
                  <a:pt x="2474" y="3624"/>
                  <a:pt x="3374" y="4819"/>
                </a:cubicBezTo>
                <a:cubicBezTo>
                  <a:pt x="5353" y="7446"/>
                  <a:pt x="8065" y="13097"/>
                  <a:pt x="8485" y="17912"/>
                </a:cubicBezTo>
                <a:lnTo>
                  <a:pt x="16452" y="17912"/>
                </a:lnTo>
                <a:cubicBezTo>
                  <a:pt x="15488" y="16742"/>
                  <a:pt x="14559" y="15523"/>
                  <a:pt x="13682" y="14232"/>
                </a:cubicBezTo>
                <a:cubicBezTo>
                  <a:pt x="11356" y="10805"/>
                  <a:pt x="9597" y="6836"/>
                  <a:pt x="7171" y="3507"/>
                </a:cubicBezTo>
                <a:cubicBezTo>
                  <a:pt x="6176" y="2144"/>
                  <a:pt x="4651" y="0"/>
                  <a:pt x="3031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 flipH="1">
            <a:off x="-177798" y="5967071"/>
            <a:ext cx="4326332" cy="1547277"/>
          </a:xfrm>
          <a:custGeom>
            <a:avLst/>
            <a:gdLst/>
            <a:ahLst/>
            <a:cxnLst/>
            <a:rect l="l" t="t" r="r" b="b"/>
            <a:pathLst>
              <a:path w="108111" h="38665" extrusionOk="0">
                <a:moveTo>
                  <a:pt x="45814" y="1"/>
                </a:moveTo>
                <a:cubicBezTo>
                  <a:pt x="35137" y="1"/>
                  <a:pt x="24388" y="2076"/>
                  <a:pt x="14090" y="5571"/>
                </a:cubicBezTo>
                <a:cubicBezTo>
                  <a:pt x="10624" y="6748"/>
                  <a:pt x="7061" y="8059"/>
                  <a:pt x="3946" y="10366"/>
                </a:cubicBezTo>
                <a:cubicBezTo>
                  <a:pt x="2615" y="11352"/>
                  <a:pt x="1078" y="12695"/>
                  <a:pt x="565" y="14641"/>
                </a:cubicBezTo>
                <a:cubicBezTo>
                  <a:pt x="1" y="16782"/>
                  <a:pt x="1151" y="18845"/>
                  <a:pt x="2414" y="20142"/>
                </a:cubicBezTo>
                <a:cubicBezTo>
                  <a:pt x="4524" y="22313"/>
                  <a:pt x="7328" y="22930"/>
                  <a:pt x="10110" y="22930"/>
                </a:cubicBezTo>
                <a:cubicBezTo>
                  <a:pt x="11691" y="22930"/>
                  <a:pt x="13266" y="22730"/>
                  <a:pt x="14702" y="22504"/>
                </a:cubicBezTo>
                <a:cubicBezTo>
                  <a:pt x="19304" y="21780"/>
                  <a:pt x="23791" y="20252"/>
                  <a:pt x="28307" y="18979"/>
                </a:cubicBezTo>
                <a:cubicBezTo>
                  <a:pt x="31469" y="18088"/>
                  <a:pt x="34583" y="17727"/>
                  <a:pt x="37812" y="17553"/>
                </a:cubicBezTo>
                <a:cubicBezTo>
                  <a:pt x="39567" y="17460"/>
                  <a:pt x="41324" y="17409"/>
                  <a:pt x="43081" y="17409"/>
                </a:cubicBezTo>
                <a:cubicBezTo>
                  <a:pt x="45289" y="17409"/>
                  <a:pt x="47497" y="17490"/>
                  <a:pt x="49701" y="17670"/>
                </a:cubicBezTo>
                <a:cubicBezTo>
                  <a:pt x="53900" y="18013"/>
                  <a:pt x="58120" y="18692"/>
                  <a:pt x="62182" y="20121"/>
                </a:cubicBezTo>
                <a:cubicBezTo>
                  <a:pt x="65643" y="21338"/>
                  <a:pt x="69140" y="23140"/>
                  <a:pt x="71836" y="26229"/>
                </a:cubicBezTo>
                <a:cubicBezTo>
                  <a:pt x="74556" y="29344"/>
                  <a:pt x="76197" y="34210"/>
                  <a:pt x="75759" y="38664"/>
                </a:cubicBezTo>
                <a:lnTo>
                  <a:pt x="85535" y="38664"/>
                </a:lnTo>
                <a:cubicBezTo>
                  <a:pt x="85296" y="35981"/>
                  <a:pt x="84353" y="33119"/>
                  <a:pt x="83500" y="31067"/>
                </a:cubicBezTo>
                <a:cubicBezTo>
                  <a:pt x="82723" y="29197"/>
                  <a:pt x="81831" y="27538"/>
                  <a:pt x="80681" y="26012"/>
                </a:cubicBezTo>
                <a:cubicBezTo>
                  <a:pt x="79935" y="25023"/>
                  <a:pt x="78306" y="23246"/>
                  <a:pt x="78633" y="21650"/>
                </a:cubicBezTo>
                <a:cubicBezTo>
                  <a:pt x="78840" y="20643"/>
                  <a:pt x="79649" y="20281"/>
                  <a:pt x="80449" y="20281"/>
                </a:cubicBezTo>
                <a:cubicBezTo>
                  <a:pt x="80893" y="20281"/>
                  <a:pt x="81334" y="20392"/>
                  <a:pt x="81670" y="20567"/>
                </a:cubicBezTo>
                <a:cubicBezTo>
                  <a:pt x="83214" y="21372"/>
                  <a:pt x="84460" y="23111"/>
                  <a:pt x="85532" y="24674"/>
                </a:cubicBezTo>
                <a:cubicBezTo>
                  <a:pt x="88081" y="28395"/>
                  <a:pt x="90008" y="32694"/>
                  <a:pt x="92680" y="36288"/>
                </a:cubicBezTo>
                <a:cubicBezTo>
                  <a:pt x="93289" y="37105"/>
                  <a:pt x="93919" y="37895"/>
                  <a:pt x="94562" y="38663"/>
                </a:cubicBezTo>
                <a:lnTo>
                  <a:pt x="104952" y="38663"/>
                </a:lnTo>
                <a:cubicBezTo>
                  <a:pt x="106677" y="38663"/>
                  <a:pt x="108077" y="36912"/>
                  <a:pt x="108110" y="34738"/>
                </a:cubicBezTo>
                <a:cubicBezTo>
                  <a:pt x="104684" y="32047"/>
                  <a:pt x="101346" y="29175"/>
                  <a:pt x="98018" y="26250"/>
                </a:cubicBezTo>
                <a:cubicBezTo>
                  <a:pt x="92264" y="21194"/>
                  <a:pt x="86645" y="15791"/>
                  <a:pt x="80705" y="11085"/>
                </a:cubicBezTo>
                <a:cubicBezTo>
                  <a:pt x="70628" y="3099"/>
                  <a:pt x="58598" y="156"/>
                  <a:pt x="46845" y="7"/>
                </a:cubicBezTo>
                <a:cubicBezTo>
                  <a:pt x="46501" y="3"/>
                  <a:pt x="46158" y="1"/>
                  <a:pt x="45814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 flipH="1">
            <a:off x="-317781" y="-68598"/>
            <a:ext cx="4335896" cy="796099"/>
          </a:xfrm>
          <a:custGeom>
            <a:avLst/>
            <a:gdLst/>
            <a:ahLst/>
            <a:cxnLst/>
            <a:rect l="l" t="t" r="r" b="b"/>
            <a:pathLst>
              <a:path w="108350" h="27758" extrusionOk="0">
                <a:moveTo>
                  <a:pt x="51648" y="1"/>
                </a:moveTo>
                <a:cubicBezTo>
                  <a:pt x="50846" y="407"/>
                  <a:pt x="50018" y="729"/>
                  <a:pt x="49203" y="1014"/>
                </a:cubicBezTo>
                <a:cubicBezTo>
                  <a:pt x="42065" y="3506"/>
                  <a:pt x="34586" y="3501"/>
                  <a:pt x="27241" y="3584"/>
                </a:cubicBezTo>
                <a:cubicBezTo>
                  <a:pt x="20757" y="3656"/>
                  <a:pt x="14163" y="3777"/>
                  <a:pt x="7797" y="5515"/>
                </a:cubicBezTo>
                <a:cubicBezTo>
                  <a:pt x="5715" y="6083"/>
                  <a:pt x="3438" y="6902"/>
                  <a:pt x="1858" y="8814"/>
                </a:cubicBezTo>
                <a:cubicBezTo>
                  <a:pt x="0" y="11058"/>
                  <a:pt x="83" y="14195"/>
                  <a:pt x="776" y="17107"/>
                </a:cubicBezTo>
                <a:cubicBezTo>
                  <a:pt x="2438" y="24097"/>
                  <a:pt x="7861" y="27758"/>
                  <a:pt x="13371" y="27758"/>
                </a:cubicBezTo>
                <a:cubicBezTo>
                  <a:pt x="13681" y="27758"/>
                  <a:pt x="13992" y="27746"/>
                  <a:pt x="14303" y="27723"/>
                </a:cubicBezTo>
                <a:cubicBezTo>
                  <a:pt x="20922" y="27226"/>
                  <a:pt x="26485" y="22282"/>
                  <a:pt x="32673" y="19847"/>
                </a:cubicBezTo>
                <a:cubicBezTo>
                  <a:pt x="36195" y="18461"/>
                  <a:pt x="39879" y="17578"/>
                  <a:pt x="43501" y="16728"/>
                </a:cubicBezTo>
                <a:cubicBezTo>
                  <a:pt x="47244" y="15849"/>
                  <a:pt x="51012" y="15131"/>
                  <a:pt x="54789" y="14515"/>
                </a:cubicBezTo>
                <a:cubicBezTo>
                  <a:pt x="62223" y="13302"/>
                  <a:pt x="69695" y="12486"/>
                  <a:pt x="77160" y="11610"/>
                </a:cubicBezTo>
                <a:cubicBezTo>
                  <a:pt x="86796" y="10479"/>
                  <a:pt x="96503" y="9420"/>
                  <a:pt x="106195" y="9420"/>
                </a:cubicBezTo>
                <a:cubicBezTo>
                  <a:pt x="106913" y="9420"/>
                  <a:pt x="107630" y="9426"/>
                  <a:pt x="108348" y="9438"/>
                </a:cubicBezTo>
                <a:lnTo>
                  <a:pt x="108348" y="4002"/>
                </a:lnTo>
                <a:cubicBezTo>
                  <a:pt x="108350" y="1793"/>
                  <a:pt x="106935" y="1"/>
                  <a:pt x="105190" y="1"/>
                </a:cubicBezTo>
                <a:lnTo>
                  <a:pt x="90762" y="1"/>
                </a:lnTo>
                <a:cubicBezTo>
                  <a:pt x="89703" y="1934"/>
                  <a:pt x="88395" y="3470"/>
                  <a:pt x="86599" y="4557"/>
                </a:cubicBezTo>
                <a:cubicBezTo>
                  <a:pt x="83877" y="6208"/>
                  <a:pt x="80880" y="7099"/>
                  <a:pt x="77918" y="7745"/>
                </a:cubicBezTo>
                <a:cubicBezTo>
                  <a:pt x="74349" y="8524"/>
                  <a:pt x="70756" y="9202"/>
                  <a:pt x="67162" y="9801"/>
                </a:cubicBezTo>
                <a:cubicBezTo>
                  <a:pt x="59627" y="11058"/>
                  <a:pt x="52047" y="11784"/>
                  <a:pt x="44534" y="13253"/>
                </a:cubicBezTo>
                <a:cubicBezTo>
                  <a:pt x="40916" y="13963"/>
                  <a:pt x="37300" y="14822"/>
                  <a:pt x="33793" y="16179"/>
                </a:cubicBezTo>
                <a:cubicBezTo>
                  <a:pt x="31120" y="17214"/>
                  <a:pt x="28648" y="18964"/>
                  <a:pt x="26050" y="20259"/>
                </a:cubicBezTo>
                <a:cubicBezTo>
                  <a:pt x="24092" y="21236"/>
                  <a:pt x="21957" y="22126"/>
                  <a:pt x="19819" y="22126"/>
                </a:cubicBezTo>
                <a:cubicBezTo>
                  <a:pt x="19398" y="22126"/>
                  <a:pt x="18976" y="22091"/>
                  <a:pt x="18556" y="22016"/>
                </a:cubicBezTo>
                <a:cubicBezTo>
                  <a:pt x="16742" y="21690"/>
                  <a:pt x="14667" y="20360"/>
                  <a:pt x="13727" y="18271"/>
                </a:cubicBezTo>
                <a:cubicBezTo>
                  <a:pt x="12111" y="14673"/>
                  <a:pt x="16343" y="12032"/>
                  <a:pt x="18335" y="10924"/>
                </a:cubicBezTo>
                <a:cubicBezTo>
                  <a:pt x="29038" y="4972"/>
                  <a:pt x="41116" y="7214"/>
                  <a:pt x="52462" y="6363"/>
                </a:cubicBezTo>
                <a:cubicBezTo>
                  <a:pt x="56489" y="6062"/>
                  <a:pt x="60477" y="5377"/>
                  <a:pt x="64377" y="4066"/>
                </a:cubicBezTo>
                <a:cubicBezTo>
                  <a:pt x="66858" y="3233"/>
                  <a:pt x="69388" y="2647"/>
                  <a:pt x="71900" y="1973"/>
                </a:cubicBezTo>
                <a:cubicBezTo>
                  <a:pt x="74066" y="1391"/>
                  <a:pt x="76235" y="775"/>
                  <a:pt x="78366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 flipH="1">
            <a:off x="5196012" y="320365"/>
            <a:ext cx="3996027" cy="864218"/>
          </a:xfrm>
          <a:custGeom>
            <a:avLst/>
            <a:gdLst/>
            <a:ahLst/>
            <a:cxnLst/>
            <a:rect l="l" t="t" r="r" b="b"/>
            <a:pathLst>
              <a:path w="99857" h="21596" extrusionOk="0">
                <a:moveTo>
                  <a:pt x="65198" y="399"/>
                </a:moveTo>
                <a:cubicBezTo>
                  <a:pt x="72321" y="399"/>
                  <a:pt x="79621" y="1791"/>
                  <a:pt x="86922" y="4550"/>
                </a:cubicBezTo>
                <a:cubicBezTo>
                  <a:pt x="89575" y="5554"/>
                  <a:pt x="92653" y="6864"/>
                  <a:pt x="95348" y="8979"/>
                </a:cubicBezTo>
                <a:cubicBezTo>
                  <a:pt x="98235" y="11247"/>
                  <a:pt x="99428" y="13677"/>
                  <a:pt x="98898" y="16206"/>
                </a:cubicBezTo>
                <a:cubicBezTo>
                  <a:pt x="98311" y="18994"/>
                  <a:pt x="95759" y="19972"/>
                  <a:pt x="93599" y="20511"/>
                </a:cubicBezTo>
                <a:cubicBezTo>
                  <a:pt x="91491" y="21039"/>
                  <a:pt x="89309" y="21193"/>
                  <a:pt x="87246" y="21193"/>
                </a:cubicBezTo>
                <a:cubicBezTo>
                  <a:pt x="86217" y="21193"/>
                  <a:pt x="85218" y="21155"/>
                  <a:pt x="84273" y="21106"/>
                </a:cubicBezTo>
                <a:cubicBezTo>
                  <a:pt x="78503" y="20800"/>
                  <a:pt x="72921" y="19852"/>
                  <a:pt x="67683" y="18295"/>
                </a:cubicBezTo>
                <a:cubicBezTo>
                  <a:pt x="64541" y="17362"/>
                  <a:pt x="61400" y="16083"/>
                  <a:pt x="58362" y="14847"/>
                </a:cubicBezTo>
                <a:cubicBezTo>
                  <a:pt x="53266" y="12773"/>
                  <a:pt x="47995" y="10628"/>
                  <a:pt x="42530" y="10025"/>
                </a:cubicBezTo>
                <a:cubicBezTo>
                  <a:pt x="41682" y="9932"/>
                  <a:pt x="40859" y="9885"/>
                  <a:pt x="40058" y="9885"/>
                </a:cubicBezTo>
                <a:cubicBezTo>
                  <a:pt x="36646" y="9885"/>
                  <a:pt x="33636" y="10728"/>
                  <a:pt x="31087" y="12400"/>
                </a:cubicBezTo>
                <a:cubicBezTo>
                  <a:pt x="26728" y="15269"/>
                  <a:pt x="22197" y="17122"/>
                  <a:pt x="17235" y="18071"/>
                </a:cubicBezTo>
                <a:cubicBezTo>
                  <a:pt x="13172" y="18848"/>
                  <a:pt x="9086" y="19070"/>
                  <a:pt x="5424" y="19070"/>
                </a:cubicBezTo>
                <a:cubicBezTo>
                  <a:pt x="3631" y="19070"/>
                  <a:pt x="1941" y="19017"/>
                  <a:pt x="403" y="18949"/>
                </a:cubicBezTo>
                <a:lnTo>
                  <a:pt x="403" y="11532"/>
                </a:lnTo>
                <a:cubicBezTo>
                  <a:pt x="2361" y="12661"/>
                  <a:pt x="4594" y="13456"/>
                  <a:pt x="7045" y="13900"/>
                </a:cubicBezTo>
                <a:cubicBezTo>
                  <a:pt x="8672" y="14195"/>
                  <a:pt x="10356" y="14343"/>
                  <a:pt x="12121" y="14343"/>
                </a:cubicBezTo>
                <a:cubicBezTo>
                  <a:pt x="13968" y="14343"/>
                  <a:pt x="15904" y="14181"/>
                  <a:pt x="17957" y="13858"/>
                </a:cubicBezTo>
                <a:cubicBezTo>
                  <a:pt x="23076" y="13055"/>
                  <a:pt x="27790" y="10978"/>
                  <a:pt x="32121" y="8853"/>
                </a:cubicBezTo>
                <a:lnTo>
                  <a:pt x="32595" y="8620"/>
                </a:lnTo>
                <a:cubicBezTo>
                  <a:pt x="37243" y="6337"/>
                  <a:pt x="42049" y="3980"/>
                  <a:pt x="47066" y="2784"/>
                </a:cubicBezTo>
                <a:cubicBezTo>
                  <a:pt x="53031" y="1361"/>
                  <a:pt x="58397" y="590"/>
                  <a:pt x="63469" y="426"/>
                </a:cubicBezTo>
                <a:cubicBezTo>
                  <a:pt x="64044" y="408"/>
                  <a:pt x="64620" y="399"/>
                  <a:pt x="65198" y="399"/>
                </a:cubicBezTo>
                <a:close/>
                <a:moveTo>
                  <a:pt x="65203" y="1"/>
                </a:moveTo>
                <a:cubicBezTo>
                  <a:pt x="64619" y="1"/>
                  <a:pt x="64036" y="10"/>
                  <a:pt x="63455" y="29"/>
                </a:cubicBezTo>
                <a:cubicBezTo>
                  <a:pt x="58355" y="192"/>
                  <a:pt x="52963" y="968"/>
                  <a:pt x="46970" y="2396"/>
                </a:cubicBezTo>
                <a:cubicBezTo>
                  <a:pt x="41911" y="3604"/>
                  <a:pt x="37084" y="5971"/>
                  <a:pt x="32416" y="8263"/>
                </a:cubicBezTo>
                <a:lnTo>
                  <a:pt x="31942" y="8496"/>
                </a:lnTo>
                <a:cubicBezTo>
                  <a:pt x="27640" y="10606"/>
                  <a:pt x="22957" y="12670"/>
                  <a:pt x="17892" y="13466"/>
                </a:cubicBezTo>
                <a:cubicBezTo>
                  <a:pt x="15860" y="13785"/>
                  <a:pt x="13946" y="13945"/>
                  <a:pt x="12120" y="13945"/>
                </a:cubicBezTo>
                <a:cubicBezTo>
                  <a:pt x="10379" y="13945"/>
                  <a:pt x="8719" y="13799"/>
                  <a:pt x="7116" y="13508"/>
                </a:cubicBezTo>
                <a:cubicBezTo>
                  <a:pt x="4584" y="13050"/>
                  <a:pt x="2294" y="12211"/>
                  <a:pt x="305" y="11012"/>
                </a:cubicBezTo>
                <a:lnTo>
                  <a:pt x="0" y="10828"/>
                </a:lnTo>
                <a:lnTo>
                  <a:pt x="0" y="19337"/>
                </a:lnTo>
                <a:lnTo>
                  <a:pt x="193" y="19345"/>
                </a:lnTo>
                <a:cubicBezTo>
                  <a:pt x="1788" y="19417"/>
                  <a:pt x="3552" y="19474"/>
                  <a:pt x="5427" y="19474"/>
                </a:cubicBezTo>
                <a:cubicBezTo>
                  <a:pt x="9110" y="19474"/>
                  <a:pt x="13220" y="19251"/>
                  <a:pt x="17311" y="18469"/>
                </a:cubicBezTo>
                <a:cubicBezTo>
                  <a:pt x="22324" y="17509"/>
                  <a:pt x="26904" y="15636"/>
                  <a:pt x="31309" y="12740"/>
                </a:cubicBezTo>
                <a:cubicBezTo>
                  <a:pt x="33791" y="11110"/>
                  <a:pt x="36725" y="10287"/>
                  <a:pt x="40058" y="10287"/>
                </a:cubicBezTo>
                <a:cubicBezTo>
                  <a:pt x="40845" y="10287"/>
                  <a:pt x="41654" y="10333"/>
                  <a:pt x="42485" y="10425"/>
                </a:cubicBezTo>
                <a:cubicBezTo>
                  <a:pt x="47895" y="11021"/>
                  <a:pt x="53139" y="13156"/>
                  <a:pt x="58211" y="15220"/>
                </a:cubicBezTo>
                <a:cubicBezTo>
                  <a:pt x="61257" y="16459"/>
                  <a:pt x="64408" y="17742"/>
                  <a:pt x="67568" y="18681"/>
                </a:cubicBezTo>
                <a:cubicBezTo>
                  <a:pt x="72838" y="20248"/>
                  <a:pt x="78452" y="21200"/>
                  <a:pt x="84253" y="21507"/>
                </a:cubicBezTo>
                <a:cubicBezTo>
                  <a:pt x="85207" y="21557"/>
                  <a:pt x="86216" y="21596"/>
                  <a:pt x="87255" y="21596"/>
                </a:cubicBezTo>
                <a:cubicBezTo>
                  <a:pt x="89341" y="21596"/>
                  <a:pt x="91554" y="21438"/>
                  <a:pt x="93697" y="20904"/>
                </a:cubicBezTo>
                <a:cubicBezTo>
                  <a:pt x="95795" y="20381"/>
                  <a:pt x="98654" y="19332"/>
                  <a:pt x="99293" y="16292"/>
                </a:cubicBezTo>
                <a:cubicBezTo>
                  <a:pt x="99857" y="13600"/>
                  <a:pt x="98614" y="11035"/>
                  <a:pt x="95596" y="8666"/>
                </a:cubicBezTo>
                <a:cubicBezTo>
                  <a:pt x="92859" y="6520"/>
                  <a:pt x="89747" y="5193"/>
                  <a:pt x="87062" y="4178"/>
                </a:cubicBezTo>
                <a:cubicBezTo>
                  <a:pt x="79719" y="1402"/>
                  <a:pt x="72371" y="1"/>
                  <a:pt x="65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185781" y="-222600"/>
            <a:ext cx="9377821" cy="2147740"/>
            <a:chOff x="-185781" y="-222600"/>
            <a:chExt cx="9377821" cy="2147740"/>
          </a:xfrm>
        </p:grpSpPr>
        <p:sp>
          <p:nvSpPr>
            <p:cNvPr id="194" name="Google Shape;194;p7"/>
            <p:cNvSpPr/>
            <p:nvPr/>
          </p:nvSpPr>
          <p:spPr>
            <a:xfrm flipH="1">
              <a:off x="-177898" y="-150047"/>
              <a:ext cx="9361814" cy="2075187"/>
            </a:xfrm>
            <a:custGeom>
              <a:avLst/>
              <a:gdLst/>
              <a:ahLst/>
              <a:cxnLst/>
              <a:rect l="l" t="t" r="r" b="b"/>
              <a:pathLst>
                <a:path w="233943" h="51857" extrusionOk="0">
                  <a:moveTo>
                    <a:pt x="114254" y="0"/>
                  </a:moveTo>
                  <a:cubicBezTo>
                    <a:pt x="113814" y="3337"/>
                    <a:pt x="107760" y="3970"/>
                    <a:pt x="105882" y="4185"/>
                  </a:cubicBezTo>
                  <a:cubicBezTo>
                    <a:pt x="103480" y="4463"/>
                    <a:pt x="101037" y="4580"/>
                    <a:pt x="98593" y="4580"/>
                  </a:cubicBezTo>
                  <a:cubicBezTo>
                    <a:pt x="96187" y="4580"/>
                    <a:pt x="93780" y="4466"/>
                    <a:pt x="91413" y="4277"/>
                  </a:cubicBezTo>
                  <a:cubicBezTo>
                    <a:pt x="83262" y="3622"/>
                    <a:pt x="75254" y="1586"/>
                    <a:pt x="67197" y="2"/>
                  </a:cubicBezTo>
                  <a:lnTo>
                    <a:pt x="3161" y="2"/>
                  </a:lnTo>
                  <a:cubicBezTo>
                    <a:pt x="1415" y="2"/>
                    <a:pt x="0" y="1794"/>
                    <a:pt x="0" y="4003"/>
                  </a:cubicBezTo>
                  <a:lnTo>
                    <a:pt x="0" y="12983"/>
                  </a:lnTo>
                  <a:cubicBezTo>
                    <a:pt x="752" y="13703"/>
                    <a:pt x="1532" y="14304"/>
                    <a:pt x="2202" y="14753"/>
                  </a:cubicBezTo>
                  <a:cubicBezTo>
                    <a:pt x="5867" y="17202"/>
                    <a:pt x="10108" y="17905"/>
                    <a:pt x="14266" y="17905"/>
                  </a:cubicBezTo>
                  <a:cubicBezTo>
                    <a:pt x="15542" y="17905"/>
                    <a:pt x="16811" y="17839"/>
                    <a:pt x="18052" y="17736"/>
                  </a:cubicBezTo>
                  <a:cubicBezTo>
                    <a:pt x="23329" y="17301"/>
                    <a:pt x="28524" y="16026"/>
                    <a:pt x="33704" y="14740"/>
                  </a:cubicBezTo>
                  <a:cubicBezTo>
                    <a:pt x="40948" y="12940"/>
                    <a:pt x="48135" y="10828"/>
                    <a:pt x="55442" y="9439"/>
                  </a:cubicBezTo>
                  <a:cubicBezTo>
                    <a:pt x="61321" y="8322"/>
                    <a:pt x="67233" y="7670"/>
                    <a:pt x="73167" y="7670"/>
                  </a:cubicBezTo>
                  <a:cubicBezTo>
                    <a:pt x="74688" y="7670"/>
                    <a:pt x="76210" y="7713"/>
                    <a:pt x="77734" y="7802"/>
                  </a:cubicBezTo>
                  <a:cubicBezTo>
                    <a:pt x="85106" y="8232"/>
                    <a:pt x="92423" y="9785"/>
                    <a:pt x="99530" y="12287"/>
                  </a:cubicBezTo>
                  <a:cubicBezTo>
                    <a:pt x="102317" y="13268"/>
                    <a:pt x="105115" y="14314"/>
                    <a:pt x="107858" y="15489"/>
                  </a:cubicBezTo>
                  <a:cubicBezTo>
                    <a:pt x="110332" y="16548"/>
                    <a:pt x="112809" y="17789"/>
                    <a:pt x="115004" y="19608"/>
                  </a:cubicBezTo>
                  <a:cubicBezTo>
                    <a:pt x="117824" y="21944"/>
                    <a:pt x="120303" y="25852"/>
                    <a:pt x="120226" y="30339"/>
                  </a:cubicBezTo>
                  <a:cubicBezTo>
                    <a:pt x="120101" y="37466"/>
                    <a:pt x="112935" y="40330"/>
                    <a:pt x="108516" y="41748"/>
                  </a:cubicBezTo>
                  <a:cubicBezTo>
                    <a:pt x="101630" y="43955"/>
                    <a:pt x="94414" y="44564"/>
                    <a:pt x="87337" y="44821"/>
                  </a:cubicBezTo>
                  <a:cubicBezTo>
                    <a:pt x="84855" y="44912"/>
                    <a:pt x="82371" y="44958"/>
                    <a:pt x="79887" y="44958"/>
                  </a:cubicBezTo>
                  <a:cubicBezTo>
                    <a:pt x="73140" y="44958"/>
                    <a:pt x="66393" y="44612"/>
                    <a:pt x="59673" y="43851"/>
                  </a:cubicBezTo>
                  <a:cubicBezTo>
                    <a:pt x="52128" y="42997"/>
                    <a:pt x="44620" y="41722"/>
                    <a:pt x="37128" y="40332"/>
                  </a:cubicBezTo>
                  <a:cubicBezTo>
                    <a:pt x="29596" y="38936"/>
                    <a:pt x="22076" y="37257"/>
                    <a:pt x="14513" y="36145"/>
                  </a:cubicBezTo>
                  <a:cubicBezTo>
                    <a:pt x="10469" y="35552"/>
                    <a:pt x="6279" y="35103"/>
                    <a:pt x="2100" y="35103"/>
                  </a:cubicBezTo>
                  <a:cubicBezTo>
                    <a:pt x="1400" y="35103"/>
                    <a:pt x="700" y="35116"/>
                    <a:pt x="0" y="35142"/>
                  </a:cubicBezTo>
                  <a:lnTo>
                    <a:pt x="0" y="41392"/>
                  </a:lnTo>
                  <a:cubicBezTo>
                    <a:pt x="3897" y="40406"/>
                    <a:pt x="7757" y="39113"/>
                    <a:pt x="11701" y="38520"/>
                  </a:cubicBezTo>
                  <a:cubicBezTo>
                    <a:pt x="12850" y="38347"/>
                    <a:pt x="14002" y="38268"/>
                    <a:pt x="15153" y="38268"/>
                  </a:cubicBezTo>
                  <a:cubicBezTo>
                    <a:pt x="18352" y="38268"/>
                    <a:pt x="21545" y="38880"/>
                    <a:pt x="24665" y="39789"/>
                  </a:cubicBezTo>
                  <a:cubicBezTo>
                    <a:pt x="29176" y="41103"/>
                    <a:pt x="33559" y="43015"/>
                    <a:pt x="37996" y="44675"/>
                  </a:cubicBezTo>
                  <a:cubicBezTo>
                    <a:pt x="42689" y="46433"/>
                    <a:pt x="47479" y="47692"/>
                    <a:pt x="52300" y="48740"/>
                  </a:cubicBezTo>
                  <a:cubicBezTo>
                    <a:pt x="61496" y="50745"/>
                    <a:pt x="70937" y="51857"/>
                    <a:pt x="80373" y="51857"/>
                  </a:cubicBezTo>
                  <a:cubicBezTo>
                    <a:pt x="91348" y="51857"/>
                    <a:pt x="102317" y="50352"/>
                    <a:pt x="112889" y="46997"/>
                  </a:cubicBezTo>
                  <a:cubicBezTo>
                    <a:pt x="122215" y="44038"/>
                    <a:pt x="130897" y="39216"/>
                    <a:pt x="139694" y="34414"/>
                  </a:cubicBezTo>
                  <a:cubicBezTo>
                    <a:pt x="143466" y="32352"/>
                    <a:pt x="147358" y="30634"/>
                    <a:pt x="151383" y="29556"/>
                  </a:cubicBezTo>
                  <a:cubicBezTo>
                    <a:pt x="155813" y="28370"/>
                    <a:pt x="160303" y="28105"/>
                    <a:pt x="164816" y="27914"/>
                  </a:cubicBezTo>
                  <a:cubicBezTo>
                    <a:pt x="167320" y="27807"/>
                    <a:pt x="169825" y="27756"/>
                    <a:pt x="172331" y="27756"/>
                  </a:cubicBezTo>
                  <a:cubicBezTo>
                    <a:pt x="189289" y="27756"/>
                    <a:pt x="206270" y="30094"/>
                    <a:pt x="222996" y="33398"/>
                  </a:cubicBezTo>
                  <a:cubicBezTo>
                    <a:pt x="226644" y="34116"/>
                    <a:pt x="230302" y="34924"/>
                    <a:pt x="233942" y="35864"/>
                  </a:cubicBezTo>
                  <a:lnTo>
                    <a:pt x="233942" y="9938"/>
                  </a:lnTo>
                  <a:cubicBezTo>
                    <a:pt x="233216" y="9925"/>
                    <a:pt x="232489" y="9919"/>
                    <a:pt x="231762" y="9919"/>
                  </a:cubicBezTo>
                  <a:cubicBezTo>
                    <a:pt x="219843" y="9919"/>
                    <a:pt x="207922" y="11530"/>
                    <a:pt x="196068" y="12904"/>
                  </a:cubicBezTo>
                  <a:cubicBezTo>
                    <a:pt x="188339" y="13801"/>
                    <a:pt x="180609" y="14806"/>
                    <a:pt x="172944" y="16393"/>
                  </a:cubicBezTo>
                  <a:cubicBezTo>
                    <a:pt x="169135" y="17181"/>
                    <a:pt x="165343" y="18112"/>
                    <a:pt x="161591" y="19260"/>
                  </a:cubicBezTo>
                  <a:cubicBezTo>
                    <a:pt x="158213" y="20291"/>
                    <a:pt x="155063" y="21813"/>
                    <a:pt x="151893" y="23606"/>
                  </a:cubicBezTo>
                  <a:cubicBezTo>
                    <a:pt x="147715" y="25970"/>
                    <a:pt x="143374" y="28204"/>
                    <a:pt x="138868" y="28204"/>
                  </a:cubicBezTo>
                  <a:cubicBezTo>
                    <a:pt x="137422" y="28204"/>
                    <a:pt x="135960" y="27974"/>
                    <a:pt x="134480" y="27445"/>
                  </a:cubicBezTo>
                  <a:cubicBezTo>
                    <a:pt x="129632" y="25711"/>
                    <a:pt x="125716" y="20547"/>
                    <a:pt x="125484" y="13951"/>
                  </a:cubicBezTo>
                  <a:cubicBezTo>
                    <a:pt x="125286" y="8300"/>
                    <a:pt x="129601" y="6027"/>
                    <a:pt x="133294" y="5020"/>
                  </a:cubicBezTo>
                  <a:cubicBezTo>
                    <a:pt x="139570" y="3307"/>
                    <a:pt x="146074" y="3151"/>
                    <a:pt x="152463" y="3078"/>
                  </a:cubicBezTo>
                  <a:cubicBezTo>
                    <a:pt x="160083" y="2991"/>
                    <a:pt x="167851" y="3042"/>
                    <a:pt x="175233" y="328"/>
                  </a:cubicBezTo>
                  <a:cubicBezTo>
                    <a:pt x="175511" y="226"/>
                    <a:pt x="175788" y="116"/>
                    <a:pt x="176066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flipH="1">
              <a:off x="-185781" y="-222600"/>
              <a:ext cx="9377821" cy="2090634"/>
            </a:xfrm>
            <a:custGeom>
              <a:avLst/>
              <a:gdLst/>
              <a:ahLst/>
              <a:cxnLst/>
              <a:rect l="l" t="t" r="r" b="b"/>
              <a:pathLst>
                <a:path w="234343" h="52243" extrusionOk="0">
                  <a:moveTo>
                    <a:pt x="67361" y="400"/>
                  </a:moveTo>
                  <a:cubicBezTo>
                    <a:pt x="69340" y="790"/>
                    <a:pt x="71349" y="1215"/>
                    <a:pt x="73292" y="1625"/>
                  </a:cubicBezTo>
                  <a:cubicBezTo>
                    <a:pt x="79265" y="2884"/>
                    <a:pt x="85439" y="4185"/>
                    <a:pt x="91598" y="4680"/>
                  </a:cubicBezTo>
                  <a:cubicBezTo>
                    <a:pt x="94144" y="4885"/>
                    <a:pt x="96537" y="4987"/>
                    <a:pt x="98805" y="4987"/>
                  </a:cubicBezTo>
                  <a:cubicBezTo>
                    <a:pt x="101387" y="4987"/>
                    <a:pt x="103808" y="4854"/>
                    <a:pt x="106108" y="4590"/>
                  </a:cubicBezTo>
                  <a:lnTo>
                    <a:pt x="106218" y="4577"/>
                  </a:lnTo>
                  <a:cubicBezTo>
                    <a:pt x="108158" y="4354"/>
                    <a:pt x="114000" y="3685"/>
                    <a:pt x="114628" y="406"/>
                  </a:cubicBezTo>
                  <a:lnTo>
                    <a:pt x="175193" y="406"/>
                  </a:lnTo>
                  <a:cubicBezTo>
                    <a:pt x="168249" y="2915"/>
                    <a:pt x="160889" y="2994"/>
                    <a:pt x="153768" y="3069"/>
                  </a:cubicBezTo>
                  <a:lnTo>
                    <a:pt x="152665" y="3082"/>
                  </a:lnTo>
                  <a:cubicBezTo>
                    <a:pt x="145764" y="3162"/>
                    <a:pt x="139551" y="3364"/>
                    <a:pt x="133446" y="5030"/>
                  </a:cubicBezTo>
                  <a:cubicBezTo>
                    <a:pt x="128003" y="6516"/>
                    <a:pt x="125326" y="9588"/>
                    <a:pt x="125487" y="14164"/>
                  </a:cubicBezTo>
                  <a:cubicBezTo>
                    <a:pt x="125709" y="20471"/>
                    <a:pt x="129379" y="25966"/>
                    <a:pt x="134618" y="27839"/>
                  </a:cubicBezTo>
                  <a:cubicBezTo>
                    <a:pt x="136131" y="28380"/>
                    <a:pt x="137619" y="28617"/>
                    <a:pt x="139091" y="28617"/>
                  </a:cubicBezTo>
                  <a:cubicBezTo>
                    <a:pt x="143547" y="28617"/>
                    <a:pt x="147847" y="26448"/>
                    <a:pt x="152196" y="23987"/>
                  </a:cubicBezTo>
                  <a:cubicBezTo>
                    <a:pt x="155813" y="21943"/>
                    <a:pt x="158880" y="20567"/>
                    <a:pt x="161854" y="19658"/>
                  </a:cubicBezTo>
                  <a:cubicBezTo>
                    <a:pt x="165379" y="18581"/>
                    <a:pt x="169085" y="17643"/>
                    <a:pt x="173189" y="16795"/>
                  </a:cubicBezTo>
                  <a:cubicBezTo>
                    <a:pt x="180974" y="15181"/>
                    <a:pt x="188894" y="14166"/>
                    <a:pt x="196294" y="13308"/>
                  </a:cubicBezTo>
                  <a:cubicBezTo>
                    <a:pt x="197767" y="13138"/>
                    <a:pt x="199245" y="12964"/>
                    <a:pt x="200722" y="12788"/>
                  </a:cubicBezTo>
                  <a:cubicBezTo>
                    <a:pt x="210970" y="11576"/>
                    <a:pt x="221543" y="10326"/>
                    <a:pt x="231999" y="10326"/>
                  </a:cubicBezTo>
                  <a:cubicBezTo>
                    <a:pt x="232648" y="10326"/>
                    <a:pt x="233296" y="10331"/>
                    <a:pt x="233944" y="10341"/>
                  </a:cubicBezTo>
                  <a:lnTo>
                    <a:pt x="233944" y="35809"/>
                  </a:lnTo>
                  <a:cubicBezTo>
                    <a:pt x="230629" y="34959"/>
                    <a:pt x="227123" y="34173"/>
                    <a:pt x="223236" y="33405"/>
                  </a:cubicBezTo>
                  <a:cubicBezTo>
                    <a:pt x="203906" y="29587"/>
                    <a:pt x="187591" y="27758"/>
                    <a:pt x="172597" y="27758"/>
                  </a:cubicBezTo>
                  <a:cubicBezTo>
                    <a:pt x="170032" y="27758"/>
                    <a:pt x="167505" y="27812"/>
                    <a:pt x="165009" y="27918"/>
                  </a:cubicBezTo>
                  <a:cubicBezTo>
                    <a:pt x="160422" y="28112"/>
                    <a:pt x="155941" y="28387"/>
                    <a:pt x="151533" y="29567"/>
                  </a:cubicBezTo>
                  <a:cubicBezTo>
                    <a:pt x="147826" y="30560"/>
                    <a:pt x="143986" y="32153"/>
                    <a:pt x="139798" y="34441"/>
                  </a:cubicBezTo>
                  <a:lnTo>
                    <a:pt x="138875" y="34945"/>
                  </a:lnTo>
                  <a:cubicBezTo>
                    <a:pt x="130584" y="39473"/>
                    <a:pt x="122011" y="44161"/>
                    <a:pt x="113029" y="47009"/>
                  </a:cubicBezTo>
                  <a:cubicBezTo>
                    <a:pt x="102889" y="50226"/>
                    <a:pt x="91919" y="51840"/>
                    <a:pt x="80509" y="51840"/>
                  </a:cubicBezTo>
                  <a:cubicBezTo>
                    <a:pt x="71401" y="51840"/>
                    <a:pt x="62013" y="50811"/>
                    <a:pt x="52541" y="48749"/>
                  </a:cubicBezTo>
                  <a:cubicBezTo>
                    <a:pt x="46930" y="47526"/>
                    <a:pt x="42394" y="46236"/>
                    <a:pt x="38264" y="44691"/>
                  </a:cubicBezTo>
                  <a:cubicBezTo>
                    <a:pt x="36953" y="44199"/>
                    <a:pt x="35624" y="43678"/>
                    <a:pt x="34338" y="43172"/>
                  </a:cubicBezTo>
                  <a:cubicBezTo>
                    <a:pt x="31276" y="41971"/>
                    <a:pt x="28107" y="40726"/>
                    <a:pt x="24921" y="39799"/>
                  </a:cubicBezTo>
                  <a:cubicBezTo>
                    <a:pt x="21414" y="38777"/>
                    <a:pt x="18247" y="38271"/>
                    <a:pt x="15326" y="38271"/>
                  </a:cubicBezTo>
                  <a:cubicBezTo>
                    <a:pt x="14137" y="38271"/>
                    <a:pt x="12987" y="38356"/>
                    <a:pt x="11874" y="38521"/>
                  </a:cubicBezTo>
                  <a:cubicBezTo>
                    <a:pt x="9119" y="38936"/>
                    <a:pt x="6366" y="39703"/>
                    <a:pt x="3703" y="40442"/>
                  </a:cubicBezTo>
                  <a:cubicBezTo>
                    <a:pt x="2622" y="40742"/>
                    <a:pt x="1508" y="41053"/>
                    <a:pt x="406" y="41335"/>
                  </a:cubicBezTo>
                  <a:lnTo>
                    <a:pt x="406" y="35538"/>
                  </a:lnTo>
                  <a:cubicBezTo>
                    <a:pt x="1027" y="35516"/>
                    <a:pt x="1658" y="35506"/>
                    <a:pt x="2301" y="35506"/>
                  </a:cubicBezTo>
                  <a:cubicBezTo>
                    <a:pt x="5902" y="35506"/>
                    <a:pt x="9901" y="35844"/>
                    <a:pt x="14687" y="36547"/>
                  </a:cubicBezTo>
                  <a:cubicBezTo>
                    <a:pt x="19745" y="37290"/>
                    <a:pt x="24868" y="38304"/>
                    <a:pt x="29822" y="39284"/>
                  </a:cubicBezTo>
                  <a:cubicBezTo>
                    <a:pt x="32271" y="39769"/>
                    <a:pt x="34802" y="40270"/>
                    <a:pt x="37296" y="40733"/>
                  </a:cubicBezTo>
                  <a:cubicBezTo>
                    <a:pt x="43914" y="41961"/>
                    <a:pt x="51770" y="43339"/>
                    <a:pt x="59854" y="44254"/>
                  </a:cubicBezTo>
                  <a:cubicBezTo>
                    <a:pt x="66359" y="44990"/>
                    <a:pt x="73165" y="45361"/>
                    <a:pt x="80163" y="45361"/>
                  </a:cubicBezTo>
                  <a:cubicBezTo>
                    <a:pt x="82603" y="45361"/>
                    <a:pt x="85067" y="45316"/>
                    <a:pt x="87550" y="45225"/>
                  </a:cubicBezTo>
                  <a:cubicBezTo>
                    <a:pt x="94026" y="44991"/>
                    <a:pt x="101613" y="44441"/>
                    <a:pt x="108780" y="42142"/>
                  </a:cubicBezTo>
                  <a:cubicBezTo>
                    <a:pt x="113810" y="40529"/>
                    <a:pt x="120508" y="37574"/>
                    <a:pt x="120629" y="30544"/>
                  </a:cubicBezTo>
                  <a:cubicBezTo>
                    <a:pt x="120696" y="26529"/>
                    <a:pt x="118718" y="22458"/>
                    <a:pt x="115334" y="19654"/>
                  </a:cubicBezTo>
                  <a:cubicBezTo>
                    <a:pt x="112985" y="17708"/>
                    <a:pt x="110379" y="16465"/>
                    <a:pt x="108140" y="15506"/>
                  </a:cubicBezTo>
                  <a:cubicBezTo>
                    <a:pt x="105719" y="14467"/>
                    <a:pt x="103070" y="13450"/>
                    <a:pt x="99798" y="12298"/>
                  </a:cubicBezTo>
                  <a:cubicBezTo>
                    <a:pt x="92520" y="9735"/>
                    <a:pt x="85169" y="8223"/>
                    <a:pt x="77949" y="7802"/>
                  </a:cubicBezTo>
                  <a:cubicBezTo>
                    <a:pt x="76425" y="7713"/>
                    <a:pt x="74890" y="7669"/>
                    <a:pt x="73339" y="7669"/>
                  </a:cubicBezTo>
                  <a:cubicBezTo>
                    <a:pt x="67706" y="7669"/>
                    <a:pt x="61863" y="8255"/>
                    <a:pt x="55605" y="9443"/>
                  </a:cubicBezTo>
                  <a:cubicBezTo>
                    <a:pt x="50502" y="10413"/>
                    <a:pt x="45374" y="11757"/>
                    <a:pt x="40416" y="13057"/>
                  </a:cubicBezTo>
                  <a:cubicBezTo>
                    <a:pt x="38267" y="13620"/>
                    <a:pt x="36046" y="14201"/>
                    <a:pt x="33857" y="14746"/>
                  </a:cubicBezTo>
                  <a:cubicBezTo>
                    <a:pt x="29050" y="15939"/>
                    <a:pt x="23603" y="17293"/>
                    <a:pt x="18238" y="17736"/>
                  </a:cubicBezTo>
                  <a:cubicBezTo>
                    <a:pt x="17038" y="17835"/>
                    <a:pt x="15751" y="17910"/>
                    <a:pt x="14415" y="17910"/>
                  </a:cubicBezTo>
                  <a:cubicBezTo>
                    <a:pt x="10534" y="17910"/>
                    <a:pt x="6246" y="17280"/>
                    <a:pt x="2517" y="14787"/>
                  </a:cubicBezTo>
                  <a:cubicBezTo>
                    <a:pt x="2004" y="14446"/>
                    <a:pt x="1229" y="13878"/>
                    <a:pt x="403" y="13098"/>
                  </a:cubicBezTo>
                  <a:lnTo>
                    <a:pt x="403" y="4204"/>
                  </a:lnTo>
                  <a:cubicBezTo>
                    <a:pt x="403" y="2108"/>
                    <a:pt x="1731" y="405"/>
                    <a:pt x="3364" y="405"/>
                  </a:cubicBezTo>
                  <a:lnTo>
                    <a:pt x="67361" y="400"/>
                  </a:lnTo>
                  <a:close/>
                  <a:moveTo>
                    <a:pt x="114278" y="0"/>
                  </a:moveTo>
                  <a:lnTo>
                    <a:pt x="114255" y="176"/>
                  </a:lnTo>
                  <a:cubicBezTo>
                    <a:pt x="113845" y="3294"/>
                    <a:pt x="108068" y="3957"/>
                    <a:pt x="106170" y="4175"/>
                  </a:cubicBezTo>
                  <a:lnTo>
                    <a:pt x="106061" y="4187"/>
                  </a:lnTo>
                  <a:cubicBezTo>
                    <a:pt x="103777" y="4451"/>
                    <a:pt x="101371" y="4582"/>
                    <a:pt x="98803" y="4582"/>
                  </a:cubicBezTo>
                  <a:cubicBezTo>
                    <a:pt x="96546" y="4582"/>
                    <a:pt x="94164" y="4481"/>
                    <a:pt x="91630" y="4277"/>
                  </a:cubicBezTo>
                  <a:cubicBezTo>
                    <a:pt x="85496" y="3785"/>
                    <a:pt x="79335" y="2485"/>
                    <a:pt x="73374" y="1229"/>
                  </a:cubicBezTo>
                  <a:cubicBezTo>
                    <a:pt x="71430" y="820"/>
                    <a:pt x="69420" y="395"/>
                    <a:pt x="67400" y="2"/>
                  </a:cubicBezTo>
                  <a:lnTo>
                    <a:pt x="3365" y="2"/>
                  </a:lnTo>
                  <a:cubicBezTo>
                    <a:pt x="1511" y="2"/>
                    <a:pt x="3" y="1889"/>
                    <a:pt x="3" y="4205"/>
                  </a:cubicBezTo>
                  <a:lnTo>
                    <a:pt x="3" y="13267"/>
                  </a:lnTo>
                  <a:lnTo>
                    <a:pt x="66" y="13327"/>
                  </a:lnTo>
                  <a:cubicBezTo>
                    <a:pt x="935" y="14157"/>
                    <a:pt x="1758" y="14760"/>
                    <a:pt x="2295" y="15120"/>
                  </a:cubicBezTo>
                  <a:cubicBezTo>
                    <a:pt x="6107" y="17668"/>
                    <a:pt x="10473" y="18312"/>
                    <a:pt x="14416" y="18312"/>
                  </a:cubicBezTo>
                  <a:cubicBezTo>
                    <a:pt x="15764" y="18312"/>
                    <a:pt x="17063" y="18236"/>
                    <a:pt x="18274" y="18136"/>
                  </a:cubicBezTo>
                  <a:cubicBezTo>
                    <a:pt x="23670" y="17692"/>
                    <a:pt x="29134" y="16335"/>
                    <a:pt x="33955" y="15136"/>
                  </a:cubicBezTo>
                  <a:cubicBezTo>
                    <a:pt x="36148" y="14591"/>
                    <a:pt x="38370" y="14008"/>
                    <a:pt x="40521" y="13444"/>
                  </a:cubicBezTo>
                  <a:cubicBezTo>
                    <a:pt x="45471" y="12145"/>
                    <a:pt x="50591" y="10802"/>
                    <a:pt x="55682" y="9836"/>
                  </a:cubicBezTo>
                  <a:cubicBezTo>
                    <a:pt x="61914" y="8652"/>
                    <a:pt x="67733" y="8068"/>
                    <a:pt x="73339" y="8068"/>
                  </a:cubicBezTo>
                  <a:cubicBezTo>
                    <a:pt x="74883" y="8068"/>
                    <a:pt x="76410" y="8112"/>
                    <a:pt x="77924" y="8200"/>
                  </a:cubicBezTo>
                  <a:cubicBezTo>
                    <a:pt x="85109" y="8620"/>
                    <a:pt x="92423" y="10126"/>
                    <a:pt x="99664" y="12674"/>
                  </a:cubicBezTo>
                  <a:cubicBezTo>
                    <a:pt x="102926" y="13823"/>
                    <a:pt x="105569" y="14839"/>
                    <a:pt x="107978" y="15872"/>
                  </a:cubicBezTo>
                  <a:cubicBezTo>
                    <a:pt x="110192" y="16820"/>
                    <a:pt x="112765" y="18046"/>
                    <a:pt x="115074" y="19959"/>
                  </a:cubicBezTo>
                  <a:cubicBezTo>
                    <a:pt x="118366" y="22686"/>
                    <a:pt x="120289" y="26638"/>
                    <a:pt x="120224" y="30531"/>
                  </a:cubicBezTo>
                  <a:cubicBezTo>
                    <a:pt x="120108" y="37304"/>
                    <a:pt x="113565" y="40179"/>
                    <a:pt x="108656" y="41753"/>
                  </a:cubicBezTo>
                  <a:cubicBezTo>
                    <a:pt x="101534" y="44037"/>
                    <a:pt x="93982" y="44584"/>
                    <a:pt x="87532" y="44818"/>
                  </a:cubicBezTo>
                  <a:cubicBezTo>
                    <a:pt x="85053" y="44908"/>
                    <a:pt x="82593" y="44953"/>
                    <a:pt x="80156" y="44953"/>
                  </a:cubicBezTo>
                  <a:cubicBezTo>
                    <a:pt x="73174" y="44953"/>
                    <a:pt x="66385" y="44584"/>
                    <a:pt x="59897" y="43849"/>
                  </a:cubicBezTo>
                  <a:cubicBezTo>
                    <a:pt x="51824" y="42936"/>
                    <a:pt x="43978" y="41560"/>
                    <a:pt x="37366" y="40335"/>
                  </a:cubicBezTo>
                  <a:cubicBezTo>
                    <a:pt x="34874" y="39874"/>
                    <a:pt x="32343" y="39371"/>
                    <a:pt x="29894" y="38889"/>
                  </a:cubicBezTo>
                  <a:cubicBezTo>
                    <a:pt x="24935" y="37906"/>
                    <a:pt x="19807" y="36891"/>
                    <a:pt x="14740" y="36147"/>
                  </a:cubicBezTo>
                  <a:cubicBezTo>
                    <a:pt x="9938" y="35440"/>
                    <a:pt x="5923" y="35101"/>
                    <a:pt x="2306" y="35101"/>
                  </a:cubicBezTo>
                  <a:cubicBezTo>
                    <a:pt x="1587" y="35101"/>
                    <a:pt x="884" y="35114"/>
                    <a:pt x="193" y="35141"/>
                  </a:cubicBezTo>
                  <a:lnTo>
                    <a:pt x="0" y="35148"/>
                  </a:lnTo>
                  <a:lnTo>
                    <a:pt x="0" y="41850"/>
                  </a:lnTo>
                  <a:lnTo>
                    <a:pt x="250" y="41789"/>
                  </a:lnTo>
                  <a:cubicBezTo>
                    <a:pt x="1438" y="41486"/>
                    <a:pt x="2642" y="41153"/>
                    <a:pt x="3807" y="40829"/>
                  </a:cubicBezTo>
                  <a:cubicBezTo>
                    <a:pt x="6459" y="40093"/>
                    <a:pt x="9201" y="39331"/>
                    <a:pt x="11931" y="38920"/>
                  </a:cubicBezTo>
                  <a:cubicBezTo>
                    <a:pt x="13025" y="38755"/>
                    <a:pt x="14155" y="38672"/>
                    <a:pt x="15326" y="38672"/>
                  </a:cubicBezTo>
                  <a:cubicBezTo>
                    <a:pt x="18207" y="38672"/>
                    <a:pt x="21339" y="39173"/>
                    <a:pt x="24808" y="40183"/>
                  </a:cubicBezTo>
                  <a:cubicBezTo>
                    <a:pt x="27977" y="41106"/>
                    <a:pt x="31136" y="42346"/>
                    <a:pt x="34192" y="43547"/>
                  </a:cubicBezTo>
                  <a:cubicBezTo>
                    <a:pt x="35480" y="44051"/>
                    <a:pt x="36810" y="44575"/>
                    <a:pt x="38124" y="45065"/>
                  </a:cubicBezTo>
                  <a:cubicBezTo>
                    <a:pt x="42272" y="46618"/>
                    <a:pt x="46826" y="47913"/>
                    <a:pt x="52458" y="49140"/>
                  </a:cubicBezTo>
                  <a:cubicBezTo>
                    <a:pt x="61960" y="51209"/>
                    <a:pt x="71376" y="52242"/>
                    <a:pt x="80515" y="52242"/>
                  </a:cubicBezTo>
                  <a:cubicBezTo>
                    <a:pt x="91963" y="52242"/>
                    <a:pt x="102972" y="50622"/>
                    <a:pt x="113151" y="47393"/>
                  </a:cubicBezTo>
                  <a:cubicBezTo>
                    <a:pt x="122171" y="44531"/>
                    <a:pt x="130760" y="39837"/>
                    <a:pt x="139068" y="35298"/>
                  </a:cubicBezTo>
                  <a:lnTo>
                    <a:pt x="139990" y="34794"/>
                  </a:lnTo>
                  <a:cubicBezTo>
                    <a:pt x="144149" y="32523"/>
                    <a:pt x="147959" y="30939"/>
                    <a:pt x="151635" y="29954"/>
                  </a:cubicBezTo>
                  <a:cubicBezTo>
                    <a:pt x="156001" y="28784"/>
                    <a:pt x="160459" y="28512"/>
                    <a:pt x="165023" y="28318"/>
                  </a:cubicBezTo>
                  <a:cubicBezTo>
                    <a:pt x="167510" y="28212"/>
                    <a:pt x="170027" y="28159"/>
                    <a:pt x="172583" y="28159"/>
                  </a:cubicBezTo>
                  <a:cubicBezTo>
                    <a:pt x="187551" y="28159"/>
                    <a:pt x="203846" y="29985"/>
                    <a:pt x="223155" y="33798"/>
                  </a:cubicBezTo>
                  <a:cubicBezTo>
                    <a:pt x="227133" y="34583"/>
                    <a:pt x="230708" y="35389"/>
                    <a:pt x="234091" y="36262"/>
                  </a:cubicBezTo>
                  <a:lnTo>
                    <a:pt x="234343" y="36327"/>
                  </a:lnTo>
                  <a:lnTo>
                    <a:pt x="234343" y="9942"/>
                  </a:lnTo>
                  <a:lnTo>
                    <a:pt x="234144" y="9938"/>
                  </a:lnTo>
                  <a:cubicBezTo>
                    <a:pt x="233436" y="9926"/>
                    <a:pt x="232728" y="9920"/>
                    <a:pt x="232019" y="9920"/>
                  </a:cubicBezTo>
                  <a:cubicBezTo>
                    <a:pt x="221533" y="9920"/>
                    <a:pt x="210937" y="11173"/>
                    <a:pt x="200668" y="12387"/>
                  </a:cubicBezTo>
                  <a:cubicBezTo>
                    <a:pt x="199192" y="12560"/>
                    <a:pt x="197716" y="12735"/>
                    <a:pt x="196241" y="12907"/>
                  </a:cubicBezTo>
                  <a:cubicBezTo>
                    <a:pt x="188833" y="13765"/>
                    <a:pt x="180900" y="14784"/>
                    <a:pt x="173099" y="16399"/>
                  </a:cubicBezTo>
                  <a:cubicBezTo>
                    <a:pt x="168984" y="17250"/>
                    <a:pt x="165266" y="18189"/>
                    <a:pt x="161730" y="19271"/>
                  </a:cubicBezTo>
                  <a:cubicBezTo>
                    <a:pt x="158729" y="20188"/>
                    <a:pt x="155634" y="21574"/>
                    <a:pt x="151992" y="23636"/>
                  </a:cubicBezTo>
                  <a:cubicBezTo>
                    <a:pt x="147694" y="26067"/>
                    <a:pt x="143448" y="28211"/>
                    <a:pt x="139076" y="28211"/>
                  </a:cubicBezTo>
                  <a:cubicBezTo>
                    <a:pt x="137648" y="28211"/>
                    <a:pt x="136206" y="27982"/>
                    <a:pt x="134745" y="27459"/>
                  </a:cubicBezTo>
                  <a:cubicBezTo>
                    <a:pt x="129659" y="25640"/>
                    <a:pt x="126097" y="20292"/>
                    <a:pt x="125882" y="14148"/>
                  </a:cubicBezTo>
                  <a:cubicBezTo>
                    <a:pt x="125729" y="9782"/>
                    <a:pt x="128305" y="6844"/>
                    <a:pt x="133544" y="5415"/>
                  </a:cubicBezTo>
                  <a:cubicBezTo>
                    <a:pt x="139606" y="3761"/>
                    <a:pt x="145790" y="3559"/>
                    <a:pt x="152664" y="3482"/>
                  </a:cubicBezTo>
                  <a:lnTo>
                    <a:pt x="153767" y="3469"/>
                  </a:lnTo>
                  <a:cubicBezTo>
                    <a:pt x="160981" y="3392"/>
                    <a:pt x="168439" y="3314"/>
                    <a:pt x="175499" y="719"/>
                  </a:cubicBezTo>
                  <a:cubicBezTo>
                    <a:pt x="175781" y="617"/>
                    <a:pt x="176061" y="506"/>
                    <a:pt x="176341" y="389"/>
                  </a:cubicBezTo>
                  <a:lnTo>
                    <a:pt x="177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7"/>
          <p:cNvSpPr/>
          <p:nvPr/>
        </p:nvSpPr>
        <p:spPr>
          <a:xfrm flipH="1">
            <a:off x="824541" y="1267712"/>
            <a:ext cx="8367499" cy="1836163"/>
          </a:xfrm>
          <a:custGeom>
            <a:avLst/>
            <a:gdLst/>
            <a:ahLst/>
            <a:cxnLst/>
            <a:rect l="l" t="t" r="r" b="b"/>
            <a:pathLst>
              <a:path w="209096" h="45884" extrusionOk="0">
                <a:moveTo>
                  <a:pt x="173615" y="405"/>
                </a:moveTo>
                <a:cubicBezTo>
                  <a:pt x="176375" y="405"/>
                  <a:pt x="179213" y="507"/>
                  <a:pt x="182050" y="829"/>
                </a:cubicBezTo>
                <a:cubicBezTo>
                  <a:pt x="188207" y="1528"/>
                  <a:pt x="194615" y="3672"/>
                  <a:pt x="201642" y="7381"/>
                </a:cubicBezTo>
                <a:lnTo>
                  <a:pt x="202000" y="7570"/>
                </a:lnTo>
                <a:cubicBezTo>
                  <a:pt x="204160" y="8703"/>
                  <a:pt x="207122" y="10258"/>
                  <a:pt x="208209" y="13014"/>
                </a:cubicBezTo>
                <a:cubicBezTo>
                  <a:pt x="208659" y="14157"/>
                  <a:pt x="208681" y="15157"/>
                  <a:pt x="208272" y="15990"/>
                </a:cubicBezTo>
                <a:cubicBezTo>
                  <a:pt x="207624" y="17309"/>
                  <a:pt x="205989" y="18018"/>
                  <a:pt x="204732" y="18381"/>
                </a:cubicBezTo>
                <a:cubicBezTo>
                  <a:pt x="201461" y="19325"/>
                  <a:pt x="198006" y="19797"/>
                  <a:pt x="194392" y="19797"/>
                </a:cubicBezTo>
                <a:cubicBezTo>
                  <a:pt x="190821" y="19797"/>
                  <a:pt x="187096" y="19336"/>
                  <a:pt x="183241" y="18415"/>
                </a:cubicBezTo>
                <a:cubicBezTo>
                  <a:pt x="179114" y="17429"/>
                  <a:pt x="174866" y="16057"/>
                  <a:pt x="170611" y="14337"/>
                </a:cubicBezTo>
                <a:cubicBezTo>
                  <a:pt x="166998" y="12878"/>
                  <a:pt x="163261" y="11368"/>
                  <a:pt x="159428" y="10535"/>
                </a:cubicBezTo>
                <a:cubicBezTo>
                  <a:pt x="157531" y="10122"/>
                  <a:pt x="155742" y="9916"/>
                  <a:pt x="154034" y="9916"/>
                </a:cubicBezTo>
                <a:cubicBezTo>
                  <a:pt x="152450" y="9916"/>
                  <a:pt x="150935" y="10094"/>
                  <a:pt x="149470" y="10449"/>
                </a:cubicBezTo>
                <a:cubicBezTo>
                  <a:pt x="145504" y="11411"/>
                  <a:pt x="142070" y="13874"/>
                  <a:pt x="138895" y="16316"/>
                </a:cubicBezTo>
                <a:cubicBezTo>
                  <a:pt x="136054" y="18501"/>
                  <a:pt x="133233" y="20858"/>
                  <a:pt x="130505" y="23139"/>
                </a:cubicBezTo>
                <a:cubicBezTo>
                  <a:pt x="126905" y="26149"/>
                  <a:pt x="123181" y="29264"/>
                  <a:pt x="119366" y="32010"/>
                </a:cubicBezTo>
                <a:cubicBezTo>
                  <a:pt x="107458" y="40580"/>
                  <a:pt x="92880" y="45107"/>
                  <a:pt x="76028" y="45462"/>
                </a:cubicBezTo>
                <a:cubicBezTo>
                  <a:pt x="75424" y="45475"/>
                  <a:pt x="74822" y="45482"/>
                  <a:pt x="74224" y="45482"/>
                </a:cubicBezTo>
                <a:cubicBezTo>
                  <a:pt x="58269" y="45482"/>
                  <a:pt x="44689" y="40929"/>
                  <a:pt x="33828" y="31942"/>
                </a:cubicBezTo>
                <a:cubicBezTo>
                  <a:pt x="27187" y="26448"/>
                  <a:pt x="20603" y="21405"/>
                  <a:pt x="13056" y="20088"/>
                </a:cubicBezTo>
                <a:cubicBezTo>
                  <a:pt x="11967" y="19897"/>
                  <a:pt x="10865" y="19801"/>
                  <a:pt x="9746" y="19801"/>
                </a:cubicBezTo>
                <a:cubicBezTo>
                  <a:pt x="6781" y="19801"/>
                  <a:pt x="3696" y="20474"/>
                  <a:pt x="406" y="21833"/>
                </a:cubicBezTo>
                <a:lnTo>
                  <a:pt x="406" y="14358"/>
                </a:lnTo>
                <a:cubicBezTo>
                  <a:pt x="1109" y="14230"/>
                  <a:pt x="1864" y="14110"/>
                  <a:pt x="2702" y="13993"/>
                </a:cubicBezTo>
                <a:cubicBezTo>
                  <a:pt x="5594" y="13588"/>
                  <a:pt x="8552" y="13414"/>
                  <a:pt x="11411" y="13245"/>
                </a:cubicBezTo>
                <a:lnTo>
                  <a:pt x="12958" y="13152"/>
                </a:lnTo>
                <a:cubicBezTo>
                  <a:pt x="15818" y="12978"/>
                  <a:pt x="18953" y="12785"/>
                  <a:pt x="22145" y="12785"/>
                </a:cubicBezTo>
                <a:cubicBezTo>
                  <a:pt x="23389" y="12785"/>
                  <a:pt x="24641" y="12814"/>
                  <a:pt x="25889" y="12885"/>
                </a:cubicBezTo>
                <a:cubicBezTo>
                  <a:pt x="29786" y="13104"/>
                  <a:pt x="33808" y="14150"/>
                  <a:pt x="38546" y="16169"/>
                </a:cubicBezTo>
                <a:cubicBezTo>
                  <a:pt x="52883" y="22283"/>
                  <a:pt x="69842" y="28659"/>
                  <a:pt x="86902" y="29591"/>
                </a:cubicBezTo>
                <a:cubicBezTo>
                  <a:pt x="88135" y="29659"/>
                  <a:pt x="89353" y="29692"/>
                  <a:pt x="90554" y="29692"/>
                </a:cubicBezTo>
                <a:cubicBezTo>
                  <a:pt x="97955" y="29692"/>
                  <a:pt x="104738" y="28414"/>
                  <a:pt x="110758" y="25880"/>
                </a:cubicBezTo>
                <a:cubicBezTo>
                  <a:pt x="117187" y="23174"/>
                  <a:pt x="123174" y="18993"/>
                  <a:pt x="128962" y="14950"/>
                </a:cubicBezTo>
                <a:cubicBezTo>
                  <a:pt x="130301" y="14015"/>
                  <a:pt x="131684" y="13050"/>
                  <a:pt x="133052" y="12117"/>
                </a:cubicBezTo>
                <a:cubicBezTo>
                  <a:pt x="136569" y="9716"/>
                  <a:pt x="140379" y="7249"/>
                  <a:pt x="144384" y="5460"/>
                </a:cubicBezTo>
                <a:cubicBezTo>
                  <a:pt x="148006" y="3842"/>
                  <a:pt x="151905" y="2608"/>
                  <a:pt x="155970" y="1792"/>
                </a:cubicBezTo>
                <a:cubicBezTo>
                  <a:pt x="159701" y="1042"/>
                  <a:pt x="163680" y="640"/>
                  <a:pt x="168868" y="486"/>
                </a:cubicBezTo>
                <a:cubicBezTo>
                  <a:pt x="170413" y="440"/>
                  <a:pt x="172001" y="405"/>
                  <a:pt x="173615" y="405"/>
                </a:cubicBezTo>
                <a:close/>
                <a:moveTo>
                  <a:pt x="173609" y="0"/>
                </a:moveTo>
                <a:cubicBezTo>
                  <a:pt x="171993" y="0"/>
                  <a:pt x="170405" y="35"/>
                  <a:pt x="168858" y="80"/>
                </a:cubicBezTo>
                <a:cubicBezTo>
                  <a:pt x="163644" y="234"/>
                  <a:pt x="159645" y="639"/>
                  <a:pt x="155891" y="1393"/>
                </a:cubicBezTo>
                <a:cubicBezTo>
                  <a:pt x="151795" y="2216"/>
                  <a:pt x="147870" y="3459"/>
                  <a:pt x="144219" y="5088"/>
                </a:cubicBezTo>
                <a:cubicBezTo>
                  <a:pt x="140186" y="6888"/>
                  <a:pt x="136359" y="9369"/>
                  <a:pt x="132824" y="11781"/>
                </a:cubicBezTo>
                <a:cubicBezTo>
                  <a:pt x="131454" y="12715"/>
                  <a:pt x="130070" y="13683"/>
                  <a:pt x="128732" y="14617"/>
                </a:cubicBezTo>
                <a:cubicBezTo>
                  <a:pt x="122961" y="18648"/>
                  <a:pt x="116993" y="22817"/>
                  <a:pt x="110602" y="25506"/>
                </a:cubicBezTo>
                <a:cubicBezTo>
                  <a:pt x="104631" y="28019"/>
                  <a:pt x="97899" y="29287"/>
                  <a:pt x="90554" y="29287"/>
                </a:cubicBezTo>
                <a:cubicBezTo>
                  <a:pt x="89360" y="29287"/>
                  <a:pt x="88149" y="29254"/>
                  <a:pt x="86923" y="29187"/>
                </a:cubicBezTo>
                <a:cubicBezTo>
                  <a:pt x="69926" y="28261"/>
                  <a:pt x="53010" y="21898"/>
                  <a:pt x="38703" y="15797"/>
                </a:cubicBezTo>
                <a:cubicBezTo>
                  <a:pt x="33922" y="13758"/>
                  <a:pt x="29857" y="12704"/>
                  <a:pt x="25911" y="12481"/>
                </a:cubicBezTo>
                <a:cubicBezTo>
                  <a:pt x="24653" y="12410"/>
                  <a:pt x="23392" y="12381"/>
                  <a:pt x="22140" y="12381"/>
                </a:cubicBezTo>
                <a:cubicBezTo>
                  <a:pt x="18938" y="12381"/>
                  <a:pt x="15797" y="12572"/>
                  <a:pt x="12931" y="12748"/>
                </a:cubicBezTo>
                <a:lnTo>
                  <a:pt x="11384" y="12841"/>
                </a:lnTo>
                <a:cubicBezTo>
                  <a:pt x="8518" y="13010"/>
                  <a:pt x="5551" y="13184"/>
                  <a:pt x="2644" y="13591"/>
                </a:cubicBezTo>
                <a:cubicBezTo>
                  <a:pt x="1731" y="13718"/>
                  <a:pt x="921" y="13848"/>
                  <a:pt x="165" y="13990"/>
                </a:cubicBezTo>
                <a:lnTo>
                  <a:pt x="0" y="14020"/>
                </a:lnTo>
                <a:lnTo>
                  <a:pt x="0" y="22434"/>
                </a:lnTo>
                <a:lnTo>
                  <a:pt x="280" y="22317"/>
                </a:lnTo>
                <a:cubicBezTo>
                  <a:pt x="3624" y="20902"/>
                  <a:pt x="6748" y="20202"/>
                  <a:pt x="9745" y="20202"/>
                </a:cubicBezTo>
                <a:cubicBezTo>
                  <a:pt x="10841" y="20202"/>
                  <a:pt x="11920" y="20296"/>
                  <a:pt x="12987" y="20482"/>
                </a:cubicBezTo>
                <a:cubicBezTo>
                  <a:pt x="20436" y="21784"/>
                  <a:pt x="26975" y="26792"/>
                  <a:pt x="33571" y="32250"/>
                </a:cubicBezTo>
                <a:cubicBezTo>
                  <a:pt x="44508" y="41302"/>
                  <a:pt x="58178" y="45884"/>
                  <a:pt x="74230" y="45884"/>
                </a:cubicBezTo>
                <a:cubicBezTo>
                  <a:pt x="74828" y="45884"/>
                  <a:pt x="75434" y="45878"/>
                  <a:pt x="76041" y="45864"/>
                </a:cubicBezTo>
                <a:cubicBezTo>
                  <a:pt x="92973" y="45507"/>
                  <a:pt x="107630" y="40953"/>
                  <a:pt x="119603" y="32334"/>
                </a:cubicBezTo>
                <a:cubicBezTo>
                  <a:pt x="123430" y="29580"/>
                  <a:pt x="127160" y="26462"/>
                  <a:pt x="130767" y="23446"/>
                </a:cubicBezTo>
                <a:cubicBezTo>
                  <a:pt x="133490" y="21168"/>
                  <a:pt x="136306" y="18812"/>
                  <a:pt x="139143" y="16633"/>
                </a:cubicBezTo>
                <a:cubicBezTo>
                  <a:pt x="142286" y="14218"/>
                  <a:pt x="145678" y="11782"/>
                  <a:pt x="149569" y="10839"/>
                </a:cubicBezTo>
                <a:cubicBezTo>
                  <a:pt x="151002" y="10492"/>
                  <a:pt x="152486" y="10318"/>
                  <a:pt x="154040" y="10318"/>
                </a:cubicBezTo>
                <a:cubicBezTo>
                  <a:pt x="155718" y="10318"/>
                  <a:pt x="157477" y="10521"/>
                  <a:pt x="159345" y="10926"/>
                </a:cubicBezTo>
                <a:cubicBezTo>
                  <a:pt x="163146" y="11754"/>
                  <a:pt x="166866" y="13255"/>
                  <a:pt x="170463" y="14710"/>
                </a:cubicBezTo>
                <a:cubicBezTo>
                  <a:pt x="174735" y="16434"/>
                  <a:pt x="179004" y="17813"/>
                  <a:pt x="183149" y="18805"/>
                </a:cubicBezTo>
                <a:cubicBezTo>
                  <a:pt x="187035" y="19734"/>
                  <a:pt x="190791" y="20198"/>
                  <a:pt x="194393" y="20198"/>
                </a:cubicBezTo>
                <a:cubicBezTo>
                  <a:pt x="198045" y="20198"/>
                  <a:pt x="201538" y="19721"/>
                  <a:pt x="204846" y="18766"/>
                </a:cubicBezTo>
                <a:cubicBezTo>
                  <a:pt x="206788" y="18205"/>
                  <a:pt x="208062" y="17332"/>
                  <a:pt x="208634" y="16167"/>
                </a:cubicBezTo>
                <a:cubicBezTo>
                  <a:pt x="209095" y="15229"/>
                  <a:pt x="209080" y="14117"/>
                  <a:pt x="208584" y="12865"/>
                </a:cubicBezTo>
                <a:cubicBezTo>
                  <a:pt x="207441" y="9969"/>
                  <a:pt x="204404" y="8376"/>
                  <a:pt x="202188" y="7211"/>
                </a:cubicBezTo>
                <a:lnTo>
                  <a:pt x="201831" y="7024"/>
                </a:lnTo>
                <a:cubicBezTo>
                  <a:pt x="194760" y="3289"/>
                  <a:pt x="188306" y="1132"/>
                  <a:pt x="182098" y="427"/>
                </a:cubicBezTo>
                <a:cubicBezTo>
                  <a:pt x="179239" y="102"/>
                  <a:pt x="176384" y="0"/>
                  <a:pt x="1736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 flipH="1">
            <a:off x="8384687" y="2373130"/>
            <a:ext cx="807313" cy="330705"/>
          </a:xfrm>
          <a:custGeom>
            <a:avLst/>
            <a:gdLst/>
            <a:ahLst/>
            <a:cxnLst/>
            <a:rect l="l" t="t" r="r" b="b"/>
            <a:pathLst>
              <a:path w="20174" h="8264" extrusionOk="0">
                <a:moveTo>
                  <a:pt x="10888" y="404"/>
                </a:moveTo>
                <a:cubicBezTo>
                  <a:pt x="11749" y="404"/>
                  <a:pt x="12597" y="461"/>
                  <a:pt x="13422" y="602"/>
                </a:cubicBezTo>
                <a:cubicBezTo>
                  <a:pt x="15472" y="954"/>
                  <a:pt x="17153" y="1897"/>
                  <a:pt x="18413" y="3404"/>
                </a:cubicBezTo>
                <a:cubicBezTo>
                  <a:pt x="19054" y="4170"/>
                  <a:pt x="19787" y="5267"/>
                  <a:pt x="19634" y="6147"/>
                </a:cubicBezTo>
                <a:cubicBezTo>
                  <a:pt x="19567" y="6546"/>
                  <a:pt x="19324" y="6863"/>
                  <a:pt x="18894" y="7118"/>
                </a:cubicBezTo>
                <a:cubicBezTo>
                  <a:pt x="17704" y="7820"/>
                  <a:pt x="16206" y="7861"/>
                  <a:pt x="14950" y="7861"/>
                </a:cubicBezTo>
                <a:cubicBezTo>
                  <a:pt x="14860" y="7861"/>
                  <a:pt x="14771" y="7861"/>
                  <a:pt x="14684" y="7861"/>
                </a:cubicBezTo>
                <a:cubicBezTo>
                  <a:pt x="13289" y="7856"/>
                  <a:pt x="11866" y="7753"/>
                  <a:pt x="10488" y="7653"/>
                </a:cubicBezTo>
                <a:cubicBezTo>
                  <a:pt x="9887" y="7608"/>
                  <a:pt x="9287" y="7565"/>
                  <a:pt x="8687" y="7529"/>
                </a:cubicBezTo>
                <a:cubicBezTo>
                  <a:pt x="5827" y="7359"/>
                  <a:pt x="3245" y="7206"/>
                  <a:pt x="649" y="7206"/>
                </a:cubicBezTo>
                <a:cubicBezTo>
                  <a:pt x="568" y="7206"/>
                  <a:pt x="486" y="7206"/>
                  <a:pt x="405" y="7206"/>
                </a:cubicBezTo>
                <a:lnTo>
                  <a:pt x="405" y="1428"/>
                </a:lnTo>
                <a:cubicBezTo>
                  <a:pt x="2017" y="1368"/>
                  <a:pt x="3674" y="1139"/>
                  <a:pt x="5280" y="919"/>
                </a:cubicBezTo>
                <a:cubicBezTo>
                  <a:pt x="7141" y="665"/>
                  <a:pt x="9044" y="404"/>
                  <a:pt x="10888" y="404"/>
                </a:cubicBezTo>
                <a:close/>
                <a:moveTo>
                  <a:pt x="10888" y="1"/>
                </a:moveTo>
                <a:cubicBezTo>
                  <a:pt x="9018" y="1"/>
                  <a:pt x="7099" y="265"/>
                  <a:pt x="5223" y="522"/>
                </a:cubicBezTo>
                <a:cubicBezTo>
                  <a:pt x="3564" y="751"/>
                  <a:pt x="1848" y="984"/>
                  <a:pt x="195" y="1034"/>
                </a:cubicBezTo>
                <a:lnTo>
                  <a:pt x="1" y="1039"/>
                </a:lnTo>
                <a:lnTo>
                  <a:pt x="1" y="7612"/>
                </a:lnTo>
                <a:lnTo>
                  <a:pt x="202" y="7612"/>
                </a:lnTo>
                <a:cubicBezTo>
                  <a:pt x="266" y="7612"/>
                  <a:pt x="330" y="7612"/>
                  <a:pt x="393" y="7612"/>
                </a:cubicBezTo>
                <a:cubicBezTo>
                  <a:pt x="3056" y="7612"/>
                  <a:pt x="5717" y="7756"/>
                  <a:pt x="8664" y="7932"/>
                </a:cubicBezTo>
                <a:cubicBezTo>
                  <a:pt x="9261" y="7968"/>
                  <a:pt x="9860" y="8012"/>
                  <a:pt x="10460" y="8055"/>
                </a:cubicBezTo>
                <a:cubicBezTo>
                  <a:pt x="11844" y="8155"/>
                  <a:pt x="13275" y="8259"/>
                  <a:pt x="14682" y="8264"/>
                </a:cubicBezTo>
                <a:lnTo>
                  <a:pt x="14998" y="8264"/>
                </a:lnTo>
                <a:cubicBezTo>
                  <a:pt x="16295" y="8264"/>
                  <a:pt x="17831" y="8211"/>
                  <a:pt x="19096" y="7463"/>
                </a:cubicBezTo>
                <a:cubicBezTo>
                  <a:pt x="19626" y="7152"/>
                  <a:pt x="19940" y="6730"/>
                  <a:pt x="20030" y="6216"/>
                </a:cubicBezTo>
                <a:cubicBezTo>
                  <a:pt x="20173" y="5387"/>
                  <a:pt x="19732" y="4354"/>
                  <a:pt x="18720" y="3145"/>
                </a:cubicBezTo>
                <a:cubicBezTo>
                  <a:pt x="17395" y="1562"/>
                  <a:pt x="15637" y="574"/>
                  <a:pt x="13488" y="205"/>
                </a:cubicBezTo>
                <a:cubicBezTo>
                  <a:pt x="12639" y="59"/>
                  <a:pt x="11769" y="1"/>
                  <a:pt x="108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 flipH="1">
            <a:off x="-185941" y="2027935"/>
            <a:ext cx="9377861" cy="2035410"/>
          </a:xfrm>
          <a:custGeom>
            <a:avLst/>
            <a:gdLst/>
            <a:ahLst/>
            <a:cxnLst/>
            <a:rect l="l" t="t" r="r" b="b"/>
            <a:pathLst>
              <a:path w="234344" h="50863" extrusionOk="0">
                <a:moveTo>
                  <a:pt x="233940" y="621"/>
                </a:moveTo>
                <a:lnTo>
                  <a:pt x="233940" y="12077"/>
                </a:lnTo>
                <a:cubicBezTo>
                  <a:pt x="232371" y="13846"/>
                  <a:pt x="230619" y="15358"/>
                  <a:pt x="228734" y="16565"/>
                </a:cubicBezTo>
                <a:cubicBezTo>
                  <a:pt x="224484" y="19289"/>
                  <a:pt x="219376" y="20857"/>
                  <a:pt x="213122" y="21360"/>
                </a:cubicBezTo>
                <a:cubicBezTo>
                  <a:pt x="211653" y="21479"/>
                  <a:pt x="210146" y="21539"/>
                  <a:pt x="208580" y="21539"/>
                </a:cubicBezTo>
                <a:cubicBezTo>
                  <a:pt x="205000" y="21539"/>
                  <a:pt x="201109" y="21226"/>
                  <a:pt x="196647" y="20590"/>
                </a:cubicBezTo>
                <a:lnTo>
                  <a:pt x="196529" y="20574"/>
                </a:lnTo>
                <a:cubicBezTo>
                  <a:pt x="194477" y="20283"/>
                  <a:pt x="192356" y="19981"/>
                  <a:pt x="190306" y="19457"/>
                </a:cubicBezTo>
                <a:cubicBezTo>
                  <a:pt x="188131" y="18901"/>
                  <a:pt x="186302" y="18457"/>
                  <a:pt x="184446" y="18095"/>
                </a:cubicBezTo>
                <a:cubicBezTo>
                  <a:pt x="182413" y="17700"/>
                  <a:pt x="180221" y="17338"/>
                  <a:pt x="178016" y="17338"/>
                </a:cubicBezTo>
                <a:cubicBezTo>
                  <a:pt x="177942" y="17338"/>
                  <a:pt x="177867" y="17339"/>
                  <a:pt x="177792" y="17340"/>
                </a:cubicBezTo>
                <a:cubicBezTo>
                  <a:pt x="176496" y="17354"/>
                  <a:pt x="174542" y="17378"/>
                  <a:pt x="173323" y="18637"/>
                </a:cubicBezTo>
                <a:cubicBezTo>
                  <a:pt x="172261" y="19733"/>
                  <a:pt x="172397" y="21555"/>
                  <a:pt x="173080" y="22788"/>
                </a:cubicBezTo>
                <a:cubicBezTo>
                  <a:pt x="174004" y="24459"/>
                  <a:pt x="175665" y="25395"/>
                  <a:pt x="177319" y="26158"/>
                </a:cubicBezTo>
                <a:cubicBezTo>
                  <a:pt x="180088" y="27433"/>
                  <a:pt x="183032" y="28076"/>
                  <a:pt x="185878" y="28699"/>
                </a:cubicBezTo>
                <a:cubicBezTo>
                  <a:pt x="186544" y="28844"/>
                  <a:pt x="187205" y="28990"/>
                  <a:pt x="187866" y="29142"/>
                </a:cubicBezTo>
                <a:cubicBezTo>
                  <a:pt x="191326" y="29942"/>
                  <a:pt x="194903" y="30405"/>
                  <a:pt x="198362" y="30852"/>
                </a:cubicBezTo>
                <a:lnTo>
                  <a:pt x="199879" y="31048"/>
                </a:lnTo>
                <a:cubicBezTo>
                  <a:pt x="203501" y="31524"/>
                  <a:pt x="207493" y="31975"/>
                  <a:pt x="212443" y="32469"/>
                </a:cubicBezTo>
                <a:cubicBezTo>
                  <a:pt x="216296" y="32854"/>
                  <a:pt x="220110" y="33192"/>
                  <a:pt x="223683" y="33505"/>
                </a:cubicBezTo>
                <a:cubicBezTo>
                  <a:pt x="226437" y="33747"/>
                  <a:pt x="229366" y="34040"/>
                  <a:pt x="232268" y="34727"/>
                </a:cubicBezTo>
                <a:cubicBezTo>
                  <a:pt x="232812" y="34856"/>
                  <a:pt x="233374" y="35011"/>
                  <a:pt x="233940" y="35186"/>
                </a:cubicBezTo>
                <a:lnTo>
                  <a:pt x="233940" y="50330"/>
                </a:lnTo>
                <a:cubicBezTo>
                  <a:pt x="227593" y="48509"/>
                  <a:pt x="220754" y="46238"/>
                  <a:pt x="213042" y="43386"/>
                </a:cubicBezTo>
                <a:cubicBezTo>
                  <a:pt x="208088" y="41555"/>
                  <a:pt x="202988" y="39512"/>
                  <a:pt x="197884" y="37317"/>
                </a:cubicBezTo>
                <a:cubicBezTo>
                  <a:pt x="195613" y="36339"/>
                  <a:pt x="193318" y="35281"/>
                  <a:pt x="191099" y="34257"/>
                </a:cubicBezTo>
                <a:cubicBezTo>
                  <a:pt x="188401" y="33014"/>
                  <a:pt x="185611" y="31726"/>
                  <a:pt x="182833" y="30573"/>
                </a:cubicBezTo>
                <a:cubicBezTo>
                  <a:pt x="172649" y="26340"/>
                  <a:pt x="162754" y="24195"/>
                  <a:pt x="153409" y="24195"/>
                </a:cubicBezTo>
                <a:cubicBezTo>
                  <a:pt x="153178" y="24195"/>
                  <a:pt x="152948" y="24197"/>
                  <a:pt x="152719" y="24198"/>
                </a:cubicBezTo>
                <a:cubicBezTo>
                  <a:pt x="142080" y="24319"/>
                  <a:pt x="132064" y="27884"/>
                  <a:pt x="122824" y="31721"/>
                </a:cubicBezTo>
                <a:cubicBezTo>
                  <a:pt x="112729" y="35913"/>
                  <a:pt x="102805" y="39822"/>
                  <a:pt x="92400" y="41608"/>
                </a:cubicBezTo>
                <a:cubicBezTo>
                  <a:pt x="82867" y="43244"/>
                  <a:pt x="72721" y="44299"/>
                  <a:pt x="61383" y="44830"/>
                </a:cubicBezTo>
                <a:cubicBezTo>
                  <a:pt x="58519" y="44965"/>
                  <a:pt x="55783" y="45032"/>
                  <a:pt x="53152" y="45032"/>
                </a:cubicBezTo>
                <a:cubicBezTo>
                  <a:pt x="45012" y="45032"/>
                  <a:pt x="37887" y="44383"/>
                  <a:pt x="31169" y="43050"/>
                </a:cubicBezTo>
                <a:cubicBezTo>
                  <a:pt x="24718" y="41770"/>
                  <a:pt x="18066" y="39641"/>
                  <a:pt x="11397" y="36720"/>
                </a:cubicBezTo>
                <a:cubicBezTo>
                  <a:pt x="7680" y="35093"/>
                  <a:pt x="3780" y="33224"/>
                  <a:pt x="405" y="30582"/>
                </a:cubicBezTo>
                <a:lnTo>
                  <a:pt x="405" y="21725"/>
                </a:lnTo>
                <a:cubicBezTo>
                  <a:pt x="5173" y="23118"/>
                  <a:pt x="10001" y="24631"/>
                  <a:pt x="14673" y="26094"/>
                </a:cubicBezTo>
                <a:cubicBezTo>
                  <a:pt x="18472" y="27283"/>
                  <a:pt x="22397" y="28512"/>
                  <a:pt x="26269" y="29670"/>
                </a:cubicBezTo>
                <a:cubicBezTo>
                  <a:pt x="42759" y="34607"/>
                  <a:pt x="58954" y="38982"/>
                  <a:pt x="74991" y="38982"/>
                </a:cubicBezTo>
                <a:cubicBezTo>
                  <a:pt x="78823" y="38982"/>
                  <a:pt x="82649" y="38732"/>
                  <a:pt x="86466" y="38179"/>
                </a:cubicBezTo>
                <a:cubicBezTo>
                  <a:pt x="95509" y="36872"/>
                  <a:pt x="104228" y="33938"/>
                  <a:pt x="112383" y="29455"/>
                </a:cubicBezTo>
                <a:cubicBezTo>
                  <a:pt x="116730" y="27066"/>
                  <a:pt x="120985" y="24195"/>
                  <a:pt x="125029" y="20922"/>
                </a:cubicBezTo>
                <a:cubicBezTo>
                  <a:pt x="126767" y="19511"/>
                  <a:pt x="128488" y="17994"/>
                  <a:pt x="130152" y="16524"/>
                </a:cubicBezTo>
                <a:cubicBezTo>
                  <a:pt x="131788" y="15078"/>
                  <a:pt x="133483" y="13582"/>
                  <a:pt x="135190" y="12196"/>
                </a:cubicBezTo>
                <a:cubicBezTo>
                  <a:pt x="137654" y="10200"/>
                  <a:pt x="140969" y="7788"/>
                  <a:pt x="144768" y="6873"/>
                </a:cubicBezTo>
                <a:cubicBezTo>
                  <a:pt x="145990" y="6580"/>
                  <a:pt x="147258" y="6432"/>
                  <a:pt x="148594" y="6432"/>
                </a:cubicBezTo>
                <a:cubicBezTo>
                  <a:pt x="151134" y="6432"/>
                  <a:pt x="153922" y="6966"/>
                  <a:pt x="157120" y="8052"/>
                </a:cubicBezTo>
                <a:cubicBezTo>
                  <a:pt x="165254" y="10813"/>
                  <a:pt x="174727" y="13878"/>
                  <a:pt x="184226" y="15304"/>
                </a:cubicBezTo>
                <a:cubicBezTo>
                  <a:pt x="187914" y="15858"/>
                  <a:pt x="191419" y="16136"/>
                  <a:pt x="194766" y="16136"/>
                </a:cubicBezTo>
                <a:cubicBezTo>
                  <a:pt x="200932" y="16136"/>
                  <a:pt x="206557" y="15192"/>
                  <a:pt x="211781" y="13295"/>
                </a:cubicBezTo>
                <a:cubicBezTo>
                  <a:pt x="216509" y="11579"/>
                  <a:pt x="220789" y="8892"/>
                  <a:pt x="224351" y="6492"/>
                </a:cubicBezTo>
                <a:cubicBezTo>
                  <a:pt x="224766" y="6212"/>
                  <a:pt x="225182" y="5928"/>
                  <a:pt x="225598" y="5645"/>
                </a:cubicBezTo>
                <a:cubicBezTo>
                  <a:pt x="228277" y="3826"/>
                  <a:pt x="231045" y="1944"/>
                  <a:pt x="233940" y="621"/>
                </a:cubicBezTo>
                <a:close/>
                <a:moveTo>
                  <a:pt x="234344" y="1"/>
                </a:moveTo>
                <a:lnTo>
                  <a:pt x="234062" y="127"/>
                </a:lnTo>
                <a:cubicBezTo>
                  <a:pt x="231032" y="1470"/>
                  <a:pt x="228156" y="3423"/>
                  <a:pt x="225375" y="5313"/>
                </a:cubicBezTo>
                <a:cubicBezTo>
                  <a:pt x="224959" y="5595"/>
                  <a:pt x="224545" y="5878"/>
                  <a:pt x="224128" y="6158"/>
                </a:cubicBezTo>
                <a:cubicBezTo>
                  <a:pt x="220589" y="8544"/>
                  <a:pt x="216336" y="11214"/>
                  <a:pt x="211647" y="12916"/>
                </a:cubicBezTo>
                <a:cubicBezTo>
                  <a:pt x="206466" y="14796"/>
                  <a:pt x="200885" y="15732"/>
                  <a:pt x="194765" y="15732"/>
                </a:cubicBezTo>
                <a:cubicBezTo>
                  <a:pt x="191440" y="15732"/>
                  <a:pt x="187955" y="15456"/>
                  <a:pt x="184289" y="14905"/>
                </a:cubicBezTo>
                <a:cubicBezTo>
                  <a:pt x="174822" y="13485"/>
                  <a:pt x="165370" y="10424"/>
                  <a:pt x="157251" y="7671"/>
                </a:cubicBezTo>
                <a:cubicBezTo>
                  <a:pt x="154011" y="6571"/>
                  <a:pt x="151182" y="6028"/>
                  <a:pt x="148600" y="6028"/>
                </a:cubicBezTo>
                <a:cubicBezTo>
                  <a:pt x="147230" y="6028"/>
                  <a:pt x="145930" y="6181"/>
                  <a:pt x="144675" y="6483"/>
                </a:cubicBezTo>
                <a:cubicBezTo>
                  <a:pt x="140797" y="7416"/>
                  <a:pt x="137434" y="9860"/>
                  <a:pt x="134939" y="11886"/>
                </a:cubicBezTo>
                <a:cubicBezTo>
                  <a:pt x="133224" y="13277"/>
                  <a:pt x="131528" y="14775"/>
                  <a:pt x="129887" y="16224"/>
                </a:cubicBezTo>
                <a:cubicBezTo>
                  <a:pt x="128225" y="17690"/>
                  <a:pt x="126509" y="19207"/>
                  <a:pt x="124774" y="20610"/>
                </a:cubicBezTo>
                <a:cubicBezTo>
                  <a:pt x="120749" y="23869"/>
                  <a:pt x="116514" y="26727"/>
                  <a:pt x="112189" y="29105"/>
                </a:cubicBezTo>
                <a:cubicBezTo>
                  <a:pt x="104076" y="33564"/>
                  <a:pt x="95402" y="36484"/>
                  <a:pt x="86407" y="37785"/>
                </a:cubicBezTo>
                <a:cubicBezTo>
                  <a:pt x="82611" y="38334"/>
                  <a:pt x="78806" y="38583"/>
                  <a:pt x="74991" y="38583"/>
                </a:cubicBezTo>
                <a:cubicBezTo>
                  <a:pt x="59005" y="38583"/>
                  <a:pt x="42843" y="34216"/>
                  <a:pt x="26384" y="29289"/>
                </a:cubicBezTo>
                <a:cubicBezTo>
                  <a:pt x="22516" y="28130"/>
                  <a:pt x="18589" y="26901"/>
                  <a:pt x="14793" y="25711"/>
                </a:cubicBezTo>
                <a:cubicBezTo>
                  <a:pt x="10035" y="24222"/>
                  <a:pt x="5116" y="22681"/>
                  <a:pt x="257" y="21265"/>
                </a:cubicBezTo>
                <a:lnTo>
                  <a:pt x="0" y="21189"/>
                </a:lnTo>
                <a:lnTo>
                  <a:pt x="0" y="30778"/>
                </a:lnTo>
                <a:lnTo>
                  <a:pt x="77" y="30839"/>
                </a:lnTo>
                <a:cubicBezTo>
                  <a:pt x="3505" y="33541"/>
                  <a:pt x="7466" y="35440"/>
                  <a:pt x="11235" y="37090"/>
                </a:cubicBezTo>
                <a:cubicBezTo>
                  <a:pt x="17931" y="40022"/>
                  <a:pt x="24610" y="42161"/>
                  <a:pt x="31090" y="43447"/>
                </a:cubicBezTo>
                <a:cubicBezTo>
                  <a:pt x="37834" y="44786"/>
                  <a:pt x="44983" y="45437"/>
                  <a:pt x="53148" y="45437"/>
                </a:cubicBezTo>
                <a:cubicBezTo>
                  <a:pt x="55786" y="45437"/>
                  <a:pt x="58530" y="45369"/>
                  <a:pt x="61401" y="45235"/>
                </a:cubicBezTo>
                <a:cubicBezTo>
                  <a:pt x="72756" y="44700"/>
                  <a:pt x="82917" y="43644"/>
                  <a:pt x="92467" y="42007"/>
                </a:cubicBezTo>
                <a:cubicBezTo>
                  <a:pt x="102913" y="40214"/>
                  <a:pt x="112861" y="36296"/>
                  <a:pt x="122978" y="32095"/>
                </a:cubicBezTo>
                <a:cubicBezTo>
                  <a:pt x="132181" y="28274"/>
                  <a:pt x="142153" y="24722"/>
                  <a:pt x="152725" y="24602"/>
                </a:cubicBezTo>
                <a:cubicBezTo>
                  <a:pt x="152952" y="24600"/>
                  <a:pt x="153179" y="24598"/>
                  <a:pt x="153407" y="24598"/>
                </a:cubicBezTo>
                <a:cubicBezTo>
                  <a:pt x="162694" y="24598"/>
                  <a:pt x="172541" y="26730"/>
                  <a:pt x="182679" y="30945"/>
                </a:cubicBezTo>
                <a:cubicBezTo>
                  <a:pt x="185447" y="32095"/>
                  <a:pt x="188234" y="33381"/>
                  <a:pt x="190930" y="34624"/>
                </a:cubicBezTo>
                <a:cubicBezTo>
                  <a:pt x="193152" y="35649"/>
                  <a:pt x="195448" y="36707"/>
                  <a:pt x="197726" y="37686"/>
                </a:cubicBezTo>
                <a:cubicBezTo>
                  <a:pt x="202837" y="39885"/>
                  <a:pt x="207942" y="41928"/>
                  <a:pt x="212901" y="43763"/>
                </a:cubicBezTo>
                <a:cubicBezTo>
                  <a:pt x="220729" y="46656"/>
                  <a:pt x="227658" y="48955"/>
                  <a:pt x="234085" y="50788"/>
                </a:cubicBezTo>
                <a:lnTo>
                  <a:pt x="234341" y="50863"/>
                </a:lnTo>
                <a:lnTo>
                  <a:pt x="234344" y="50863"/>
                </a:lnTo>
                <a:lnTo>
                  <a:pt x="234344" y="34896"/>
                </a:lnTo>
                <a:lnTo>
                  <a:pt x="234204" y="34850"/>
                </a:lnTo>
                <a:cubicBezTo>
                  <a:pt x="233582" y="34654"/>
                  <a:pt x="232962" y="34481"/>
                  <a:pt x="232362" y="34340"/>
                </a:cubicBezTo>
                <a:cubicBezTo>
                  <a:pt x="229433" y="33647"/>
                  <a:pt x="226488" y="33352"/>
                  <a:pt x="223721" y="33110"/>
                </a:cubicBezTo>
                <a:cubicBezTo>
                  <a:pt x="220148" y="32797"/>
                  <a:pt x="216338" y="32457"/>
                  <a:pt x="212486" y="32074"/>
                </a:cubicBezTo>
                <a:cubicBezTo>
                  <a:pt x="207542" y="31581"/>
                  <a:pt x="203553" y="31128"/>
                  <a:pt x="199935" y="30653"/>
                </a:cubicBezTo>
                <a:lnTo>
                  <a:pt x="198416" y="30455"/>
                </a:lnTo>
                <a:cubicBezTo>
                  <a:pt x="194968" y="30009"/>
                  <a:pt x="191400" y="29547"/>
                  <a:pt x="187960" y="28753"/>
                </a:cubicBezTo>
                <a:cubicBezTo>
                  <a:pt x="187298" y="28602"/>
                  <a:pt x="186634" y="28454"/>
                  <a:pt x="185969" y="28310"/>
                </a:cubicBezTo>
                <a:cubicBezTo>
                  <a:pt x="183145" y="27690"/>
                  <a:pt x="180223" y="27051"/>
                  <a:pt x="177494" y="25795"/>
                </a:cubicBezTo>
                <a:cubicBezTo>
                  <a:pt x="176009" y="25111"/>
                  <a:pt x="174350" y="24245"/>
                  <a:pt x="173437" y="22596"/>
                </a:cubicBezTo>
                <a:cubicBezTo>
                  <a:pt x="172829" y="21493"/>
                  <a:pt x="172693" y="19876"/>
                  <a:pt x="173617" y="18921"/>
                </a:cubicBezTo>
                <a:cubicBezTo>
                  <a:pt x="174717" y="17783"/>
                  <a:pt x="176574" y="17760"/>
                  <a:pt x="177801" y="17745"/>
                </a:cubicBezTo>
                <a:cubicBezTo>
                  <a:pt x="177883" y="17744"/>
                  <a:pt x="177965" y="17744"/>
                  <a:pt x="178047" y="17744"/>
                </a:cubicBezTo>
                <a:cubicBezTo>
                  <a:pt x="180223" y="17744"/>
                  <a:pt x="182367" y="18103"/>
                  <a:pt x="184375" y="18494"/>
                </a:cubicBezTo>
                <a:cubicBezTo>
                  <a:pt x="186221" y="18853"/>
                  <a:pt x="188043" y="19296"/>
                  <a:pt x="190212" y="19850"/>
                </a:cubicBezTo>
                <a:cubicBezTo>
                  <a:pt x="192283" y="20380"/>
                  <a:pt x="194415" y="20683"/>
                  <a:pt x="196477" y="20976"/>
                </a:cubicBezTo>
                <a:lnTo>
                  <a:pt x="196594" y="20993"/>
                </a:lnTo>
                <a:cubicBezTo>
                  <a:pt x="201071" y="21630"/>
                  <a:pt x="204978" y="21943"/>
                  <a:pt x="208576" y="21943"/>
                </a:cubicBezTo>
                <a:cubicBezTo>
                  <a:pt x="210156" y="21943"/>
                  <a:pt x="211676" y="21883"/>
                  <a:pt x="213159" y="21763"/>
                </a:cubicBezTo>
                <a:cubicBezTo>
                  <a:pt x="219481" y="21255"/>
                  <a:pt x="224648" y="19666"/>
                  <a:pt x="228956" y="16905"/>
                </a:cubicBezTo>
                <a:cubicBezTo>
                  <a:pt x="230892" y="15665"/>
                  <a:pt x="232689" y="14110"/>
                  <a:pt x="234294" y="12287"/>
                </a:cubicBezTo>
                <a:lnTo>
                  <a:pt x="234344" y="12230"/>
                </a:lnTo>
                <a:lnTo>
                  <a:pt x="2343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4020138" y="3448055"/>
            <a:ext cx="5171942" cy="1031731"/>
          </a:xfrm>
          <a:custGeom>
            <a:avLst/>
            <a:gdLst/>
            <a:ahLst/>
            <a:cxnLst/>
            <a:rect l="l" t="t" r="r" b="b"/>
            <a:pathLst>
              <a:path w="129242" h="25782" extrusionOk="0">
                <a:moveTo>
                  <a:pt x="125667" y="404"/>
                </a:moveTo>
                <a:cubicBezTo>
                  <a:pt x="125949" y="404"/>
                  <a:pt x="126232" y="415"/>
                  <a:pt x="126514" y="437"/>
                </a:cubicBezTo>
                <a:cubicBezTo>
                  <a:pt x="127419" y="510"/>
                  <a:pt x="128375" y="690"/>
                  <a:pt x="128733" y="1442"/>
                </a:cubicBezTo>
                <a:cubicBezTo>
                  <a:pt x="127667" y="1898"/>
                  <a:pt x="126604" y="2366"/>
                  <a:pt x="125540" y="2833"/>
                </a:cubicBezTo>
                <a:cubicBezTo>
                  <a:pt x="121951" y="4414"/>
                  <a:pt x="118237" y="6047"/>
                  <a:pt x="114473" y="7141"/>
                </a:cubicBezTo>
                <a:cubicBezTo>
                  <a:pt x="113881" y="7314"/>
                  <a:pt x="113286" y="7483"/>
                  <a:pt x="112693" y="7649"/>
                </a:cubicBezTo>
                <a:cubicBezTo>
                  <a:pt x="110914" y="8149"/>
                  <a:pt x="109073" y="8666"/>
                  <a:pt x="107278" y="9330"/>
                </a:cubicBezTo>
                <a:cubicBezTo>
                  <a:pt x="105183" y="10108"/>
                  <a:pt x="102936" y="11055"/>
                  <a:pt x="100411" y="12228"/>
                </a:cubicBezTo>
                <a:cubicBezTo>
                  <a:pt x="97928" y="13381"/>
                  <a:pt x="95424" y="14634"/>
                  <a:pt x="93002" y="15844"/>
                </a:cubicBezTo>
                <a:cubicBezTo>
                  <a:pt x="86663" y="19013"/>
                  <a:pt x="80109" y="22288"/>
                  <a:pt x="73322" y="24097"/>
                </a:cubicBezTo>
                <a:cubicBezTo>
                  <a:pt x="70106" y="24955"/>
                  <a:pt x="66829" y="25381"/>
                  <a:pt x="63411" y="25381"/>
                </a:cubicBezTo>
                <a:cubicBezTo>
                  <a:pt x="61691" y="25381"/>
                  <a:pt x="59935" y="25273"/>
                  <a:pt x="58132" y="25057"/>
                </a:cubicBezTo>
                <a:cubicBezTo>
                  <a:pt x="54870" y="24667"/>
                  <a:pt x="51578" y="24000"/>
                  <a:pt x="48394" y="23351"/>
                </a:cubicBezTo>
                <a:cubicBezTo>
                  <a:pt x="46720" y="23010"/>
                  <a:pt x="44988" y="22658"/>
                  <a:pt x="43281" y="22351"/>
                </a:cubicBezTo>
                <a:cubicBezTo>
                  <a:pt x="38827" y="21551"/>
                  <a:pt x="34306" y="21314"/>
                  <a:pt x="29931" y="21085"/>
                </a:cubicBezTo>
                <a:lnTo>
                  <a:pt x="28914" y="21031"/>
                </a:lnTo>
                <a:cubicBezTo>
                  <a:pt x="25978" y="20874"/>
                  <a:pt x="23609" y="20501"/>
                  <a:pt x="21462" y="19855"/>
                </a:cubicBezTo>
                <a:cubicBezTo>
                  <a:pt x="19489" y="19259"/>
                  <a:pt x="17512" y="18432"/>
                  <a:pt x="15599" y="17635"/>
                </a:cubicBezTo>
                <a:cubicBezTo>
                  <a:pt x="15171" y="17457"/>
                  <a:pt x="14747" y="17279"/>
                  <a:pt x="14321" y="17105"/>
                </a:cubicBezTo>
                <a:cubicBezTo>
                  <a:pt x="12341" y="16286"/>
                  <a:pt x="10328" y="15433"/>
                  <a:pt x="8383" y="14606"/>
                </a:cubicBezTo>
                <a:cubicBezTo>
                  <a:pt x="5772" y="13497"/>
                  <a:pt x="3075" y="12349"/>
                  <a:pt x="404" y="11276"/>
                </a:cubicBezTo>
                <a:lnTo>
                  <a:pt x="403" y="11276"/>
                </a:lnTo>
                <a:lnTo>
                  <a:pt x="403" y="5584"/>
                </a:lnTo>
                <a:cubicBezTo>
                  <a:pt x="967" y="5874"/>
                  <a:pt x="1566" y="6170"/>
                  <a:pt x="2220" y="6484"/>
                </a:cubicBezTo>
                <a:cubicBezTo>
                  <a:pt x="2905" y="6811"/>
                  <a:pt x="3592" y="7131"/>
                  <a:pt x="4281" y="7450"/>
                </a:cubicBezTo>
                <a:cubicBezTo>
                  <a:pt x="6227" y="8357"/>
                  <a:pt x="8240" y="9293"/>
                  <a:pt x="10153" y="10412"/>
                </a:cubicBezTo>
                <a:cubicBezTo>
                  <a:pt x="12434" y="11746"/>
                  <a:pt x="14871" y="13148"/>
                  <a:pt x="17395" y="14337"/>
                </a:cubicBezTo>
                <a:cubicBezTo>
                  <a:pt x="25707" y="18255"/>
                  <a:pt x="35202" y="20169"/>
                  <a:pt x="46355" y="20169"/>
                </a:cubicBezTo>
                <a:cubicBezTo>
                  <a:pt x="47079" y="20169"/>
                  <a:pt x="47811" y="20161"/>
                  <a:pt x="48549" y="20145"/>
                </a:cubicBezTo>
                <a:cubicBezTo>
                  <a:pt x="59131" y="19914"/>
                  <a:pt x="70411" y="17805"/>
                  <a:pt x="84049" y="13504"/>
                </a:cubicBezTo>
                <a:cubicBezTo>
                  <a:pt x="89815" y="11685"/>
                  <a:pt x="95612" y="9562"/>
                  <a:pt x="101217" y="7507"/>
                </a:cubicBezTo>
                <a:cubicBezTo>
                  <a:pt x="104315" y="6374"/>
                  <a:pt x="107517" y="5200"/>
                  <a:pt x="110679" y="4091"/>
                </a:cubicBezTo>
                <a:cubicBezTo>
                  <a:pt x="114143" y="2876"/>
                  <a:pt x="117874" y="1648"/>
                  <a:pt x="121675" y="895"/>
                </a:cubicBezTo>
                <a:cubicBezTo>
                  <a:pt x="122896" y="652"/>
                  <a:pt x="124279" y="404"/>
                  <a:pt x="125667" y="404"/>
                </a:cubicBezTo>
                <a:close/>
                <a:moveTo>
                  <a:pt x="125672" y="1"/>
                </a:moveTo>
                <a:cubicBezTo>
                  <a:pt x="124248" y="1"/>
                  <a:pt x="122839" y="252"/>
                  <a:pt x="121598" y="497"/>
                </a:cubicBezTo>
                <a:cubicBezTo>
                  <a:pt x="117773" y="1256"/>
                  <a:pt x="114025" y="2491"/>
                  <a:pt x="110546" y="3711"/>
                </a:cubicBezTo>
                <a:cubicBezTo>
                  <a:pt x="107384" y="4820"/>
                  <a:pt x="104179" y="5993"/>
                  <a:pt x="101080" y="7129"/>
                </a:cubicBezTo>
                <a:cubicBezTo>
                  <a:pt x="95477" y="9180"/>
                  <a:pt x="89685" y="11305"/>
                  <a:pt x="83929" y="13120"/>
                </a:cubicBezTo>
                <a:cubicBezTo>
                  <a:pt x="70328" y="17407"/>
                  <a:pt x="59084" y="19512"/>
                  <a:pt x="48540" y="19742"/>
                </a:cubicBezTo>
                <a:cubicBezTo>
                  <a:pt x="47811" y="19758"/>
                  <a:pt x="47089" y="19766"/>
                  <a:pt x="46374" y="19766"/>
                </a:cubicBezTo>
                <a:cubicBezTo>
                  <a:pt x="35268" y="19766"/>
                  <a:pt x="25827" y="17865"/>
                  <a:pt x="17567" y="13971"/>
                </a:cubicBezTo>
                <a:cubicBezTo>
                  <a:pt x="15057" y="12788"/>
                  <a:pt x="12628" y="11391"/>
                  <a:pt x="10355" y="10062"/>
                </a:cubicBezTo>
                <a:cubicBezTo>
                  <a:pt x="8426" y="8935"/>
                  <a:pt x="6404" y="7993"/>
                  <a:pt x="4448" y="7084"/>
                </a:cubicBezTo>
                <a:cubicBezTo>
                  <a:pt x="3762" y="6767"/>
                  <a:pt x="3076" y="6447"/>
                  <a:pt x="2395" y="6120"/>
                </a:cubicBezTo>
                <a:cubicBezTo>
                  <a:pt x="1626" y="5754"/>
                  <a:pt x="940" y="5411"/>
                  <a:pt x="294" y="5075"/>
                </a:cubicBezTo>
                <a:lnTo>
                  <a:pt x="0" y="4921"/>
                </a:lnTo>
                <a:lnTo>
                  <a:pt x="0" y="11545"/>
                </a:lnTo>
                <a:lnTo>
                  <a:pt x="126" y="11595"/>
                </a:lnTo>
                <a:cubicBezTo>
                  <a:pt x="2833" y="12684"/>
                  <a:pt x="5574" y="13848"/>
                  <a:pt x="8224" y="14973"/>
                </a:cubicBezTo>
                <a:cubicBezTo>
                  <a:pt x="10170" y="15801"/>
                  <a:pt x="12184" y="16656"/>
                  <a:pt x="14167" y="17473"/>
                </a:cubicBezTo>
                <a:cubicBezTo>
                  <a:pt x="14591" y="17649"/>
                  <a:pt x="15016" y="17828"/>
                  <a:pt x="15441" y="18003"/>
                </a:cubicBezTo>
                <a:cubicBezTo>
                  <a:pt x="17363" y="18808"/>
                  <a:pt x="19349" y="19638"/>
                  <a:pt x="21344" y="20238"/>
                </a:cubicBezTo>
                <a:cubicBezTo>
                  <a:pt x="23523" y="20895"/>
                  <a:pt x="25922" y="21274"/>
                  <a:pt x="28892" y="21431"/>
                </a:cubicBezTo>
                <a:lnTo>
                  <a:pt x="29910" y="21485"/>
                </a:lnTo>
                <a:cubicBezTo>
                  <a:pt x="34272" y="21714"/>
                  <a:pt x="38783" y="21950"/>
                  <a:pt x="43209" y="22746"/>
                </a:cubicBezTo>
                <a:cubicBezTo>
                  <a:pt x="44912" y="23053"/>
                  <a:pt x="46641" y="23406"/>
                  <a:pt x="48313" y="23744"/>
                </a:cubicBezTo>
                <a:cubicBezTo>
                  <a:pt x="51505" y="24393"/>
                  <a:pt x="54806" y="25065"/>
                  <a:pt x="58085" y="25456"/>
                </a:cubicBezTo>
                <a:cubicBezTo>
                  <a:pt x="59905" y="25673"/>
                  <a:pt x="61677" y="25782"/>
                  <a:pt x="63414" y="25782"/>
                </a:cubicBezTo>
                <a:cubicBezTo>
                  <a:pt x="66866" y="25782"/>
                  <a:pt x="70177" y="25352"/>
                  <a:pt x="73425" y="24486"/>
                </a:cubicBezTo>
                <a:cubicBezTo>
                  <a:pt x="80253" y="22666"/>
                  <a:pt x="86826" y="19379"/>
                  <a:pt x="93183" y="16202"/>
                </a:cubicBezTo>
                <a:cubicBezTo>
                  <a:pt x="95603" y="14991"/>
                  <a:pt x="98105" y="13741"/>
                  <a:pt x="100582" y="12591"/>
                </a:cubicBezTo>
                <a:cubicBezTo>
                  <a:pt x="103097" y="11422"/>
                  <a:pt x="105333" y="10479"/>
                  <a:pt x="107419" y="9706"/>
                </a:cubicBezTo>
                <a:cubicBezTo>
                  <a:pt x="109198" y="9046"/>
                  <a:pt x="111031" y="8532"/>
                  <a:pt x="112803" y="8033"/>
                </a:cubicBezTo>
                <a:cubicBezTo>
                  <a:pt x="113399" y="7867"/>
                  <a:pt x="113993" y="7699"/>
                  <a:pt x="114588" y="7526"/>
                </a:cubicBezTo>
                <a:cubicBezTo>
                  <a:pt x="118376" y="6424"/>
                  <a:pt x="122102" y="4784"/>
                  <a:pt x="125704" y="3199"/>
                </a:cubicBezTo>
                <a:cubicBezTo>
                  <a:pt x="126826" y="2705"/>
                  <a:pt x="127947" y="2212"/>
                  <a:pt x="129073" y="1733"/>
                </a:cubicBezTo>
                <a:lnTo>
                  <a:pt x="129242" y="1662"/>
                </a:lnTo>
                <a:lnTo>
                  <a:pt x="129185" y="1488"/>
                </a:lnTo>
                <a:cubicBezTo>
                  <a:pt x="128775" y="216"/>
                  <a:pt x="127216" y="89"/>
                  <a:pt x="126549" y="34"/>
                </a:cubicBezTo>
                <a:cubicBezTo>
                  <a:pt x="126257" y="11"/>
                  <a:pt x="125964" y="1"/>
                  <a:pt x="1256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-186021" y="3773081"/>
            <a:ext cx="9378021" cy="2233737"/>
          </a:xfrm>
          <a:custGeom>
            <a:avLst/>
            <a:gdLst/>
            <a:ahLst/>
            <a:cxnLst/>
            <a:rect l="l" t="t" r="r" b="b"/>
            <a:pathLst>
              <a:path w="234348" h="55819" extrusionOk="0">
                <a:moveTo>
                  <a:pt x="144981" y="403"/>
                </a:moveTo>
                <a:cubicBezTo>
                  <a:pt x="150962" y="403"/>
                  <a:pt x="156924" y="882"/>
                  <a:pt x="162787" y="1836"/>
                </a:cubicBezTo>
                <a:cubicBezTo>
                  <a:pt x="170740" y="3127"/>
                  <a:pt x="179016" y="5583"/>
                  <a:pt x="189615" y="9797"/>
                </a:cubicBezTo>
                <a:cubicBezTo>
                  <a:pt x="198427" y="13299"/>
                  <a:pt x="207411" y="17431"/>
                  <a:pt x="216323" y="22082"/>
                </a:cubicBezTo>
                <a:lnTo>
                  <a:pt x="218254" y="23088"/>
                </a:lnTo>
                <a:cubicBezTo>
                  <a:pt x="223483" y="25804"/>
                  <a:pt x="228885" y="28612"/>
                  <a:pt x="233942" y="32005"/>
                </a:cubicBezTo>
                <a:lnTo>
                  <a:pt x="233942" y="40242"/>
                </a:lnTo>
                <a:cubicBezTo>
                  <a:pt x="230357" y="38005"/>
                  <a:pt x="227378" y="36353"/>
                  <a:pt x="224590" y="35054"/>
                </a:cubicBezTo>
                <a:cubicBezTo>
                  <a:pt x="215470" y="30808"/>
                  <a:pt x="205746" y="28155"/>
                  <a:pt x="196343" y="25590"/>
                </a:cubicBezTo>
                <a:cubicBezTo>
                  <a:pt x="195383" y="25330"/>
                  <a:pt x="194423" y="25067"/>
                  <a:pt x="193466" y="24804"/>
                </a:cubicBezTo>
                <a:cubicBezTo>
                  <a:pt x="172307" y="18995"/>
                  <a:pt x="155262" y="16255"/>
                  <a:pt x="139723" y="16255"/>
                </a:cubicBezTo>
                <a:cubicBezTo>
                  <a:pt x="136241" y="16255"/>
                  <a:pt x="132834" y="16392"/>
                  <a:pt x="129473" y="16664"/>
                </a:cubicBezTo>
                <a:cubicBezTo>
                  <a:pt x="117659" y="17617"/>
                  <a:pt x="108992" y="19950"/>
                  <a:pt x="101363" y="24225"/>
                </a:cubicBezTo>
                <a:cubicBezTo>
                  <a:pt x="95848" y="27316"/>
                  <a:pt x="90586" y="31262"/>
                  <a:pt x="85495" y="35080"/>
                </a:cubicBezTo>
                <a:cubicBezTo>
                  <a:pt x="82539" y="37296"/>
                  <a:pt x="79484" y="39588"/>
                  <a:pt x="76413" y="41684"/>
                </a:cubicBezTo>
                <a:cubicBezTo>
                  <a:pt x="71394" y="45113"/>
                  <a:pt x="67146" y="47471"/>
                  <a:pt x="63039" y="49108"/>
                </a:cubicBezTo>
                <a:cubicBezTo>
                  <a:pt x="58787" y="50804"/>
                  <a:pt x="54022" y="52109"/>
                  <a:pt x="48045" y="53216"/>
                </a:cubicBezTo>
                <a:cubicBezTo>
                  <a:pt x="40031" y="54703"/>
                  <a:pt x="31384" y="55416"/>
                  <a:pt x="21189" y="55416"/>
                </a:cubicBezTo>
                <a:cubicBezTo>
                  <a:pt x="19290" y="55416"/>
                  <a:pt x="17337" y="55391"/>
                  <a:pt x="15325" y="55342"/>
                </a:cubicBezTo>
                <a:cubicBezTo>
                  <a:pt x="9761" y="55207"/>
                  <a:pt x="4879" y="54966"/>
                  <a:pt x="402" y="54612"/>
                </a:cubicBezTo>
                <a:lnTo>
                  <a:pt x="407" y="54612"/>
                </a:lnTo>
                <a:lnTo>
                  <a:pt x="407" y="49284"/>
                </a:lnTo>
                <a:cubicBezTo>
                  <a:pt x="817" y="49421"/>
                  <a:pt x="1230" y="49561"/>
                  <a:pt x="1643" y="49700"/>
                </a:cubicBezTo>
                <a:cubicBezTo>
                  <a:pt x="4359" y="50619"/>
                  <a:pt x="7168" y="51566"/>
                  <a:pt x="9980" y="52235"/>
                </a:cubicBezTo>
                <a:cubicBezTo>
                  <a:pt x="12206" y="52763"/>
                  <a:pt x="14788" y="53377"/>
                  <a:pt x="17344" y="53377"/>
                </a:cubicBezTo>
                <a:cubicBezTo>
                  <a:pt x="18683" y="53377"/>
                  <a:pt x="20014" y="53208"/>
                  <a:pt x="21283" y="52772"/>
                </a:cubicBezTo>
                <a:cubicBezTo>
                  <a:pt x="22931" y="52205"/>
                  <a:pt x="23878" y="51164"/>
                  <a:pt x="24025" y="49761"/>
                </a:cubicBezTo>
                <a:cubicBezTo>
                  <a:pt x="24231" y="47784"/>
                  <a:pt x="23055" y="45926"/>
                  <a:pt x="21802" y="44960"/>
                </a:cubicBezTo>
                <a:cubicBezTo>
                  <a:pt x="20124" y="43670"/>
                  <a:pt x="18067" y="43236"/>
                  <a:pt x="16094" y="42961"/>
                </a:cubicBezTo>
                <a:cubicBezTo>
                  <a:pt x="13968" y="42663"/>
                  <a:pt x="11797" y="42629"/>
                  <a:pt x="9701" y="42596"/>
                </a:cubicBezTo>
                <a:lnTo>
                  <a:pt x="9254" y="42589"/>
                </a:lnTo>
                <a:cubicBezTo>
                  <a:pt x="6994" y="42550"/>
                  <a:pt x="4310" y="42346"/>
                  <a:pt x="1553" y="41105"/>
                </a:cubicBezTo>
                <a:cubicBezTo>
                  <a:pt x="1170" y="40933"/>
                  <a:pt x="784" y="40741"/>
                  <a:pt x="402" y="40534"/>
                </a:cubicBezTo>
                <a:lnTo>
                  <a:pt x="402" y="31531"/>
                </a:lnTo>
                <a:cubicBezTo>
                  <a:pt x="6844" y="32915"/>
                  <a:pt x="13326" y="34726"/>
                  <a:pt x="19599" y="36477"/>
                </a:cubicBezTo>
                <a:cubicBezTo>
                  <a:pt x="22674" y="37335"/>
                  <a:pt x="25850" y="38224"/>
                  <a:pt x="28985" y="39049"/>
                </a:cubicBezTo>
                <a:cubicBezTo>
                  <a:pt x="36397" y="41005"/>
                  <a:pt x="46195" y="43249"/>
                  <a:pt x="56268" y="43249"/>
                </a:cubicBezTo>
                <a:lnTo>
                  <a:pt x="56298" y="43249"/>
                </a:lnTo>
                <a:cubicBezTo>
                  <a:pt x="60549" y="43247"/>
                  <a:pt x="65413" y="43043"/>
                  <a:pt x="69372" y="40633"/>
                </a:cubicBezTo>
                <a:cubicBezTo>
                  <a:pt x="71055" y="39609"/>
                  <a:pt x="72214" y="38269"/>
                  <a:pt x="72821" y="36652"/>
                </a:cubicBezTo>
                <a:cubicBezTo>
                  <a:pt x="73454" y="34967"/>
                  <a:pt x="73654" y="32595"/>
                  <a:pt x="72675" y="31095"/>
                </a:cubicBezTo>
                <a:cubicBezTo>
                  <a:pt x="71475" y="29255"/>
                  <a:pt x="69235" y="29002"/>
                  <a:pt x="67193" y="29002"/>
                </a:cubicBezTo>
                <a:lnTo>
                  <a:pt x="67163" y="29002"/>
                </a:lnTo>
                <a:cubicBezTo>
                  <a:pt x="64338" y="29005"/>
                  <a:pt x="61485" y="29632"/>
                  <a:pt x="59033" y="30219"/>
                </a:cubicBezTo>
                <a:cubicBezTo>
                  <a:pt x="58197" y="30419"/>
                  <a:pt x="57351" y="30648"/>
                  <a:pt x="56532" y="30868"/>
                </a:cubicBezTo>
                <a:cubicBezTo>
                  <a:pt x="55224" y="31222"/>
                  <a:pt x="53869" y="31587"/>
                  <a:pt x="52529" y="31845"/>
                </a:cubicBezTo>
                <a:cubicBezTo>
                  <a:pt x="48490" y="32626"/>
                  <a:pt x="44235" y="33024"/>
                  <a:pt x="39894" y="33024"/>
                </a:cubicBezTo>
                <a:cubicBezTo>
                  <a:pt x="39863" y="33024"/>
                  <a:pt x="39832" y="33024"/>
                  <a:pt x="39801" y="33024"/>
                </a:cubicBezTo>
                <a:cubicBezTo>
                  <a:pt x="26833" y="33011"/>
                  <a:pt x="13576" y="29869"/>
                  <a:pt x="402" y="23687"/>
                </a:cubicBezTo>
                <a:lnTo>
                  <a:pt x="402" y="6011"/>
                </a:lnTo>
                <a:cubicBezTo>
                  <a:pt x="1635" y="6344"/>
                  <a:pt x="2827" y="6712"/>
                  <a:pt x="3952" y="7104"/>
                </a:cubicBezTo>
                <a:cubicBezTo>
                  <a:pt x="7474" y="8330"/>
                  <a:pt x="10930" y="10023"/>
                  <a:pt x="14269" y="11659"/>
                </a:cubicBezTo>
                <a:cubicBezTo>
                  <a:pt x="15159" y="12095"/>
                  <a:pt x="16051" y="12530"/>
                  <a:pt x="16944" y="12959"/>
                </a:cubicBezTo>
                <a:cubicBezTo>
                  <a:pt x="21849" y="15315"/>
                  <a:pt x="26184" y="17153"/>
                  <a:pt x="30193" y="18579"/>
                </a:cubicBezTo>
                <a:cubicBezTo>
                  <a:pt x="37329" y="21116"/>
                  <a:pt x="44835" y="22386"/>
                  <a:pt x="52799" y="22386"/>
                </a:cubicBezTo>
                <a:cubicBezTo>
                  <a:pt x="62775" y="22386"/>
                  <a:pt x="73472" y="20393"/>
                  <a:pt x="85065" y="16400"/>
                </a:cubicBezTo>
                <a:cubicBezTo>
                  <a:pt x="89374" y="14915"/>
                  <a:pt x="93852" y="13162"/>
                  <a:pt x="98753" y="11037"/>
                </a:cubicBezTo>
                <a:cubicBezTo>
                  <a:pt x="99763" y="10600"/>
                  <a:pt x="100773" y="10151"/>
                  <a:pt x="101781" y="9706"/>
                </a:cubicBezTo>
                <a:cubicBezTo>
                  <a:pt x="104805" y="8364"/>
                  <a:pt x="107933" y="6975"/>
                  <a:pt x="111082" y="5882"/>
                </a:cubicBezTo>
                <a:cubicBezTo>
                  <a:pt x="119135" y="3086"/>
                  <a:pt x="127851" y="1338"/>
                  <a:pt x="136984" y="688"/>
                </a:cubicBezTo>
                <a:cubicBezTo>
                  <a:pt x="139649" y="498"/>
                  <a:pt x="142317" y="403"/>
                  <a:pt x="144981" y="403"/>
                </a:cubicBezTo>
                <a:close/>
                <a:moveTo>
                  <a:pt x="144959" y="1"/>
                </a:moveTo>
                <a:cubicBezTo>
                  <a:pt x="142293" y="1"/>
                  <a:pt x="139623" y="96"/>
                  <a:pt x="136956" y="285"/>
                </a:cubicBezTo>
                <a:cubicBezTo>
                  <a:pt x="127785" y="938"/>
                  <a:pt x="119037" y="2693"/>
                  <a:pt x="110949" y="5501"/>
                </a:cubicBezTo>
                <a:cubicBezTo>
                  <a:pt x="107786" y="6599"/>
                  <a:pt x="104650" y="7991"/>
                  <a:pt x="101618" y="9337"/>
                </a:cubicBezTo>
                <a:cubicBezTo>
                  <a:pt x="100610" y="9784"/>
                  <a:pt x="99605" y="10230"/>
                  <a:pt x="98594" y="10669"/>
                </a:cubicBezTo>
                <a:cubicBezTo>
                  <a:pt x="93702" y="12788"/>
                  <a:pt x="89236" y="14538"/>
                  <a:pt x="84935" y="16020"/>
                </a:cubicBezTo>
                <a:cubicBezTo>
                  <a:pt x="73384" y="19997"/>
                  <a:pt x="62731" y="21983"/>
                  <a:pt x="52798" y="21983"/>
                </a:cubicBezTo>
                <a:cubicBezTo>
                  <a:pt x="44880" y="21983"/>
                  <a:pt x="37420" y="20721"/>
                  <a:pt x="30329" y="18200"/>
                </a:cubicBezTo>
                <a:cubicBezTo>
                  <a:pt x="26334" y="16780"/>
                  <a:pt x="22012" y="14948"/>
                  <a:pt x="17118" y="12599"/>
                </a:cubicBezTo>
                <a:cubicBezTo>
                  <a:pt x="16225" y="12172"/>
                  <a:pt x="15335" y="11736"/>
                  <a:pt x="14448" y="11300"/>
                </a:cubicBezTo>
                <a:cubicBezTo>
                  <a:pt x="11097" y="9658"/>
                  <a:pt x="7631" y="7961"/>
                  <a:pt x="4086" y="6726"/>
                </a:cubicBezTo>
                <a:cubicBezTo>
                  <a:pt x="2874" y="6305"/>
                  <a:pt x="1587" y="5911"/>
                  <a:pt x="257" y="5556"/>
                </a:cubicBezTo>
                <a:lnTo>
                  <a:pt x="2" y="5489"/>
                </a:lnTo>
                <a:lnTo>
                  <a:pt x="2" y="23947"/>
                </a:lnTo>
                <a:lnTo>
                  <a:pt x="118" y="24001"/>
                </a:lnTo>
                <a:cubicBezTo>
                  <a:pt x="13383" y="30245"/>
                  <a:pt x="26736" y="33418"/>
                  <a:pt x="39802" y="33430"/>
                </a:cubicBezTo>
                <a:cubicBezTo>
                  <a:pt x="39862" y="33430"/>
                  <a:pt x="39922" y="33430"/>
                  <a:pt x="39983" y="33430"/>
                </a:cubicBezTo>
                <a:cubicBezTo>
                  <a:pt x="44319" y="33430"/>
                  <a:pt x="48571" y="33023"/>
                  <a:pt x="52607" y="32244"/>
                </a:cubicBezTo>
                <a:cubicBezTo>
                  <a:pt x="53961" y="31982"/>
                  <a:pt x="55324" y="31615"/>
                  <a:pt x="56640" y="31261"/>
                </a:cubicBezTo>
                <a:cubicBezTo>
                  <a:pt x="57454" y="31041"/>
                  <a:pt x="58297" y="30815"/>
                  <a:pt x="59127" y="30616"/>
                </a:cubicBezTo>
                <a:cubicBezTo>
                  <a:pt x="61559" y="30033"/>
                  <a:pt x="64382" y="29412"/>
                  <a:pt x="67164" y="29409"/>
                </a:cubicBezTo>
                <a:cubicBezTo>
                  <a:pt x="67187" y="29409"/>
                  <a:pt x="67210" y="29409"/>
                  <a:pt x="67233" y="29409"/>
                </a:cubicBezTo>
                <a:cubicBezTo>
                  <a:pt x="69147" y="29409"/>
                  <a:pt x="71252" y="29651"/>
                  <a:pt x="72340" y="31318"/>
                </a:cubicBezTo>
                <a:cubicBezTo>
                  <a:pt x="73241" y="32701"/>
                  <a:pt x="73043" y="34924"/>
                  <a:pt x="72447" y="36513"/>
                </a:cubicBezTo>
                <a:cubicBezTo>
                  <a:pt x="71871" y="38046"/>
                  <a:pt x="70768" y="39317"/>
                  <a:pt x="69163" y="40292"/>
                </a:cubicBezTo>
                <a:cubicBezTo>
                  <a:pt x="65293" y="42649"/>
                  <a:pt x="60492" y="42849"/>
                  <a:pt x="56298" y="42850"/>
                </a:cubicBezTo>
                <a:lnTo>
                  <a:pt x="56268" y="42850"/>
                </a:lnTo>
                <a:cubicBezTo>
                  <a:pt x="46241" y="42850"/>
                  <a:pt x="36475" y="40614"/>
                  <a:pt x="29086" y="38666"/>
                </a:cubicBezTo>
                <a:cubicBezTo>
                  <a:pt x="25956" y="37839"/>
                  <a:pt x="22778" y="36952"/>
                  <a:pt x="19706" y="36095"/>
                </a:cubicBezTo>
                <a:cubicBezTo>
                  <a:pt x="13350" y="34319"/>
                  <a:pt x="6776" y="32482"/>
                  <a:pt x="244" y="31089"/>
                </a:cubicBezTo>
                <a:lnTo>
                  <a:pt x="1" y="31038"/>
                </a:lnTo>
                <a:lnTo>
                  <a:pt x="1" y="40777"/>
                </a:lnTo>
                <a:lnTo>
                  <a:pt x="105" y="40834"/>
                </a:lnTo>
                <a:cubicBezTo>
                  <a:pt x="528" y="41068"/>
                  <a:pt x="960" y="41284"/>
                  <a:pt x="1387" y="41477"/>
                </a:cubicBezTo>
                <a:cubicBezTo>
                  <a:pt x="4210" y="42747"/>
                  <a:pt x="6945" y="42957"/>
                  <a:pt x="9247" y="42996"/>
                </a:cubicBezTo>
                <a:lnTo>
                  <a:pt x="9694" y="43003"/>
                </a:lnTo>
                <a:cubicBezTo>
                  <a:pt x="11777" y="43036"/>
                  <a:pt x="13933" y="43072"/>
                  <a:pt x="16035" y="43364"/>
                </a:cubicBezTo>
                <a:cubicBezTo>
                  <a:pt x="17956" y="43633"/>
                  <a:pt x="19953" y="44050"/>
                  <a:pt x="21555" y="45283"/>
                </a:cubicBezTo>
                <a:cubicBezTo>
                  <a:pt x="22721" y="46179"/>
                  <a:pt x="23812" y="47901"/>
                  <a:pt x="23624" y="49723"/>
                </a:cubicBezTo>
                <a:cubicBezTo>
                  <a:pt x="23492" y="50977"/>
                  <a:pt x="22661" y="51876"/>
                  <a:pt x="21149" y="52395"/>
                </a:cubicBezTo>
                <a:cubicBezTo>
                  <a:pt x="19929" y="52815"/>
                  <a:pt x="18642" y="52977"/>
                  <a:pt x="17343" y="52977"/>
                </a:cubicBezTo>
                <a:cubicBezTo>
                  <a:pt x="14829" y="52977"/>
                  <a:pt x="12272" y="52369"/>
                  <a:pt x="10068" y="51847"/>
                </a:cubicBezTo>
                <a:cubicBezTo>
                  <a:pt x="7275" y="51184"/>
                  <a:pt x="4475" y="50237"/>
                  <a:pt x="1767" y="49323"/>
                </a:cubicBezTo>
                <a:cubicBezTo>
                  <a:pt x="1267" y="49155"/>
                  <a:pt x="767" y="48985"/>
                  <a:pt x="265" y="48818"/>
                </a:cubicBezTo>
                <a:lnTo>
                  <a:pt x="1" y="48728"/>
                </a:lnTo>
                <a:lnTo>
                  <a:pt x="1" y="54985"/>
                </a:lnTo>
                <a:lnTo>
                  <a:pt x="187" y="54999"/>
                </a:lnTo>
                <a:cubicBezTo>
                  <a:pt x="4720" y="55364"/>
                  <a:pt x="9668" y="55608"/>
                  <a:pt x="15316" y="55745"/>
                </a:cubicBezTo>
                <a:cubicBezTo>
                  <a:pt x="17327" y="55794"/>
                  <a:pt x="19280" y="55818"/>
                  <a:pt x="21180" y="55818"/>
                </a:cubicBezTo>
                <a:cubicBezTo>
                  <a:pt x="31405" y="55818"/>
                  <a:pt x="40078" y="55104"/>
                  <a:pt x="48122" y="53615"/>
                </a:cubicBezTo>
                <a:cubicBezTo>
                  <a:pt x="54125" y="52502"/>
                  <a:pt x="58913" y="51189"/>
                  <a:pt x="63191" y="49484"/>
                </a:cubicBezTo>
                <a:cubicBezTo>
                  <a:pt x="67326" y="47835"/>
                  <a:pt x="71599" y="45463"/>
                  <a:pt x="76643" y="42018"/>
                </a:cubicBezTo>
                <a:cubicBezTo>
                  <a:pt x="79721" y="39917"/>
                  <a:pt x="82780" y="37621"/>
                  <a:pt x="85739" y="35403"/>
                </a:cubicBezTo>
                <a:cubicBezTo>
                  <a:pt x="90819" y="31594"/>
                  <a:pt x="96072" y="27654"/>
                  <a:pt x="101563" y="24578"/>
                </a:cubicBezTo>
                <a:cubicBezTo>
                  <a:pt x="109139" y="20330"/>
                  <a:pt x="117758" y="18014"/>
                  <a:pt x="129508" y="17065"/>
                </a:cubicBezTo>
                <a:cubicBezTo>
                  <a:pt x="132858" y="16795"/>
                  <a:pt x="136254" y="16658"/>
                  <a:pt x="139725" y="16658"/>
                </a:cubicBezTo>
                <a:cubicBezTo>
                  <a:pt x="155229" y="16658"/>
                  <a:pt x="172239" y="19393"/>
                  <a:pt x="193363" y="25194"/>
                </a:cubicBezTo>
                <a:cubicBezTo>
                  <a:pt x="194320" y="25456"/>
                  <a:pt x="195279" y="25717"/>
                  <a:pt x="196240" y="25980"/>
                </a:cubicBezTo>
                <a:cubicBezTo>
                  <a:pt x="205628" y="28540"/>
                  <a:pt x="215334" y="31188"/>
                  <a:pt x="224421" y="35420"/>
                </a:cubicBezTo>
                <a:cubicBezTo>
                  <a:pt x="227275" y="36749"/>
                  <a:pt x="230329" y="38452"/>
                  <a:pt x="234037" y="40778"/>
                </a:cubicBezTo>
                <a:lnTo>
                  <a:pt x="234347" y="40971"/>
                </a:lnTo>
                <a:lnTo>
                  <a:pt x="234347" y="31794"/>
                </a:lnTo>
                <a:lnTo>
                  <a:pt x="234257" y="31734"/>
                </a:lnTo>
                <a:cubicBezTo>
                  <a:pt x="229156" y="28302"/>
                  <a:pt x="223710" y="25471"/>
                  <a:pt x="218442" y="22732"/>
                </a:cubicBezTo>
                <a:lnTo>
                  <a:pt x="216510" y="21728"/>
                </a:lnTo>
                <a:cubicBezTo>
                  <a:pt x="207587" y="17070"/>
                  <a:pt x="198587" y="12930"/>
                  <a:pt x="189764" y="9423"/>
                </a:cubicBezTo>
                <a:cubicBezTo>
                  <a:pt x="179135" y="5199"/>
                  <a:pt x="170836" y="2739"/>
                  <a:pt x="162852" y="1440"/>
                </a:cubicBezTo>
                <a:cubicBezTo>
                  <a:pt x="156959" y="482"/>
                  <a:pt x="150969" y="1"/>
                  <a:pt x="1449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 flipH="1">
            <a:off x="-185914" y="4687574"/>
            <a:ext cx="4977457" cy="2219891"/>
          </a:xfrm>
          <a:custGeom>
            <a:avLst/>
            <a:gdLst/>
            <a:ahLst/>
            <a:cxnLst/>
            <a:rect l="l" t="t" r="r" b="b"/>
            <a:pathLst>
              <a:path w="124382" h="55473" extrusionOk="0">
                <a:moveTo>
                  <a:pt x="25918" y="402"/>
                </a:moveTo>
                <a:cubicBezTo>
                  <a:pt x="36041" y="402"/>
                  <a:pt x="47026" y="1991"/>
                  <a:pt x="60462" y="5393"/>
                </a:cubicBezTo>
                <a:cubicBezTo>
                  <a:pt x="70856" y="8024"/>
                  <a:pt x="81175" y="11807"/>
                  <a:pt x="91155" y="15464"/>
                </a:cubicBezTo>
                <a:cubicBezTo>
                  <a:pt x="92391" y="15917"/>
                  <a:pt x="93627" y="16369"/>
                  <a:pt x="94863" y="16822"/>
                </a:cubicBezTo>
                <a:lnTo>
                  <a:pt x="95647" y="17108"/>
                </a:lnTo>
                <a:cubicBezTo>
                  <a:pt x="105319" y="20631"/>
                  <a:pt x="115319" y="24277"/>
                  <a:pt x="123981" y="30890"/>
                </a:cubicBezTo>
                <a:lnTo>
                  <a:pt x="123981" y="53695"/>
                </a:lnTo>
                <a:cubicBezTo>
                  <a:pt x="123931" y="53594"/>
                  <a:pt x="123881" y="53490"/>
                  <a:pt x="123831" y="53388"/>
                </a:cubicBezTo>
                <a:cubicBezTo>
                  <a:pt x="121216" y="48116"/>
                  <a:pt x="118223" y="43645"/>
                  <a:pt x="114937" y="40100"/>
                </a:cubicBezTo>
                <a:cubicBezTo>
                  <a:pt x="110571" y="35392"/>
                  <a:pt x="105339" y="32142"/>
                  <a:pt x="101268" y="29834"/>
                </a:cubicBezTo>
                <a:cubicBezTo>
                  <a:pt x="91058" y="24049"/>
                  <a:pt x="80265" y="20787"/>
                  <a:pt x="69187" y="20137"/>
                </a:cubicBezTo>
                <a:cubicBezTo>
                  <a:pt x="67907" y="20061"/>
                  <a:pt x="66618" y="20024"/>
                  <a:pt x="65319" y="20024"/>
                </a:cubicBezTo>
                <a:cubicBezTo>
                  <a:pt x="61141" y="20024"/>
                  <a:pt x="56870" y="20411"/>
                  <a:pt x="52577" y="21181"/>
                </a:cubicBezTo>
                <a:cubicBezTo>
                  <a:pt x="48332" y="21940"/>
                  <a:pt x="44099" y="23239"/>
                  <a:pt x="40004" y="24495"/>
                </a:cubicBezTo>
                <a:cubicBezTo>
                  <a:pt x="38744" y="24880"/>
                  <a:pt x="37484" y="25268"/>
                  <a:pt x="36221" y="25639"/>
                </a:cubicBezTo>
                <a:cubicBezTo>
                  <a:pt x="30814" y="27232"/>
                  <a:pt x="25249" y="28662"/>
                  <a:pt x="19858" y="28662"/>
                </a:cubicBezTo>
                <a:cubicBezTo>
                  <a:pt x="15618" y="28662"/>
                  <a:pt x="11486" y="27778"/>
                  <a:pt x="7624" y="25392"/>
                </a:cubicBezTo>
                <a:cubicBezTo>
                  <a:pt x="1653" y="21703"/>
                  <a:pt x="639" y="17073"/>
                  <a:pt x="567" y="14640"/>
                </a:cubicBezTo>
                <a:cubicBezTo>
                  <a:pt x="413" y="9480"/>
                  <a:pt x="3668" y="6464"/>
                  <a:pt x="5623" y="5124"/>
                </a:cubicBezTo>
                <a:cubicBezTo>
                  <a:pt x="9015" y="2801"/>
                  <a:pt x="12910" y="1856"/>
                  <a:pt x="15924" y="1292"/>
                </a:cubicBezTo>
                <a:cubicBezTo>
                  <a:pt x="19039" y="709"/>
                  <a:pt x="22328" y="409"/>
                  <a:pt x="25700" y="402"/>
                </a:cubicBezTo>
                <a:close/>
                <a:moveTo>
                  <a:pt x="25696" y="0"/>
                </a:moveTo>
                <a:cubicBezTo>
                  <a:pt x="22298" y="9"/>
                  <a:pt x="18984" y="309"/>
                  <a:pt x="15846" y="896"/>
                </a:cubicBezTo>
                <a:cubicBezTo>
                  <a:pt x="12791" y="1468"/>
                  <a:pt x="8843" y="2428"/>
                  <a:pt x="5390" y="4792"/>
                </a:cubicBezTo>
                <a:cubicBezTo>
                  <a:pt x="3368" y="6176"/>
                  <a:pt x="0" y="9300"/>
                  <a:pt x="160" y="14653"/>
                </a:cubicBezTo>
                <a:cubicBezTo>
                  <a:pt x="236" y="17166"/>
                  <a:pt x="1277" y="21947"/>
                  <a:pt x="7409" y="25735"/>
                </a:cubicBezTo>
                <a:cubicBezTo>
                  <a:pt x="11344" y="28167"/>
                  <a:pt x="15543" y="29067"/>
                  <a:pt x="19845" y="29067"/>
                </a:cubicBezTo>
                <a:cubicBezTo>
                  <a:pt x="25284" y="29067"/>
                  <a:pt x="30887" y="27628"/>
                  <a:pt x="36329" y="26025"/>
                </a:cubicBezTo>
                <a:cubicBezTo>
                  <a:pt x="37594" y="25653"/>
                  <a:pt x="38857" y="25265"/>
                  <a:pt x="40120" y="24877"/>
                </a:cubicBezTo>
                <a:cubicBezTo>
                  <a:pt x="44202" y="23626"/>
                  <a:pt x="48423" y="22331"/>
                  <a:pt x="52645" y="21575"/>
                </a:cubicBezTo>
                <a:cubicBezTo>
                  <a:pt x="56919" y="20811"/>
                  <a:pt x="61167" y="20426"/>
                  <a:pt x="65320" y="20426"/>
                </a:cubicBezTo>
                <a:cubicBezTo>
                  <a:pt x="66611" y="20426"/>
                  <a:pt x="67892" y="20464"/>
                  <a:pt x="69163" y="20538"/>
                </a:cubicBezTo>
                <a:cubicBezTo>
                  <a:pt x="80177" y="21183"/>
                  <a:pt x="90911" y="24429"/>
                  <a:pt x="101068" y="30184"/>
                </a:cubicBezTo>
                <a:cubicBezTo>
                  <a:pt x="105113" y="32476"/>
                  <a:pt x="110313" y="35707"/>
                  <a:pt x="114641" y="40373"/>
                </a:cubicBezTo>
                <a:cubicBezTo>
                  <a:pt x="117901" y="43892"/>
                  <a:pt x="120872" y="48330"/>
                  <a:pt x="123468" y="53567"/>
                </a:cubicBezTo>
                <a:cubicBezTo>
                  <a:pt x="123595" y="53824"/>
                  <a:pt x="123718" y="54084"/>
                  <a:pt x="123842" y="54344"/>
                </a:cubicBezTo>
                <a:lnTo>
                  <a:pt x="124380" y="55470"/>
                </a:lnTo>
                <a:lnTo>
                  <a:pt x="124380" y="30691"/>
                </a:lnTo>
                <a:lnTo>
                  <a:pt x="124301" y="30630"/>
                </a:lnTo>
                <a:cubicBezTo>
                  <a:pt x="115571" y="23942"/>
                  <a:pt x="105512" y="20275"/>
                  <a:pt x="95782" y="16727"/>
                </a:cubicBezTo>
                <a:lnTo>
                  <a:pt x="94996" y="16442"/>
                </a:lnTo>
                <a:cubicBezTo>
                  <a:pt x="93760" y="15992"/>
                  <a:pt x="92525" y="15539"/>
                  <a:pt x="91289" y="15087"/>
                </a:cubicBezTo>
                <a:cubicBezTo>
                  <a:pt x="81300" y="11425"/>
                  <a:pt x="70971" y="7640"/>
                  <a:pt x="60557" y="5003"/>
                </a:cubicBezTo>
                <a:cubicBezTo>
                  <a:pt x="47087" y="1592"/>
                  <a:pt x="36071" y="0"/>
                  <a:pt x="25913" y="0"/>
                </a:cubicBezTo>
                <a:close/>
                <a:moveTo>
                  <a:pt x="124380" y="55470"/>
                </a:moveTo>
                <a:lnTo>
                  <a:pt x="124380" y="55473"/>
                </a:lnTo>
                <a:lnTo>
                  <a:pt x="124381" y="55473"/>
                </a:lnTo>
                <a:lnTo>
                  <a:pt x="124380" y="554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 flipH="1">
            <a:off x="4718403" y="5469486"/>
            <a:ext cx="4473596" cy="1988630"/>
          </a:xfrm>
          <a:custGeom>
            <a:avLst/>
            <a:gdLst/>
            <a:ahLst/>
            <a:cxnLst/>
            <a:rect l="l" t="t" r="r" b="b"/>
            <a:pathLst>
              <a:path w="111791" h="49694" extrusionOk="0">
                <a:moveTo>
                  <a:pt x="97341" y="420"/>
                </a:moveTo>
                <a:cubicBezTo>
                  <a:pt x="98733" y="420"/>
                  <a:pt x="99979" y="773"/>
                  <a:pt x="101045" y="1273"/>
                </a:cubicBezTo>
                <a:cubicBezTo>
                  <a:pt x="104764" y="3021"/>
                  <a:pt x="109232" y="7243"/>
                  <a:pt x="110572" y="11931"/>
                </a:cubicBezTo>
                <a:cubicBezTo>
                  <a:pt x="111369" y="14719"/>
                  <a:pt x="110985" y="17351"/>
                  <a:pt x="109429" y="19750"/>
                </a:cubicBezTo>
                <a:cubicBezTo>
                  <a:pt x="107469" y="22776"/>
                  <a:pt x="104270" y="24339"/>
                  <a:pt x="101702" y="25361"/>
                </a:cubicBezTo>
                <a:cubicBezTo>
                  <a:pt x="98754" y="26534"/>
                  <a:pt x="95452" y="27464"/>
                  <a:pt x="91607" y="28204"/>
                </a:cubicBezTo>
                <a:cubicBezTo>
                  <a:pt x="89921" y="28528"/>
                  <a:pt x="88200" y="28811"/>
                  <a:pt x="86532" y="29084"/>
                </a:cubicBezTo>
                <a:cubicBezTo>
                  <a:pt x="79681" y="30207"/>
                  <a:pt x="72597" y="31372"/>
                  <a:pt x="66253" y="35734"/>
                </a:cubicBezTo>
                <a:cubicBezTo>
                  <a:pt x="61721" y="38849"/>
                  <a:pt x="57707" y="43535"/>
                  <a:pt x="54638" y="49289"/>
                </a:cubicBezTo>
                <a:lnTo>
                  <a:pt x="3363" y="49289"/>
                </a:lnTo>
                <a:cubicBezTo>
                  <a:pt x="1730" y="49289"/>
                  <a:pt x="402" y="47585"/>
                  <a:pt x="402" y="45488"/>
                </a:cubicBezTo>
                <a:lnTo>
                  <a:pt x="402" y="27817"/>
                </a:lnTo>
                <a:cubicBezTo>
                  <a:pt x="6956" y="29756"/>
                  <a:pt x="13549" y="31125"/>
                  <a:pt x="20006" y="31888"/>
                </a:cubicBezTo>
                <a:cubicBezTo>
                  <a:pt x="24832" y="32458"/>
                  <a:pt x="29867" y="32744"/>
                  <a:pt x="35067" y="32744"/>
                </a:cubicBezTo>
                <a:cubicBezTo>
                  <a:pt x="39433" y="32744"/>
                  <a:pt x="43915" y="32543"/>
                  <a:pt x="48490" y="32140"/>
                </a:cubicBezTo>
                <a:cubicBezTo>
                  <a:pt x="52725" y="31766"/>
                  <a:pt x="57090" y="31156"/>
                  <a:pt x="61838" y="30276"/>
                </a:cubicBezTo>
                <a:cubicBezTo>
                  <a:pt x="65200" y="29650"/>
                  <a:pt x="69115" y="28700"/>
                  <a:pt x="72658" y="26377"/>
                </a:cubicBezTo>
                <a:cubicBezTo>
                  <a:pt x="76773" y="23677"/>
                  <a:pt x="79509" y="18971"/>
                  <a:pt x="82157" y="14419"/>
                </a:cubicBezTo>
                <a:cubicBezTo>
                  <a:pt x="83207" y="12610"/>
                  <a:pt x="84295" y="10742"/>
                  <a:pt x="85446" y="9038"/>
                </a:cubicBezTo>
                <a:cubicBezTo>
                  <a:pt x="89943" y="2389"/>
                  <a:pt x="94052" y="420"/>
                  <a:pt x="97341" y="420"/>
                </a:cubicBezTo>
                <a:close/>
                <a:moveTo>
                  <a:pt x="97320" y="1"/>
                </a:moveTo>
                <a:cubicBezTo>
                  <a:pt x="92272" y="1"/>
                  <a:pt x="88015" y="4523"/>
                  <a:pt x="85113" y="8813"/>
                </a:cubicBezTo>
                <a:cubicBezTo>
                  <a:pt x="83953" y="10529"/>
                  <a:pt x="82863" y="12404"/>
                  <a:pt x="81808" y="14217"/>
                </a:cubicBezTo>
                <a:cubicBezTo>
                  <a:pt x="79187" y="18729"/>
                  <a:pt x="76473" y="23393"/>
                  <a:pt x="72437" y="26041"/>
                </a:cubicBezTo>
                <a:cubicBezTo>
                  <a:pt x="68955" y="28325"/>
                  <a:pt x="65088" y="29264"/>
                  <a:pt x="61763" y="29881"/>
                </a:cubicBezTo>
                <a:cubicBezTo>
                  <a:pt x="57027" y="30760"/>
                  <a:pt x="52675" y="31369"/>
                  <a:pt x="48454" y="31740"/>
                </a:cubicBezTo>
                <a:cubicBezTo>
                  <a:pt x="43892" y="32141"/>
                  <a:pt x="39422" y="32342"/>
                  <a:pt x="35069" y="32342"/>
                </a:cubicBezTo>
                <a:cubicBezTo>
                  <a:pt x="29883" y="32342"/>
                  <a:pt x="24864" y="32057"/>
                  <a:pt x="20053" y="31489"/>
                </a:cubicBezTo>
                <a:cubicBezTo>
                  <a:pt x="13535" y="30716"/>
                  <a:pt x="6875" y="29326"/>
                  <a:pt x="259" y="27354"/>
                </a:cubicBezTo>
                <a:lnTo>
                  <a:pt x="1" y="27277"/>
                </a:lnTo>
                <a:lnTo>
                  <a:pt x="1" y="45491"/>
                </a:lnTo>
                <a:cubicBezTo>
                  <a:pt x="1" y="47809"/>
                  <a:pt x="1508" y="49694"/>
                  <a:pt x="3363" y="49694"/>
                </a:cubicBezTo>
                <a:lnTo>
                  <a:pt x="54879" y="49694"/>
                </a:lnTo>
                <a:lnTo>
                  <a:pt x="54936" y="49585"/>
                </a:lnTo>
                <a:cubicBezTo>
                  <a:pt x="57983" y="43837"/>
                  <a:pt x="61975" y="39163"/>
                  <a:pt x="66481" y="36064"/>
                </a:cubicBezTo>
                <a:cubicBezTo>
                  <a:pt x="72751" y="31752"/>
                  <a:pt x="79791" y="30597"/>
                  <a:pt x="86599" y="29479"/>
                </a:cubicBezTo>
                <a:cubicBezTo>
                  <a:pt x="88267" y="29206"/>
                  <a:pt x="89993" y="28921"/>
                  <a:pt x="91683" y="28597"/>
                </a:cubicBezTo>
                <a:cubicBezTo>
                  <a:pt x="95554" y="27852"/>
                  <a:pt x="98882" y="26914"/>
                  <a:pt x="101852" y="25732"/>
                </a:cubicBezTo>
                <a:cubicBezTo>
                  <a:pt x="104477" y="24689"/>
                  <a:pt x="107747" y="23089"/>
                  <a:pt x="109769" y="19968"/>
                </a:cubicBezTo>
                <a:cubicBezTo>
                  <a:pt x="111389" y="17466"/>
                  <a:pt x="111791" y="14724"/>
                  <a:pt x="110961" y="11820"/>
                </a:cubicBezTo>
                <a:cubicBezTo>
                  <a:pt x="109585" y="7016"/>
                  <a:pt x="105018" y="2695"/>
                  <a:pt x="101216" y="909"/>
                </a:cubicBezTo>
                <a:cubicBezTo>
                  <a:pt x="99874" y="279"/>
                  <a:pt x="98573" y="1"/>
                  <a:pt x="97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1991136" y="6729454"/>
            <a:ext cx="4335456" cy="728679"/>
          </a:xfrm>
          <a:custGeom>
            <a:avLst/>
            <a:gdLst/>
            <a:ahLst/>
            <a:cxnLst/>
            <a:rect l="l" t="t" r="r" b="b"/>
            <a:pathLst>
              <a:path w="108339" h="18209" extrusionOk="0">
                <a:moveTo>
                  <a:pt x="27698" y="402"/>
                </a:moveTo>
                <a:cubicBezTo>
                  <a:pt x="32888" y="402"/>
                  <a:pt x="38022" y="2124"/>
                  <a:pt x="42576" y="3656"/>
                </a:cubicBezTo>
                <a:cubicBezTo>
                  <a:pt x="47416" y="5283"/>
                  <a:pt x="52582" y="6948"/>
                  <a:pt x="57857" y="7844"/>
                </a:cubicBezTo>
                <a:cubicBezTo>
                  <a:pt x="62292" y="8597"/>
                  <a:pt x="66755" y="8977"/>
                  <a:pt x="71177" y="8977"/>
                </a:cubicBezTo>
                <a:cubicBezTo>
                  <a:pt x="72693" y="8977"/>
                  <a:pt x="74204" y="8932"/>
                  <a:pt x="75707" y="8843"/>
                </a:cubicBezTo>
                <a:cubicBezTo>
                  <a:pt x="78578" y="8671"/>
                  <a:pt x="81363" y="8335"/>
                  <a:pt x="83983" y="7841"/>
                </a:cubicBezTo>
                <a:cubicBezTo>
                  <a:pt x="84740" y="7698"/>
                  <a:pt x="85506" y="7531"/>
                  <a:pt x="86246" y="7371"/>
                </a:cubicBezTo>
                <a:cubicBezTo>
                  <a:pt x="87567" y="7085"/>
                  <a:pt x="88932" y="6788"/>
                  <a:pt x="90288" y="6616"/>
                </a:cubicBezTo>
                <a:cubicBezTo>
                  <a:pt x="91569" y="6455"/>
                  <a:pt x="92767" y="6374"/>
                  <a:pt x="93889" y="6374"/>
                </a:cubicBezTo>
                <a:cubicBezTo>
                  <a:pt x="97369" y="6374"/>
                  <a:pt x="100126" y="7157"/>
                  <a:pt x="102405" y="8765"/>
                </a:cubicBezTo>
                <a:cubicBezTo>
                  <a:pt x="104715" y="10399"/>
                  <a:pt x="107752" y="14521"/>
                  <a:pt x="107336" y="17804"/>
                </a:cubicBezTo>
                <a:lnTo>
                  <a:pt x="2840" y="17804"/>
                </a:lnTo>
                <a:cubicBezTo>
                  <a:pt x="2038" y="16930"/>
                  <a:pt x="1495" y="16015"/>
                  <a:pt x="1180" y="15011"/>
                </a:cubicBezTo>
                <a:cubicBezTo>
                  <a:pt x="328" y="12292"/>
                  <a:pt x="1140" y="8835"/>
                  <a:pt x="2950" y="7464"/>
                </a:cubicBezTo>
                <a:cubicBezTo>
                  <a:pt x="4188" y="6527"/>
                  <a:pt x="5746" y="6255"/>
                  <a:pt x="7263" y="6255"/>
                </a:cubicBezTo>
                <a:cubicBezTo>
                  <a:pt x="8508" y="6255"/>
                  <a:pt x="9724" y="6438"/>
                  <a:pt x="10713" y="6586"/>
                </a:cubicBezTo>
                <a:cubicBezTo>
                  <a:pt x="13555" y="7015"/>
                  <a:pt x="16398" y="7815"/>
                  <a:pt x="19148" y="8591"/>
                </a:cubicBezTo>
                <a:cubicBezTo>
                  <a:pt x="20420" y="8950"/>
                  <a:pt x="21733" y="9320"/>
                  <a:pt x="23031" y="9648"/>
                </a:cubicBezTo>
                <a:cubicBezTo>
                  <a:pt x="23892" y="9867"/>
                  <a:pt x="24772" y="10044"/>
                  <a:pt x="25624" y="10217"/>
                </a:cubicBezTo>
                <a:cubicBezTo>
                  <a:pt x="26578" y="10410"/>
                  <a:pt x="27561" y="10610"/>
                  <a:pt x="28520" y="10866"/>
                </a:cubicBezTo>
                <a:cubicBezTo>
                  <a:pt x="29266" y="11066"/>
                  <a:pt x="30023" y="11287"/>
                  <a:pt x="30753" y="11502"/>
                </a:cubicBezTo>
                <a:cubicBezTo>
                  <a:pt x="31592" y="11746"/>
                  <a:pt x="32458" y="12000"/>
                  <a:pt x="33317" y="12223"/>
                </a:cubicBezTo>
                <a:lnTo>
                  <a:pt x="33467" y="12263"/>
                </a:lnTo>
                <a:cubicBezTo>
                  <a:pt x="34991" y="12659"/>
                  <a:pt x="36728" y="13111"/>
                  <a:pt x="38421" y="13111"/>
                </a:cubicBezTo>
                <a:cubicBezTo>
                  <a:pt x="39680" y="13111"/>
                  <a:pt x="40914" y="12861"/>
                  <a:pt x="42017" y="12152"/>
                </a:cubicBezTo>
                <a:cubicBezTo>
                  <a:pt x="42247" y="12003"/>
                  <a:pt x="42254" y="11687"/>
                  <a:pt x="42130" y="11480"/>
                </a:cubicBezTo>
                <a:cubicBezTo>
                  <a:pt x="39927" y="7838"/>
                  <a:pt x="35420" y="7355"/>
                  <a:pt x="32131" y="7002"/>
                </a:cubicBezTo>
                <a:cubicBezTo>
                  <a:pt x="30552" y="6834"/>
                  <a:pt x="28936" y="6794"/>
                  <a:pt x="27373" y="6755"/>
                </a:cubicBezTo>
                <a:cubicBezTo>
                  <a:pt x="24971" y="6694"/>
                  <a:pt x="22485" y="6634"/>
                  <a:pt x="20094" y="6098"/>
                </a:cubicBezTo>
                <a:lnTo>
                  <a:pt x="19861" y="6045"/>
                </a:lnTo>
                <a:cubicBezTo>
                  <a:pt x="19174" y="5899"/>
                  <a:pt x="18323" y="5715"/>
                  <a:pt x="17845" y="5185"/>
                </a:cubicBezTo>
                <a:cubicBezTo>
                  <a:pt x="17683" y="5000"/>
                  <a:pt x="17613" y="4809"/>
                  <a:pt x="17637" y="4599"/>
                </a:cubicBezTo>
                <a:cubicBezTo>
                  <a:pt x="17720" y="3886"/>
                  <a:pt x="18816" y="3119"/>
                  <a:pt x="19284" y="2791"/>
                </a:cubicBezTo>
                <a:lnTo>
                  <a:pt x="19370" y="2730"/>
                </a:lnTo>
                <a:cubicBezTo>
                  <a:pt x="21382" y="1313"/>
                  <a:pt x="23882" y="535"/>
                  <a:pt x="26803" y="420"/>
                </a:cubicBezTo>
                <a:cubicBezTo>
                  <a:pt x="27101" y="408"/>
                  <a:pt x="27399" y="402"/>
                  <a:pt x="27698" y="402"/>
                </a:cubicBezTo>
                <a:close/>
                <a:moveTo>
                  <a:pt x="27716" y="0"/>
                </a:moveTo>
                <a:cubicBezTo>
                  <a:pt x="27408" y="0"/>
                  <a:pt x="27101" y="6"/>
                  <a:pt x="26793" y="18"/>
                </a:cubicBezTo>
                <a:cubicBezTo>
                  <a:pt x="23792" y="137"/>
                  <a:pt x="21220" y="940"/>
                  <a:pt x="19143" y="2401"/>
                </a:cubicBezTo>
                <a:lnTo>
                  <a:pt x="19057" y="2461"/>
                </a:lnTo>
                <a:cubicBezTo>
                  <a:pt x="18500" y="2850"/>
                  <a:pt x="17342" y="3659"/>
                  <a:pt x="17241" y="4552"/>
                </a:cubicBezTo>
                <a:cubicBezTo>
                  <a:pt x="17204" y="4879"/>
                  <a:pt x="17307" y="5183"/>
                  <a:pt x="17550" y="5452"/>
                </a:cubicBezTo>
                <a:cubicBezTo>
                  <a:pt x="18114" y="6081"/>
                  <a:pt x="19037" y="6279"/>
                  <a:pt x="19779" y="6438"/>
                </a:cubicBezTo>
                <a:lnTo>
                  <a:pt x="20009" y="6488"/>
                </a:lnTo>
                <a:cubicBezTo>
                  <a:pt x="22436" y="7034"/>
                  <a:pt x="24942" y="7095"/>
                  <a:pt x="27366" y="7155"/>
                </a:cubicBezTo>
                <a:cubicBezTo>
                  <a:pt x="28920" y="7194"/>
                  <a:pt x="30528" y="7234"/>
                  <a:pt x="32089" y="7401"/>
                </a:cubicBezTo>
                <a:cubicBezTo>
                  <a:pt x="35297" y="7744"/>
                  <a:pt x="39689" y="8215"/>
                  <a:pt x="41788" y="11686"/>
                </a:cubicBezTo>
                <a:cubicBezTo>
                  <a:pt x="41818" y="11736"/>
                  <a:pt x="41813" y="11800"/>
                  <a:pt x="41803" y="11810"/>
                </a:cubicBezTo>
                <a:cubicBezTo>
                  <a:pt x="40777" y="12469"/>
                  <a:pt x="39614" y="12703"/>
                  <a:pt x="38419" y="12703"/>
                </a:cubicBezTo>
                <a:cubicBezTo>
                  <a:pt x="36773" y="12703"/>
                  <a:pt x="35066" y="12260"/>
                  <a:pt x="33571" y="11872"/>
                </a:cubicBezTo>
                <a:lnTo>
                  <a:pt x="33421" y="11832"/>
                </a:lnTo>
                <a:cubicBezTo>
                  <a:pt x="32568" y="11613"/>
                  <a:pt x="31706" y="11359"/>
                  <a:pt x="30871" y="11114"/>
                </a:cubicBezTo>
                <a:cubicBezTo>
                  <a:pt x="30136" y="10900"/>
                  <a:pt x="29377" y="10677"/>
                  <a:pt x="28627" y="10477"/>
                </a:cubicBezTo>
                <a:cubicBezTo>
                  <a:pt x="27659" y="10217"/>
                  <a:pt x="26667" y="10017"/>
                  <a:pt x="25708" y="9823"/>
                </a:cubicBezTo>
                <a:cubicBezTo>
                  <a:pt x="24862" y="9650"/>
                  <a:pt x="23985" y="9473"/>
                  <a:pt x="23133" y="9257"/>
                </a:cubicBezTo>
                <a:cubicBezTo>
                  <a:pt x="21840" y="8930"/>
                  <a:pt x="20529" y="8560"/>
                  <a:pt x="19261" y="8202"/>
                </a:cubicBezTo>
                <a:cubicBezTo>
                  <a:pt x="16498" y="7424"/>
                  <a:pt x="13642" y="6619"/>
                  <a:pt x="10776" y="6188"/>
                </a:cubicBezTo>
                <a:cubicBezTo>
                  <a:pt x="9769" y="6036"/>
                  <a:pt x="8534" y="5850"/>
                  <a:pt x="7263" y="5850"/>
                </a:cubicBezTo>
                <a:cubicBezTo>
                  <a:pt x="5677" y="5850"/>
                  <a:pt x="4036" y="6139"/>
                  <a:pt x="2711" y="7142"/>
                </a:cubicBezTo>
                <a:cubicBezTo>
                  <a:pt x="579" y="8757"/>
                  <a:pt x="1" y="12576"/>
                  <a:pt x="798" y="15131"/>
                </a:cubicBezTo>
                <a:cubicBezTo>
                  <a:pt x="1138" y="16218"/>
                  <a:pt x="1730" y="17203"/>
                  <a:pt x="2606" y="18144"/>
                </a:cubicBezTo>
                <a:lnTo>
                  <a:pt x="2666" y="18209"/>
                </a:lnTo>
                <a:lnTo>
                  <a:pt x="107680" y="18209"/>
                </a:lnTo>
                <a:lnTo>
                  <a:pt x="107713" y="18040"/>
                </a:lnTo>
                <a:cubicBezTo>
                  <a:pt x="108339" y="14231"/>
                  <a:pt x="104720" y="9907"/>
                  <a:pt x="102642" y="8438"/>
                </a:cubicBezTo>
                <a:cubicBezTo>
                  <a:pt x="100295" y="6780"/>
                  <a:pt x="97465" y="5972"/>
                  <a:pt x="93901" y="5972"/>
                </a:cubicBezTo>
                <a:cubicBezTo>
                  <a:pt x="92759" y="5972"/>
                  <a:pt x="91543" y="6055"/>
                  <a:pt x="90243" y="6219"/>
                </a:cubicBezTo>
                <a:cubicBezTo>
                  <a:pt x="88870" y="6392"/>
                  <a:pt x="87495" y="6691"/>
                  <a:pt x="86166" y="6979"/>
                </a:cubicBezTo>
                <a:cubicBezTo>
                  <a:pt x="85428" y="7141"/>
                  <a:pt x="84666" y="7307"/>
                  <a:pt x="83913" y="7448"/>
                </a:cubicBezTo>
                <a:cubicBezTo>
                  <a:pt x="81310" y="7937"/>
                  <a:pt x="78543" y="8272"/>
                  <a:pt x="75687" y="8443"/>
                </a:cubicBezTo>
                <a:cubicBezTo>
                  <a:pt x="74193" y="8531"/>
                  <a:pt x="72692" y="8575"/>
                  <a:pt x="71186" y="8575"/>
                </a:cubicBezTo>
                <a:cubicBezTo>
                  <a:pt x="66784" y="8575"/>
                  <a:pt x="62342" y="8199"/>
                  <a:pt x="57928" y="7448"/>
                </a:cubicBezTo>
                <a:cubicBezTo>
                  <a:pt x="52682" y="6556"/>
                  <a:pt x="47532" y="4898"/>
                  <a:pt x="42708" y="3276"/>
                </a:cubicBezTo>
                <a:cubicBezTo>
                  <a:pt x="38128" y="1734"/>
                  <a:pt x="32975" y="0"/>
                  <a:pt x="27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 flipH="1">
            <a:off x="-185841" y="5894718"/>
            <a:ext cx="4348422" cy="1563444"/>
          </a:xfrm>
          <a:custGeom>
            <a:avLst/>
            <a:gdLst/>
            <a:ahLst/>
            <a:cxnLst/>
            <a:rect l="l" t="t" r="r" b="b"/>
            <a:pathLst>
              <a:path w="108663" h="39069" extrusionOk="0">
                <a:moveTo>
                  <a:pt x="46151" y="403"/>
                </a:moveTo>
                <a:cubicBezTo>
                  <a:pt x="46500" y="403"/>
                  <a:pt x="46847" y="405"/>
                  <a:pt x="47194" y="409"/>
                </a:cubicBezTo>
                <a:cubicBezTo>
                  <a:pt x="60555" y="576"/>
                  <a:pt x="71907" y="4288"/>
                  <a:pt x="80932" y="11441"/>
                </a:cubicBezTo>
                <a:cubicBezTo>
                  <a:pt x="84958" y="14633"/>
                  <a:pt x="88903" y="18201"/>
                  <a:pt x="92718" y="21653"/>
                </a:cubicBezTo>
                <a:cubicBezTo>
                  <a:pt x="94523" y="23286"/>
                  <a:pt x="96389" y="24974"/>
                  <a:pt x="98238" y="26600"/>
                </a:cubicBezTo>
                <a:cubicBezTo>
                  <a:pt x="101177" y="29181"/>
                  <a:pt x="104663" y="32202"/>
                  <a:pt x="108257" y="35034"/>
                </a:cubicBezTo>
                <a:cubicBezTo>
                  <a:pt x="108185" y="37046"/>
                  <a:pt x="106877" y="38663"/>
                  <a:pt x="105303" y="38663"/>
                </a:cubicBezTo>
                <a:lnTo>
                  <a:pt x="95006" y="38663"/>
                </a:lnTo>
                <a:cubicBezTo>
                  <a:pt x="94337" y="37862"/>
                  <a:pt x="93741" y="37110"/>
                  <a:pt x="93190" y="36368"/>
                </a:cubicBezTo>
                <a:cubicBezTo>
                  <a:pt x="91738" y="34415"/>
                  <a:pt x="90482" y="32209"/>
                  <a:pt x="89268" y="30076"/>
                </a:cubicBezTo>
                <a:cubicBezTo>
                  <a:pt x="88255" y="28296"/>
                  <a:pt x="87207" y="26455"/>
                  <a:pt x="86046" y="24761"/>
                </a:cubicBezTo>
                <a:cubicBezTo>
                  <a:pt x="84901" y="23090"/>
                  <a:pt x="83654" y="21394"/>
                  <a:pt x="82109" y="20589"/>
                </a:cubicBezTo>
                <a:cubicBezTo>
                  <a:pt x="81766" y="20411"/>
                  <a:pt x="81285" y="20282"/>
                  <a:pt x="80790" y="20282"/>
                </a:cubicBezTo>
                <a:cubicBezTo>
                  <a:pt x="80446" y="20282"/>
                  <a:pt x="80095" y="20344"/>
                  <a:pt x="79779" y="20494"/>
                </a:cubicBezTo>
                <a:cubicBezTo>
                  <a:pt x="79253" y="20744"/>
                  <a:pt x="78909" y="21200"/>
                  <a:pt x="78784" y="21809"/>
                </a:cubicBezTo>
                <a:cubicBezTo>
                  <a:pt x="78479" y="23295"/>
                  <a:pt x="79725" y="24879"/>
                  <a:pt x="80550" y="25925"/>
                </a:cubicBezTo>
                <a:cubicBezTo>
                  <a:pt x="80666" y="26074"/>
                  <a:pt x="80775" y="26210"/>
                  <a:pt x="80868" y="26335"/>
                </a:cubicBezTo>
                <a:cubicBezTo>
                  <a:pt x="81946" y="27764"/>
                  <a:pt x="82835" y="29354"/>
                  <a:pt x="83661" y="31345"/>
                </a:cubicBezTo>
                <a:cubicBezTo>
                  <a:pt x="84287" y="32848"/>
                  <a:pt x="85364" y="35767"/>
                  <a:pt x="85660" y="38663"/>
                </a:cubicBezTo>
                <a:lnTo>
                  <a:pt x="76327" y="38663"/>
                </a:lnTo>
                <a:cubicBezTo>
                  <a:pt x="76685" y="34328"/>
                  <a:pt x="75134" y="29497"/>
                  <a:pt x="72336" y="26295"/>
                </a:cubicBezTo>
                <a:cubicBezTo>
                  <a:pt x="70016" y="23636"/>
                  <a:pt x="66829" y="21619"/>
                  <a:pt x="62597" y="20130"/>
                </a:cubicBezTo>
                <a:cubicBezTo>
                  <a:pt x="58968" y="18853"/>
                  <a:pt x="54987" y="18071"/>
                  <a:pt x="50066" y="17668"/>
                </a:cubicBezTo>
                <a:cubicBezTo>
                  <a:pt x="47919" y="17494"/>
                  <a:pt x="45723" y="17407"/>
                  <a:pt x="43437" y="17407"/>
                </a:cubicBezTo>
                <a:cubicBezTo>
                  <a:pt x="41731" y="17407"/>
                  <a:pt x="39974" y="17455"/>
                  <a:pt x="38150" y="17552"/>
                </a:cubicBezTo>
                <a:cubicBezTo>
                  <a:pt x="34341" y="17757"/>
                  <a:pt x="31394" y="18197"/>
                  <a:pt x="28604" y="18985"/>
                </a:cubicBezTo>
                <a:cubicBezTo>
                  <a:pt x="27525" y="19288"/>
                  <a:pt x="26448" y="19608"/>
                  <a:pt x="25369" y="19927"/>
                </a:cubicBezTo>
                <a:cubicBezTo>
                  <a:pt x="21997" y="20924"/>
                  <a:pt x="18511" y="21956"/>
                  <a:pt x="15020" y="22506"/>
                </a:cubicBezTo>
                <a:cubicBezTo>
                  <a:pt x="13538" y="22740"/>
                  <a:pt x="11993" y="22922"/>
                  <a:pt x="10477" y="22922"/>
                </a:cubicBezTo>
                <a:cubicBezTo>
                  <a:pt x="7660" y="22922"/>
                  <a:pt x="4942" y="22294"/>
                  <a:pt x="2908" y="20201"/>
                </a:cubicBezTo>
                <a:cubicBezTo>
                  <a:pt x="2318" y="19594"/>
                  <a:pt x="445" y="17417"/>
                  <a:pt x="1110" y="14892"/>
                </a:cubicBezTo>
                <a:cubicBezTo>
                  <a:pt x="1609" y="13004"/>
                  <a:pt x="3139" y="11676"/>
                  <a:pt x="4417" y="10728"/>
                </a:cubicBezTo>
                <a:cubicBezTo>
                  <a:pt x="7502" y="8442"/>
                  <a:pt x="11094" y="7120"/>
                  <a:pt x="14506" y="5962"/>
                </a:cubicBezTo>
                <a:cubicBezTo>
                  <a:pt x="25380" y="2272"/>
                  <a:pt x="36012" y="403"/>
                  <a:pt x="46151" y="403"/>
                </a:cubicBezTo>
                <a:close/>
                <a:moveTo>
                  <a:pt x="46184" y="0"/>
                </a:moveTo>
                <a:cubicBezTo>
                  <a:pt x="35995" y="0"/>
                  <a:pt x="25302" y="1873"/>
                  <a:pt x="14376" y="5582"/>
                </a:cubicBezTo>
                <a:cubicBezTo>
                  <a:pt x="10932" y="6749"/>
                  <a:pt x="7309" y="8083"/>
                  <a:pt x="4175" y="10405"/>
                </a:cubicBezTo>
                <a:cubicBezTo>
                  <a:pt x="2845" y="11391"/>
                  <a:pt x="1250" y="12780"/>
                  <a:pt x="720" y="14790"/>
                </a:cubicBezTo>
                <a:cubicBezTo>
                  <a:pt x="0" y="17521"/>
                  <a:pt x="1992" y="19837"/>
                  <a:pt x="2618" y="20484"/>
                </a:cubicBezTo>
                <a:cubicBezTo>
                  <a:pt x="4745" y="22672"/>
                  <a:pt x="7559" y="23326"/>
                  <a:pt x="10464" y="23326"/>
                </a:cubicBezTo>
                <a:cubicBezTo>
                  <a:pt x="12008" y="23326"/>
                  <a:pt x="13578" y="23141"/>
                  <a:pt x="15083" y="22903"/>
                </a:cubicBezTo>
                <a:cubicBezTo>
                  <a:pt x="18599" y="22350"/>
                  <a:pt x="22098" y="21314"/>
                  <a:pt x="25483" y="20314"/>
                </a:cubicBezTo>
                <a:cubicBezTo>
                  <a:pt x="26558" y="19996"/>
                  <a:pt x="27635" y="19678"/>
                  <a:pt x="28713" y="19374"/>
                </a:cubicBezTo>
                <a:cubicBezTo>
                  <a:pt x="31476" y="18595"/>
                  <a:pt x="34392" y="18158"/>
                  <a:pt x="38171" y="17957"/>
                </a:cubicBezTo>
                <a:cubicBezTo>
                  <a:pt x="39992" y="17859"/>
                  <a:pt x="41744" y="17811"/>
                  <a:pt x="43446" y="17811"/>
                </a:cubicBezTo>
                <a:cubicBezTo>
                  <a:pt x="45718" y="17811"/>
                  <a:pt x="47900" y="17898"/>
                  <a:pt x="50034" y="18072"/>
                </a:cubicBezTo>
                <a:cubicBezTo>
                  <a:pt x="54919" y="18471"/>
                  <a:pt x="58869" y="19245"/>
                  <a:pt x="62464" y="20513"/>
                </a:cubicBezTo>
                <a:cubicBezTo>
                  <a:pt x="66629" y="21980"/>
                  <a:pt x="69761" y="23959"/>
                  <a:pt x="72035" y="26564"/>
                </a:cubicBezTo>
                <a:cubicBezTo>
                  <a:pt x="74808" y="29740"/>
                  <a:pt x="76328" y="34562"/>
                  <a:pt x="75907" y="38847"/>
                </a:cubicBezTo>
                <a:lnTo>
                  <a:pt x="75885" y="39069"/>
                </a:lnTo>
                <a:lnTo>
                  <a:pt x="86103" y="39069"/>
                </a:lnTo>
                <a:lnTo>
                  <a:pt x="86083" y="38849"/>
                </a:lnTo>
                <a:cubicBezTo>
                  <a:pt x="85816" y="35827"/>
                  <a:pt x="84685" y="32755"/>
                  <a:pt x="84035" y="31193"/>
                </a:cubicBezTo>
                <a:cubicBezTo>
                  <a:pt x="83194" y="29170"/>
                  <a:pt x="82289" y="27550"/>
                  <a:pt x="81192" y="26094"/>
                </a:cubicBezTo>
                <a:cubicBezTo>
                  <a:pt x="81095" y="25968"/>
                  <a:pt x="80986" y="25829"/>
                  <a:pt x="80868" y="25679"/>
                </a:cubicBezTo>
                <a:cubicBezTo>
                  <a:pt x="80089" y="24692"/>
                  <a:pt x="78913" y="23196"/>
                  <a:pt x="79180" y="21893"/>
                </a:cubicBezTo>
                <a:cubicBezTo>
                  <a:pt x="79280" y="21406"/>
                  <a:pt x="79542" y="21057"/>
                  <a:pt x="79953" y="20860"/>
                </a:cubicBezTo>
                <a:cubicBezTo>
                  <a:pt x="80215" y="20736"/>
                  <a:pt x="80506" y="20684"/>
                  <a:pt x="80793" y="20684"/>
                </a:cubicBezTo>
                <a:cubicBezTo>
                  <a:pt x="81216" y="20684"/>
                  <a:pt x="81630" y="20796"/>
                  <a:pt x="81925" y="20950"/>
                </a:cubicBezTo>
                <a:cubicBezTo>
                  <a:pt x="83388" y="21710"/>
                  <a:pt x="84600" y="23365"/>
                  <a:pt x="85716" y="24991"/>
                </a:cubicBezTo>
                <a:cubicBezTo>
                  <a:pt x="86867" y="26672"/>
                  <a:pt x="87910" y="28506"/>
                  <a:pt x="88919" y="30277"/>
                </a:cubicBezTo>
                <a:cubicBezTo>
                  <a:pt x="90139" y="32421"/>
                  <a:pt x="91401" y="34638"/>
                  <a:pt x="92868" y="36611"/>
                </a:cubicBezTo>
                <a:cubicBezTo>
                  <a:pt x="93440" y="37380"/>
                  <a:pt x="94059" y="38160"/>
                  <a:pt x="94759" y="38996"/>
                </a:cubicBezTo>
                <a:lnTo>
                  <a:pt x="94819" y="39068"/>
                </a:lnTo>
                <a:lnTo>
                  <a:pt x="105303" y="39068"/>
                </a:lnTo>
                <a:cubicBezTo>
                  <a:pt x="107121" y="39068"/>
                  <a:pt x="108627" y="37217"/>
                  <a:pt x="108661" y="34947"/>
                </a:cubicBezTo>
                <a:lnTo>
                  <a:pt x="108663" y="34847"/>
                </a:lnTo>
                <a:lnTo>
                  <a:pt x="108584" y="34784"/>
                </a:lnTo>
                <a:cubicBezTo>
                  <a:pt x="104971" y="31939"/>
                  <a:pt x="101460" y="28897"/>
                  <a:pt x="98502" y="26300"/>
                </a:cubicBezTo>
                <a:cubicBezTo>
                  <a:pt x="96655" y="24675"/>
                  <a:pt x="94790" y="22989"/>
                  <a:pt x="92987" y="21357"/>
                </a:cubicBezTo>
                <a:cubicBezTo>
                  <a:pt x="89168" y="17899"/>
                  <a:pt x="85217" y="14326"/>
                  <a:pt x="81181" y="11127"/>
                </a:cubicBezTo>
                <a:cubicBezTo>
                  <a:pt x="72085" y="3918"/>
                  <a:pt x="60650" y="176"/>
                  <a:pt x="47197" y="6"/>
                </a:cubicBezTo>
                <a:cubicBezTo>
                  <a:pt x="46860" y="2"/>
                  <a:pt x="46522" y="0"/>
                  <a:pt x="461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 flipH="1">
            <a:off x="-325864" y="-120714"/>
            <a:ext cx="4355665" cy="807744"/>
          </a:xfrm>
          <a:custGeom>
            <a:avLst/>
            <a:gdLst/>
            <a:ahLst/>
            <a:cxnLst/>
            <a:rect l="l" t="t" r="r" b="b"/>
            <a:pathLst>
              <a:path w="108844" h="28164" extrusionOk="0">
                <a:moveTo>
                  <a:pt x="105484" y="409"/>
                </a:moveTo>
                <a:cubicBezTo>
                  <a:pt x="107116" y="409"/>
                  <a:pt x="108443" y="2114"/>
                  <a:pt x="108443" y="4208"/>
                </a:cubicBezTo>
                <a:lnTo>
                  <a:pt x="108443" y="9441"/>
                </a:lnTo>
                <a:cubicBezTo>
                  <a:pt x="107791" y="9431"/>
                  <a:pt x="107138" y="9426"/>
                  <a:pt x="106485" y="9426"/>
                </a:cubicBezTo>
                <a:cubicBezTo>
                  <a:pt x="96929" y="9426"/>
                  <a:pt x="87281" y="10461"/>
                  <a:pt x="77432" y="11618"/>
                </a:cubicBezTo>
                <a:lnTo>
                  <a:pt x="74438" y="11967"/>
                </a:lnTo>
                <a:cubicBezTo>
                  <a:pt x="68077" y="12707"/>
                  <a:pt x="61497" y="13471"/>
                  <a:pt x="55052" y="14524"/>
                </a:cubicBezTo>
                <a:cubicBezTo>
                  <a:pt x="50937" y="15196"/>
                  <a:pt x="47239" y="15919"/>
                  <a:pt x="43750" y="16739"/>
                </a:cubicBezTo>
                <a:cubicBezTo>
                  <a:pt x="39671" y="17698"/>
                  <a:pt x="36280" y="18535"/>
                  <a:pt x="32894" y="19868"/>
                </a:cubicBezTo>
                <a:cubicBezTo>
                  <a:pt x="30642" y="20754"/>
                  <a:pt x="28443" y="21986"/>
                  <a:pt x="26315" y="23179"/>
                </a:cubicBezTo>
                <a:cubicBezTo>
                  <a:pt x="22603" y="25262"/>
                  <a:pt x="18761" y="27414"/>
                  <a:pt x="14582" y="27728"/>
                </a:cubicBezTo>
                <a:cubicBezTo>
                  <a:pt x="14284" y="27750"/>
                  <a:pt x="13983" y="27761"/>
                  <a:pt x="13680" y="27761"/>
                </a:cubicBezTo>
                <a:cubicBezTo>
                  <a:pt x="8600" y="27761"/>
                  <a:pt x="3011" y="24606"/>
                  <a:pt x="1265" y="17265"/>
                </a:cubicBezTo>
                <a:cubicBezTo>
                  <a:pt x="424" y="13728"/>
                  <a:pt x="774" y="10998"/>
                  <a:pt x="2304" y="9148"/>
                </a:cubicBezTo>
                <a:cubicBezTo>
                  <a:pt x="3847" y="7282"/>
                  <a:pt x="6123" y="6467"/>
                  <a:pt x="8144" y="5916"/>
                </a:cubicBezTo>
                <a:cubicBezTo>
                  <a:pt x="14663" y="4135"/>
                  <a:pt x="21503" y="4060"/>
                  <a:pt x="27536" y="3991"/>
                </a:cubicBezTo>
                <a:lnTo>
                  <a:pt x="28284" y="3982"/>
                </a:lnTo>
                <a:cubicBezTo>
                  <a:pt x="35338" y="3908"/>
                  <a:pt x="42635" y="3830"/>
                  <a:pt x="49562" y="1411"/>
                </a:cubicBezTo>
                <a:cubicBezTo>
                  <a:pt x="50530" y="1072"/>
                  <a:pt x="51303" y="753"/>
                  <a:pt x="51989" y="409"/>
                </a:cubicBezTo>
                <a:lnTo>
                  <a:pt x="51989" y="410"/>
                </a:lnTo>
                <a:lnTo>
                  <a:pt x="77472" y="410"/>
                </a:lnTo>
                <a:cubicBezTo>
                  <a:pt x="75657" y="1022"/>
                  <a:pt x="73845" y="1526"/>
                  <a:pt x="72138" y="1986"/>
                </a:cubicBezTo>
                <a:cubicBezTo>
                  <a:pt x="71479" y="2162"/>
                  <a:pt x="70816" y="2334"/>
                  <a:pt x="70156" y="2505"/>
                </a:cubicBezTo>
                <a:cubicBezTo>
                  <a:pt x="68329" y="2977"/>
                  <a:pt x="66440" y="3467"/>
                  <a:pt x="64605" y="4082"/>
                </a:cubicBezTo>
                <a:cubicBezTo>
                  <a:pt x="61004" y="5291"/>
                  <a:pt x="57124" y="6040"/>
                  <a:pt x="52740" y="6369"/>
                </a:cubicBezTo>
                <a:cubicBezTo>
                  <a:pt x="49638" y="6602"/>
                  <a:pt x="46418" y="6602"/>
                  <a:pt x="43304" y="6603"/>
                </a:cubicBezTo>
                <a:cubicBezTo>
                  <a:pt x="34965" y="6606"/>
                  <a:pt x="26344" y="6609"/>
                  <a:pt x="18528" y="10955"/>
                </a:cubicBezTo>
                <a:cubicBezTo>
                  <a:pt x="14223" y="13350"/>
                  <a:pt x="12644" y="15910"/>
                  <a:pt x="13835" y="18561"/>
                </a:cubicBezTo>
                <a:cubicBezTo>
                  <a:pt x="14838" y="20791"/>
                  <a:pt x="17057" y="22107"/>
                  <a:pt x="18813" y="22421"/>
                </a:cubicBezTo>
                <a:cubicBezTo>
                  <a:pt x="19239" y="22498"/>
                  <a:pt x="19668" y="22533"/>
                  <a:pt x="20097" y="22533"/>
                </a:cubicBezTo>
                <a:cubicBezTo>
                  <a:pt x="22307" y="22533"/>
                  <a:pt x="24513" y="21604"/>
                  <a:pt x="26433" y="20647"/>
                </a:cubicBezTo>
                <a:cubicBezTo>
                  <a:pt x="27444" y="20142"/>
                  <a:pt x="28451" y="19561"/>
                  <a:pt x="29427" y="18998"/>
                </a:cubicBezTo>
                <a:cubicBezTo>
                  <a:pt x="30955" y="18116"/>
                  <a:pt x="32534" y="17203"/>
                  <a:pt x="34157" y="16576"/>
                </a:cubicBezTo>
                <a:cubicBezTo>
                  <a:pt x="37956" y="15106"/>
                  <a:pt x="41874" y="14247"/>
                  <a:pt x="44864" y="13661"/>
                </a:cubicBezTo>
                <a:cubicBezTo>
                  <a:pt x="49244" y="12804"/>
                  <a:pt x="53720" y="12190"/>
                  <a:pt x="58050" y="11597"/>
                </a:cubicBezTo>
                <a:cubicBezTo>
                  <a:pt x="61146" y="11172"/>
                  <a:pt x="64344" y="10734"/>
                  <a:pt x="67486" y="10209"/>
                </a:cubicBezTo>
                <a:cubicBezTo>
                  <a:pt x="71305" y="9572"/>
                  <a:pt x="74827" y="8898"/>
                  <a:pt x="78252" y="8150"/>
                </a:cubicBezTo>
                <a:cubicBezTo>
                  <a:pt x="80759" y="7602"/>
                  <a:pt x="84017" y="6743"/>
                  <a:pt x="86995" y="4937"/>
                </a:cubicBezTo>
                <a:cubicBezTo>
                  <a:pt x="88677" y="3915"/>
                  <a:pt x="90044" y="2435"/>
                  <a:pt x="91173" y="409"/>
                </a:cubicBezTo>
                <a:close/>
                <a:moveTo>
                  <a:pt x="90934" y="0"/>
                </a:moveTo>
                <a:lnTo>
                  <a:pt x="90877" y="105"/>
                </a:lnTo>
                <a:cubicBezTo>
                  <a:pt x="89755" y="2148"/>
                  <a:pt x="88458" y="3572"/>
                  <a:pt x="86786" y="4587"/>
                </a:cubicBezTo>
                <a:cubicBezTo>
                  <a:pt x="83860" y="6361"/>
                  <a:pt x="80642" y="7209"/>
                  <a:pt x="78166" y="7749"/>
                </a:cubicBezTo>
                <a:cubicBezTo>
                  <a:pt x="74747" y="8496"/>
                  <a:pt x="71232" y="9168"/>
                  <a:pt x="67420" y="9804"/>
                </a:cubicBezTo>
                <a:cubicBezTo>
                  <a:pt x="64284" y="10326"/>
                  <a:pt x="61086" y="10767"/>
                  <a:pt x="57994" y="11189"/>
                </a:cubicBezTo>
                <a:cubicBezTo>
                  <a:pt x="53660" y="11784"/>
                  <a:pt x="49177" y="12398"/>
                  <a:pt x="44787" y="13257"/>
                </a:cubicBezTo>
                <a:cubicBezTo>
                  <a:pt x="41781" y="13846"/>
                  <a:pt x="37840" y="14712"/>
                  <a:pt x="34011" y="16192"/>
                </a:cubicBezTo>
                <a:cubicBezTo>
                  <a:pt x="32361" y="16832"/>
                  <a:pt x="30768" y="17751"/>
                  <a:pt x="29227" y="18641"/>
                </a:cubicBezTo>
                <a:cubicBezTo>
                  <a:pt x="28257" y="19199"/>
                  <a:pt x="27256" y="19778"/>
                  <a:pt x="26252" y="20278"/>
                </a:cubicBezTo>
                <a:cubicBezTo>
                  <a:pt x="24377" y="21213"/>
                  <a:pt x="22228" y="22123"/>
                  <a:pt x="20096" y="22123"/>
                </a:cubicBezTo>
                <a:cubicBezTo>
                  <a:pt x="19691" y="22123"/>
                  <a:pt x="19286" y="22090"/>
                  <a:pt x="18884" y="22019"/>
                </a:cubicBezTo>
                <a:cubicBezTo>
                  <a:pt x="17234" y="21723"/>
                  <a:pt x="15146" y="20485"/>
                  <a:pt x="14203" y="18389"/>
                </a:cubicBezTo>
                <a:cubicBezTo>
                  <a:pt x="13112" y="15962"/>
                  <a:pt x="14633" y="13577"/>
                  <a:pt x="18725" y="11302"/>
                </a:cubicBezTo>
                <a:cubicBezTo>
                  <a:pt x="26450" y="7006"/>
                  <a:pt x="35017" y="7004"/>
                  <a:pt x="43304" y="7002"/>
                </a:cubicBezTo>
                <a:cubicBezTo>
                  <a:pt x="46426" y="7002"/>
                  <a:pt x="49654" y="6999"/>
                  <a:pt x="52770" y="6766"/>
                </a:cubicBezTo>
                <a:cubicBezTo>
                  <a:pt x="57188" y="6433"/>
                  <a:pt x="61100" y="5680"/>
                  <a:pt x="64734" y="4460"/>
                </a:cubicBezTo>
                <a:cubicBezTo>
                  <a:pt x="66555" y="3847"/>
                  <a:pt x="68437" y="3359"/>
                  <a:pt x="70258" y="2889"/>
                </a:cubicBezTo>
                <a:cubicBezTo>
                  <a:pt x="70921" y="2718"/>
                  <a:pt x="71583" y="2546"/>
                  <a:pt x="72244" y="2369"/>
                </a:cubicBezTo>
                <a:cubicBezTo>
                  <a:pt x="74310" y="1815"/>
                  <a:pt x="76526" y="1191"/>
                  <a:pt x="78725" y="393"/>
                </a:cubicBezTo>
                <a:lnTo>
                  <a:pt x="79801" y="3"/>
                </a:lnTo>
                <a:lnTo>
                  <a:pt x="51891" y="3"/>
                </a:lnTo>
                <a:lnTo>
                  <a:pt x="51849" y="25"/>
                </a:lnTo>
                <a:cubicBezTo>
                  <a:pt x="51168" y="369"/>
                  <a:pt x="50398" y="688"/>
                  <a:pt x="49430" y="1026"/>
                </a:cubicBezTo>
                <a:cubicBezTo>
                  <a:pt x="42565" y="3424"/>
                  <a:pt x="35301" y="3502"/>
                  <a:pt x="28279" y="3577"/>
                </a:cubicBezTo>
                <a:lnTo>
                  <a:pt x="27530" y="3587"/>
                </a:lnTo>
                <a:cubicBezTo>
                  <a:pt x="21472" y="3654"/>
                  <a:pt x="14606" y="3731"/>
                  <a:pt x="8035" y="5524"/>
                </a:cubicBezTo>
                <a:cubicBezTo>
                  <a:pt x="5955" y="6091"/>
                  <a:pt x="3608" y="6937"/>
                  <a:pt x="1994" y="8889"/>
                </a:cubicBezTo>
                <a:cubicBezTo>
                  <a:pt x="378" y="10842"/>
                  <a:pt x="1" y="13691"/>
                  <a:pt x="872" y="17356"/>
                </a:cubicBezTo>
                <a:cubicBezTo>
                  <a:pt x="2415" y="23842"/>
                  <a:pt x="7591" y="28164"/>
                  <a:pt x="13647" y="28164"/>
                </a:cubicBezTo>
                <a:cubicBezTo>
                  <a:pt x="13966" y="28164"/>
                  <a:pt x="14287" y="28154"/>
                  <a:pt x="14609" y="28121"/>
                </a:cubicBezTo>
                <a:cubicBezTo>
                  <a:pt x="18878" y="27800"/>
                  <a:pt x="22758" y="25623"/>
                  <a:pt x="26511" y="23520"/>
                </a:cubicBezTo>
                <a:cubicBezTo>
                  <a:pt x="28626" y="22334"/>
                  <a:pt x="30812" y="21108"/>
                  <a:pt x="33038" y="20233"/>
                </a:cubicBezTo>
                <a:cubicBezTo>
                  <a:pt x="36400" y="18911"/>
                  <a:pt x="39775" y="18075"/>
                  <a:pt x="43838" y="17121"/>
                </a:cubicBezTo>
                <a:cubicBezTo>
                  <a:pt x="47319" y="16305"/>
                  <a:pt x="51008" y="15582"/>
                  <a:pt x="55113" y="14912"/>
                </a:cubicBezTo>
                <a:cubicBezTo>
                  <a:pt x="61550" y="13861"/>
                  <a:pt x="68126" y="13097"/>
                  <a:pt x="74484" y="12357"/>
                </a:cubicBezTo>
                <a:lnTo>
                  <a:pt x="77477" y="12010"/>
                </a:lnTo>
                <a:cubicBezTo>
                  <a:pt x="87323" y="10854"/>
                  <a:pt x="96973" y="9822"/>
                  <a:pt x="106514" y="9822"/>
                </a:cubicBezTo>
                <a:cubicBezTo>
                  <a:pt x="107222" y="9822"/>
                  <a:pt x="107930" y="9827"/>
                  <a:pt x="108637" y="9839"/>
                </a:cubicBezTo>
                <a:lnTo>
                  <a:pt x="108843" y="9842"/>
                </a:lnTo>
                <a:lnTo>
                  <a:pt x="108843" y="4203"/>
                </a:lnTo>
                <a:cubicBezTo>
                  <a:pt x="108843" y="1884"/>
                  <a:pt x="107336" y="0"/>
                  <a:pt x="1054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"/>
          <p:cNvSpPr txBox="1">
            <a:spLocks noGrp="1"/>
          </p:cNvSpPr>
          <p:nvPr>
            <p:ph type="subTitle" idx="2"/>
          </p:nvPr>
        </p:nvSpPr>
        <p:spPr>
          <a:xfrm>
            <a:off x="3665875" y="2171225"/>
            <a:ext cx="3073500" cy="16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9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245" name="Google Shape;245;p9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9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" name="Google Shape;262;p9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9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9"/>
          <p:cNvSpPr txBox="1">
            <a:spLocks noGrp="1"/>
          </p:cNvSpPr>
          <p:nvPr>
            <p:ph type="title"/>
          </p:nvPr>
        </p:nvSpPr>
        <p:spPr>
          <a:xfrm>
            <a:off x="1861650" y="1146000"/>
            <a:ext cx="5420700" cy="22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6" name="Google Shape;276;p9"/>
          <p:cNvSpPr txBox="1">
            <a:spLocks noGrp="1"/>
          </p:cNvSpPr>
          <p:nvPr>
            <p:ph type="subTitle" idx="2"/>
          </p:nvPr>
        </p:nvSpPr>
        <p:spPr>
          <a:xfrm>
            <a:off x="2545650" y="3378900"/>
            <a:ext cx="4052700" cy="61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720000" y="1122300"/>
            <a:ext cx="2278500" cy="28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2_1_1">
    <p:bg>
      <p:bgPr>
        <a:solidFill>
          <a:schemeClr val="accent6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4"/>
          <p:cNvGrpSpPr/>
          <p:nvPr/>
        </p:nvGrpSpPr>
        <p:grpSpPr>
          <a:xfrm>
            <a:off x="-97264" y="-2432400"/>
            <a:ext cx="9517944" cy="7737118"/>
            <a:chOff x="-97264" y="-2432400"/>
            <a:chExt cx="9517944" cy="7737118"/>
          </a:xfrm>
        </p:grpSpPr>
        <p:sp>
          <p:nvSpPr>
            <p:cNvPr id="698" name="Google Shape;698;p24"/>
            <p:cNvSpPr/>
            <p:nvPr/>
          </p:nvSpPr>
          <p:spPr>
            <a:xfrm>
              <a:off x="-89101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-89221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-89101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-89101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-88861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8910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89101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4312517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-89101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774626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8048796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4946282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76700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-97224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4"/>
            <p:cNvGrpSpPr/>
            <p:nvPr/>
          </p:nvGrpSpPr>
          <p:grpSpPr>
            <a:xfrm>
              <a:off x="-97224" y="-2432400"/>
              <a:ext cx="9377821" cy="2147740"/>
              <a:chOff x="-97224" y="-2432400"/>
              <a:chExt cx="9377821" cy="2147740"/>
            </a:xfrm>
          </p:grpSpPr>
          <p:sp>
            <p:nvSpPr>
              <p:cNvPr id="713" name="Google Shape;713;p24"/>
              <p:cNvSpPr/>
              <p:nvPr/>
            </p:nvSpPr>
            <p:spPr>
              <a:xfrm>
                <a:off x="-89101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-97224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5" name="Google Shape;715;p24"/>
            <p:cNvSpPr/>
            <p:nvPr/>
          </p:nvSpPr>
          <p:spPr>
            <a:xfrm>
              <a:off x="-97224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-97184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-97104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-97264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-97184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4303273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-97184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768223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4932235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5065015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24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4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4"/>
          <p:cNvSpPr txBox="1">
            <a:spLocks noGrp="1"/>
          </p:cNvSpPr>
          <p:nvPr>
            <p:ph type="subTitle" idx="1"/>
          </p:nvPr>
        </p:nvSpPr>
        <p:spPr>
          <a:xfrm>
            <a:off x="2677950" y="2182725"/>
            <a:ext cx="37881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subTitle" idx="2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6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1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988" name="Google Shape;988;p31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2" name="Google Shape;1002;p31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1003" name="Google Shape;1003;p31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" name="Google Shape;1005;p31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lt1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32"/>
          <p:cNvGrpSpPr/>
          <p:nvPr/>
        </p:nvGrpSpPr>
        <p:grpSpPr>
          <a:xfrm>
            <a:off x="-249664" y="-2432400"/>
            <a:ext cx="9517944" cy="7737118"/>
            <a:chOff x="-249664" y="-2432400"/>
            <a:chExt cx="9517944" cy="7737118"/>
          </a:xfrm>
        </p:grpSpPr>
        <p:sp>
          <p:nvSpPr>
            <p:cNvPr id="1017" name="Google Shape;1017;p32"/>
            <p:cNvSpPr/>
            <p:nvPr/>
          </p:nvSpPr>
          <p:spPr>
            <a:xfrm flipH="1">
              <a:off x="5274613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flipH="1">
              <a:off x="873769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flipH="1">
              <a:off x="8440438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 flipH="1">
              <a:off x="-101578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 flipH="1">
              <a:off x="4106062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 flipH="1">
              <a:off x="831018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 flipH="1">
              <a:off x="-101698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 flipH="1">
              <a:off x="-101671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 flipH="1">
              <a:off x="4680754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 flipH="1">
              <a:off x="2076941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 flipH="1">
              <a:off x="463812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 flipH="1">
              <a:off x="-101598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 flipH="1">
              <a:off x="-241581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 flipH="1">
              <a:off x="5272212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32"/>
            <p:cNvGrpSpPr/>
            <p:nvPr/>
          </p:nvGrpSpPr>
          <p:grpSpPr>
            <a:xfrm>
              <a:off x="-109581" y="-2432400"/>
              <a:ext cx="9377821" cy="2147740"/>
              <a:chOff x="-109581" y="-2432400"/>
              <a:chExt cx="9377821" cy="2147740"/>
            </a:xfrm>
          </p:grpSpPr>
          <p:sp>
            <p:nvSpPr>
              <p:cNvPr id="1032" name="Google Shape;1032;p32"/>
              <p:cNvSpPr/>
              <p:nvPr/>
            </p:nvSpPr>
            <p:spPr>
              <a:xfrm flipH="1">
                <a:off x="-101698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 flipH="1">
                <a:off x="-109581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32"/>
            <p:cNvSpPr/>
            <p:nvPr/>
          </p:nvSpPr>
          <p:spPr>
            <a:xfrm flipH="1">
              <a:off x="900741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 flipH="1">
              <a:off x="8460887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-109741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 flipH="1">
              <a:off x="4096338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 flipH="1">
              <a:off x="-109821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 flipH="1">
              <a:off x="-109714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 flipH="1">
              <a:off x="4794603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 flipH="1">
              <a:off x="2067336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 flipH="1">
              <a:off x="-109641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 flipH="1">
              <a:off x="-249664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hiana"/>
              <a:buNone/>
              <a:defRPr sz="36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70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9"/>
          <p:cNvSpPr txBox="1">
            <a:spLocks noGrp="1"/>
          </p:cNvSpPr>
          <p:nvPr>
            <p:ph type="ctrTitle"/>
          </p:nvPr>
        </p:nvSpPr>
        <p:spPr>
          <a:xfrm>
            <a:off x="2293900" y="740925"/>
            <a:ext cx="4567500" cy="29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BAB 5 </a:t>
            </a:r>
            <a:r>
              <a:rPr lang="en" sz="3600" b="1" dirty="0">
                <a:solidFill>
                  <a:schemeClr val="accent4"/>
                </a:solidFill>
              </a:rPr>
              <a:t>KESEBANGUNAN DAN KEKONGRUENAN</a:t>
            </a:r>
            <a:endParaRPr sz="3600" dirty="0">
              <a:solidFill>
                <a:schemeClr val="accent4"/>
              </a:solidFill>
            </a:endParaRPr>
          </a:p>
        </p:txBody>
      </p:sp>
      <p:grpSp>
        <p:nvGrpSpPr>
          <p:cNvPr id="1116" name="Google Shape;1116;p39"/>
          <p:cNvGrpSpPr/>
          <p:nvPr/>
        </p:nvGrpSpPr>
        <p:grpSpPr>
          <a:xfrm>
            <a:off x="8326875" y="3208575"/>
            <a:ext cx="500925" cy="995200"/>
            <a:chOff x="8326875" y="3208575"/>
            <a:chExt cx="500925" cy="995200"/>
          </a:xfrm>
        </p:grpSpPr>
        <p:sp>
          <p:nvSpPr>
            <p:cNvPr id="1117" name="Google Shape;1117;p39"/>
            <p:cNvSpPr/>
            <p:nvPr/>
          </p:nvSpPr>
          <p:spPr>
            <a:xfrm>
              <a:off x="8609175" y="3231375"/>
              <a:ext cx="218575" cy="195050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8609250" y="3265400"/>
              <a:ext cx="218550" cy="161025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8708400" y="3231375"/>
              <a:ext cx="87725" cy="65350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8339650" y="3980300"/>
              <a:ext cx="251725" cy="223475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372450" y="4101375"/>
              <a:ext cx="81825" cy="71300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8455250" y="4158000"/>
              <a:ext cx="15000" cy="13325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8356525" y="3346425"/>
              <a:ext cx="468400" cy="780950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8436325" y="3374575"/>
              <a:ext cx="308800" cy="72465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8596425" y="3242575"/>
              <a:ext cx="226875" cy="168800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8696050" y="3208575"/>
              <a:ext cx="95900" cy="73100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8326875" y="4032075"/>
              <a:ext cx="239875" cy="156700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8343950" y="3323600"/>
              <a:ext cx="476725" cy="788650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8424150" y="3351825"/>
              <a:ext cx="316750" cy="73232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>
            <a:off x="340400" y="2027350"/>
            <a:ext cx="373125" cy="345125"/>
            <a:chOff x="340400" y="2027350"/>
            <a:chExt cx="373125" cy="345125"/>
          </a:xfrm>
        </p:grpSpPr>
        <p:sp>
          <p:nvSpPr>
            <p:cNvPr id="1131" name="Google Shape;1131;p39"/>
            <p:cNvSpPr/>
            <p:nvPr/>
          </p:nvSpPr>
          <p:spPr>
            <a:xfrm>
              <a:off x="340400" y="203175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358050" y="202735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832338" y="4160888"/>
            <a:ext cx="491350" cy="799475"/>
            <a:chOff x="6865275" y="5874163"/>
            <a:chExt cx="491350" cy="799475"/>
          </a:xfrm>
        </p:grpSpPr>
        <p:sp>
          <p:nvSpPr>
            <p:cNvPr id="1134" name="Google Shape;1134;p39"/>
            <p:cNvSpPr/>
            <p:nvPr/>
          </p:nvSpPr>
          <p:spPr>
            <a:xfrm>
              <a:off x="6884025" y="5877463"/>
              <a:ext cx="472600" cy="791700"/>
            </a:xfrm>
            <a:custGeom>
              <a:avLst/>
              <a:gdLst/>
              <a:ahLst/>
              <a:cxnLst/>
              <a:rect l="l" t="t" r="r" b="b"/>
              <a:pathLst>
                <a:path w="18904" h="31668" extrusionOk="0">
                  <a:moveTo>
                    <a:pt x="11591" y="1"/>
                  </a:moveTo>
                  <a:lnTo>
                    <a:pt x="0" y="2953"/>
                  </a:lnTo>
                  <a:lnTo>
                    <a:pt x="7313" y="31668"/>
                  </a:lnTo>
                  <a:lnTo>
                    <a:pt x="18904" y="28716"/>
                  </a:lnTo>
                  <a:lnTo>
                    <a:pt x="115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915025" y="5903638"/>
              <a:ext cx="413200" cy="735875"/>
            </a:xfrm>
            <a:custGeom>
              <a:avLst/>
              <a:gdLst/>
              <a:ahLst/>
              <a:cxnLst/>
              <a:rect l="l" t="t" r="r" b="b"/>
              <a:pathLst>
                <a:path w="16528" h="29435" extrusionOk="0">
                  <a:moveTo>
                    <a:pt x="9656" y="1"/>
                  </a:moveTo>
                  <a:lnTo>
                    <a:pt x="0" y="2461"/>
                  </a:lnTo>
                  <a:lnTo>
                    <a:pt x="0" y="5815"/>
                  </a:lnTo>
                  <a:lnTo>
                    <a:pt x="6016" y="29435"/>
                  </a:lnTo>
                  <a:lnTo>
                    <a:pt x="6870" y="29435"/>
                  </a:lnTo>
                  <a:lnTo>
                    <a:pt x="16528" y="26977"/>
                  </a:lnTo>
                  <a:lnTo>
                    <a:pt x="16528" y="23622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7037175" y="6478513"/>
              <a:ext cx="296200" cy="98850"/>
            </a:xfrm>
            <a:custGeom>
              <a:avLst/>
              <a:gdLst/>
              <a:ahLst/>
              <a:cxnLst/>
              <a:rect l="l" t="t" r="r" b="b"/>
              <a:pathLst>
                <a:path w="11848" h="3954" extrusionOk="0">
                  <a:moveTo>
                    <a:pt x="11592" y="0"/>
                  </a:moveTo>
                  <a:lnTo>
                    <a:pt x="1" y="2952"/>
                  </a:lnTo>
                  <a:lnTo>
                    <a:pt x="255" y="3954"/>
                  </a:lnTo>
                  <a:lnTo>
                    <a:pt x="11847" y="1002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7049725" y="6528088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3" y="0"/>
                  </a:moveTo>
                  <a:lnTo>
                    <a:pt x="1" y="2952"/>
                  </a:lnTo>
                  <a:lnTo>
                    <a:pt x="256" y="3952"/>
                  </a:lnTo>
                  <a:lnTo>
                    <a:pt x="11847" y="1000"/>
                  </a:lnTo>
                  <a:lnTo>
                    <a:pt x="115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893350" y="5914513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1" y="0"/>
                  </a:moveTo>
                  <a:lnTo>
                    <a:pt x="0" y="2952"/>
                  </a:lnTo>
                  <a:lnTo>
                    <a:pt x="254" y="3952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905850" y="5964313"/>
              <a:ext cx="296175" cy="98850"/>
            </a:xfrm>
            <a:custGeom>
              <a:avLst/>
              <a:gdLst/>
              <a:ahLst/>
              <a:cxnLst/>
              <a:rect l="l" t="t" r="r" b="b"/>
              <a:pathLst>
                <a:path w="11847" h="3954" extrusionOk="0">
                  <a:moveTo>
                    <a:pt x="11591" y="0"/>
                  </a:moveTo>
                  <a:lnTo>
                    <a:pt x="0" y="2953"/>
                  </a:lnTo>
                  <a:lnTo>
                    <a:pt x="256" y="3954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865275" y="5874163"/>
              <a:ext cx="480675" cy="799475"/>
            </a:xfrm>
            <a:custGeom>
              <a:avLst/>
              <a:gdLst/>
              <a:ahLst/>
              <a:cxnLst/>
              <a:rect l="l" t="t" r="r" b="b"/>
              <a:pathLst>
                <a:path w="19227" h="31979" extrusionOk="0">
                  <a:moveTo>
                    <a:pt x="11638" y="344"/>
                  </a:moveTo>
                  <a:lnTo>
                    <a:pt x="18875" y="28761"/>
                  </a:lnTo>
                  <a:lnTo>
                    <a:pt x="7584" y="31635"/>
                  </a:lnTo>
                  <a:lnTo>
                    <a:pt x="347" y="3220"/>
                  </a:lnTo>
                  <a:lnTo>
                    <a:pt x="11638" y="344"/>
                  </a:lnTo>
                  <a:close/>
                  <a:moveTo>
                    <a:pt x="11751" y="1"/>
                  </a:moveTo>
                  <a:cubicBezTo>
                    <a:pt x="11738" y="1"/>
                    <a:pt x="11725" y="2"/>
                    <a:pt x="11712" y="5"/>
                  </a:cubicBezTo>
                  <a:lnTo>
                    <a:pt x="123" y="2957"/>
                  </a:lnTo>
                  <a:cubicBezTo>
                    <a:pt x="83" y="2967"/>
                    <a:pt x="50" y="2993"/>
                    <a:pt x="29" y="3029"/>
                  </a:cubicBezTo>
                  <a:cubicBezTo>
                    <a:pt x="7" y="3065"/>
                    <a:pt x="0" y="3107"/>
                    <a:pt x="10" y="3146"/>
                  </a:cubicBezTo>
                  <a:lnTo>
                    <a:pt x="7324" y="31863"/>
                  </a:lnTo>
                  <a:cubicBezTo>
                    <a:pt x="7341" y="31933"/>
                    <a:pt x="7404" y="31978"/>
                    <a:pt x="7474" y="31978"/>
                  </a:cubicBezTo>
                  <a:cubicBezTo>
                    <a:pt x="7487" y="31978"/>
                    <a:pt x="7499" y="31977"/>
                    <a:pt x="7513" y="31975"/>
                  </a:cubicBezTo>
                  <a:lnTo>
                    <a:pt x="19103" y="29023"/>
                  </a:lnTo>
                  <a:cubicBezTo>
                    <a:pt x="19142" y="29012"/>
                    <a:pt x="19176" y="28988"/>
                    <a:pt x="19198" y="28952"/>
                  </a:cubicBezTo>
                  <a:cubicBezTo>
                    <a:pt x="19219" y="28916"/>
                    <a:pt x="19226" y="28872"/>
                    <a:pt x="19215" y="28833"/>
                  </a:cubicBezTo>
                  <a:lnTo>
                    <a:pt x="11902" y="118"/>
                  </a:lnTo>
                  <a:cubicBezTo>
                    <a:pt x="11884" y="47"/>
                    <a:pt x="11822" y="1"/>
                    <a:pt x="11751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7018325" y="6475213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5"/>
                  </a:moveTo>
                  <a:lnTo>
                    <a:pt x="11818" y="1042"/>
                  </a:lnTo>
                  <a:lnTo>
                    <a:pt x="529" y="3918"/>
                  </a:lnTo>
                  <a:lnTo>
                    <a:pt x="351" y="3220"/>
                  </a:lnTo>
                  <a:lnTo>
                    <a:pt x="11640" y="345"/>
                  </a:lnTo>
                  <a:close/>
                  <a:moveTo>
                    <a:pt x="11751" y="0"/>
                  </a:moveTo>
                  <a:cubicBezTo>
                    <a:pt x="11739" y="0"/>
                    <a:pt x="11726" y="2"/>
                    <a:pt x="11713" y="5"/>
                  </a:cubicBezTo>
                  <a:lnTo>
                    <a:pt x="123" y="2957"/>
                  </a:lnTo>
                  <a:cubicBezTo>
                    <a:pt x="83" y="2968"/>
                    <a:pt x="51" y="2993"/>
                    <a:pt x="29" y="3028"/>
                  </a:cubicBezTo>
                  <a:cubicBezTo>
                    <a:pt x="8" y="3064"/>
                    <a:pt x="1" y="3107"/>
                    <a:pt x="11" y="3147"/>
                  </a:cubicBezTo>
                  <a:lnTo>
                    <a:pt x="266" y="4147"/>
                  </a:lnTo>
                  <a:cubicBezTo>
                    <a:pt x="283" y="4217"/>
                    <a:pt x="346" y="4263"/>
                    <a:pt x="416" y="4263"/>
                  </a:cubicBezTo>
                  <a:cubicBezTo>
                    <a:pt x="429" y="4263"/>
                    <a:pt x="441" y="4261"/>
                    <a:pt x="455" y="4260"/>
                  </a:cubicBezTo>
                  <a:lnTo>
                    <a:pt x="12046" y="1307"/>
                  </a:lnTo>
                  <a:cubicBezTo>
                    <a:pt x="12084" y="1297"/>
                    <a:pt x="12118" y="1271"/>
                    <a:pt x="12140" y="1235"/>
                  </a:cubicBezTo>
                  <a:cubicBezTo>
                    <a:pt x="12161" y="1199"/>
                    <a:pt x="12168" y="1157"/>
                    <a:pt x="12157" y="1118"/>
                  </a:cubicBezTo>
                  <a:lnTo>
                    <a:pt x="11903" y="118"/>
                  </a:lnTo>
                  <a:cubicBezTo>
                    <a:pt x="11885" y="46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7030925" y="6524813"/>
              <a:ext cx="304275" cy="106600"/>
            </a:xfrm>
            <a:custGeom>
              <a:avLst/>
              <a:gdLst/>
              <a:ahLst/>
              <a:cxnLst/>
              <a:rect l="l" t="t" r="r" b="b"/>
              <a:pathLst>
                <a:path w="12171" h="4264" extrusionOk="0">
                  <a:moveTo>
                    <a:pt x="11642" y="344"/>
                  </a:moveTo>
                  <a:lnTo>
                    <a:pt x="11820" y="1043"/>
                  </a:lnTo>
                  <a:lnTo>
                    <a:pt x="530" y="3919"/>
                  </a:lnTo>
                  <a:lnTo>
                    <a:pt x="351" y="3220"/>
                  </a:lnTo>
                  <a:lnTo>
                    <a:pt x="11642" y="344"/>
                  </a:lnTo>
                  <a:close/>
                  <a:moveTo>
                    <a:pt x="11754" y="1"/>
                  </a:moveTo>
                  <a:cubicBezTo>
                    <a:pt x="11741" y="1"/>
                    <a:pt x="11728" y="2"/>
                    <a:pt x="11714" y="6"/>
                  </a:cubicBezTo>
                  <a:lnTo>
                    <a:pt x="125" y="2957"/>
                  </a:lnTo>
                  <a:cubicBezTo>
                    <a:pt x="85" y="2969"/>
                    <a:pt x="51" y="2993"/>
                    <a:pt x="30" y="3029"/>
                  </a:cubicBezTo>
                  <a:cubicBezTo>
                    <a:pt x="8" y="3065"/>
                    <a:pt x="1" y="3107"/>
                    <a:pt x="12" y="3148"/>
                  </a:cubicBezTo>
                  <a:lnTo>
                    <a:pt x="268" y="4148"/>
                  </a:lnTo>
                  <a:cubicBezTo>
                    <a:pt x="285" y="4216"/>
                    <a:pt x="348" y="4263"/>
                    <a:pt x="418" y="4263"/>
                  </a:cubicBezTo>
                  <a:cubicBezTo>
                    <a:pt x="430" y="4263"/>
                    <a:pt x="442" y="4262"/>
                    <a:pt x="457" y="4259"/>
                  </a:cubicBezTo>
                  <a:lnTo>
                    <a:pt x="12046" y="1307"/>
                  </a:lnTo>
                  <a:cubicBezTo>
                    <a:pt x="12086" y="1297"/>
                    <a:pt x="12120" y="1271"/>
                    <a:pt x="12142" y="1236"/>
                  </a:cubicBezTo>
                  <a:cubicBezTo>
                    <a:pt x="12163" y="1200"/>
                    <a:pt x="12170" y="1157"/>
                    <a:pt x="12159" y="1119"/>
                  </a:cubicBezTo>
                  <a:lnTo>
                    <a:pt x="11903" y="118"/>
                  </a:lnTo>
                  <a:cubicBezTo>
                    <a:pt x="11885" y="47"/>
                    <a:pt x="11824" y="1"/>
                    <a:pt x="1175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874400" y="5911313"/>
              <a:ext cx="304525" cy="106600"/>
            </a:xfrm>
            <a:custGeom>
              <a:avLst/>
              <a:gdLst/>
              <a:ahLst/>
              <a:cxnLst/>
              <a:rect l="l" t="t" r="r" b="b"/>
              <a:pathLst>
                <a:path w="12181" h="4264" extrusionOk="0">
                  <a:moveTo>
                    <a:pt x="11651" y="344"/>
                  </a:moveTo>
                  <a:lnTo>
                    <a:pt x="11830" y="1043"/>
                  </a:lnTo>
                  <a:lnTo>
                    <a:pt x="539" y="3919"/>
                  </a:lnTo>
                  <a:lnTo>
                    <a:pt x="361" y="3220"/>
                  </a:lnTo>
                  <a:lnTo>
                    <a:pt x="11651" y="344"/>
                  </a:lnTo>
                  <a:close/>
                  <a:moveTo>
                    <a:pt x="11764" y="0"/>
                  </a:moveTo>
                  <a:cubicBezTo>
                    <a:pt x="11751" y="0"/>
                    <a:pt x="11738" y="2"/>
                    <a:pt x="11724" y="5"/>
                  </a:cubicBezTo>
                  <a:lnTo>
                    <a:pt x="135" y="2957"/>
                  </a:lnTo>
                  <a:cubicBezTo>
                    <a:pt x="51" y="2979"/>
                    <a:pt x="1" y="3063"/>
                    <a:pt x="22" y="3147"/>
                  </a:cubicBezTo>
                  <a:lnTo>
                    <a:pt x="278" y="4148"/>
                  </a:lnTo>
                  <a:cubicBezTo>
                    <a:pt x="288" y="4186"/>
                    <a:pt x="314" y="4220"/>
                    <a:pt x="349" y="4242"/>
                  </a:cubicBezTo>
                  <a:cubicBezTo>
                    <a:pt x="372" y="4256"/>
                    <a:pt x="401" y="4263"/>
                    <a:pt x="428" y="4263"/>
                  </a:cubicBezTo>
                  <a:cubicBezTo>
                    <a:pt x="439" y="4263"/>
                    <a:pt x="454" y="4262"/>
                    <a:pt x="467" y="4259"/>
                  </a:cubicBezTo>
                  <a:lnTo>
                    <a:pt x="12056" y="1307"/>
                  </a:lnTo>
                  <a:cubicBezTo>
                    <a:pt x="12096" y="1297"/>
                    <a:pt x="12130" y="1271"/>
                    <a:pt x="12152" y="1236"/>
                  </a:cubicBezTo>
                  <a:cubicBezTo>
                    <a:pt x="12173" y="1200"/>
                    <a:pt x="12180" y="1157"/>
                    <a:pt x="12169" y="1118"/>
                  </a:cubicBezTo>
                  <a:lnTo>
                    <a:pt x="11913" y="118"/>
                  </a:lnTo>
                  <a:cubicBezTo>
                    <a:pt x="11895" y="47"/>
                    <a:pt x="11834" y="0"/>
                    <a:pt x="11764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887300" y="5960888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4"/>
                  </a:moveTo>
                  <a:lnTo>
                    <a:pt x="11818" y="1043"/>
                  </a:lnTo>
                  <a:lnTo>
                    <a:pt x="529" y="3918"/>
                  </a:lnTo>
                  <a:lnTo>
                    <a:pt x="351" y="3219"/>
                  </a:lnTo>
                  <a:lnTo>
                    <a:pt x="11640" y="344"/>
                  </a:lnTo>
                  <a:close/>
                  <a:moveTo>
                    <a:pt x="11751" y="0"/>
                  </a:moveTo>
                  <a:cubicBezTo>
                    <a:pt x="11739" y="0"/>
                    <a:pt x="11727" y="1"/>
                    <a:pt x="11714" y="4"/>
                  </a:cubicBezTo>
                  <a:lnTo>
                    <a:pt x="123" y="2958"/>
                  </a:lnTo>
                  <a:cubicBezTo>
                    <a:pt x="85" y="2968"/>
                    <a:pt x="51" y="2993"/>
                    <a:pt x="29" y="3029"/>
                  </a:cubicBezTo>
                  <a:cubicBezTo>
                    <a:pt x="8" y="3065"/>
                    <a:pt x="1" y="3108"/>
                    <a:pt x="12" y="3146"/>
                  </a:cubicBezTo>
                  <a:lnTo>
                    <a:pt x="266" y="4146"/>
                  </a:lnTo>
                  <a:cubicBezTo>
                    <a:pt x="285" y="4216"/>
                    <a:pt x="348" y="4262"/>
                    <a:pt x="416" y="4262"/>
                  </a:cubicBezTo>
                  <a:cubicBezTo>
                    <a:pt x="429" y="4262"/>
                    <a:pt x="442" y="4261"/>
                    <a:pt x="456" y="4259"/>
                  </a:cubicBezTo>
                  <a:lnTo>
                    <a:pt x="12046" y="1307"/>
                  </a:lnTo>
                  <a:cubicBezTo>
                    <a:pt x="12086" y="1296"/>
                    <a:pt x="12119" y="1272"/>
                    <a:pt x="12140" y="1236"/>
                  </a:cubicBezTo>
                  <a:cubicBezTo>
                    <a:pt x="12161" y="1200"/>
                    <a:pt x="12169" y="1157"/>
                    <a:pt x="12159" y="1117"/>
                  </a:cubicBezTo>
                  <a:lnTo>
                    <a:pt x="11903" y="117"/>
                  </a:lnTo>
                  <a:cubicBezTo>
                    <a:pt x="11884" y="45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9"/>
          <p:cNvGrpSpPr/>
          <p:nvPr/>
        </p:nvGrpSpPr>
        <p:grpSpPr>
          <a:xfrm>
            <a:off x="6754175" y="372325"/>
            <a:ext cx="1134950" cy="991675"/>
            <a:chOff x="6754175" y="372325"/>
            <a:chExt cx="1134950" cy="991675"/>
          </a:xfrm>
        </p:grpSpPr>
        <p:sp>
          <p:nvSpPr>
            <p:cNvPr id="1146" name="Google Shape;1146;p39"/>
            <p:cNvSpPr/>
            <p:nvPr/>
          </p:nvSpPr>
          <p:spPr>
            <a:xfrm>
              <a:off x="6755375" y="383600"/>
              <a:ext cx="1133750" cy="979825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6773350" y="372325"/>
              <a:ext cx="1093150" cy="987675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6754175" y="664875"/>
              <a:ext cx="972275" cy="698650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6758575" y="6492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808725" y="684575"/>
              <a:ext cx="40800" cy="53150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775275" y="678500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6790525" y="6892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6858075" y="7194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6824675" y="7133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6839925" y="7240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6907525" y="7541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874075" y="7481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889350" y="758825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6956925" y="78895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923450" y="7828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938750" y="793575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7006300" y="8237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972900" y="8176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988175" y="82842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7055725" y="858575"/>
              <a:ext cx="40825" cy="53125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7022300" y="85245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7037550" y="86320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05100" y="8933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071700" y="8872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086950" y="89800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154525" y="9280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21100" y="9220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6350" y="9327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203925" y="96290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170525" y="95685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185750" y="967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253300" y="997700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219900" y="9916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235175" y="10023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02725" y="103247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269300" y="102640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284550" y="1037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352100" y="10672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18700" y="1061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7333950" y="107195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7401500" y="1102100"/>
              <a:ext cx="40825" cy="53150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7368100" y="10959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7383350" y="11067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7450950" y="1136825"/>
              <a:ext cx="40800" cy="53200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7417475" y="113075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7432750" y="1141500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7500300" y="1171650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7466900" y="1165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7482200" y="117630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7549750" y="1206450"/>
              <a:ext cx="40800" cy="53175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7516300" y="12003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7531550" y="1211075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599100" y="124122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7565700" y="12351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7580975" y="1245875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7648500" y="127600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615100" y="12699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630375" y="1280700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697950" y="131082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664475" y="13047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7679775" y="13154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7348250" y="836025"/>
              <a:ext cx="32625" cy="41525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43200" y="840975"/>
              <a:ext cx="42675" cy="31575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39"/>
          <p:cNvGrpSpPr/>
          <p:nvPr/>
        </p:nvGrpSpPr>
        <p:grpSpPr>
          <a:xfrm>
            <a:off x="2262484" y="4411364"/>
            <a:ext cx="624049" cy="549010"/>
            <a:chOff x="2262484" y="4411364"/>
            <a:chExt cx="624049" cy="549010"/>
          </a:xfrm>
        </p:grpSpPr>
        <p:sp>
          <p:nvSpPr>
            <p:cNvPr id="1210" name="Google Shape;1210;p39"/>
            <p:cNvSpPr/>
            <p:nvPr/>
          </p:nvSpPr>
          <p:spPr>
            <a:xfrm rot="1020749">
              <a:off x="2508104" y="4443750"/>
              <a:ext cx="288192" cy="446665"/>
            </a:xfrm>
            <a:custGeom>
              <a:avLst/>
              <a:gdLst/>
              <a:ahLst/>
              <a:cxnLst/>
              <a:rect l="l" t="t" r="r" b="b"/>
              <a:pathLst>
                <a:path w="17640" h="27340" extrusionOk="0">
                  <a:moveTo>
                    <a:pt x="17090" y="1"/>
                  </a:moveTo>
                  <a:cubicBezTo>
                    <a:pt x="16970" y="1"/>
                    <a:pt x="16849" y="54"/>
                    <a:pt x="16765" y="182"/>
                  </a:cubicBezTo>
                  <a:cubicBezTo>
                    <a:pt x="11082" y="8942"/>
                    <a:pt x="5555" y="17801"/>
                    <a:pt x="181" y="26753"/>
                  </a:cubicBezTo>
                  <a:cubicBezTo>
                    <a:pt x="0" y="27056"/>
                    <a:pt x="272" y="27339"/>
                    <a:pt x="543" y="27339"/>
                  </a:cubicBezTo>
                  <a:cubicBezTo>
                    <a:pt x="662" y="27339"/>
                    <a:pt x="781" y="27284"/>
                    <a:pt x="861" y="27151"/>
                  </a:cubicBezTo>
                  <a:cubicBezTo>
                    <a:pt x="6234" y="18197"/>
                    <a:pt x="11762" y="9338"/>
                    <a:pt x="17445" y="580"/>
                  </a:cubicBezTo>
                  <a:cubicBezTo>
                    <a:pt x="17639" y="283"/>
                    <a:pt x="17366" y="1"/>
                    <a:pt x="17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 rot="1020749">
              <a:off x="2777551" y="4483121"/>
              <a:ext cx="14442" cy="443953"/>
            </a:xfrm>
            <a:custGeom>
              <a:avLst/>
              <a:gdLst/>
              <a:ahLst/>
              <a:cxnLst/>
              <a:rect l="l" t="t" r="r" b="b"/>
              <a:pathLst>
                <a:path w="884" h="27174" extrusionOk="0">
                  <a:moveTo>
                    <a:pt x="392" y="1"/>
                  </a:moveTo>
                  <a:cubicBezTo>
                    <a:pt x="196" y="1"/>
                    <a:pt x="0" y="127"/>
                    <a:pt x="3" y="381"/>
                  </a:cubicBezTo>
                  <a:cubicBezTo>
                    <a:pt x="96" y="9182"/>
                    <a:pt x="25" y="17991"/>
                    <a:pt x="3" y="26793"/>
                  </a:cubicBezTo>
                  <a:cubicBezTo>
                    <a:pt x="3" y="27046"/>
                    <a:pt x="200" y="27173"/>
                    <a:pt x="397" y="27173"/>
                  </a:cubicBezTo>
                  <a:cubicBezTo>
                    <a:pt x="593" y="27173"/>
                    <a:pt x="790" y="27047"/>
                    <a:pt x="791" y="26793"/>
                  </a:cubicBezTo>
                  <a:cubicBezTo>
                    <a:pt x="812" y="17991"/>
                    <a:pt x="884" y="9182"/>
                    <a:pt x="791" y="381"/>
                  </a:cubicBezTo>
                  <a:cubicBezTo>
                    <a:pt x="788" y="128"/>
                    <a:pt x="589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 rot="1020749">
              <a:off x="2442396" y="4883314"/>
              <a:ext cx="416539" cy="16484"/>
            </a:xfrm>
            <a:custGeom>
              <a:avLst/>
              <a:gdLst/>
              <a:ahLst/>
              <a:cxnLst/>
              <a:rect l="l" t="t" r="r" b="b"/>
              <a:pathLst>
                <a:path w="25496" h="1009" extrusionOk="0">
                  <a:moveTo>
                    <a:pt x="24992" y="1"/>
                  </a:moveTo>
                  <a:cubicBezTo>
                    <a:pt x="24990" y="1"/>
                    <a:pt x="24989" y="1"/>
                    <a:pt x="24988" y="1"/>
                  </a:cubicBezTo>
                  <a:lnTo>
                    <a:pt x="508" y="221"/>
                  </a:lnTo>
                  <a:cubicBezTo>
                    <a:pt x="3" y="226"/>
                    <a:pt x="0" y="1009"/>
                    <a:pt x="504" y="1009"/>
                  </a:cubicBezTo>
                  <a:cubicBezTo>
                    <a:pt x="506" y="1009"/>
                    <a:pt x="507" y="1009"/>
                    <a:pt x="508" y="1009"/>
                  </a:cubicBezTo>
                  <a:lnTo>
                    <a:pt x="24988" y="788"/>
                  </a:lnTo>
                  <a:cubicBezTo>
                    <a:pt x="25493" y="784"/>
                    <a:pt x="25496" y="1"/>
                    <a:pt x="24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 rot="1020749">
              <a:off x="2726617" y="4820370"/>
              <a:ext cx="85494" cy="110130"/>
            </a:xfrm>
            <a:custGeom>
              <a:avLst/>
              <a:gdLst/>
              <a:ahLst/>
              <a:cxnLst/>
              <a:rect l="l" t="t" r="r" b="b"/>
              <a:pathLst>
                <a:path w="5233" h="6741" extrusionOk="0">
                  <a:moveTo>
                    <a:pt x="506" y="1"/>
                  </a:moveTo>
                  <a:cubicBezTo>
                    <a:pt x="1" y="1"/>
                    <a:pt x="1" y="787"/>
                    <a:pt x="507" y="788"/>
                  </a:cubicBezTo>
                  <a:cubicBezTo>
                    <a:pt x="1784" y="792"/>
                    <a:pt x="3058" y="794"/>
                    <a:pt x="4334" y="796"/>
                  </a:cubicBezTo>
                  <a:lnTo>
                    <a:pt x="4334" y="796"/>
                  </a:lnTo>
                  <a:cubicBezTo>
                    <a:pt x="4401" y="2647"/>
                    <a:pt x="4439" y="4512"/>
                    <a:pt x="4353" y="6361"/>
                  </a:cubicBezTo>
                  <a:cubicBezTo>
                    <a:pt x="4341" y="6614"/>
                    <a:pt x="4532" y="6740"/>
                    <a:pt x="4729" y="6740"/>
                  </a:cubicBezTo>
                  <a:cubicBezTo>
                    <a:pt x="4926" y="6740"/>
                    <a:pt x="5128" y="6614"/>
                    <a:pt x="5140" y="6361"/>
                  </a:cubicBezTo>
                  <a:cubicBezTo>
                    <a:pt x="5233" y="4381"/>
                    <a:pt x="5183" y="2383"/>
                    <a:pt x="5107" y="403"/>
                  </a:cubicBezTo>
                  <a:cubicBezTo>
                    <a:pt x="5100" y="191"/>
                    <a:pt x="4934" y="9"/>
                    <a:pt x="4713" y="9"/>
                  </a:cubicBezTo>
                  <a:cubicBezTo>
                    <a:pt x="3310" y="7"/>
                    <a:pt x="1910" y="5"/>
                    <a:pt x="507" y="1"/>
                  </a:cubicBezTo>
                  <a:cubicBezTo>
                    <a:pt x="507" y="1"/>
                    <a:pt x="506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 rot="1020749">
              <a:off x="2737800" y="4586666"/>
              <a:ext cx="83599" cy="35534"/>
            </a:xfrm>
            <a:custGeom>
              <a:avLst/>
              <a:gdLst/>
              <a:ahLst/>
              <a:cxnLst/>
              <a:rect l="l" t="t" r="r" b="b"/>
              <a:pathLst>
                <a:path w="5117" h="2175" extrusionOk="0">
                  <a:moveTo>
                    <a:pt x="553" y="1"/>
                  </a:moveTo>
                  <a:cubicBezTo>
                    <a:pt x="265" y="1"/>
                    <a:pt x="1" y="396"/>
                    <a:pt x="256" y="686"/>
                  </a:cubicBezTo>
                  <a:cubicBezTo>
                    <a:pt x="1105" y="1654"/>
                    <a:pt x="2299" y="2174"/>
                    <a:pt x="3539" y="2174"/>
                  </a:cubicBezTo>
                  <a:cubicBezTo>
                    <a:pt x="3912" y="2174"/>
                    <a:pt x="4290" y="2127"/>
                    <a:pt x="4663" y="2031"/>
                  </a:cubicBezTo>
                  <a:cubicBezTo>
                    <a:pt x="5117" y="1916"/>
                    <a:pt x="4974" y="1259"/>
                    <a:pt x="4562" y="1259"/>
                  </a:cubicBezTo>
                  <a:cubicBezTo>
                    <a:pt x="4528" y="1259"/>
                    <a:pt x="4492" y="1263"/>
                    <a:pt x="4454" y="1273"/>
                  </a:cubicBezTo>
                  <a:cubicBezTo>
                    <a:pt x="4144" y="1352"/>
                    <a:pt x="3835" y="1391"/>
                    <a:pt x="3531" y="1391"/>
                  </a:cubicBezTo>
                  <a:cubicBezTo>
                    <a:pt x="2497" y="1391"/>
                    <a:pt x="1526" y="944"/>
                    <a:pt x="813" y="129"/>
                  </a:cubicBezTo>
                  <a:cubicBezTo>
                    <a:pt x="733" y="39"/>
                    <a:pt x="642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 rot="1020749">
              <a:off x="2263426" y="4695477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2" y="0"/>
                    <a:pt x="1" y="788"/>
                    <a:pt x="509" y="788"/>
                  </a:cubicBezTo>
                  <a:lnTo>
                    <a:pt x="2126" y="788"/>
                  </a:lnTo>
                  <a:cubicBezTo>
                    <a:pt x="2633" y="788"/>
                    <a:pt x="2635" y="0"/>
                    <a:pt x="2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 rot="1020749">
              <a:off x="2309545" y="4709585"/>
              <a:ext cx="43033" cy="12874"/>
            </a:xfrm>
            <a:custGeom>
              <a:avLst/>
              <a:gdLst/>
              <a:ahLst/>
              <a:cxnLst/>
              <a:rect l="l" t="t" r="r" b="b"/>
              <a:pathLst>
                <a:path w="2634" h="788" extrusionOk="0">
                  <a:moveTo>
                    <a:pt x="507" y="0"/>
                  </a:moveTo>
                  <a:cubicBezTo>
                    <a:pt x="0" y="0"/>
                    <a:pt x="0" y="788"/>
                    <a:pt x="507" y="788"/>
                  </a:cubicBezTo>
                  <a:lnTo>
                    <a:pt x="2125" y="788"/>
                  </a:lnTo>
                  <a:cubicBezTo>
                    <a:pt x="2632" y="788"/>
                    <a:pt x="2633" y="0"/>
                    <a:pt x="2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 rot="1020749">
              <a:off x="2355663" y="4723698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0" y="0"/>
                    <a:pt x="0" y="788"/>
                    <a:pt x="509" y="788"/>
                  </a:cubicBezTo>
                  <a:lnTo>
                    <a:pt x="2126" y="788"/>
                  </a:lnTo>
                  <a:cubicBezTo>
                    <a:pt x="2631" y="788"/>
                    <a:pt x="2634" y="0"/>
                    <a:pt x="2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 rot="1020749">
              <a:off x="2401751" y="4737799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2" y="0"/>
                    <a:pt x="1" y="788"/>
                    <a:pt x="509" y="788"/>
                  </a:cubicBezTo>
                  <a:lnTo>
                    <a:pt x="2127" y="788"/>
                  </a:lnTo>
                  <a:cubicBezTo>
                    <a:pt x="2633" y="788"/>
                    <a:pt x="2635" y="0"/>
                    <a:pt x="2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 rot="1020749">
              <a:off x="2447886" y="4751909"/>
              <a:ext cx="43016" cy="12874"/>
            </a:xfrm>
            <a:custGeom>
              <a:avLst/>
              <a:gdLst/>
              <a:ahLst/>
              <a:cxnLst/>
              <a:rect l="l" t="t" r="r" b="b"/>
              <a:pathLst>
                <a:path w="2633" h="788" extrusionOk="0">
                  <a:moveTo>
                    <a:pt x="506" y="0"/>
                  </a:moveTo>
                  <a:cubicBezTo>
                    <a:pt x="1" y="0"/>
                    <a:pt x="1" y="788"/>
                    <a:pt x="506" y="788"/>
                  </a:cubicBezTo>
                  <a:lnTo>
                    <a:pt x="2124" y="788"/>
                  </a:lnTo>
                  <a:cubicBezTo>
                    <a:pt x="2631" y="788"/>
                    <a:pt x="2632" y="0"/>
                    <a:pt x="2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 rot="1020749">
              <a:off x="2513277" y="4614676"/>
              <a:ext cx="37364" cy="51250"/>
            </a:xfrm>
            <a:custGeom>
              <a:avLst/>
              <a:gdLst/>
              <a:ahLst/>
              <a:cxnLst/>
              <a:rect l="l" t="t" r="r" b="b"/>
              <a:pathLst>
                <a:path w="2287" h="3137" extrusionOk="0">
                  <a:moveTo>
                    <a:pt x="1750" y="1"/>
                  </a:moveTo>
                  <a:cubicBezTo>
                    <a:pt x="1631" y="1"/>
                    <a:pt x="1514" y="58"/>
                    <a:pt x="1439" y="197"/>
                  </a:cubicBezTo>
                  <a:cubicBezTo>
                    <a:pt x="1016" y="979"/>
                    <a:pt x="592" y="1762"/>
                    <a:pt x="167" y="2545"/>
                  </a:cubicBezTo>
                  <a:cubicBezTo>
                    <a:pt x="1" y="2852"/>
                    <a:pt x="273" y="3137"/>
                    <a:pt x="537" y="3137"/>
                  </a:cubicBezTo>
                  <a:cubicBezTo>
                    <a:pt x="656" y="3137"/>
                    <a:pt x="772" y="3080"/>
                    <a:pt x="847" y="2941"/>
                  </a:cubicBezTo>
                  <a:cubicBezTo>
                    <a:pt x="1272" y="2160"/>
                    <a:pt x="1696" y="1375"/>
                    <a:pt x="2119" y="594"/>
                  </a:cubicBezTo>
                  <a:cubicBezTo>
                    <a:pt x="2286" y="286"/>
                    <a:pt x="2014" y="1"/>
                    <a:pt x="1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 rot="1020749">
              <a:off x="2535941" y="4621852"/>
              <a:ext cx="34047" cy="50417"/>
            </a:xfrm>
            <a:custGeom>
              <a:avLst/>
              <a:gdLst/>
              <a:ahLst/>
              <a:cxnLst/>
              <a:rect l="l" t="t" r="r" b="b"/>
              <a:pathLst>
                <a:path w="2084" h="3086" extrusionOk="0">
                  <a:moveTo>
                    <a:pt x="557" y="0"/>
                  </a:moveTo>
                  <a:cubicBezTo>
                    <a:pt x="274" y="0"/>
                    <a:pt x="1" y="281"/>
                    <a:pt x="206" y="572"/>
                  </a:cubicBezTo>
                  <a:cubicBezTo>
                    <a:pt x="689" y="1257"/>
                    <a:pt x="1034" y="1993"/>
                    <a:pt x="1247" y="2805"/>
                  </a:cubicBezTo>
                  <a:cubicBezTo>
                    <a:pt x="1298" y="3000"/>
                    <a:pt x="1450" y="3085"/>
                    <a:pt x="1605" y="3085"/>
                  </a:cubicBezTo>
                  <a:cubicBezTo>
                    <a:pt x="1840" y="3085"/>
                    <a:pt x="2083" y="2892"/>
                    <a:pt x="2006" y="2596"/>
                  </a:cubicBezTo>
                  <a:cubicBezTo>
                    <a:pt x="1778" y="1724"/>
                    <a:pt x="1405" y="911"/>
                    <a:pt x="886" y="175"/>
                  </a:cubicBezTo>
                  <a:cubicBezTo>
                    <a:pt x="799" y="52"/>
                    <a:pt x="677" y="0"/>
                    <a:pt x="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 rot="1020749">
              <a:off x="2517217" y="4646303"/>
              <a:ext cx="45042" cy="14540"/>
            </a:xfrm>
            <a:custGeom>
              <a:avLst/>
              <a:gdLst/>
              <a:ahLst/>
              <a:cxnLst/>
              <a:rect l="l" t="t" r="r" b="b"/>
              <a:pathLst>
                <a:path w="2757" h="890" extrusionOk="0">
                  <a:moveTo>
                    <a:pt x="1324" y="1"/>
                  </a:moveTo>
                  <a:cubicBezTo>
                    <a:pt x="1038" y="1"/>
                    <a:pt x="752" y="31"/>
                    <a:pt x="465" y="90"/>
                  </a:cubicBezTo>
                  <a:cubicBezTo>
                    <a:pt x="0" y="183"/>
                    <a:pt x="155" y="858"/>
                    <a:pt x="584" y="858"/>
                  </a:cubicBezTo>
                  <a:cubicBezTo>
                    <a:pt x="613" y="858"/>
                    <a:pt x="643" y="855"/>
                    <a:pt x="674" y="848"/>
                  </a:cubicBezTo>
                  <a:cubicBezTo>
                    <a:pt x="887" y="804"/>
                    <a:pt x="1100" y="783"/>
                    <a:pt x="1313" y="783"/>
                  </a:cubicBezTo>
                  <a:cubicBezTo>
                    <a:pt x="1573" y="783"/>
                    <a:pt x="1831" y="815"/>
                    <a:pt x="2089" y="877"/>
                  </a:cubicBezTo>
                  <a:cubicBezTo>
                    <a:pt x="2125" y="885"/>
                    <a:pt x="2158" y="889"/>
                    <a:pt x="2190" y="889"/>
                  </a:cubicBezTo>
                  <a:cubicBezTo>
                    <a:pt x="2608" y="889"/>
                    <a:pt x="2757" y="227"/>
                    <a:pt x="2298" y="118"/>
                  </a:cubicBezTo>
                  <a:cubicBezTo>
                    <a:pt x="1973" y="40"/>
                    <a:pt x="1649" y="1"/>
                    <a:pt x="13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 rot="1020749">
              <a:off x="2838723" y="4789194"/>
              <a:ext cx="41154" cy="51659"/>
            </a:xfrm>
            <a:custGeom>
              <a:avLst/>
              <a:gdLst/>
              <a:ahLst/>
              <a:cxnLst/>
              <a:rect l="l" t="t" r="r" b="b"/>
              <a:pathLst>
                <a:path w="2519" h="3162" extrusionOk="0">
                  <a:moveTo>
                    <a:pt x="1722" y="0"/>
                  </a:moveTo>
                  <a:cubicBezTo>
                    <a:pt x="1698" y="0"/>
                    <a:pt x="1673" y="2"/>
                    <a:pt x="1648" y="7"/>
                  </a:cubicBezTo>
                  <a:cubicBezTo>
                    <a:pt x="769" y="151"/>
                    <a:pt x="0" y="999"/>
                    <a:pt x="169" y="1923"/>
                  </a:cubicBezTo>
                  <a:cubicBezTo>
                    <a:pt x="300" y="2633"/>
                    <a:pt x="958" y="3161"/>
                    <a:pt x="1656" y="3161"/>
                  </a:cubicBezTo>
                  <a:cubicBezTo>
                    <a:pt x="1799" y="3161"/>
                    <a:pt x="1944" y="3139"/>
                    <a:pt x="2086" y="3092"/>
                  </a:cubicBezTo>
                  <a:cubicBezTo>
                    <a:pt x="2518" y="2948"/>
                    <a:pt x="2392" y="2310"/>
                    <a:pt x="2007" y="2310"/>
                  </a:cubicBezTo>
                  <a:cubicBezTo>
                    <a:pt x="1967" y="2310"/>
                    <a:pt x="1923" y="2317"/>
                    <a:pt x="1877" y="2333"/>
                  </a:cubicBezTo>
                  <a:cubicBezTo>
                    <a:pt x="1805" y="2357"/>
                    <a:pt x="1732" y="2368"/>
                    <a:pt x="1659" y="2368"/>
                  </a:cubicBezTo>
                  <a:cubicBezTo>
                    <a:pt x="1295" y="2368"/>
                    <a:pt x="946" y="2087"/>
                    <a:pt x="935" y="1693"/>
                  </a:cubicBezTo>
                  <a:cubicBezTo>
                    <a:pt x="919" y="1178"/>
                    <a:pt x="1403" y="843"/>
                    <a:pt x="1858" y="767"/>
                  </a:cubicBezTo>
                  <a:cubicBezTo>
                    <a:pt x="2331" y="688"/>
                    <a:pt x="2164" y="0"/>
                    <a:pt x="1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39"/>
          <p:cNvGrpSpPr/>
          <p:nvPr/>
        </p:nvGrpSpPr>
        <p:grpSpPr>
          <a:xfrm>
            <a:off x="237450" y="257038"/>
            <a:ext cx="1214675" cy="811125"/>
            <a:chOff x="237450" y="257038"/>
            <a:chExt cx="1214675" cy="811125"/>
          </a:xfrm>
        </p:grpSpPr>
        <p:sp>
          <p:nvSpPr>
            <p:cNvPr id="1225" name="Google Shape;1225;p39"/>
            <p:cNvSpPr/>
            <p:nvPr/>
          </p:nvSpPr>
          <p:spPr>
            <a:xfrm>
              <a:off x="237875" y="28286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7" y="365"/>
                  </a:moveTo>
                  <a:cubicBezTo>
                    <a:pt x="1224" y="365"/>
                    <a:pt x="1360" y="547"/>
                    <a:pt x="1354" y="912"/>
                  </a:cubicBezTo>
                  <a:cubicBezTo>
                    <a:pt x="1641" y="1387"/>
                    <a:pt x="1451" y="1654"/>
                    <a:pt x="783" y="1711"/>
                  </a:cubicBezTo>
                  <a:cubicBezTo>
                    <a:pt x="552" y="1712"/>
                    <a:pt x="526" y="2024"/>
                    <a:pt x="731" y="2097"/>
                  </a:cubicBezTo>
                  <a:cubicBezTo>
                    <a:pt x="1372" y="2326"/>
                    <a:pt x="1534" y="3160"/>
                    <a:pt x="1033" y="3609"/>
                  </a:cubicBezTo>
                  <a:cubicBezTo>
                    <a:pt x="883" y="3743"/>
                    <a:pt x="775" y="3798"/>
                    <a:pt x="695" y="3798"/>
                  </a:cubicBezTo>
                  <a:cubicBezTo>
                    <a:pt x="433" y="3798"/>
                    <a:pt x="498" y="3193"/>
                    <a:pt x="499" y="2863"/>
                  </a:cubicBezTo>
                  <a:cubicBezTo>
                    <a:pt x="505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5"/>
                    <a:pt x="553" y="450"/>
                  </a:cubicBezTo>
                  <a:cubicBezTo>
                    <a:pt x="707" y="393"/>
                    <a:pt x="838" y="365"/>
                    <a:pt x="947" y="365"/>
                  </a:cubicBezTo>
                  <a:close/>
                  <a:moveTo>
                    <a:pt x="878" y="0"/>
                  </a:moveTo>
                  <a:cubicBezTo>
                    <a:pt x="701" y="0"/>
                    <a:pt x="521" y="37"/>
                    <a:pt x="354" y="109"/>
                  </a:cubicBezTo>
                  <a:cubicBezTo>
                    <a:pt x="329" y="120"/>
                    <a:pt x="309" y="134"/>
                    <a:pt x="294" y="149"/>
                  </a:cubicBezTo>
                  <a:lnTo>
                    <a:pt x="294" y="149"/>
                  </a:lnTo>
                  <a:cubicBezTo>
                    <a:pt x="204" y="159"/>
                    <a:pt x="121" y="222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59"/>
                    <a:pt x="1" y="3588"/>
                    <a:pt x="148" y="4107"/>
                  </a:cubicBezTo>
                  <a:cubicBezTo>
                    <a:pt x="167" y="4167"/>
                    <a:pt x="220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1" y="1993"/>
                  </a:cubicBezTo>
                  <a:lnTo>
                    <a:pt x="1291" y="1993"/>
                  </a:lnTo>
                  <a:cubicBezTo>
                    <a:pt x="1768" y="1779"/>
                    <a:pt x="2103" y="1284"/>
                    <a:pt x="1922" y="723"/>
                  </a:cubicBezTo>
                  <a:cubicBezTo>
                    <a:pt x="1767" y="239"/>
                    <a:pt x="1331" y="0"/>
                    <a:pt x="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310000" y="25703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0"/>
                    <a:pt x="102" y="330"/>
                  </a:cubicBezTo>
                  <a:cubicBezTo>
                    <a:pt x="1" y="478"/>
                    <a:pt x="138" y="619"/>
                    <a:pt x="279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3"/>
                    <a:pt x="684" y="383"/>
                  </a:cubicBezTo>
                  <a:cubicBezTo>
                    <a:pt x="753" y="383"/>
                    <a:pt x="795" y="449"/>
                    <a:pt x="809" y="582"/>
                  </a:cubicBezTo>
                  <a:cubicBezTo>
                    <a:pt x="905" y="685"/>
                    <a:pt x="909" y="777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8" y="1225"/>
                    <a:pt x="712" y="1335"/>
                    <a:pt x="793" y="1423"/>
                  </a:cubicBezTo>
                  <a:cubicBezTo>
                    <a:pt x="927" y="1564"/>
                    <a:pt x="1199" y="1507"/>
                    <a:pt x="1259" y="1730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8"/>
                    <a:pt x="1619" y="1967"/>
                  </a:cubicBezTo>
                  <a:cubicBezTo>
                    <a:pt x="1670" y="1806"/>
                    <a:pt x="1668" y="1613"/>
                    <a:pt x="1591" y="1458"/>
                  </a:cubicBezTo>
                  <a:cubicBezTo>
                    <a:pt x="1492" y="1262"/>
                    <a:pt x="1337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8" y="1176"/>
                    <a:pt x="1075" y="1136"/>
                    <a:pt x="1154" y="1056"/>
                  </a:cubicBezTo>
                  <a:cubicBezTo>
                    <a:pt x="1191" y="1013"/>
                    <a:pt x="1219" y="967"/>
                    <a:pt x="1239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89"/>
                    <a:pt x="1233" y="292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09550" y="320163"/>
              <a:ext cx="40875" cy="12800"/>
            </a:xfrm>
            <a:custGeom>
              <a:avLst/>
              <a:gdLst/>
              <a:ahLst/>
              <a:cxnLst/>
              <a:rect l="l" t="t" r="r" b="b"/>
              <a:pathLst>
                <a:path w="1635" h="512" extrusionOk="0">
                  <a:moveTo>
                    <a:pt x="887" y="0"/>
                  </a:moveTo>
                  <a:cubicBezTo>
                    <a:pt x="659" y="0"/>
                    <a:pt x="433" y="40"/>
                    <a:pt x="213" y="120"/>
                  </a:cubicBezTo>
                  <a:cubicBezTo>
                    <a:pt x="0" y="197"/>
                    <a:pt x="61" y="512"/>
                    <a:pt x="249" y="512"/>
                  </a:cubicBezTo>
                  <a:cubicBezTo>
                    <a:pt x="269" y="512"/>
                    <a:pt x="292" y="508"/>
                    <a:pt x="316" y="499"/>
                  </a:cubicBezTo>
                  <a:cubicBezTo>
                    <a:pt x="508" y="430"/>
                    <a:pt x="699" y="395"/>
                    <a:pt x="892" y="395"/>
                  </a:cubicBezTo>
                  <a:cubicBezTo>
                    <a:pt x="1028" y="395"/>
                    <a:pt x="1164" y="412"/>
                    <a:pt x="1302" y="448"/>
                  </a:cubicBezTo>
                  <a:cubicBezTo>
                    <a:pt x="1321" y="453"/>
                    <a:pt x="1339" y="455"/>
                    <a:pt x="1356" y="455"/>
                  </a:cubicBezTo>
                  <a:cubicBezTo>
                    <a:pt x="1561" y="455"/>
                    <a:pt x="1634" y="127"/>
                    <a:pt x="1408" y="69"/>
                  </a:cubicBezTo>
                  <a:cubicBezTo>
                    <a:pt x="1235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415050" y="346638"/>
              <a:ext cx="33050" cy="12700"/>
            </a:xfrm>
            <a:custGeom>
              <a:avLst/>
              <a:gdLst/>
              <a:ahLst/>
              <a:cxnLst/>
              <a:rect l="l" t="t" r="r" b="b"/>
              <a:pathLst>
                <a:path w="1322" h="508" extrusionOk="0">
                  <a:moveTo>
                    <a:pt x="434" y="1"/>
                  </a:moveTo>
                  <a:cubicBezTo>
                    <a:pt x="374" y="1"/>
                    <a:pt x="313" y="4"/>
                    <a:pt x="252" y="12"/>
                  </a:cubicBezTo>
                  <a:cubicBezTo>
                    <a:pt x="12" y="41"/>
                    <a:pt x="0" y="408"/>
                    <a:pt x="226" y="408"/>
                  </a:cubicBezTo>
                  <a:cubicBezTo>
                    <a:pt x="235" y="408"/>
                    <a:pt x="243" y="408"/>
                    <a:pt x="252" y="407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3" y="424"/>
                    <a:pt x="919" y="490"/>
                  </a:cubicBezTo>
                  <a:cubicBezTo>
                    <a:pt x="947" y="502"/>
                    <a:pt x="975" y="507"/>
                    <a:pt x="1002" y="507"/>
                  </a:cubicBezTo>
                  <a:cubicBezTo>
                    <a:pt x="1192" y="507"/>
                    <a:pt x="1321" y="236"/>
                    <a:pt x="1118" y="149"/>
                  </a:cubicBezTo>
                  <a:cubicBezTo>
                    <a:pt x="895" y="55"/>
                    <a:pt x="670" y="1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237775" y="452538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7" y="365"/>
                  </a:moveTo>
                  <a:cubicBezTo>
                    <a:pt x="1224" y="365"/>
                    <a:pt x="1360" y="547"/>
                    <a:pt x="1353" y="912"/>
                  </a:cubicBezTo>
                  <a:cubicBezTo>
                    <a:pt x="1641" y="1387"/>
                    <a:pt x="1452" y="1653"/>
                    <a:pt x="782" y="1711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59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3" y="3798"/>
                    <a:pt x="499" y="3193"/>
                    <a:pt x="500" y="2863"/>
                  </a:cubicBezTo>
                  <a:cubicBezTo>
                    <a:pt x="506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0" y="455"/>
                    <a:pt x="553" y="450"/>
                  </a:cubicBezTo>
                  <a:cubicBezTo>
                    <a:pt x="706" y="393"/>
                    <a:pt x="837" y="365"/>
                    <a:pt x="947" y="365"/>
                  </a:cubicBezTo>
                  <a:close/>
                  <a:moveTo>
                    <a:pt x="879" y="0"/>
                  </a:moveTo>
                  <a:cubicBezTo>
                    <a:pt x="702" y="0"/>
                    <a:pt x="522" y="37"/>
                    <a:pt x="356" y="109"/>
                  </a:cubicBezTo>
                  <a:cubicBezTo>
                    <a:pt x="330" y="120"/>
                    <a:pt x="310" y="133"/>
                    <a:pt x="294" y="149"/>
                  </a:cubicBezTo>
                  <a:lnTo>
                    <a:pt x="294" y="149"/>
                  </a:lnTo>
                  <a:cubicBezTo>
                    <a:pt x="205" y="159"/>
                    <a:pt x="121" y="222"/>
                    <a:pt x="121" y="338"/>
                  </a:cubicBezTo>
                  <a:cubicBezTo>
                    <a:pt x="117" y="1031"/>
                    <a:pt x="112" y="1725"/>
                    <a:pt x="108" y="2418"/>
                  </a:cubicBezTo>
                  <a:cubicBezTo>
                    <a:pt x="104" y="2960"/>
                    <a:pt x="1" y="3587"/>
                    <a:pt x="149" y="4107"/>
                  </a:cubicBezTo>
                  <a:cubicBezTo>
                    <a:pt x="167" y="4167"/>
                    <a:pt x="221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2" y="1993"/>
                  </a:cubicBezTo>
                  <a:lnTo>
                    <a:pt x="1292" y="1993"/>
                  </a:lnTo>
                  <a:cubicBezTo>
                    <a:pt x="1769" y="1779"/>
                    <a:pt x="2102" y="1284"/>
                    <a:pt x="1923" y="723"/>
                  </a:cubicBezTo>
                  <a:cubicBezTo>
                    <a:pt x="1767" y="239"/>
                    <a:pt x="1332" y="0"/>
                    <a:pt x="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309900" y="4267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0"/>
                  </a:moveTo>
                  <a:cubicBezTo>
                    <a:pt x="469" y="0"/>
                    <a:pt x="242" y="131"/>
                    <a:pt x="102" y="330"/>
                  </a:cubicBezTo>
                  <a:cubicBezTo>
                    <a:pt x="0" y="477"/>
                    <a:pt x="138" y="618"/>
                    <a:pt x="280" y="618"/>
                  </a:cubicBezTo>
                  <a:cubicBezTo>
                    <a:pt x="340" y="618"/>
                    <a:pt x="401" y="592"/>
                    <a:pt x="444" y="531"/>
                  </a:cubicBezTo>
                  <a:cubicBezTo>
                    <a:pt x="544" y="432"/>
                    <a:pt x="624" y="383"/>
                    <a:pt x="684" y="383"/>
                  </a:cubicBezTo>
                  <a:cubicBezTo>
                    <a:pt x="753" y="383"/>
                    <a:pt x="794" y="449"/>
                    <a:pt x="809" y="582"/>
                  </a:cubicBezTo>
                  <a:cubicBezTo>
                    <a:pt x="906" y="687"/>
                    <a:pt x="909" y="777"/>
                    <a:pt x="816" y="860"/>
                  </a:cubicBezTo>
                  <a:cubicBezTo>
                    <a:pt x="777" y="954"/>
                    <a:pt x="713" y="997"/>
                    <a:pt x="696" y="1103"/>
                  </a:cubicBezTo>
                  <a:cubicBezTo>
                    <a:pt x="679" y="1225"/>
                    <a:pt x="713" y="1335"/>
                    <a:pt x="795" y="1424"/>
                  </a:cubicBezTo>
                  <a:cubicBezTo>
                    <a:pt x="928" y="1564"/>
                    <a:pt x="1200" y="1507"/>
                    <a:pt x="1260" y="1732"/>
                  </a:cubicBezTo>
                  <a:cubicBezTo>
                    <a:pt x="1373" y="2142"/>
                    <a:pt x="629" y="2150"/>
                    <a:pt x="400" y="2150"/>
                  </a:cubicBezTo>
                  <a:cubicBezTo>
                    <a:pt x="145" y="2150"/>
                    <a:pt x="145" y="2543"/>
                    <a:pt x="400" y="2543"/>
                  </a:cubicBezTo>
                  <a:cubicBezTo>
                    <a:pt x="862" y="2543"/>
                    <a:pt x="1457" y="2487"/>
                    <a:pt x="1619" y="1968"/>
                  </a:cubicBezTo>
                  <a:cubicBezTo>
                    <a:pt x="1669" y="1806"/>
                    <a:pt x="1668" y="1613"/>
                    <a:pt x="1591" y="1458"/>
                  </a:cubicBezTo>
                  <a:cubicBezTo>
                    <a:pt x="1493" y="1262"/>
                    <a:pt x="1339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9" y="1176"/>
                    <a:pt x="1074" y="1136"/>
                    <a:pt x="1154" y="1056"/>
                  </a:cubicBezTo>
                  <a:cubicBezTo>
                    <a:pt x="1193" y="1013"/>
                    <a:pt x="1218" y="967"/>
                    <a:pt x="1238" y="913"/>
                  </a:cubicBezTo>
                  <a:cubicBezTo>
                    <a:pt x="1271" y="833"/>
                    <a:pt x="1297" y="757"/>
                    <a:pt x="1301" y="669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0"/>
                    <a:pt x="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09425" y="489863"/>
              <a:ext cx="40875" cy="12775"/>
            </a:xfrm>
            <a:custGeom>
              <a:avLst/>
              <a:gdLst/>
              <a:ahLst/>
              <a:cxnLst/>
              <a:rect l="l" t="t" r="r" b="b"/>
              <a:pathLst>
                <a:path w="1635" h="511" extrusionOk="0">
                  <a:moveTo>
                    <a:pt x="887" y="1"/>
                  </a:moveTo>
                  <a:cubicBezTo>
                    <a:pt x="660" y="1"/>
                    <a:pt x="433" y="39"/>
                    <a:pt x="214" y="119"/>
                  </a:cubicBezTo>
                  <a:cubicBezTo>
                    <a:pt x="1" y="195"/>
                    <a:pt x="62" y="511"/>
                    <a:pt x="250" y="511"/>
                  </a:cubicBezTo>
                  <a:cubicBezTo>
                    <a:pt x="271" y="511"/>
                    <a:pt x="294" y="507"/>
                    <a:pt x="318" y="498"/>
                  </a:cubicBezTo>
                  <a:cubicBezTo>
                    <a:pt x="509" y="429"/>
                    <a:pt x="700" y="394"/>
                    <a:pt x="894" y="394"/>
                  </a:cubicBezTo>
                  <a:cubicBezTo>
                    <a:pt x="1029" y="394"/>
                    <a:pt x="1165" y="411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3" y="454"/>
                    <a:pt x="1635" y="126"/>
                    <a:pt x="1409" y="67"/>
                  </a:cubicBezTo>
                  <a:cubicBezTo>
                    <a:pt x="1236" y="23"/>
                    <a:pt x="1061" y="1"/>
                    <a:pt x="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14950" y="516288"/>
              <a:ext cx="33075" cy="12675"/>
            </a:xfrm>
            <a:custGeom>
              <a:avLst/>
              <a:gdLst/>
              <a:ahLst/>
              <a:cxnLst/>
              <a:rect l="l" t="t" r="r" b="b"/>
              <a:pathLst>
                <a:path w="1323" h="507" extrusionOk="0">
                  <a:moveTo>
                    <a:pt x="434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3" y="41"/>
                    <a:pt x="0" y="408"/>
                    <a:pt x="225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4" y="423"/>
                    <a:pt x="919" y="489"/>
                  </a:cubicBezTo>
                  <a:cubicBezTo>
                    <a:pt x="947" y="501"/>
                    <a:pt x="975" y="507"/>
                    <a:pt x="1002" y="507"/>
                  </a:cubicBezTo>
                  <a:cubicBezTo>
                    <a:pt x="1193" y="507"/>
                    <a:pt x="1322" y="235"/>
                    <a:pt x="1118" y="148"/>
                  </a:cubicBezTo>
                  <a:cubicBezTo>
                    <a:pt x="895" y="55"/>
                    <a:pt x="670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237700" y="62216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5" y="366"/>
                  </a:moveTo>
                  <a:cubicBezTo>
                    <a:pt x="1224" y="366"/>
                    <a:pt x="1360" y="549"/>
                    <a:pt x="1354" y="914"/>
                  </a:cubicBezTo>
                  <a:cubicBezTo>
                    <a:pt x="1641" y="1388"/>
                    <a:pt x="1451" y="1654"/>
                    <a:pt x="782" y="1711"/>
                  </a:cubicBezTo>
                  <a:cubicBezTo>
                    <a:pt x="552" y="1713"/>
                    <a:pt x="526" y="2025"/>
                    <a:pt x="731" y="2098"/>
                  </a:cubicBezTo>
                  <a:cubicBezTo>
                    <a:pt x="1372" y="2327"/>
                    <a:pt x="1534" y="3161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2" y="3798"/>
                    <a:pt x="498" y="3194"/>
                    <a:pt x="499" y="2864"/>
                  </a:cubicBezTo>
                  <a:cubicBezTo>
                    <a:pt x="504" y="2065"/>
                    <a:pt x="510" y="1263"/>
                    <a:pt x="515" y="463"/>
                  </a:cubicBezTo>
                  <a:lnTo>
                    <a:pt x="515" y="463"/>
                  </a:lnTo>
                  <a:cubicBezTo>
                    <a:pt x="528" y="460"/>
                    <a:pt x="540" y="456"/>
                    <a:pt x="553" y="450"/>
                  </a:cubicBezTo>
                  <a:cubicBezTo>
                    <a:pt x="706" y="394"/>
                    <a:pt x="836" y="366"/>
                    <a:pt x="945" y="366"/>
                  </a:cubicBezTo>
                  <a:close/>
                  <a:moveTo>
                    <a:pt x="878" y="1"/>
                  </a:moveTo>
                  <a:cubicBezTo>
                    <a:pt x="701" y="1"/>
                    <a:pt x="521" y="37"/>
                    <a:pt x="354" y="109"/>
                  </a:cubicBezTo>
                  <a:cubicBezTo>
                    <a:pt x="329" y="120"/>
                    <a:pt x="308" y="134"/>
                    <a:pt x="293" y="150"/>
                  </a:cubicBezTo>
                  <a:lnTo>
                    <a:pt x="293" y="150"/>
                  </a:lnTo>
                  <a:cubicBezTo>
                    <a:pt x="203" y="160"/>
                    <a:pt x="121" y="223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61"/>
                    <a:pt x="1" y="3588"/>
                    <a:pt x="148" y="4108"/>
                  </a:cubicBezTo>
                  <a:cubicBezTo>
                    <a:pt x="167" y="4168"/>
                    <a:pt x="220" y="4235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3"/>
                    <a:pt x="1291" y="1994"/>
                  </a:cubicBezTo>
                  <a:lnTo>
                    <a:pt x="1291" y="1994"/>
                  </a:lnTo>
                  <a:cubicBezTo>
                    <a:pt x="1768" y="1780"/>
                    <a:pt x="2102" y="1285"/>
                    <a:pt x="1922" y="723"/>
                  </a:cubicBezTo>
                  <a:cubicBezTo>
                    <a:pt x="1766" y="239"/>
                    <a:pt x="1332" y="1"/>
                    <a:pt x="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309825" y="59638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1"/>
                    <a:pt x="102" y="330"/>
                  </a:cubicBezTo>
                  <a:cubicBezTo>
                    <a:pt x="1" y="477"/>
                    <a:pt x="138" y="618"/>
                    <a:pt x="279" y="618"/>
                  </a:cubicBezTo>
                  <a:cubicBezTo>
                    <a:pt x="339" y="618"/>
                    <a:pt x="400" y="592"/>
                    <a:pt x="444" y="530"/>
                  </a:cubicBezTo>
                  <a:cubicBezTo>
                    <a:pt x="544" y="433"/>
                    <a:pt x="624" y="384"/>
                    <a:pt x="684" y="384"/>
                  </a:cubicBezTo>
                  <a:cubicBezTo>
                    <a:pt x="753" y="384"/>
                    <a:pt x="794" y="450"/>
                    <a:pt x="809" y="582"/>
                  </a:cubicBezTo>
                  <a:cubicBezTo>
                    <a:pt x="905" y="686"/>
                    <a:pt x="909" y="778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7" y="1225"/>
                    <a:pt x="712" y="1336"/>
                    <a:pt x="793" y="1424"/>
                  </a:cubicBezTo>
                  <a:cubicBezTo>
                    <a:pt x="926" y="1565"/>
                    <a:pt x="1198" y="1508"/>
                    <a:pt x="1259" y="1732"/>
                  </a:cubicBezTo>
                  <a:cubicBezTo>
                    <a:pt x="1372" y="2142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1" y="1460"/>
                  </a:cubicBezTo>
                  <a:cubicBezTo>
                    <a:pt x="1492" y="1262"/>
                    <a:pt x="1337" y="1295"/>
                    <a:pt x="1197" y="1175"/>
                  </a:cubicBezTo>
                  <a:cubicBezTo>
                    <a:pt x="1186" y="1175"/>
                    <a:pt x="1177" y="1176"/>
                    <a:pt x="1168" y="1176"/>
                  </a:cubicBezTo>
                  <a:cubicBezTo>
                    <a:pt x="1078" y="1176"/>
                    <a:pt x="1075" y="1137"/>
                    <a:pt x="1154" y="1057"/>
                  </a:cubicBezTo>
                  <a:cubicBezTo>
                    <a:pt x="1191" y="1014"/>
                    <a:pt x="1219" y="967"/>
                    <a:pt x="1239" y="914"/>
                  </a:cubicBezTo>
                  <a:cubicBezTo>
                    <a:pt x="1270" y="833"/>
                    <a:pt x="1297" y="758"/>
                    <a:pt x="1300" y="671"/>
                  </a:cubicBezTo>
                  <a:cubicBezTo>
                    <a:pt x="1310" y="489"/>
                    <a:pt x="1233" y="293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409375" y="659488"/>
              <a:ext cx="40900" cy="12825"/>
            </a:xfrm>
            <a:custGeom>
              <a:avLst/>
              <a:gdLst/>
              <a:ahLst/>
              <a:cxnLst/>
              <a:rect l="l" t="t" r="r" b="b"/>
              <a:pathLst>
                <a:path w="1636" h="513" extrusionOk="0">
                  <a:moveTo>
                    <a:pt x="890" y="0"/>
                  </a:moveTo>
                  <a:cubicBezTo>
                    <a:pt x="662" y="0"/>
                    <a:pt x="435" y="40"/>
                    <a:pt x="214" y="119"/>
                  </a:cubicBezTo>
                  <a:cubicBezTo>
                    <a:pt x="1" y="196"/>
                    <a:pt x="61" y="512"/>
                    <a:pt x="248" y="512"/>
                  </a:cubicBezTo>
                  <a:cubicBezTo>
                    <a:pt x="269" y="512"/>
                    <a:pt x="293" y="508"/>
                    <a:pt x="317" y="499"/>
                  </a:cubicBezTo>
                  <a:cubicBezTo>
                    <a:pt x="509" y="430"/>
                    <a:pt x="700" y="394"/>
                    <a:pt x="893" y="394"/>
                  </a:cubicBezTo>
                  <a:cubicBezTo>
                    <a:pt x="1029" y="394"/>
                    <a:pt x="1165" y="412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2" y="454"/>
                    <a:pt x="1636" y="126"/>
                    <a:pt x="1409" y="68"/>
                  </a:cubicBezTo>
                  <a:cubicBezTo>
                    <a:pt x="1237" y="23"/>
                    <a:pt x="1063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414875" y="685963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2" y="40"/>
                    <a:pt x="0" y="408"/>
                    <a:pt x="224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1" y="395"/>
                    <a:pt x="763" y="423"/>
                    <a:pt x="919" y="489"/>
                  </a:cubicBezTo>
                  <a:cubicBezTo>
                    <a:pt x="947" y="501"/>
                    <a:pt x="975" y="506"/>
                    <a:pt x="1002" y="506"/>
                  </a:cubicBezTo>
                  <a:cubicBezTo>
                    <a:pt x="1192" y="506"/>
                    <a:pt x="1321" y="235"/>
                    <a:pt x="1118" y="148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237600" y="791863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5" y="365"/>
                  </a:moveTo>
                  <a:cubicBezTo>
                    <a:pt x="1224" y="365"/>
                    <a:pt x="1359" y="548"/>
                    <a:pt x="1353" y="913"/>
                  </a:cubicBezTo>
                  <a:cubicBezTo>
                    <a:pt x="1641" y="1387"/>
                    <a:pt x="1452" y="1653"/>
                    <a:pt x="782" y="1710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60"/>
                    <a:pt x="1033" y="3608"/>
                  </a:cubicBezTo>
                  <a:cubicBezTo>
                    <a:pt x="883" y="3742"/>
                    <a:pt x="774" y="3797"/>
                    <a:pt x="695" y="3797"/>
                  </a:cubicBezTo>
                  <a:cubicBezTo>
                    <a:pt x="433" y="3797"/>
                    <a:pt x="499" y="3192"/>
                    <a:pt x="500" y="2862"/>
                  </a:cubicBezTo>
                  <a:cubicBezTo>
                    <a:pt x="505" y="2063"/>
                    <a:pt x="510" y="1261"/>
                    <a:pt x="515" y="462"/>
                  </a:cubicBezTo>
                  <a:lnTo>
                    <a:pt x="515" y="462"/>
                  </a:lnTo>
                  <a:cubicBezTo>
                    <a:pt x="527" y="459"/>
                    <a:pt x="540" y="454"/>
                    <a:pt x="553" y="449"/>
                  </a:cubicBezTo>
                  <a:cubicBezTo>
                    <a:pt x="706" y="393"/>
                    <a:pt x="836" y="365"/>
                    <a:pt x="945" y="365"/>
                  </a:cubicBezTo>
                  <a:close/>
                  <a:moveTo>
                    <a:pt x="880" y="1"/>
                  </a:moveTo>
                  <a:cubicBezTo>
                    <a:pt x="702" y="1"/>
                    <a:pt x="523" y="37"/>
                    <a:pt x="355" y="110"/>
                  </a:cubicBezTo>
                  <a:cubicBezTo>
                    <a:pt x="330" y="120"/>
                    <a:pt x="310" y="134"/>
                    <a:pt x="295" y="149"/>
                  </a:cubicBezTo>
                  <a:lnTo>
                    <a:pt x="295" y="149"/>
                  </a:lnTo>
                  <a:cubicBezTo>
                    <a:pt x="205" y="158"/>
                    <a:pt x="121" y="222"/>
                    <a:pt x="121" y="339"/>
                  </a:cubicBezTo>
                  <a:cubicBezTo>
                    <a:pt x="116" y="1030"/>
                    <a:pt x="112" y="1724"/>
                    <a:pt x="108" y="2417"/>
                  </a:cubicBezTo>
                  <a:cubicBezTo>
                    <a:pt x="104" y="2960"/>
                    <a:pt x="0" y="3588"/>
                    <a:pt x="149" y="4106"/>
                  </a:cubicBezTo>
                  <a:cubicBezTo>
                    <a:pt x="166" y="4168"/>
                    <a:pt x="221" y="4234"/>
                    <a:pt x="287" y="4244"/>
                  </a:cubicBezTo>
                  <a:cubicBezTo>
                    <a:pt x="366" y="4257"/>
                    <a:pt x="442" y="4263"/>
                    <a:pt x="515" y="4263"/>
                  </a:cubicBezTo>
                  <a:cubicBezTo>
                    <a:pt x="1659" y="4263"/>
                    <a:pt x="2067" y="2721"/>
                    <a:pt x="1292" y="1992"/>
                  </a:cubicBezTo>
                  <a:lnTo>
                    <a:pt x="1292" y="1992"/>
                  </a:lnTo>
                  <a:cubicBezTo>
                    <a:pt x="1768" y="1779"/>
                    <a:pt x="2102" y="1284"/>
                    <a:pt x="1923" y="722"/>
                  </a:cubicBezTo>
                  <a:cubicBezTo>
                    <a:pt x="1767" y="239"/>
                    <a:pt x="1332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309725" y="7660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1"/>
                  </a:moveTo>
                  <a:cubicBezTo>
                    <a:pt x="469" y="1"/>
                    <a:pt x="242" y="131"/>
                    <a:pt x="102" y="331"/>
                  </a:cubicBezTo>
                  <a:cubicBezTo>
                    <a:pt x="0" y="479"/>
                    <a:pt x="138" y="619"/>
                    <a:pt x="278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5"/>
                    <a:pt x="683" y="385"/>
                  </a:cubicBezTo>
                  <a:cubicBezTo>
                    <a:pt x="752" y="385"/>
                    <a:pt x="794" y="450"/>
                    <a:pt x="809" y="582"/>
                  </a:cubicBezTo>
                  <a:cubicBezTo>
                    <a:pt x="905" y="687"/>
                    <a:pt x="909" y="779"/>
                    <a:pt x="816" y="860"/>
                  </a:cubicBezTo>
                  <a:cubicBezTo>
                    <a:pt x="776" y="955"/>
                    <a:pt x="713" y="998"/>
                    <a:pt x="696" y="1104"/>
                  </a:cubicBezTo>
                  <a:cubicBezTo>
                    <a:pt x="679" y="1225"/>
                    <a:pt x="711" y="1337"/>
                    <a:pt x="794" y="1424"/>
                  </a:cubicBezTo>
                  <a:cubicBezTo>
                    <a:pt x="926" y="1566"/>
                    <a:pt x="1198" y="1509"/>
                    <a:pt x="1260" y="1732"/>
                  </a:cubicBezTo>
                  <a:cubicBezTo>
                    <a:pt x="1373" y="2143"/>
                    <a:pt x="628" y="2150"/>
                    <a:pt x="399" y="2150"/>
                  </a:cubicBezTo>
                  <a:cubicBezTo>
                    <a:pt x="145" y="2150"/>
                    <a:pt x="145" y="2544"/>
                    <a:pt x="399" y="2544"/>
                  </a:cubicBezTo>
                  <a:cubicBezTo>
                    <a:pt x="862" y="2544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0" y="1460"/>
                  </a:cubicBezTo>
                  <a:cubicBezTo>
                    <a:pt x="1492" y="1262"/>
                    <a:pt x="1338" y="1295"/>
                    <a:pt x="1197" y="1175"/>
                  </a:cubicBezTo>
                  <a:cubicBezTo>
                    <a:pt x="1186" y="1176"/>
                    <a:pt x="1177" y="1176"/>
                    <a:pt x="1168" y="1176"/>
                  </a:cubicBezTo>
                  <a:cubicBezTo>
                    <a:pt x="1079" y="1176"/>
                    <a:pt x="1074" y="1137"/>
                    <a:pt x="1154" y="1058"/>
                  </a:cubicBezTo>
                  <a:cubicBezTo>
                    <a:pt x="1191" y="1015"/>
                    <a:pt x="1218" y="968"/>
                    <a:pt x="1238" y="915"/>
                  </a:cubicBezTo>
                  <a:cubicBezTo>
                    <a:pt x="1270" y="833"/>
                    <a:pt x="1297" y="759"/>
                    <a:pt x="1301" y="671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1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409275" y="829163"/>
              <a:ext cx="40925" cy="12825"/>
            </a:xfrm>
            <a:custGeom>
              <a:avLst/>
              <a:gdLst/>
              <a:ahLst/>
              <a:cxnLst/>
              <a:rect l="l" t="t" r="r" b="b"/>
              <a:pathLst>
                <a:path w="1637" h="513" extrusionOk="0">
                  <a:moveTo>
                    <a:pt x="891" y="1"/>
                  </a:moveTo>
                  <a:cubicBezTo>
                    <a:pt x="663" y="1"/>
                    <a:pt x="435" y="40"/>
                    <a:pt x="214" y="121"/>
                  </a:cubicBezTo>
                  <a:cubicBezTo>
                    <a:pt x="0" y="198"/>
                    <a:pt x="61" y="513"/>
                    <a:pt x="250" y="513"/>
                  </a:cubicBezTo>
                  <a:cubicBezTo>
                    <a:pt x="271" y="513"/>
                    <a:pt x="294" y="509"/>
                    <a:pt x="318" y="500"/>
                  </a:cubicBezTo>
                  <a:cubicBezTo>
                    <a:pt x="510" y="430"/>
                    <a:pt x="702" y="394"/>
                    <a:pt x="895" y="394"/>
                  </a:cubicBezTo>
                  <a:cubicBezTo>
                    <a:pt x="1031" y="394"/>
                    <a:pt x="1167" y="412"/>
                    <a:pt x="1305" y="447"/>
                  </a:cubicBezTo>
                  <a:cubicBezTo>
                    <a:pt x="1323" y="452"/>
                    <a:pt x="1341" y="454"/>
                    <a:pt x="1358" y="454"/>
                  </a:cubicBezTo>
                  <a:cubicBezTo>
                    <a:pt x="1564" y="454"/>
                    <a:pt x="1637" y="126"/>
                    <a:pt x="1409" y="68"/>
                  </a:cubicBezTo>
                  <a:cubicBezTo>
                    <a:pt x="1238" y="23"/>
                    <a:pt x="1064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414775" y="855638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1" y="11"/>
                  </a:cubicBezTo>
                  <a:cubicBezTo>
                    <a:pt x="12" y="41"/>
                    <a:pt x="0" y="409"/>
                    <a:pt x="226" y="409"/>
                  </a:cubicBezTo>
                  <a:cubicBezTo>
                    <a:pt x="234" y="409"/>
                    <a:pt x="243" y="408"/>
                    <a:pt x="251" y="407"/>
                  </a:cubicBezTo>
                  <a:cubicBezTo>
                    <a:pt x="314" y="400"/>
                    <a:pt x="375" y="396"/>
                    <a:pt x="437" y="396"/>
                  </a:cubicBezTo>
                  <a:cubicBezTo>
                    <a:pt x="602" y="396"/>
                    <a:pt x="765" y="424"/>
                    <a:pt x="920" y="489"/>
                  </a:cubicBezTo>
                  <a:cubicBezTo>
                    <a:pt x="949" y="501"/>
                    <a:pt x="977" y="507"/>
                    <a:pt x="1004" y="507"/>
                  </a:cubicBezTo>
                  <a:cubicBezTo>
                    <a:pt x="1194" y="507"/>
                    <a:pt x="1322" y="235"/>
                    <a:pt x="1118" y="150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237450" y="961538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6" y="365"/>
                  </a:moveTo>
                  <a:cubicBezTo>
                    <a:pt x="1224" y="365"/>
                    <a:pt x="1361" y="547"/>
                    <a:pt x="1354" y="913"/>
                  </a:cubicBezTo>
                  <a:cubicBezTo>
                    <a:pt x="1643" y="1386"/>
                    <a:pt x="1452" y="1654"/>
                    <a:pt x="784" y="1711"/>
                  </a:cubicBezTo>
                  <a:cubicBezTo>
                    <a:pt x="552" y="1713"/>
                    <a:pt x="528" y="2023"/>
                    <a:pt x="731" y="2098"/>
                  </a:cubicBezTo>
                  <a:cubicBezTo>
                    <a:pt x="1374" y="2327"/>
                    <a:pt x="1535" y="3160"/>
                    <a:pt x="1034" y="3610"/>
                  </a:cubicBezTo>
                  <a:cubicBezTo>
                    <a:pt x="884" y="3744"/>
                    <a:pt x="775" y="3798"/>
                    <a:pt x="696" y="3798"/>
                  </a:cubicBezTo>
                  <a:cubicBezTo>
                    <a:pt x="433" y="3798"/>
                    <a:pt x="499" y="3194"/>
                    <a:pt x="500" y="2864"/>
                  </a:cubicBezTo>
                  <a:cubicBezTo>
                    <a:pt x="506" y="2063"/>
                    <a:pt x="511" y="1261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4"/>
                    <a:pt x="555" y="449"/>
                  </a:cubicBezTo>
                  <a:cubicBezTo>
                    <a:pt x="707" y="393"/>
                    <a:pt x="837" y="365"/>
                    <a:pt x="946" y="365"/>
                  </a:cubicBezTo>
                  <a:close/>
                  <a:moveTo>
                    <a:pt x="880" y="1"/>
                  </a:moveTo>
                  <a:cubicBezTo>
                    <a:pt x="703" y="1"/>
                    <a:pt x="523" y="37"/>
                    <a:pt x="356" y="110"/>
                  </a:cubicBezTo>
                  <a:cubicBezTo>
                    <a:pt x="331" y="120"/>
                    <a:pt x="311" y="134"/>
                    <a:pt x="295" y="149"/>
                  </a:cubicBezTo>
                  <a:lnTo>
                    <a:pt x="295" y="149"/>
                  </a:lnTo>
                  <a:cubicBezTo>
                    <a:pt x="206" y="159"/>
                    <a:pt x="124" y="222"/>
                    <a:pt x="122" y="339"/>
                  </a:cubicBezTo>
                  <a:cubicBezTo>
                    <a:pt x="118" y="1031"/>
                    <a:pt x="114" y="1726"/>
                    <a:pt x="108" y="2417"/>
                  </a:cubicBezTo>
                  <a:cubicBezTo>
                    <a:pt x="105" y="2960"/>
                    <a:pt x="1" y="3588"/>
                    <a:pt x="150" y="4106"/>
                  </a:cubicBezTo>
                  <a:cubicBezTo>
                    <a:pt x="168" y="4168"/>
                    <a:pt x="221" y="4234"/>
                    <a:pt x="287" y="4245"/>
                  </a:cubicBezTo>
                  <a:cubicBezTo>
                    <a:pt x="366" y="4258"/>
                    <a:pt x="442" y="4265"/>
                    <a:pt x="515" y="4265"/>
                  </a:cubicBezTo>
                  <a:cubicBezTo>
                    <a:pt x="1659" y="4265"/>
                    <a:pt x="2068" y="2721"/>
                    <a:pt x="1292" y="1993"/>
                  </a:cubicBezTo>
                  <a:lnTo>
                    <a:pt x="1292" y="1993"/>
                  </a:lnTo>
                  <a:cubicBezTo>
                    <a:pt x="1768" y="1779"/>
                    <a:pt x="2103" y="1284"/>
                    <a:pt x="1923" y="724"/>
                  </a:cubicBezTo>
                  <a:cubicBezTo>
                    <a:pt x="1768" y="240"/>
                    <a:pt x="1333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309650" y="9357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2" y="130"/>
                    <a:pt x="102" y="329"/>
                  </a:cubicBezTo>
                  <a:cubicBezTo>
                    <a:pt x="0" y="477"/>
                    <a:pt x="137" y="617"/>
                    <a:pt x="279" y="617"/>
                  </a:cubicBezTo>
                  <a:cubicBezTo>
                    <a:pt x="339" y="617"/>
                    <a:pt x="400" y="592"/>
                    <a:pt x="444" y="530"/>
                  </a:cubicBezTo>
                  <a:cubicBezTo>
                    <a:pt x="544" y="432"/>
                    <a:pt x="624" y="384"/>
                    <a:pt x="683" y="384"/>
                  </a:cubicBezTo>
                  <a:cubicBezTo>
                    <a:pt x="752" y="384"/>
                    <a:pt x="794" y="450"/>
                    <a:pt x="809" y="583"/>
                  </a:cubicBezTo>
                  <a:cubicBezTo>
                    <a:pt x="905" y="686"/>
                    <a:pt x="909" y="777"/>
                    <a:pt x="816" y="859"/>
                  </a:cubicBezTo>
                  <a:cubicBezTo>
                    <a:pt x="776" y="955"/>
                    <a:pt x="712" y="998"/>
                    <a:pt x="696" y="1102"/>
                  </a:cubicBezTo>
                  <a:cubicBezTo>
                    <a:pt x="677" y="1224"/>
                    <a:pt x="712" y="1336"/>
                    <a:pt x="795" y="1423"/>
                  </a:cubicBezTo>
                  <a:cubicBezTo>
                    <a:pt x="926" y="1565"/>
                    <a:pt x="1198" y="1508"/>
                    <a:pt x="1260" y="1731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4"/>
                    <a:pt x="398" y="2544"/>
                  </a:cubicBezTo>
                  <a:cubicBezTo>
                    <a:pt x="862" y="2544"/>
                    <a:pt x="1456" y="2488"/>
                    <a:pt x="1619" y="1967"/>
                  </a:cubicBezTo>
                  <a:cubicBezTo>
                    <a:pt x="1669" y="1807"/>
                    <a:pt x="1668" y="1613"/>
                    <a:pt x="1591" y="1459"/>
                  </a:cubicBezTo>
                  <a:cubicBezTo>
                    <a:pt x="1492" y="1263"/>
                    <a:pt x="1337" y="1294"/>
                    <a:pt x="1197" y="1174"/>
                  </a:cubicBezTo>
                  <a:cubicBezTo>
                    <a:pt x="1185" y="1175"/>
                    <a:pt x="1175" y="1176"/>
                    <a:pt x="1165" y="1176"/>
                  </a:cubicBezTo>
                  <a:cubicBezTo>
                    <a:pt x="1079" y="1176"/>
                    <a:pt x="1075" y="1135"/>
                    <a:pt x="1154" y="1057"/>
                  </a:cubicBezTo>
                  <a:cubicBezTo>
                    <a:pt x="1191" y="1014"/>
                    <a:pt x="1218" y="966"/>
                    <a:pt x="1238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90"/>
                    <a:pt x="1233" y="292"/>
                    <a:pt x="1102" y="168"/>
                  </a:cubicBezTo>
                  <a:cubicBezTo>
                    <a:pt x="980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409200" y="998863"/>
              <a:ext cx="40900" cy="12800"/>
            </a:xfrm>
            <a:custGeom>
              <a:avLst/>
              <a:gdLst/>
              <a:ahLst/>
              <a:cxnLst/>
              <a:rect l="l" t="t" r="r" b="b"/>
              <a:pathLst>
                <a:path w="1636" h="512" extrusionOk="0">
                  <a:moveTo>
                    <a:pt x="887" y="0"/>
                  </a:moveTo>
                  <a:cubicBezTo>
                    <a:pt x="660" y="0"/>
                    <a:pt x="434" y="39"/>
                    <a:pt x="214" y="120"/>
                  </a:cubicBezTo>
                  <a:cubicBezTo>
                    <a:pt x="0" y="196"/>
                    <a:pt x="61" y="512"/>
                    <a:pt x="249" y="512"/>
                  </a:cubicBezTo>
                  <a:cubicBezTo>
                    <a:pt x="270" y="512"/>
                    <a:pt x="293" y="508"/>
                    <a:pt x="317" y="499"/>
                  </a:cubicBezTo>
                  <a:cubicBezTo>
                    <a:pt x="508" y="429"/>
                    <a:pt x="699" y="394"/>
                    <a:pt x="891" y="394"/>
                  </a:cubicBezTo>
                  <a:cubicBezTo>
                    <a:pt x="1027" y="394"/>
                    <a:pt x="1164" y="412"/>
                    <a:pt x="1303" y="447"/>
                  </a:cubicBezTo>
                  <a:cubicBezTo>
                    <a:pt x="1322" y="452"/>
                    <a:pt x="1339" y="454"/>
                    <a:pt x="1356" y="454"/>
                  </a:cubicBezTo>
                  <a:cubicBezTo>
                    <a:pt x="1562" y="454"/>
                    <a:pt x="1636" y="125"/>
                    <a:pt x="1409" y="68"/>
                  </a:cubicBezTo>
                  <a:cubicBezTo>
                    <a:pt x="1236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414700" y="1025313"/>
              <a:ext cx="33025" cy="12650"/>
            </a:xfrm>
            <a:custGeom>
              <a:avLst/>
              <a:gdLst/>
              <a:ahLst/>
              <a:cxnLst/>
              <a:rect l="l" t="t" r="r" b="b"/>
              <a:pathLst>
                <a:path w="1321" h="506" extrusionOk="0">
                  <a:moveTo>
                    <a:pt x="442" y="0"/>
                  </a:moveTo>
                  <a:cubicBezTo>
                    <a:pt x="379" y="0"/>
                    <a:pt x="316" y="4"/>
                    <a:pt x="252" y="12"/>
                  </a:cubicBezTo>
                  <a:cubicBezTo>
                    <a:pt x="12" y="41"/>
                    <a:pt x="0" y="407"/>
                    <a:pt x="225" y="407"/>
                  </a:cubicBezTo>
                  <a:cubicBezTo>
                    <a:pt x="233" y="407"/>
                    <a:pt x="242" y="407"/>
                    <a:pt x="252" y="406"/>
                  </a:cubicBezTo>
                  <a:cubicBezTo>
                    <a:pt x="314" y="398"/>
                    <a:pt x="376" y="395"/>
                    <a:pt x="437" y="395"/>
                  </a:cubicBezTo>
                  <a:cubicBezTo>
                    <a:pt x="602" y="395"/>
                    <a:pt x="763" y="423"/>
                    <a:pt x="919" y="487"/>
                  </a:cubicBezTo>
                  <a:cubicBezTo>
                    <a:pt x="947" y="500"/>
                    <a:pt x="976" y="505"/>
                    <a:pt x="1003" y="505"/>
                  </a:cubicBezTo>
                  <a:cubicBezTo>
                    <a:pt x="1192" y="505"/>
                    <a:pt x="1321" y="233"/>
                    <a:pt x="1118" y="148"/>
                  </a:cubicBezTo>
                  <a:cubicBezTo>
                    <a:pt x="898" y="55"/>
                    <a:pt x="675" y="0"/>
                    <a:pt x="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523000" y="279388"/>
              <a:ext cx="63500" cy="88225"/>
            </a:xfrm>
            <a:custGeom>
              <a:avLst/>
              <a:gdLst/>
              <a:ahLst/>
              <a:cxnLst/>
              <a:rect l="l" t="t" r="r" b="b"/>
              <a:pathLst>
                <a:path w="2540" h="3529" extrusionOk="0">
                  <a:moveTo>
                    <a:pt x="1872" y="0"/>
                  </a:moveTo>
                  <a:cubicBezTo>
                    <a:pt x="418" y="0"/>
                    <a:pt x="1" y="3528"/>
                    <a:pt x="2070" y="3528"/>
                  </a:cubicBezTo>
                  <a:cubicBezTo>
                    <a:pt x="2140" y="3528"/>
                    <a:pt x="2212" y="3524"/>
                    <a:pt x="2287" y="3516"/>
                  </a:cubicBezTo>
                  <a:cubicBezTo>
                    <a:pt x="2527" y="3490"/>
                    <a:pt x="2540" y="3121"/>
                    <a:pt x="2313" y="3121"/>
                  </a:cubicBezTo>
                  <a:cubicBezTo>
                    <a:pt x="2304" y="3121"/>
                    <a:pt x="2296" y="3121"/>
                    <a:pt x="2287" y="3122"/>
                  </a:cubicBezTo>
                  <a:cubicBezTo>
                    <a:pt x="2224" y="3129"/>
                    <a:pt x="2164" y="3133"/>
                    <a:pt x="2107" y="3133"/>
                  </a:cubicBezTo>
                  <a:cubicBezTo>
                    <a:pt x="464" y="3133"/>
                    <a:pt x="940" y="414"/>
                    <a:pt x="1930" y="414"/>
                  </a:cubicBezTo>
                  <a:cubicBezTo>
                    <a:pt x="2001" y="414"/>
                    <a:pt x="2074" y="427"/>
                    <a:pt x="2150" y="457"/>
                  </a:cubicBezTo>
                  <a:cubicBezTo>
                    <a:pt x="2175" y="467"/>
                    <a:pt x="2199" y="471"/>
                    <a:pt x="2222" y="471"/>
                  </a:cubicBezTo>
                  <a:cubicBezTo>
                    <a:pt x="2407" y="471"/>
                    <a:pt x="2465" y="159"/>
                    <a:pt x="2256" y="78"/>
                  </a:cubicBezTo>
                  <a:cubicBezTo>
                    <a:pt x="2121" y="25"/>
                    <a:pt x="1993" y="0"/>
                    <a:pt x="1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05225" y="277863"/>
              <a:ext cx="59150" cy="91750"/>
            </a:xfrm>
            <a:custGeom>
              <a:avLst/>
              <a:gdLst/>
              <a:ahLst/>
              <a:cxnLst/>
              <a:rect l="l" t="t" r="r" b="b"/>
              <a:pathLst>
                <a:path w="2366" h="3670" extrusionOk="0">
                  <a:moveTo>
                    <a:pt x="398" y="402"/>
                  </a:moveTo>
                  <a:lnTo>
                    <a:pt x="398" y="402"/>
                  </a:lnTo>
                  <a:cubicBezTo>
                    <a:pt x="1274" y="500"/>
                    <a:pt x="2205" y="898"/>
                    <a:pt x="1788" y="1987"/>
                  </a:cubicBezTo>
                  <a:cubicBezTo>
                    <a:pt x="1553" y="2603"/>
                    <a:pt x="1034" y="3023"/>
                    <a:pt x="424" y="3219"/>
                  </a:cubicBezTo>
                  <a:lnTo>
                    <a:pt x="424" y="3219"/>
                  </a:lnTo>
                  <a:cubicBezTo>
                    <a:pt x="425" y="2279"/>
                    <a:pt x="417" y="1341"/>
                    <a:pt x="398" y="402"/>
                  </a:cubicBezTo>
                  <a:close/>
                  <a:moveTo>
                    <a:pt x="307" y="0"/>
                  </a:moveTo>
                  <a:cubicBezTo>
                    <a:pt x="212" y="0"/>
                    <a:pt x="157" y="64"/>
                    <a:pt x="143" y="140"/>
                  </a:cubicBezTo>
                  <a:lnTo>
                    <a:pt x="143" y="140"/>
                  </a:lnTo>
                  <a:cubicBezTo>
                    <a:pt x="66" y="158"/>
                    <a:pt x="1" y="220"/>
                    <a:pt x="3" y="323"/>
                  </a:cubicBezTo>
                  <a:cubicBezTo>
                    <a:pt x="24" y="1374"/>
                    <a:pt x="33" y="2425"/>
                    <a:pt x="30" y="3474"/>
                  </a:cubicBezTo>
                  <a:cubicBezTo>
                    <a:pt x="30" y="3592"/>
                    <a:pt x="126" y="3669"/>
                    <a:pt x="232" y="3669"/>
                  </a:cubicBezTo>
                  <a:cubicBezTo>
                    <a:pt x="247" y="3669"/>
                    <a:pt x="263" y="3668"/>
                    <a:pt x="278" y="3664"/>
                  </a:cubicBezTo>
                  <a:cubicBezTo>
                    <a:pt x="1277" y="3451"/>
                    <a:pt x="2223" y="2634"/>
                    <a:pt x="2293" y="1562"/>
                  </a:cubicBezTo>
                  <a:cubicBezTo>
                    <a:pt x="2365" y="432"/>
                    <a:pt x="1247" y="87"/>
                    <a:pt x="328" y="1"/>
                  </a:cubicBezTo>
                  <a:cubicBezTo>
                    <a:pt x="321" y="1"/>
                    <a:pt x="314" y="0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748675" y="286788"/>
              <a:ext cx="13275" cy="69900"/>
            </a:xfrm>
            <a:custGeom>
              <a:avLst/>
              <a:gdLst/>
              <a:ahLst/>
              <a:cxnLst/>
              <a:rect l="l" t="t" r="r" b="b"/>
              <a:pathLst>
                <a:path w="531" h="2796" extrusionOk="0">
                  <a:moveTo>
                    <a:pt x="194" y="1"/>
                  </a:moveTo>
                  <a:cubicBezTo>
                    <a:pt x="96" y="1"/>
                    <a:pt x="0" y="64"/>
                    <a:pt x="7" y="190"/>
                  </a:cubicBezTo>
                  <a:lnTo>
                    <a:pt x="130" y="2606"/>
                  </a:lnTo>
                  <a:cubicBezTo>
                    <a:pt x="136" y="2732"/>
                    <a:pt x="238" y="2796"/>
                    <a:pt x="337" y="2796"/>
                  </a:cubicBezTo>
                  <a:cubicBezTo>
                    <a:pt x="435" y="2796"/>
                    <a:pt x="530" y="2733"/>
                    <a:pt x="524" y="2606"/>
                  </a:cubicBezTo>
                  <a:lnTo>
                    <a:pt x="401" y="190"/>
                  </a:lnTo>
                  <a:cubicBezTo>
                    <a:pt x="394" y="64"/>
                    <a:pt x="292" y="1"/>
                    <a:pt x="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730700" y="319563"/>
              <a:ext cx="48400" cy="9875"/>
            </a:xfrm>
            <a:custGeom>
              <a:avLst/>
              <a:gdLst/>
              <a:ahLst/>
              <a:cxnLst/>
              <a:rect l="l" t="t" r="r" b="b"/>
              <a:pathLst>
                <a:path w="1936" h="395" extrusionOk="0">
                  <a:moveTo>
                    <a:pt x="253" y="1"/>
                  </a:moveTo>
                  <a:cubicBezTo>
                    <a:pt x="0" y="1"/>
                    <a:pt x="0" y="395"/>
                    <a:pt x="253" y="395"/>
                  </a:cubicBezTo>
                  <a:lnTo>
                    <a:pt x="1682" y="395"/>
                  </a:lnTo>
                  <a:cubicBezTo>
                    <a:pt x="1936" y="395"/>
                    <a:pt x="1936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849175" y="275913"/>
              <a:ext cx="12875" cy="78200"/>
            </a:xfrm>
            <a:custGeom>
              <a:avLst/>
              <a:gdLst/>
              <a:ahLst/>
              <a:cxnLst/>
              <a:rect l="l" t="t" r="r" b="b"/>
              <a:pathLst>
                <a:path w="515" h="3128" extrusionOk="0">
                  <a:moveTo>
                    <a:pt x="259" y="0"/>
                  </a:moveTo>
                  <a:cubicBezTo>
                    <a:pt x="160" y="0"/>
                    <a:pt x="58" y="64"/>
                    <a:pt x="51" y="191"/>
                  </a:cubicBezTo>
                  <a:cubicBezTo>
                    <a:pt x="1" y="1108"/>
                    <a:pt x="21" y="2023"/>
                    <a:pt x="108" y="2939"/>
                  </a:cubicBezTo>
                  <a:cubicBezTo>
                    <a:pt x="120" y="3065"/>
                    <a:pt x="225" y="3128"/>
                    <a:pt x="323" y="3128"/>
                  </a:cubicBezTo>
                  <a:cubicBezTo>
                    <a:pt x="422" y="3128"/>
                    <a:pt x="514" y="3065"/>
                    <a:pt x="502" y="2939"/>
                  </a:cubicBezTo>
                  <a:cubicBezTo>
                    <a:pt x="415" y="2023"/>
                    <a:pt x="395" y="1108"/>
                    <a:pt x="445" y="191"/>
                  </a:cubicBezTo>
                  <a:cubicBezTo>
                    <a:pt x="452" y="64"/>
                    <a:pt x="357" y="0"/>
                    <a:pt x="2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50700" y="277513"/>
              <a:ext cx="49050" cy="82575"/>
            </a:xfrm>
            <a:custGeom>
              <a:avLst/>
              <a:gdLst/>
              <a:ahLst/>
              <a:cxnLst/>
              <a:rect l="l" t="t" r="r" b="b"/>
              <a:pathLst>
                <a:path w="1962" h="3303" extrusionOk="0">
                  <a:moveTo>
                    <a:pt x="286" y="1"/>
                  </a:moveTo>
                  <a:cubicBezTo>
                    <a:pt x="76" y="1"/>
                    <a:pt x="0" y="333"/>
                    <a:pt x="229" y="386"/>
                  </a:cubicBezTo>
                  <a:cubicBezTo>
                    <a:pt x="829" y="525"/>
                    <a:pt x="1414" y="946"/>
                    <a:pt x="1500" y="1598"/>
                  </a:cubicBezTo>
                  <a:cubicBezTo>
                    <a:pt x="1585" y="2233"/>
                    <a:pt x="1167" y="2808"/>
                    <a:pt x="540" y="2920"/>
                  </a:cubicBezTo>
                  <a:cubicBezTo>
                    <a:pt x="304" y="2960"/>
                    <a:pt x="386" y="3302"/>
                    <a:pt x="606" y="3302"/>
                  </a:cubicBezTo>
                  <a:cubicBezTo>
                    <a:pt x="618" y="3302"/>
                    <a:pt x="631" y="3301"/>
                    <a:pt x="644" y="3299"/>
                  </a:cubicBezTo>
                  <a:cubicBezTo>
                    <a:pt x="1416" y="3165"/>
                    <a:pt x="1961" y="2433"/>
                    <a:pt x="1908" y="1653"/>
                  </a:cubicBezTo>
                  <a:cubicBezTo>
                    <a:pt x="1850" y="803"/>
                    <a:pt x="1121" y="191"/>
                    <a:pt x="335" y="7"/>
                  </a:cubicBezTo>
                  <a:cubicBezTo>
                    <a:pt x="318" y="3"/>
                    <a:pt x="30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910575" y="273738"/>
              <a:ext cx="69450" cy="85850"/>
            </a:xfrm>
            <a:custGeom>
              <a:avLst/>
              <a:gdLst/>
              <a:ahLst/>
              <a:cxnLst/>
              <a:rect l="l" t="t" r="r" b="b"/>
              <a:pathLst>
                <a:path w="2778" h="3434" extrusionOk="0">
                  <a:moveTo>
                    <a:pt x="1796" y="0"/>
                  </a:moveTo>
                  <a:cubicBezTo>
                    <a:pt x="1724" y="0"/>
                    <a:pt x="1648" y="37"/>
                    <a:pt x="1610" y="96"/>
                  </a:cubicBezTo>
                  <a:cubicBezTo>
                    <a:pt x="1041" y="1015"/>
                    <a:pt x="530" y="1963"/>
                    <a:pt x="73" y="2943"/>
                  </a:cubicBezTo>
                  <a:cubicBezTo>
                    <a:pt x="0" y="3101"/>
                    <a:pt x="137" y="3244"/>
                    <a:pt x="265" y="3244"/>
                  </a:cubicBezTo>
                  <a:cubicBezTo>
                    <a:pt x="324" y="3244"/>
                    <a:pt x="380" y="3215"/>
                    <a:pt x="414" y="3142"/>
                  </a:cubicBezTo>
                  <a:cubicBezTo>
                    <a:pt x="814" y="2280"/>
                    <a:pt x="1258" y="1445"/>
                    <a:pt x="1746" y="630"/>
                  </a:cubicBezTo>
                  <a:lnTo>
                    <a:pt x="1746" y="630"/>
                  </a:lnTo>
                  <a:cubicBezTo>
                    <a:pt x="2069" y="1472"/>
                    <a:pt x="2277" y="2345"/>
                    <a:pt x="2371" y="3245"/>
                  </a:cubicBezTo>
                  <a:cubicBezTo>
                    <a:pt x="2384" y="3370"/>
                    <a:pt x="2490" y="3434"/>
                    <a:pt x="2589" y="3434"/>
                  </a:cubicBezTo>
                  <a:cubicBezTo>
                    <a:pt x="2687" y="3434"/>
                    <a:pt x="2778" y="3372"/>
                    <a:pt x="2764" y="3245"/>
                  </a:cubicBezTo>
                  <a:cubicBezTo>
                    <a:pt x="2650" y="2150"/>
                    <a:pt x="2379" y="1110"/>
                    <a:pt x="1950" y="96"/>
                  </a:cubicBezTo>
                  <a:cubicBezTo>
                    <a:pt x="1922" y="29"/>
                    <a:pt x="1860" y="0"/>
                    <a:pt x="1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930825" y="322463"/>
              <a:ext cx="46400" cy="12850"/>
            </a:xfrm>
            <a:custGeom>
              <a:avLst/>
              <a:gdLst/>
              <a:ahLst/>
              <a:cxnLst/>
              <a:rect l="l" t="t" r="r" b="b"/>
              <a:pathLst>
                <a:path w="1856" h="514" extrusionOk="0">
                  <a:moveTo>
                    <a:pt x="944" y="0"/>
                  </a:moveTo>
                  <a:cubicBezTo>
                    <a:pt x="699" y="0"/>
                    <a:pt x="454" y="41"/>
                    <a:pt x="215" y="123"/>
                  </a:cubicBezTo>
                  <a:cubicBezTo>
                    <a:pt x="0" y="196"/>
                    <a:pt x="62" y="514"/>
                    <a:pt x="253" y="514"/>
                  </a:cubicBezTo>
                  <a:cubicBezTo>
                    <a:pt x="274" y="514"/>
                    <a:pt x="296" y="510"/>
                    <a:pt x="319" y="502"/>
                  </a:cubicBezTo>
                  <a:cubicBezTo>
                    <a:pt x="527" y="431"/>
                    <a:pt x="734" y="396"/>
                    <a:pt x="941" y="396"/>
                  </a:cubicBezTo>
                  <a:cubicBezTo>
                    <a:pt x="1137" y="396"/>
                    <a:pt x="1334" y="428"/>
                    <a:pt x="1532" y="490"/>
                  </a:cubicBezTo>
                  <a:cubicBezTo>
                    <a:pt x="1554" y="497"/>
                    <a:pt x="1574" y="500"/>
                    <a:pt x="1594" y="500"/>
                  </a:cubicBezTo>
                  <a:cubicBezTo>
                    <a:pt x="1790" y="500"/>
                    <a:pt x="1855" y="180"/>
                    <a:pt x="1638" y="111"/>
                  </a:cubicBezTo>
                  <a:cubicBezTo>
                    <a:pt x="1411" y="37"/>
                    <a:pt x="1177" y="0"/>
                    <a:pt x="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519900" y="418738"/>
              <a:ext cx="50700" cy="128125"/>
            </a:xfrm>
            <a:custGeom>
              <a:avLst/>
              <a:gdLst/>
              <a:ahLst/>
              <a:cxnLst/>
              <a:rect l="l" t="t" r="r" b="b"/>
              <a:pathLst>
                <a:path w="2028" h="5125" extrusionOk="0">
                  <a:moveTo>
                    <a:pt x="1664" y="0"/>
                  </a:moveTo>
                  <a:cubicBezTo>
                    <a:pt x="1620" y="0"/>
                    <a:pt x="1575" y="16"/>
                    <a:pt x="1534" y="54"/>
                  </a:cubicBezTo>
                  <a:cubicBezTo>
                    <a:pt x="0" y="1441"/>
                    <a:pt x="25" y="3727"/>
                    <a:pt x="1598" y="5074"/>
                  </a:cubicBezTo>
                  <a:cubicBezTo>
                    <a:pt x="1639" y="5109"/>
                    <a:pt x="1685" y="5124"/>
                    <a:pt x="1728" y="5124"/>
                  </a:cubicBezTo>
                  <a:cubicBezTo>
                    <a:pt x="1888" y="5124"/>
                    <a:pt x="2028" y="4925"/>
                    <a:pt x="1877" y="4795"/>
                  </a:cubicBezTo>
                  <a:cubicBezTo>
                    <a:pt x="461" y="3584"/>
                    <a:pt x="424" y="1587"/>
                    <a:pt x="1813" y="330"/>
                  </a:cubicBezTo>
                  <a:cubicBezTo>
                    <a:pt x="1959" y="199"/>
                    <a:pt x="1821" y="0"/>
                    <a:pt x="1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590125" y="448088"/>
              <a:ext cx="57550" cy="80050"/>
            </a:xfrm>
            <a:custGeom>
              <a:avLst/>
              <a:gdLst/>
              <a:ahLst/>
              <a:cxnLst/>
              <a:rect l="l" t="t" r="r" b="b"/>
              <a:pathLst>
                <a:path w="2302" h="3202" extrusionOk="0">
                  <a:moveTo>
                    <a:pt x="490" y="419"/>
                  </a:moveTo>
                  <a:lnTo>
                    <a:pt x="490" y="419"/>
                  </a:lnTo>
                  <a:cubicBezTo>
                    <a:pt x="1167" y="615"/>
                    <a:pt x="2011" y="1000"/>
                    <a:pt x="1586" y="1876"/>
                  </a:cubicBezTo>
                  <a:cubicBezTo>
                    <a:pt x="1357" y="2347"/>
                    <a:pt x="906" y="2659"/>
                    <a:pt x="406" y="2771"/>
                  </a:cubicBezTo>
                  <a:lnTo>
                    <a:pt x="406" y="2771"/>
                  </a:lnTo>
                  <a:cubicBezTo>
                    <a:pt x="434" y="1987"/>
                    <a:pt x="461" y="1203"/>
                    <a:pt x="490" y="419"/>
                  </a:cubicBezTo>
                  <a:close/>
                  <a:moveTo>
                    <a:pt x="426" y="0"/>
                  </a:moveTo>
                  <a:cubicBezTo>
                    <a:pt x="320" y="0"/>
                    <a:pt x="251" y="88"/>
                    <a:pt x="239" y="180"/>
                  </a:cubicBezTo>
                  <a:lnTo>
                    <a:pt x="239" y="180"/>
                  </a:lnTo>
                  <a:cubicBezTo>
                    <a:pt x="165" y="202"/>
                    <a:pt x="102" y="263"/>
                    <a:pt x="99" y="363"/>
                  </a:cubicBezTo>
                  <a:cubicBezTo>
                    <a:pt x="66" y="1243"/>
                    <a:pt x="34" y="2123"/>
                    <a:pt x="4" y="3004"/>
                  </a:cubicBezTo>
                  <a:cubicBezTo>
                    <a:pt x="0" y="3097"/>
                    <a:pt x="87" y="3201"/>
                    <a:pt x="184" y="3201"/>
                  </a:cubicBezTo>
                  <a:cubicBezTo>
                    <a:pt x="189" y="3201"/>
                    <a:pt x="195" y="3201"/>
                    <a:pt x="200" y="3200"/>
                  </a:cubicBezTo>
                  <a:cubicBezTo>
                    <a:pt x="1031" y="3106"/>
                    <a:pt x="1868" y="2569"/>
                    <a:pt x="2067" y="1708"/>
                  </a:cubicBezTo>
                  <a:cubicBezTo>
                    <a:pt x="2302" y="692"/>
                    <a:pt x="1281" y="224"/>
                    <a:pt x="481" y="8"/>
                  </a:cubicBezTo>
                  <a:cubicBezTo>
                    <a:pt x="462" y="2"/>
                    <a:pt x="443" y="0"/>
                    <a:pt x="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85775" y="479788"/>
              <a:ext cx="29200" cy="10150"/>
            </a:xfrm>
            <a:custGeom>
              <a:avLst/>
              <a:gdLst/>
              <a:ahLst/>
              <a:cxnLst/>
              <a:rect l="l" t="t" r="r" b="b"/>
              <a:pathLst>
                <a:path w="1168" h="406" extrusionOk="0">
                  <a:moveTo>
                    <a:pt x="251" y="1"/>
                  </a:moveTo>
                  <a:cubicBezTo>
                    <a:pt x="1" y="1"/>
                    <a:pt x="1" y="392"/>
                    <a:pt x="254" y="395"/>
                  </a:cubicBezTo>
                  <a:cubicBezTo>
                    <a:pt x="474" y="399"/>
                    <a:pt x="692" y="403"/>
                    <a:pt x="912" y="406"/>
                  </a:cubicBezTo>
                  <a:cubicBezTo>
                    <a:pt x="913" y="406"/>
                    <a:pt x="914" y="406"/>
                    <a:pt x="915" y="406"/>
                  </a:cubicBezTo>
                  <a:cubicBezTo>
                    <a:pt x="1167" y="406"/>
                    <a:pt x="1166" y="15"/>
                    <a:pt x="912" y="12"/>
                  </a:cubicBezTo>
                  <a:cubicBezTo>
                    <a:pt x="692" y="9"/>
                    <a:pt x="474" y="5"/>
                    <a:pt x="254" y="1"/>
                  </a:cubicBezTo>
                  <a:cubicBezTo>
                    <a:pt x="253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752050" y="443088"/>
              <a:ext cx="41650" cy="81525"/>
            </a:xfrm>
            <a:custGeom>
              <a:avLst/>
              <a:gdLst/>
              <a:ahLst/>
              <a:cxnLst/>
              <a:rect l="l" t="t" r="r" b="b"/>
              <a:pathLst>
                <a:path w="1666" h="3261" extrusionOk="0">
                  <a:moveTo>
                    <a:pt x="1397" y="0"/>
                  </a:moveTo>
                  <a:cubicBezTo>
                    <a:pt x="558" y="0"/>
                    <a:pt x="2" y="952"/>
                    <a:pt x="2" y="1715"/>
                  </a:cubicBezTo>
                  <a:cubicBezTo>
                    <a:pt x="1" y="2531"/>
                    <a:pt x="616" y="3174"/>
                    <a:pt x="1411" y="3260"/>
                  </a:cubicBezTo>
                  <a:cubicBezTo>
                    <a:pt x="1419" y="3261"/>
                    <a:pt x="1426" y="3261"/>
                    <a:pt x="1434" y="3261"/>
                  </a:cubicBezTo>
                  <a:cubicBezTo>
                    <a:pt x="1662" y="3261"/>
                    <a:pt x="1653" y="2891"/>
                    <a:pt x="1411" y="2866"/>
                  </a:cubicBezTo>
                  <a:cubicBezTo>
                    <a:pt x="822" y="2803"/>
                    <a:pt x="400" y="2298"/>
                    <a:pt x="396" y="1715"/>
                  </a:cubicBezTo>
                  <a:cubicBezTo>
                    <a:pt x="394" y="1167"/>
                    <a:pt x="781" y="394"/>
                    <a:pt x="1402" y="394"/>
                  </a:cubicBezTo>
                  <a:cubicBezTo>
                    <a:pt x="1405" y="394"/>
                    <a:pt x="1409" y="394"/>
                    <a:pt x="1412" y="394"/>
                  </a:cubicBezTo>
                  <a:cubicBezTo>
                    <a:pt x="1414" y="394"/>
                    <a:pt x="1415" y="394"/>
                    <a:pt x="1416" y="394"/>
                  </a:cubicBezTo>
                  <a:cubicBezTo>
                    <a:pt x="1666" y="394"/>
                    <a:pt x="1664" y="4"/>
                    <a:pt x="1412" y="0"/>
                  </a:cubicBezTo>
                  <a:cubicBezTo>
                    <a:pt x="1407" y="0"/>
                    <a:pt x="1402" y="0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814850" y="443463"/>
              <a:ext cx="39750" cy="74575"/>
            </a:xfrm>
            <a:custGeom>
              <a:avLst/>
              <a:gdLst/>
              <a:ahLst/>
              <a:cxnLst/>
              <a:rect l="l" t="t" r="r" b="b"/>
              <a:pathLst>
                <a:path w="1590" h="2983" extrusionOk="0">
                  <a:moveTo>
                    <a:pt x="1320" y="1"/>
                  </a:moveTo>
                  <a:cubicBezTo>
                    <a:pt x="1287" y="1"/>
                    <a:pt x="1253" y="11"/>
                    <a:pt x="1218" y="35"/>
                  </a:cubicBezTo>
                  <a:cubicBezTo>
                    <a:pt x="853" y="283"/>
                    <a:pt x="439" y="606"/>
                    <a:pt x="485" y="1100"/>
                  </a:cubicBezTo>
                  <a:cubicBezTo>
                    <a:pt x="501" y="1278"/>
                    <a:pt x="571" y="1414"/>
                    <a:pt x="688" y="1545"/>
                  </a:cubicBezTo>
                  <a:cubicBezTo>
                    <a:pt x="843" y="1717"/>
                    <a:pt x="1062" y="1770"/>
                    <a:pt x="1088" y="2059"/>
                  </a:cubicBezTo>
                  <a:cubicBezTo>
                    <a:pt x="1120" y="2412"/>
                    <a:pt x="764" y="2594"/>
                    <a:pt x="452" y="2594"/>
                  </a:cubicBezTo>
                  <a:cubicBezTo>
                    <a:pt x="415" y="2594"/>
                    <a:pt x="378" y="2591"/>
                    <a:pt x="343" y="2586"/>
                  </a:cubicBezTo>
                  <a:cubicBezTo>
                    <a:pt x="331" y="2584"/>
                    <a:pt x="319" y="2583"/>
                    <a:pt x="308" y="2583"/>
                  </a:cubicBezTo>
                  <a:cubicBezTo>
                    <a:pt x="85" y="2583"/>
                    <a:pt x="0" y="2929"/>
                    <a:pt x="237" y="2966"/>
                  </a:cubicBezTo>
                  <a:cubicBezTo>
                    <a:pt x="310" y="2977"/>
                    <a:pt x="384" y="2982"/>
                    <a:pt x="458" y="2982"/>
                  </a:cubicBezTo>
                  <a:cubicBezTo>
                    <a:pt x="924" y="2982"/>
                    <a:pt x="1379" y="2755"/>
                    <a:pt x="1466" y="2240"/>
                  </a:cubicBezTo>
                  <a:cubicBezTo>
                    <a:pt x="1503" y="2015"/>
                    <a:pt x="1456" y="1793"/>
                    <a:pt x="1327" y="1606"/>
                  </a:cubicBezTo>
                  <a:cubicBezTo>
                    <a:pt x="1232" y="1467"/>
                    <a:pt x="1059" y="1399"/>
                    <a:pt x="966" y="1266"/>
                  </a:cubicBezTo>
                  <a:cubicBezTo>
                    <a:pt x="694" y="880"/>
                    <a:pt x="1131" y="569"/>
                    <a:pt x="1415" y="376"/>
                  </a:cubicBezTo>
                  <a:cubicBezTo>
                    <a:pt x="1589" y="258"/>
                    <a:pt x="1482" y="1"/>
                    <a:pt x="1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875675" y="443338"/>
              <a:ext cx="9900" cy="73625"/>
            </a:xfrm>
            <a:custGeom>
              <a:avLst/>
              <a:gdLst/>
              <a:ahLst/>
              <a:cxnLst/>
              <a:rect l="l" t="t" r="r" b="b"/>
              <a:pathLst>
                <a:path w="396" h="2945" extrusionOk="0">
                  <a:moveTo>
                    <a:pt x="199" y="0"/>
                  </a:moveTo>
                  <a:cubicBezTo>
                    <a:pt x="100" y="0"/>
                    <a:pt x="2" y="64"/>
                    <a:pt x="2" y="191"/>
                  </a:cubicBezTo>
                  <a:cubicBezTo>
                    <a:pt x="2" y="1045"/>
                    <a:pt x="2" y="1900"/>
                    <a:pt x="0" y="2753"/>
                  </a:cubicBezTo>
                  <a:cubicBezTo>
                    <a:pt x="0" y="2880"/>
                    <a:pt x="99" y="2944"/>
                    <a:pt x="197" y="2944"/>
                  </a:cubicBezTo>
                  <a:cubicBezTo>
                    <a:pt x="296" y="2944"/>
                    <a:pt x="394" y="2880"/>
                    <a:pt x="394" y="2753"/>
                  </a:cubicBezTo>
                  <a:cubicBezTo>
                    <a:pt x="394" y="1900"/>
                    <a:pt x="394" y="1045"/>
                    <a:pt x="395" y="191"/>
                  </a:cubicBezTo>
                  <a:cubicBezTo>
                    <a:pt x="395" y="6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903200" y="445188"/>
              <a:ext cx="11475" cy="73575"/>
            </a:xfrm>
            <a:custGeom>
              <a:avLst/>
              <a:gdLst/>
              <a:ahLst/>
              <a:cxnLst/>
              <a:rect l="l" t="t" r="r" b="b"/>
              <a:pathLst>
                <a:path w="459" h="2943" extrusionOk="0">
                  <a:moveTo>
                    <a:pt x="195" y="0"/>
                  </a:moveTo>
                  <a:cubicBezTo>
                    <a:pt x="97" y="0"/>
                    <a:pt x="1" y="64"/>
                    <a:pt x="4" y="191"/>
                  </a:cubicBezTo>
                  <a:cubicBezTo>
                    <a:pt x="24" y="1044"/>
                    <a:pt x="43" y="1899"/>
                    <a:pt x="62" y="2753"/>
                  </a:cubicBezTo>
                  <a:cubicBezTo>
                    <a:pt x="65" y="2880"/>
                    <a:pt x="165" y="2943"/>
                    <a:pt x="263" y="2943"/>
                  </a:cubicBezTo>
                  <a:cubicBezTo>
                    <a:pt x="361" y="2943"/>
                    <a:pt x="458" y="2880"/>
                    <a:pt x="455" y="2753"/>
                  </a:cubicBezTo>
                  <a:cubicBezTo>
                    <a:pt x="437" y="1899"/>
                    <a:pt x="418" y="1044"/>
                    <a:pt x="398" y="191"/>
                  </a:cubicBezTo>
                  <a:cubicBezTo>
                    <a:pt x="394" y="64"/>
                    <a:pt x="294" y="0"/>
                    <a:pt x="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903750" y="443463"/>
              <a:ext cx="61600" cy="70925"/>
            </a:xfrm>
            <a:custGeom>
              <a:avLst/>
              <a:gdLst/>
              <a:ahLst/>
              <a:cxnLst/>
              <a:rect l="l" t="t" r="r" b="b"/>
              <a:pathLst>
                <a:path w="2464" h="2837" extrusionOk="0">
                  <a:moveTo>
                    <a:pt x="2193" y="0"/>
                  </a:moveTo>
                  <a:cubicBezTo>
                    <a:pt x="2095" y="0"/>
                    <a:pt x="2002" y="63"/>
                    <a:pt x="2011" y="190"/>
                  </a:cubicBezTo>
                  <a:cubicBezTo>
                    <a:pt x="2059" y="860"/>
                    <a:pt x="2050" y="1528"/>
                    <a:pt x="1978" y="2194"/>
                  </a:cubicBezTo>
                  <a:lnTo>
                    <a:pt x="1978" y="2194"/>
                  </a:lnTo>
                  <a:cubicBezTo>
                    <a:pt x="1411" y="1552"/>
                    <a:pt x="898" y="870"/>
                    <a:pt x="436" y="148"/>
                  </a:cubicBezTo>
                  <a:cubicBezTo>
                    <a:pt x="395" y="85"/>
                    <a:pt x="335" y="58"/>
                    <a:pt x="275" y="58"/>
                  </a:cubicBezTo>
                  <a:cubicBezTo>
                    <a:pt x="138" y="58"/>
                    <a:pt x="1" y="199"/>
                    <a:pt x="95" y="349"/>
                  </a:cubicBezTo>
                  <a:cubicBezTo>
                    <a:pt x="651" y="1215"/>
                    <a:pt x="1278" y="2028"/>
                    <a:pt x="1978" y="2781"/>
                  </a:cubicBezTo>
                  <a:cubicBezTo>
                    <a:pt x="2013" y="2818"/>
                    <a:pt x="2064" y="2836"/>
                    <a:pt x="2117" y="2836"/>
                  </a:cubicBezTo>
                  <a:cubicBezTo>
                    <a:pt x="2204" y="2836"/>
                    <a:pt x="2294" y="2786"/>
                    <a:pt x="2307" y="2694"/>
                  </a:cubicBezTo>
                  <a:cubicBezTo>
                    <a:pt x="2429" y="1859"/>
                    <a:pt x="2463" y="1029"/>
                    <a:pt x="2405" y="190"/>
                  </a:cubicBezTo>
                  <a:cubicBezTo>
                    <a:pt x="2395" y="64"/>
                    <a:pt x="2291" y="0"/>
                    <a:pt x="2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1013650" y="410488"/>
              <a:ext cx="49475" cy="114400"/>
            </a:xfrm>
            <a:custGeom>
              <a:avLst/>
              <a:gdLst/>
              <a:ahLst/>
              <a:cxnLst/>
              <a:rect l="l" t="t" r="r" b="b"/>
              <a:pathLst>
                <a:path w="1979" h="4576" extrusionOk="0">
                  <a:moveTo>
                    <a:pt x="450" y="425"/>
                  </a:moveTo>
                  <a:lnTo>
                    <a:pt x="450" y="425"/>
                  </a:lnTo>
                  <a:cubicBezTo>
                    <a:pt x="473" y="436"/>
                    <a:pt x="500" y="443"/>
                    <a:pt x="531" y="443"/>
                  </a:cubicBezTo>
                  <a:cubicBezTo>
                    <a:pt x="535" y="443"/>
                    <a:pt x="540" y="443"/>
                    <a:pt x="545" y="442"/>
                  </a:cubicBezTo>
                  <a:cubicBezTo>
                    <a:pt x="671" y="448"/>
                    <a:pt x="796" y="451"/>
                    <a:pt x="923" y="457"/>
                  </a:cubicBezTo>
                  <a:cubicBezTo>
                    <a:pt x="1573" y="786"/>
                    <a:pt x="1709" y="1160"/>
                    <a:pt x="1331" y="1580"/>
                  </a:cubicBezTo>
                  <a:cubicBezTo>
                    <a:pt x="1109" y="1984"/>
                    <a:pt x="998" y="2033"/>
                    <a:pt x="582" y="2170"/>
                  </a:cubicBezTo>
                  <a:cubicBezTo>
                    <a:pt x="392" y="2233"/>
                    <a:pt x="401" y="2484"/>
                    <a:pt x="582" y="2550"/>
                  </a:cubicBezTo>
                  <a:cubicBezTo>
                    <a:pt x="1109" y="2741"/>
                    <a:pt x="1497" y="3311"/>
                    <a:pt x="1045" y="3772"/>
                  </a:cubicBezTo>
                  <a:cubicBezTo>
                    <a:pt x="861" y="3958"/>
                    <a:pt x="636" y="4050"/>
                    <a:pt x="397" y="4121"/>
                  </a:cubicBezTo>
                  <a:lnTo>
                    <a:pt x="397" y="4121"/>
                  </a:lnTo>
                  <a:cubicBezTo>
                    <a:pt x="408" y="2890"/>
                    <a:pt x="426" y="1657"/>
                    <a:pt x="450" y="425"/>
                  </a:cubicBezTo>
                  <a:close/>
                  <a:moveTo>
                    <a:pt x="262" y="1"/>
                  </a:moveTo>
                  <a:cubicBezTo>
                    <a:pt x="164" y="1"/>
                    <a:pt x="65" y="64"/>
                    <a:pt x="63" y="190"/>
                  </a:cubicBezTo>
                  <a:cubicBezTo>
                    <a:pt x="34" y="1586"/>
                    <a:pt x="13" y="2983"/>
                    <a:pt x="1" y="4379"/>
                  </a:cubicBezTo>
                  <a:cubicBezTo>
                    <a:pt x="0" y="4490"/>
                    <a:pt x="95" y="4575"/>
                    <a:pt x="199" y="4575"/>
                  </a:cubicBezTo>
                  <a:cubicBezTo>
                    <a:pt x="216" y="4575"/>
                    <a:pt x="233" y="4573"/>
                    <a:pt x="250" y="4568"/>
                  </a:cubicBezTo>
                  <a:cubicBezTo>
                    <a:pt x="873" y="4396"/>
                    <a:pt x="1706" y="4100"/>
                    <a:pt x="1746" y="3323"/>
                  </a:cubicBezTo>
                  <a:cubicBezTo>
                    <a:pt x="1771" y="2862"/>
                    <a:pt x="1487" y="2568"/>
                    <a:pt x="1131" y="2368"/>
                  </a:cubicBezTo>
                  <a:lnTo>
                    <a:pt x="1131" y="2368"/>
                  </a:lnTo>
                  <a:cubicBezTo>
                    <a:pt x="1616" y="2123"/>
                    <a:pt x="1979" y="1740"/>
                    <a:pt x="1912" y="1107"/>
                  </a:cubicBezTo>
                  <a:cubicBezTo>
                    <a:pt x="1843" y="435"/>
                    <a:pt x="1276" y="46"/>
                    <a:pt x="642" y="46"/>
                  </a:cubicBezTo>
                  <a:cubicBezTo>
                    <a:pt x="610" y="46"/>
                    <a:pt x="578" y="47"/>
                    <a:pt x="545" y="49"/>
                  </a:cubicBezTo>
                  <a:cubicBezTo>
                    <a:pt x="499" y="52"/>
                    <a:pt x="461" y="67"/>
                    <a:pt x="431" y="91"/>
                  </a:cubicBezTo>
                  <a:lnTo>
                    <a:pt x="431" y="91"/>
                  </a:lnTo>
                  <a:cubicBezTo>
                    <a:pt x="397" y="31"/>
                    <a:pt x="330" y="1"/>
                    <a:pt x="2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1087650" y="415763"/>
              <a:ext cx="51525" cy="105450"/>
            </a:xfrm>
            <a:custGeom>
              <a:avLst/>
              <a:gdLst/>
              <a:ahLst/>
              <a:cxnLst/>
              <a:rect l="l" t="t" r="r" b="b"/>
              <a:pathLst>
                <a:path w="2061" h="4218" extrusionOk="0">
                  <a:moveTo>
                    <a:pt x="290" y="0"/>
                  </a:moveTo>
                  <a:cubicBezTo>
                    <a:pt x="116" y="0"/>
                    <a:pt x="0" y="263"/>
                    <a:pt x="188" y="367"/>
                  </a:cubicBezTo>
                  <a:cubicBezTo>
                    <a:pt x="1605" y="1156"/>
                    <a:pt x="1612" y="3054"/>
                    <a:pt x="191" y="3850"/>
                  </a:cubicBezTo>
                  <a:cubicBezTo>
                    <a:pt x="2" y="3956"/>
                    <a:pt x="118" y="4217"/>
                    <a:pt x="293" y="4217"/>
                  </a:cubicBezTo>
                  <a:cubicBezTo>
                    <a:pt x="324" y="4217"/>
                    <a:pt x="356" y="4209"/>
                    <a:pt x="390" y="4191"/>
                  </a:cubicBezTo>
                  <a:cubicBezTo>
                    <a:pt x="2060" y="3258"/>
                    <a:pt x="2060" y="961"/>
                    <a:pt x="385" y="27"/>
                  </a:cubicBezTo>
                  <a:cubicBezTo>
                    <a:pt x="353" y="8"/>
                    <a:pt x="320" y="0"/>
                    <a:pt x="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40375" y="616213"/>
              <a:ext cx="47750" cy="89250"/>
            </a:xfrm>
            <a:custGeom>
              <a:avLst/>
              <a:gdLst/>
              <a:ahLst/>
              <a:cxnLst/>
              <a:rect l="l" t="t" r="r" b="b"/>
              <a:pathLst>
                <a:path w="1910" h="3570" extrusionOk="0">
                  <a:moveTo>
                    <a:pt x="435" y="409"/>
                  </a:moveTo>
                  <a:cubicBezTo>
                    <a:pt x="1111" y="515"/>
                    <a:pt x="1575" y="1162"/>
                    <a:pt x="1473" y="1850"/>
                  </a:cubicBezTo>
                  <a:cubicBezTo>
                    <a:pt x="1390" y="2422"/>
                    <a:pt x="981" y="2849"/>
                    <a:pt x="480" y="3087"/>
                  </a:cubicBezTo>
                  <a:lnTo>
                    <a:pt x="480" y="3087"/>
                  </a:lnTo>
                  <a:cubicBezTo>
                    <a:pt x="415" y="2195"/>
                    <a:pt x="400" y="1303"/>
                    <a:pt x="435" y="409"/>
                  </a:cubicBezTo>
                  <a:close/>
                  <a:moveTo>
                    <a:pt x="278" y="1"/>
                  </a:moveTo>
                  <a:cubicBezTo>
                    <a:pt x="212" y="1"/>
                    <a:pt x="163" y="29"/>
                    <a:pt x="133" y="70"/>
                  </a:cubicBezTo>
                  <a:lnTo>
                    <a:pt x="133" y="70"/>
                  </a:lnTo>
                  <a:cubicBezTo>
                    <a:pt x="86" y="101"/>
                    <a:pt x="52" y="153"/>
                    <a:pt x="49" y="226"/>
                  </a:cubicBezTo>
                  <a:cubicBezTo>
                    <a:pt x="0" y="1276"/>
                    <a:pt x="22" y="2321"/>
                    <a:pt x="109" y="3369"/>
                  </a:cubicBezTo>
                  <a:cubicBezTo>
                    <a:pt x="119" y="3470"/>
                    <a:pt x="197" y="3570"/>
                    <a:pt x="301" y="3570"/>
                  </a:cubicBezTo>
                  <a:cubicBezTo>
                    <a:pt x="319" y="3570"/>
                    <a:pt x="338" y="3567"/>
                    <a:pt x="358" y="3560"/>
                  </a:cubicBezTo>
                  <a:cubicBezTo>
                    <a:pt x="1190" y="3269"/>
                    <a:pt x="1910" y="2546"/>
                    <a:pt x="1888" y="1614"/>
                  </a:cubicBezTo>
                  <a:cubicBezTo>
                    <a:pt x="1867" y="735"/>
                    <a:pt x="1150" y="32"/>
                    <a:pt x="287" y="1"/>
                  </a:cubicBezTo>
                  <a:cubicBezTo>
                    <a:pt x="284" y="1"/>
                    <a:pt x="281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583575" y="595538"/>
              <a:ext cx="38700" cy="32900"/>
            </a:xfrm>
            <a:custGeom>
              <a:avLst/>
              <a:gdLst/>
              <a:ahLst/>
              <a:cxnLst/>
              <a:rect l="l" t="t" r="r" b="b"/>
              <a:pathLst>
                <a:path w="1548" h="1316" extrusionOk="0">
                  <a:moveTo>
                    <a:pt x="614" y="1"/>
                  </a:moveTo>
                  <a:cubicBezTo>
                    <a:pt x="454" y="1"/>
                    <a:pt x="281" y="80"/>
                    <a:pt x="162" y="171"/>
                  </a:cubicBezTo>
                  <a:cubicBezTo>
                    <a:pt x="0" y="293"/>
                    <a:pt x="104" y="548"/>
                    <a:pt x="258" y="548"/>
                  </a:cubicBezTo>
                  <a:cubicBezTo>
                    <a:pt x="291" y="548"/>
                    <a:pt x="327" y="536"/>
                    <a:pt x="362" y="509"/>
                  </a:cubicBezTo>
                  <a:cubicBezTo>
                    <a:pt x="414" y="470"/>
                    <a:pt x="470" y="428"/>
                    <a:pt x="533" y="408"/>
                  </a:cubicBezTo>
                  <a:cubicBezTo>
                    <a:pt x="570" y="396"/>
                    <a:pt x="590" y="390"/>
                    <a:pt x="598" y="390"/>
                  </a:cubicBezTo>
                  <a:cubicBezTo>
                    <a:pt x="615" y="390"/>
                    <a:pt x="583" y="415"/>
                    <a:pt x="547" y="457"/>
                  </a:cubicBezTo>
                  <a:cubicBezTo>
                    <a:pt x="427" y="600"/>
                    <a:pt x="335" y="785"/>
                    <a:pt x="233" y="942"/>
                  </a:cubicBezTo>
                  <a:cubicBezTo>
                    <a:pt x="154" y="1065"/>
                    <a:pt x="255" y="1239"/>
                    <a:pt x="399" y="1239"/>
                  </a:cubicBezTo>
                  <a:cubicBezTo>
                    <a:pt x="400" y="1239"/>
                    <a:pt x="402" y="1239"/>
                    <a:pt x="404" y="1239"/>
                  </a:cubicBezTo>
                  <a:cubicBezTo>
                    <a:pt x="437" y="1238"/>
                    <a:pt x="471" y="1237"/>
                    <a:pt x="504" y="1237"/>
                  </a:cubicBezTo>
                  <a:cubicBezTo>
                    <a:pt x="743" y="1237"/>
                    <a:pt x="976" y="1260"/>
                    <a:pt x="1211" y="1310"/>
                  </a:cubicBezTo>
                  <a:cubicBezTo>
                    <a:pt x="1227" y="1314"/>
                    <a:pt x="1242" y="1315"/>
                    <a:pt x="1257" y="1315"/>
                  </a:cubicBezTo>
                  <a:cubicBezTo>
                    <a:pt x="1470" y="1315"/>
                    <a:pt x="1547" y="979"/>
                    <a:pt x="1316" y="931"/>
                  </a:cubicBezTo>
                  <a:cubicBezTo>
                    <a:pt x="1138" y="893"/>
                    <a:pt x="959" y="867"/>
                    <a:pt x="779" y="854"/>
                  </a:cubicBezTo>
                  <a:lnTo>
                    <a:pt x="779" y="854"/>
                  </a:lnTo>
                  <a:cubicBezTo>
                    <a:pt x="935" y="624"/>
                    <a:pt x="1073" y="357"/>
                    <a:pt x="909" y="142"/>
                  </a:cubicBezTo>
                  <a:cubicBezTo>
                    <a:pt x="832" y="40"/>
                    <a:pt x="726" y="1"/>
                    <a:pt x="6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630775" y="64986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0" y="1"/>
                    <a:pt x="0" y="394"/>
                    <a:pt x="255" y="394"/>
                  </a:cubicBezTo>
                  <a:lnTo>
                    <a:pt x="1134" y="394"/>
                  </a:lnTo>
                  <a:cubicBezTo>
                    <a:pt x="1387" y="394"/>
                    <a:pt x="1387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685600" y="615913"/>
              <a:ext cx="38100" cy="66050"/>
            </a:xfrm>
            <a:custGeom>
              <a:avLst/>
              <a:gdLst/>
              <a:ahLst/>
              <a:cxnLst/>
              <a:rect l="l" t="t" r="r" b="b"/>
              <a:pathLst>
                <a:path w="1524" h="2642" extrusionOk="0">
                  <a:moveTo>
                    <a:pt x="751" y="1"/>
                  </a:moveTo>
                  <a:cubicBezTo>
                    <a:pt x="559" y="1"/>
                    <a:pt x="360" y="131"/>
                    <a:pt x="217" y="259"/>
                  </a:cubicBezTo>
                  <a:cubicBezTo>
                    <a:pt x="68" y="389"/>
                    <a:pt x="206" y="587"/>
                    <a:pt x="364" y="587"/>
                  </a:cubicBezTo>
                  <a:cubicBezTo>
                    <a:pt x="408" y="587"/>
                    <a:pt x="453" y="572"/>
                    <a:pt x="494" y="535"/>
                  </a:cubicBezTo>
                  <a:lnTo>
                    <a:pt x="719" y="487"/>
                  </a:lnTo>
                  <a:lnTo>
                    <a:pt x="719" y="487"/>
                  </a:lnTo>
                  <a:cubicBezTo>
                    <a:pt x="677" y="565"/>
                    <a:pt x="639" y="644"/>
                    <a:pt x="597" y="723"/>
                  </a:cubicBezTo>
                  <a:cubicBezTo>
                    <a:pt x="530" y="853"/>
                    <a:pt x="463" y="986"/>
                    <a:pt x="395" y="1117"/>
                  </a:cubicBezTo>
                  <a:cubicBezTo>
                    <a:pt x="340" y="1225"/>
                    <a:pt x="383" y="1374"/>
                    <a:pt x="513" y="1407"/>
                  </a:cubicBezTo>
                  <a:cubicBezTo>
                    <a:pt x="785" y="1473"/>
                    <a:pt x="1207" y="1648"/>
                    <a:pt x="985" y="1997"/>
                  </a:cubicBezTo>
                  <a:cubicBezTo>
                    <a:pt x="841" y="2223"/>
                    <a:pt x="553" y="2248"/>
                    <a:pt x="308" y="2248"/>
                  </a:cubicBezTo>
                  <a:cubicBezTo>
                    <a:pt x="290" y="2248"/>
                    <a:pt x="272" y="2248"/>
                    <a:pt x="254" y="2247"/>
                  </a:cubicBezTo>
                  <a:cubicBezTo>
                    <a:pt x="252" y="2247"/>
                    <a:pt x="250" y="2247"/>
                    <a:pt x="248" y="2247"/>
                  </a:cubicBezTo>
                  <a:cubicBezTo>
                    <a:pt x="0" y="2247"/>
                    <a:pt x="2" y="2638"/>
                    <a:pt x="254" y="2641"/>
                  </a:cubicBezTo>
                  <a:cubicBezTo>
                    <a:pt x="266" y="2641"/>
                    <a:pt x="278" y="2641"/>
                    <a:pt x="290" y="2641"/>
                  </a:cubicBezTo>
                  <a:cubicBezTo>
                    <a:pt x="767" y="2641"/>
                    <a:pt x="1320" y="2474"/>
                    <a:pt x="1432" y="1941"/>
                  </a:cubicBezTo>
                  <a:cubicBezTo>
                    <a:pt x="1523" y="1495"/>
                    <a:pt x="1224" y="1241"/>
                    <a:pt x="862" y="1104"/>
                  </a:cubicBezTo>
                  <a:lnTo>
                    <a:pt x="862" y="1104"/>
                  </a:lnTo>
                  <a:cubicBezTo>
                    <a:pt x="1045" y="801"/>
                    <a:pt x="1285" y="384"/>
                    <a:pt x="1045" y="132"/>
                  </a:cubicBezTo>
                  <a:cubicBezTo>
                    <a:pt x="955" y="38"/>
                    <a:pt x="854" y="1"/>
                    <a:pt x="7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29750" y="614513"/>
              <a:ext cx="52775" cy="68925"/>
            </a:xfrm>
            <a:custGeom>
              <a:avLst/>
              <a:gdLst/>
              <a:ahLst/>
              <a:cxnLst/>
              <a:rect l="l" t="t" r="r" b="b"/>
              <a:pathLst>
                <a:path w="2111" h="2757" extrusionOk="0">
                  <a:moveTo>
                    <a:pt x="1435" y="0"/>
                  </a:moveTo>
                  <a:cubicBezTo>
                    <a:pt x="1370" y="0"/>
                    <a:pt x="1304" y="31"/>
                    <a:pt x="1266" y="96"/>
                  </a:cubicBezTo>
                  <a:cubicBezTo>
                    <a:pt x="811" y="875"/>
                    <a:pt x="410" y="1681"/>
                    <a:pt x="60" y="2512"/>
                  </a:cubicBezTo>
                  <a:cubicBezTo>
                    <a:pt x="1" y="2655"/>
                    <a:pt x="117" y="2748"/>
                    <a:pt x="240" y="2748"/>
                  </a:cubicBezTo>
                  <a:cubicBezTo>
                    <a:pt x="320" y="2748"/>
                    <a:pt x="402" y="2709"/>
                    <a:pt x="440" y="2618"/>
                  </a:cubicBezTo>
                  <a:cubicBezTo>
                    <a:pt x="714" y="1968"/>
                    <a:pt x="1025" y="1334"/>
                    <a:pt x="1367" y="716"/>
                  </a:cubicBezTo>
                  <a:lnTo>
                    <a:pt x="1367" y="716"/>
                  </a:lnTo>
                  <a:cubicBezTo>
                    <a:pt x="1513" y="1327"/>
                    <a:pt x="1626" y="1945"/>
                    <a:pt x="1702" y="2568"/>
                  </a:cubicBezTo>
                  <a:cubicBezTo>
                    <a:pt x="1717" y="2693"/>
                    <a:pt x="1823" y="2756"/>
                    <a:pt x="1922" y="2756"/>
                  </a:cubicBezTo>
                  <a:cubicBezTo>
                    <a:pt x="2020" y="2756"/>
                    <a:pt x="2110" y="2694"/>
                    <a:pt x="2095" y="2568"/>
                  </a:cubicBezTo>
                  <a:cubicBezTo>
                    <a:pt x="1995" y="1747"/>
                    <a:pt x="1843" y="939"/>
                    <a:pt x="1627" y="142"/>
                  </a:cubicBezTo>
                  <a:cubicBezTo>
                    <a:pt x="1601" y="50"/>
                    <a:pt x="1519" y="0"/>
                    <a:pt x="1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738775" y="655138"/>
              <a:ext cx="44825" cy="11275"/>
            </a:xfrm>
            <a:custGeom>
              <a:avLst/>
              <a:gdLst/>
              <a:ahLst/>
              <a:cxnLst/>
              <a:rect l="l" t="t" r="r" b="b"/>
              <a:pathLst>
                <a:path w="1793" h="451" extrusionOk="0">
                  <a:moveTo>
                    <a:pt x="686" y="1"/>
                  </a:moveTo>
                  <a:cubicBezTo>
                    <a:pt x="542" y="1"/>
                    <a:pt x="399" y="7"/>
                    <a:pt x="254" y="19"/>
                  </a:cubicBezTo>
                  <a:cubicBezTo>
                    <a:pt x="9" y="39"/>
                    <a:pt x="1" y="413"/>
                    <a:pt x="234" y="413"/>
                  </a:cubicBezTo>
                  <a:cubicBezTo>
                    <a:pt x="241" y="413"/>
                    <a:pt x="247" y="413"/>
                    <a:pt x="254" y="412"/>
                  </a:cubicBezTo>
                  <a:cubicBezTo>
                    <a:pt x="407" y="399"/>
                    <a:pt x="560" y="392"/>
                    <a:pt x="713" y="392"/>
                  </a:cubicBezTo>
                  <a:cubicBezTo>
                    <a:pt x="959" y="392"/>
                    <a:pt x="1205" y="410"/>
                    <a:pt x="1449" y="448"/>
                  </a:cubicBezTo>
                  <a:cubicBezTo>
                    <a:pt x="1461" y="450"/>
                    <a:pt x="1472" y="451"/>
                    <a:pt x="1483" y="451"/>
                  </a:cubicBezTo>
                  <a:cubicBezTo>
                    <a:pt x="1708" y="451"/>
                    <a:pt x="1793" y="104"/>
                    <a:pt x="1555" y="69"/>
                  </a:cubicBezTo>
                  <a:cubicBezTo>
                    <a:pt x="1265" y="25"/>
                    <a:pt x="976" y="1"/>
                    <a:pt x="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808525" y="611113"/>
              <a:ext cx="43150" cy="68750"/>
            </a:xfrm>
            <a:custGeom>
              <a:avLst/>
              <a:gdLst/>
              <a:ahLst/>
              <a:cxnLst/>
              <a:rect l="l" t="t" r="r" b="b"/>
              <a:pathLst>
                <a:path w="1726" h="2750" extrusionOk="0">
                  <a:moveTo>
                    <a:pt x="1107" y="0"/>
                  </a:moveTo>
                  <a:cubicBezTo>
                    <a:pt x="1078" y="0"/>
                    <a:pt x="1049" y="6"/>
                    <a:pt x="1019" y="20"/>
                  </a:cubicBezTo>
                  <a:cubicBezTo>
                    <a:pt x="403" y="299"/>
                    <a:pt x="1" y="931"/>
                    <a:pt x="88" y="1616"/>
                  </a:cubicBezTo>
                  <a:cubicBezTo>
                    <a:pt x="171" y="2264"/>
                    <a:pt x="692" y="2749"/>
                    <a:pt x="1331" y="2749"/>
                  </a:cubicBezTo>
                  <a:cubicBezTo>
                    <a:pt x="1378" y="2749"/>
                    <a:pt x="1425" y="2747"/>
                    <a:pt x="1472" y="2742"/>
                  </a:cubicBezTo>
                  <a:cubicBezTo>
                    <a:pt x="1714" y="2717"/>
                    <a:pt x="1725" y="2347"/>
                    <a:pt x="1496" y="2347"/>
                  </a:cubicBezTo>
                  <a:cubicBezTo>
                    <a:pt x="1488" y="2347"/>
                    <a:pt x="1480" y="2347"/>
                    <a:pt x="1472" y="2348"/>
                  </a:cubicBezTo>
                  <a:cubicBezTo>
                    <a:pt x="1435" y="2352"/>
                    <a:pt x="1398" y="2354"/>
                    <a:pt x="1361" y="2354"/>
                  </a:cubicBezTo>
                  <a:cubicBezTo>
                    <a:pt x="850" y="2354"/>
                    <a:pt x="467" y="1959"/>
                    <a:pt x="467" y="1430"/>
                  </a:cubicBezTo>
                  <a:cubicBezTo>
                    <a:pt x="465" y="938"/>
                    <a:pt x="787" y="557"/>
                    <a:pt x="1216" y="359"/>
                  </a:cubicBezTo>
                  <a:cubicBezTo>
                    <a:pt x="1417" y="269"/>
                    <a:pt x="1293" y="0"/>
                    <a:pt x="1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847475" y="610313"/>
              <a:ext cx="74375" cy="72000"/>
            </a:xfrm>
            <a:custGeom>
              <a:avLst/>
              <a:gdLst/>
              <a:ahLst/>
              <a:cxnLst/>
              <a:rect l="l" t="t" r="r" b="b"/>
              <a:pathLst>
                <a:path w="2975" h="2880" extrusionOk="0">
                  <a:moveTo>
                    <a:pt x="1783" y="417"/>
                  </a:moveTo>
                  <a:cubicBezTo>
                    <a:pt x="2647" y="760"/>
                    <a:pt x="2790" y="2013"/>
                    <a:pt x="1853" y="2407"/>
                  </a:cubicBezTo>
                  <a:cubicBezTo>
                    <a:pt x="1745" y="2452"/>
                    <a:pt x="1644" y="2473"/>
                    <a:pt x="1550" y="2473"/>
                  </a:cubicBezTo>
                  <a:cubicBezTo>
                    <a:pt x="615" y="2473"/>
                    <a:pt x="410" y="430"/>
                    <a:pt x="1644" y="430"/>
                  </a:cubicBezTo>
                  <a:cubicBezTo>
                    <a:pt x="1660" y="430"/>
                    <a:pt x="1677" y="431"/>
                    <a:pt x="1694" y="432"/>
                  </a:cubicBezTo>
                  <a:cubicBezTo>
                    <a:pt x="1698" y="432"/>
                    <a:pt x="1703" y="432"/>
                    <a:pt x="1707" y="432"/>
                  </a:cubicBezTo>
                  <a:cubicBezTo>
                    <a:pt x="1736" y="432"/>
                    <a:pt x="1761" y="426"/>
                    <a:pt x="1783" y="417"/>
                  </a:cubicBezTo>
                  <a:close/>
                  <a:moveTo>
                    <a:pt x="1752" y="0"/>
                  </a:moveTo>
                  <a:cubicBezTo>
                    <a:pt x="1711" y="0"/>
                    <a:pt x="1675" y="15"/>
                    <a:pt x="1647" y="38"/>
                  </a:cubicBezTo>
                  <a:lnTo>
                    <a:pt x="1647" y="38"/>
                  </a:lnTo>
                  <a:cubicBezTo>
                    <a:pt x="1642" y="38"/>
                    <a:pt x="1637" y="38"/>
                    <a:pt x="1632" y="38"/>
                  </a:cubicBezTo>
                  <a:cubicBezTo>
                    <a:pt x="0" y="38"/>
                    <a:pt x="14" y="2880"/>
                    <a:pt x="1511" y="2880"/>
                  </a:cubicBezTo>
                  <a:cubicBezTo>
                    <a:pt x="1540" y="2880"/>
                    <a:pt x="1570" y="2879"/>
                    <a:pt x="1601" y="2877"/>
                  </a:cubicBezTo>
                  <a:cubicBezTo>
                    <a:pt x="2273" y="2825"/>
                    <a:pt x="2832" y="2230"/>
                    <a:pt x="2899" y="1568"/>
                  </a:cubicBezTo>
                  <a:cubicBezTo>
                    <a:pt x="2975" y="847"/>
                    <a:pt x="2481" y="225"/>
                    <a:pt x="1815" y="11"/>
                  </a:cubicBezTo>
                  <a:cubicBezTo>
                    <a:pt x="1793" y="3"/>
                    <a:pt x="1772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920050" y="613688"/>
              <a:ext cx="41225" cy="64525"/>
            </a:xfrm>
            <a:custGeom>
              <a:avLst/>
              <a:gdLst/>
              <a:ahLst/>
              <a:cxnLst/>
              <a:rect l="l" t="t" r="r" b="b"/>
              <a:pathLst>
                <a:path w="1649" h="2581" extrusionOk="0">
                  <a:moveTo>
                    <a:pt x="1114" y="1"/>
                  </a:moveTo>
                  <a:cubicBezTo>
                    <a:pt x="662" y="1"/>
                    <a:pt x="268" y="376"/>
                    <a:pt x="444" y="869"/>
                  </a:cubicBezTo>
                  <a:cubicBezTo>
                    <a:pt x="529" y="1104"/>
                    <a:pt x="729" y="1214"/>
                    <a:pt x="931" y="1336"/>
                  </a:cubicBezTo>
                  <a:cubicBezTo>
                    <a:pt x="998" y="1377"/>
                    <a:pt x="1106" y="1417"/>
                    <a:pt x="1153" y="1480"/>
                  </a:cubicBezTo>
                  <a:cubicBezTo>
                    <a:pt x="1342" y="1742"/>
                    <a:pt x="1130" y="1937"/>
                    <a:pt x="948" y="2043"/>
                  </a:cubicBezTo>
                  <a:cubicBezTo>
                    <a:pt x="738" y="2166"/>
                    <a:pt x="493" y="2173"/>
                    <a:pt x="254" y="2186"/>
                  </a:cubicBezTo>
                  <a:cubicBezTo>
                    <a:pt x="6" y="2200"/>
                    <a:pt x="0" y="2580"/>
                    <a:pt x="240" y="2580"/>
                  </a:cubicBezTo>
                  <a:cubicBezTo>
                    <a:pt x="245" y="2580"/>
                    <a:pt x="249" y="2580"/>
                    <a:pt x="254" y="2580"/>
                  </a:cubicBezTo>
                  <a:cubicBezTo>
                    <a:pt x="769" y="2553"/>
                    <a:pt x="1395" y="2462"/>
                    <a:pt x="1581" y="1891"/>
                  </a:cubicBezTo>
                  <a:cubicBezTo>
                    <a:pt x="1648" y="1684"/>
                    <a:pt x="1627" y="1462"/>
                    <a:pt x="1496" y="1283"/>
                  </a:cubicBezTo>
                  <a:cubicBezTo>
                    <a:pt x="1423" y="1181"/>
                    <a:pt x="1327" y="1114"/>
                    <a:pt x="1223" y="1047"/>
                  </a:cubicBezTo>
                  <a:cubicBezTo>
                    <a:pt x="1160" y="1011"/>
                    <a:pt x="1097" y="977"/>
                    <a:pt x="1034" y="942"/>
                  </a:cubicBezTo>
                  <a:cubicBezTo>
                    <a:pt x="808" y="846"/>
                    <a:pt x="845" y="662"/>
                    <a:pt x="1144" y="390"/>
                  </a:cubicBezTo>
                  <a:cubicBezTo>
                    <a:pt x="1157" y="392"/>
                    <a:pt x="1170" y="393"/>
                    <a:pt x="1182" y="393"/>
                  </a:cubicBezTo>
                  <a:cubicBezTo>
                    <a:pt x="1401" y="393"/>
                    <a:pt x="1484" y="51"/>
                    <a:pt x="1247" y="12"/>
                  </a:cubicBezTo>
                  <a:cubicBezTo>
                    <a:pt x="1203" y="4"/>
                    <a:pt x="1158" y="1"/>
                    <a:pt x="11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988725" y="607788"/>
              <a:ext cx="47275" cy="86525"/>
            </a:xfrm>
            <a:custGeom>
              <a:avLst/>
              <a:gdLst/>
              <a:ahLst/>
              <a:cxnLst/>
              <a:rect l="l" t="t" r="r" b="b"/>
              <a:pathLst>
                <a:path w="1891" h="3461" extrusionOk="0">
                  <a:moveTo>
                    <a:pt x="822" y="363"/>
                  </a:moveTo>
                  <a:cubicBezTo>
                    <a:pt x="1021" y="363"/>
                    <a:pt x="1139" y="488"/>
                    <a:pt x="1177" y="734"/>
                  </a:cubicBezTo>
                  <a:cubicBezTo>
                    <a:pt x="1445" y="985"/>
                    <a:pt x="1405" y="1187"/>
                    <a:pt x="1056" y="1336"/>
                  </a:cubicBezTo>
                  <a:cubicBezTo>
                    <a:pt x="896" y="1418"/>
                    <a:pt x="730" y="1484"/>
                    <a:pt x="558" y="1534"/>
                  </a:cubicBezTo>
                  <a:lnTo>
                    <a:pt x="558" y="1534"/>
                  </a:lnTo>
                  <a:cubicBezTo>
                    <a:pt x="557" y="1534"/>
                    <a:pt x="556" y="1534"/>
                    <a:pt x="554" y="1535"/>
                  </a:cubicBezTo>
                  <a:cubicBezTo>
                    <a:pt x="555" y="1535"/>
                    <a:pt x="555" y="1535"/>
                    <a:pt x="555" y="1535"/>
                  </a:cubicBezTo>
                  <a:lnTo>
                    <a:pt x="555" y="1535"/>
                  </a:lnTo>
                  <a:cubicBezTo>
                    <a:pt x="527" y="1544"/>
                    <a:pt x="504" y="1557"/>
                    <a:pt x="485" y="1572"/>
                  </a:cubicBezTo>
                  <a:lnTo>
                    <a:pt x="485" y="1572"/>
                  </a:lnTo>
                  <a:cubicBezTo>
                    <a:pt x="486" y="1179"/>
                    <a:pt x="487" y="786"/>
                    <a:pt x="487" y="394"/>
                  </a:cubicBezTo>
                  <a:lnTo>
                    <a:pt x="487" y="394"/>
                  </a:lnTo>
                  <a:cubicBezTo>
                    <a:pt x="549" y="389"/>
                    <a:pt x="611" y="385"/>
                    <a:pt x="675" y="382"/>
                  </a:cubicBezTo>
                  <a:cubicBezTo>
                    <a:pt x="728" y="370"/>
                    <a:pt x="777" y="363"/>
                    <a:pt x="822" y="363"/>
                  </a:cubicBezTo>
                  <a:close/>
                  <a:moveTo>
                    <a:pt x="484" y="1867"/>
                  </a:moveTo>
                  <a:cubicBezTo>
                    <a:pt x="519" y="1898"/>
                    <a:pt x="565" y="1917"/>
                    <a:pt x="621" y="1917"/>
                  </a:cubicBezTo>
                  <a:cubicBezTo>
                    <a:pt x="634" y="1917"/>
                    <a:pt x="648" y="1916"/>
                    <a:pt x="662" y="1914"/>
                  </a:cubicBezTo>
                  <a:cubicBezTo>
                    <a:pt x="1212" y="1963"/>
                    <a:pt x="1399" y="2235"/>
                    <a:pt x="1226" y="2731"/>
                  </a:cubicBezTo>
                  <a:cubicBezTo>
                    <a:pt x="1068" y="2948"/>
                    <a:pt x="855" y="3059"/>
                    <a:pt x="589" y="3065"/>
                  </a:cubicBezTo>
                  <a:cubicBezTo>
                    <a:pt x="381" y="2922"/>
                    <a:pt x="484" y="2338"/>
                    <a:pt x="484" y="2129"/>
                  </a:cubicBezTo>
                  <a:cubicBezTo>
                    <a:pt x="484" y="2041"/>
                    <a:pt x="484" y="1954"/>
                    <a:pt x="484" y="1867"/>
                  </a:cubicBezTo>
                  <a:close/>
                  <a:moveTo>
                    <a:pt x="655" y="1"/>
                  </a:moveTo>
                  <a:cubicBezTo>
                    <a:pt x="528" y="1"/>
                    <a:pt x="403" y="10"/>
                    <a:pt x="288" y="23"/>
                  </a:cubicBezTo>
                  <a:cubicBezTo>
                    <a:pt x="181" y="35"/>
                    <a:pt x="120" y="115"/>
                    <a:pt x="104" y="199"/>
                  </a:cubicBezTo>
                  <a:lnTo>
                    <a:pt x="104" y="199"/>
                  </a:lnTo>
                  <a:cubicBezTo>
                    <a:pt x="95" y="221"/>
                    <a:pt x="89" y="247"/>
                    <a:pt x="89" y="276"/>
                  </a:cubicBezTo>
                  <a:cubicBezTo>
                    <a:pt x="89" y="777"/>
                    <a:pt x="88" y="1280"/>
                    <a:pt x="88" y="1781"/>
                  </a:cubicBezTo>
                  <a:cubicBezTo>
                    <a:pt x="88" y="2186"/>
                    <a:pt x="0" y="2710"/>
                    <a:pt x="92" y="3108"/>
                  </a:cubicBezTo>
                  <a:cubicBezTo>
                    <a:pt x="154" y="3367"/>
                    <a:pt x="361" y="3460"/>
                    <a:pt x="592" y="3460"/>
                  </a:cubicBezTo>
                  <a:cubicBezTo>
                    <a:pt x="754" y="3460"/>
                    <a:pt x="928" y="3414"/>
                    <a:pt x="1071" y="3348"/>
                  </a:cubicBezTo>
                  <a:cubicBezTo>
                    <a:pt x="1863" y="2987"/>
                    <a:pt x="1808" y="2027"/>
                    <a:pt x="1243" y="1663"/>
                  </a:cubicBezTo>
                  <a:lnTo>
                    <a:pt x="1243" y="1663"/>
                  </a:lnTo>
                  <a:cubicBezTo>
                    <a:pt x="1603" y="1455"/>
                    <a:pt x="1890" y="1146"/>
                    <a:pt x="1793" y="684"/>
                  </a:cubicBezTo>
                  <a:cubicBezTo>
                    <a:pt x="1678" y="134"/>
                    <a:pt x="1147" y="1"/>
                    <a:pt x="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1057350" y="579363"/>
              <a:ext cx="27225" cy="33375"/>
            </a:xfrm>
            <a:custGeom>
              <a:avLst/>
              <a:gdLst/>
              <a:ahLst/>
              <a:cxnLst/>
              <a:rect l="l" t="t" r="r" b="b"/>
              <a:pathLst>
                <a:path w="1089" h="1335" extrusionOk="0">
                  <a:moveTo>
                    <a:pt x="429" y="1"/>
                  </a:moveTo>
                  <a:cubicBezTo>
                    <a:pt x="312" y="1"/>
                    <a:pt x="195" y="52"/>
                    <a:pt x="109" y="165"/>
                  </a:cubicBezTo>
                  <a:cubicBezTo>
                    <a:pt x="1" y="306"/>
                    <a:pt x="138" y="444"/>
                    <a:pt x="282" y="444"/>
                  </a:cubicBezTo>
                  <a:cubicBezTo>
                    <a:pt x="343" y="444"/>
                    <a:pt x="404" y="420"/>
                    <a:pt x="449" y="361"/>
                  </a:cubicBezTo>
                  <a:lnTo>
                    <a:pt x="449" y="361"/>
                  </a:lnTo>
                  <a:cubicBezTo>
                    <a:pt x="401" y="426"/>
                    <a:pt x="469" y="374"/>
                    <a:pt x="479" y="424"/>
                  </a:cubicBezTo>
                  <a:cubicBezTo>
                    <a:pt x="491" y="476"/>
                    <a:pt x="495" y="494"/>
                    <a:pt x="466" y="550"/>
                  </a:cubicBezTo>
                  <a:cubicBezTo>
                    <a:pt x="413" y="653"/>
                    <a:pt x="295" y="726"/>
                    <a:pt x="200" y="791"/>
                  </a:cubicBezTo>
                  <a:cubicBezTo>
                    <a:pt x="87" y="868"/>
                    <a:pt x="77" y="998"/>
                    <a:pt x="161" y="1101"/>
                  </a:cubicBezTo>
                  <a:cubicBezTo>
                    <a:pt x="284" y="1252"/>
                    <a:pt x="468" y="1334"/>
                    <a:pt x="656" y="1334"/>
                  </a:cubicBezTo>
                  <a:cubicBezTo>
                    <a:pt x="731" y="1334"/>
                    <a:pt x="806" y="1321"/>
                    <a:pt x="879" y="1294"/>
                  </a:cubicBezTo>
                  <a:cubicBezTo>
                    <a:pt x="1089" y="1215"/>
                    <a:pt x="1028" y="901"/>
                    <a:pt x="843" y="901"/>
                  </a:cubicBezTo>
                  <a:cubicBezTo>
                    <a:pt x="821" y="901"/>
                    <a:pt x="798" y="906"/>
                    <a:pt x="773" y="915"/>
                  </a:cubicBezTo>
                  <a:cubicBezTo>
                    <a:pt x="729" y="932"/>
                    <a:pt x="689" y="940"/>
                    <a:pt x="651" y="940"/>
                  </a:cubicBezTo>
                  <a:cubicBezTo>
                    <a:pt x="648" y="940"/>
                    <a:pt x="646" y="940"/>
                    <a:pt x="643" y="940"/>
                  </a:cubicBezTo>
                  <a:lnTo>
                    <a:pt x="643" y="940"/>
                  </a:lnTo>
                  <a:cubicBezTo>
                    <a:pt x="828" y="764"/>
                    <a:pt x="967" y="537"/>
                    <a:pt x="847" y="281"/>
                  </a:cubicBezTo>
                  <a:cubicBezTo>
                    <a:pt x="765" y="104"/>
                    <a:pt x="597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1114300" y="622838"/>
              <a:ext cx="11450" cy="48000"/>
            </a:xfrm>
            <a:custGeom>
              <a:avLst/>
              <a:gdLst/>
              <a:ahLst/>
              <a:cxnLst/>
              <a:rect l="l" t="t" r="r" b="b"/>
              <a:pathLst>
                <a:path w="458" h="1920" extrusionOk="0">
                  <a:moveTo>
                    <a:pt x="225" y="1"/>
                  </a:moveTo>
                  <a:cubicBezTo>
                    <a:pt x="126" y="1"/>
                    <a:pt x="31" y="64"/>
                    <a:pt x="38" y="190"/>
                  </a:cubicBezTo>
                  <a:cubicBezTo>
                    <a:pt x="64" y="705"/>
                    <a:pt x="55" y="1217"/>
                    <a:pt x="11" y="1731"/>
                  </a:cubicBezTo>
                  <a:cubicBezTo>
                    <a:pt x="0" y="1857"/>
                    <a:pt x="93" y="1920"/>
                    <a:pt x="191" y="1920"/>
                  </a:cubicBezTo>
                  <a:cubicBezTo>
                    <a:pt x="290" y="1920"/>
                    <a:pt x="394" y="1857"/>
                    <a:pt x="404" y="1731"/>
                  </a:cubicBezTo>
                  <a:cubicBezTo>
                    <a:pt x="449" y="1217"/>
                    <a:pt x="457" y="705"/>
                    <a:pt x="432" y="190"/>
                  </a:cubicBezTo>
                  <a:cubicBezTo>
                    <a:pt x="425" y="64"/>
                    <a:pt x="323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1104775" y="639163"/>
              <a:ext cx="38400" cy="10250"/>
            </a:xfrm>
            <a:custGeom>
              <a:avLst/>
              <a:gdLst/>
              <a:ahLst/>
              <a:cxnLst/>
              <a:rect l="l" t="t" r="r" b="b"/>
              <a:pathLst>
                <a:path w="1536" h="410" extrusionOk="0">
                  <a:moveTo>
                    <a:pt x="1283" y="0"/>
                  </a:moveTo>
                  <a:cubicBezTo>
                    <a:pt x="1283" y="0"/>
                    <a:pt x="1282" y="0"/>
                    <a:pt x="1281" y="0"/>
                  </a:cubicBezTo>
                  <a:lnTo>
                    <a:pt x="256" y="16"/>
                  </a:lnTo>
                  <a:cubicBezTo>
                    <a:pt x="2" y="20"/>
                    <a:pt x="1" y="410"/>
                    <a:pt x="252" y="410"/>
                  </a:cubicBezTo>
                  <a:cubicBezTo>
                    <a:pt x="253" y="410"/>
                    <a:pt x="254" y="410"/>
                    <a:pt x="256" y="410"/>
                  </a:cubicBezTo>
                  <a:lnTo>
                    <a:pt x="1281" y="394"/>
                  </a:lnTo>
                  <a:cubicBezTo>
                    <a:pt x="1532" y="391"/>
                    <a:pt x="1536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1171975" y="617213"/>
              <a:ext cx="33400" cy="55150"/>
            </a:xfrm>
            <a:custGeom>
              <a:avLst/>
              <a:gdLst/>
              <a:ahLst/>
              <a:cxnLst/>
              <a:rect l="l" t="t" r="r" b="b"/>
              <a:pathLst>
                <a:path w="1336" h="2206" extrusionOk="0">
                  <a:moveTo>
                    <a:pt x="1066" y="1"/>
                  </a:moveTo>
                  <a:cubicBezTo>
                    <a:pt x="1007" y="1"/>
                    <a:pt x="948" y="29"/>
                    <a:pt x="909" y="97"/>
                  </a:cubicBezTo>
                  <a:cubicBezTo>
                    <a:pt x="565" y="692"/>
                    <a:pt x="281" y="1315"/>
                    <a:pt x="51" y="1965"/>
                  </a:cubicBezTo>
                  <a:cubicBezTo>
                    <a:pt x="0" y="2110"/>
                    <a:pt x="120" y="2205"/>
                    <a:pt x="240" y="2205"/>
                  </a:cubicBezTo>
                  <a:cubicBezTo>
                    <a:pt x="319" y="2205"/>
                    <a:pt x="398" y="2165"/>
                    <a:pt x="431" y="2071"/>
                  </a:cubicBezTo>
                  <a:cubicBezTo>
                    <a:pt x="647" y="1453"/>
                    <a:pt x="919" y="864"/>
                    <a:pt x="1247" y="297"/>
                  </a:cubicBezTo>
                  <a:cubicBezTo>
                    <a:pt x="1336" y="144"/>
                    <a:pt x="1200" y="1"/>
                    <a:pt x="10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1191925" y="618988"/>
              <a:ext cx="23100" cy="55650"/>
            </a:xfrm>
            <a:custGeom>
              <a:avLst/>
              <a:gdLst/>
              <a:ahLst/>
              <a:cxnLst/>
              <a:rect l="l" t="t" r="r" b="b"/>
              <a:pathLst>
                <a:path w="924" h="2226" extrusionOk="0">
                  <a:moveTo>
                    <a:pt x="239" y="1"/>
                  </a:moveTo>
                  <a:cubicBezTo>
                    <a:pt x="118" y="1"/>
                    <a:pt x="0" y="95"/>
                    <a:pt x="54" y="241"/>
                  </a:cubicBezTo>
                  <a:cubicBezTo>
                    <a:pt x="271" y="839"/>
                    <a:pt x="427" y="1453"/>
                    <a:pt x="522" y="2083"/>
                  </a:cubicBezTo>
                  <a:cubicBezTo>
                    <a:pt x="537" y="2183"/>
                    <a:pt x="606" y="2226"/>
                    <a:pt x="681" y="2226"/>
                  </a:cubicBezTo>
                  <a:cubicBezTo>
                    <a:pt x="795" y="2226"/>
                    <a:pt x="924" y="2127"/>
                    <a:pt x="901" y="1977"/>
                  </a:cubicBezTo>
                  <a:cubicBezTo>
                    <a:pt x="805" y="1346"/>
                    <a:pt x="649" y="734"/>
                    <a:pt x="433" y="135"/>
                  </a:cubicBezTo>
                  <a:cubicBezTo>
                    <a:pt x="399" y="41"/>
                    <a:pt x="319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1176175" y="650188"/>
              <a:ext cx="36500" cy="9875"/>
            </a:xfrm>
            <a:custGeom>
              <a:avLst/>
              <a:gdLst/>
              <a:ahLst/>
              <a:cxnLst/>
              <a:rect l="l" t="t" r="r" b="b"/>
              <a:pathLst>
                <a:path w="1460" h="395" extrusionOk="0">
                  <a:moveTo>
                    <a:pt x="252" y="0"/>
                  </a:moveTo>
                  <a:cubicBezTo>
                    <a:pt x="1" y="0"/>
                    <a:pt x="0" y="394"/>
                    <a:pt x="254" y="394"/>
                  </a:cubicBezTo>
                  <a:lnTo>
                    <a:pt x="1206" y="394"/>
                  </a:lnTo>
                  <a:cubicBezTo>
                    <a:pt x="1460" y="394"/>
                    <a:pt x="1460" y="0"/>
                    <a:pt x="1206" y="0"/>
                  </a:cubicBezTo>
                  <a:lnTo>
                    <a:pt x="254" y="0"/>
                  </a:lnTo>
                  <a:cubicBezTo>
                    <a:pt x="253" y="0"/>
                    <a:pt x="252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1252450" y="610638"/>
              <a:ext cx="37750" cy="62950"/>
            </a:xfrm>
            <a:custGeom>
              <a:avLst/>
              <a:gdLst/>
              <a:ahLst/>
              <a:cxnLst/>
              <a:rect l="l" t="t" r="r" b="b"/>
              <a:pathLst>
                <a:path w="1510" h="2518" extrusionOk="0">
                  <a:moveTo>
                    <a:pt x="1055" y="0"/>
                  </a:moveTo>
                  <a:cubicBezTo>
                    <a:pt x="569" y="0"/>
                    <a:pt x="165" y="423"/>
                    <a:pt x="335" y="950"/>
                  </a:cubicBezTo>
                  <a:cubicBezTo>
                    <a:pt x="418" y="1207"/>
                    <a:pt x="633" y="1340"/>
                    <a:pt x="842" y="1486"/>
                  </a:cubicBezTo>
                  <a:cubicBezTo>
                    <a:pt x="961" y="1571"/>
                    <a:pt x="990" y="1570"/>
                    <a:pt x="998" y="1730"/>
                  </a:cubicBezTo>
                  <a:cubicBezTo>
                    <a:pt x="1011" y="1942"/>
                    <a:pt x="882" y="1945"/>
                    <a:pt x="708" y="1996"/>
                  </a:cubicBezTo>
                  <a:cubicBezTo>
                    <a:pt x="533" y="2049"/>
                    <a:pt x="367" y="2079"/>
                    <a:pt x="199" y="2158"/>
                  </a:cubicBezTo>
                  <a:cubicBezTo>
                    <a:pt x="1" y="2251"/>
                    <a:pt x="124" y="2517"/>
                    <a:pt x="310" y="2517"/>
                  </a:cubicBezTo>
                  <a:cubicBezTo>
                    <a:pt x="338" y="2517"/>
                    <a:pt x="368" y="2511"/>
                    <a:pt x="398" y="2497"/>
                  </a:cubicBezTo>
                  <a:cubicBezTo>
                    <a:pt x="782" y="2321"/>
                    <a:pt x="1509" y="2311"/>
                    <a:pt x="1465" y="1705"/>
                  </a:cubicBezTo>
                  <a:cubicBezTo>
                    <a:pt x="1451" y="1514"/>
                    <a:pt x="1342" y="1378"/>
                    <a:pt x="1197" y="1259"/>
                  </a:cubicBezTo>
                  <a:cubicBezTo>
                    <a:pt x="1108" y="1187"/>
                    <a:pt x="1005" y="1137"/>
                    <a:pt x="918" y="1066"/>
                  </a:cubicBezTo>
                  <a:cubicBezTo>
                    <a:pt x="791" y="993"/>
                    <a:pt x="715" y="880"/>
                    <a:pt x="689" y="728"/>
                  </a:cubicBezTo>
                  <a:cubicBezTo>
                    <a:pt x="743" y="498"/>
                    <a:pt x="852" y="385"/>
                    <a:pt x="1016" y="385"/>
                  </a:cubicBezTo>
                  <a:cubicBezTo>
                    <a:pt x="1061" y="385"/>
                    <a:pt x="1110" y="393"/>
                    <a:pt x="1163" y="410"/>
                  </a:cubicBezTo>
                  <a:cubicBezTo>
                    <a:pt x="1182" y="415"/>
                    <a:pt x="1199" y="417"/>
                    <a:pt x="1216" y="417"/>
                  </a:cubicBezTo>
                  <a:cubicBezTo>
                    <a:pt x="1422" y="417"/>
                    <a:pt x="1495" y="89"/>
                    <a:pt x="1269" y="28"/>
                  </a:cubicBezTo>
                  <a:cubicBezTo>
                    <a:pt x="1197" y="9"/>
                    <a:pt x="1125" y="0"/>
                    <a:pt x="10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1299875" y="611938"/>
              <a:ext cx="11550" cy="55250"/>
            </a:xfrm>
            <a:custGeom>
              <a:avLst/>
              <a:gdLst/>
              <a:ahLst/>
              <a:cxnLst/>
              <a:rect l="l" t="t" r="r" b="b"/>
              <a:pathLst>
                <a:path w="462" h="2210" extrusionOk="0">
                  <a:moveTo>
                    <a:pt x="195" y="1"/>
                  </a:moveTo>
                  <a:cubicBezTo>
                    <a:pt x="96" y="1"/>
                    <a:pt x="0" y="64"/>
                    <a:pt x="5" y="190"/>
                  </a:cubicBezTo>
                  <a:cubicBezTo>
                    <a:pt x="25" y="802"/>
                    <a:pt x="45" y="1410"/>
                    <a:pt x="63" y="2020"/>
                  </a:cubicBezTo>
                  <a:cubicBezTo>
                    <a:pt x="68" y="2146"/>
                    <a:pt x="169" y="2209"/>
                    <a:pt x="268" y="2209"/>
                  </a:cubicBezTo>
                  <a:cubicBezTo>
                    <a:pt x="366" y="2209"/>
                    <a:pt x="462" y="2146"/>
                    <a:pt x="457" y="2020"/>
                  </a:cubicBezTo>
                  <a:cubicBezTo>
                    <a:pt x="438" y="1410"/>
                    <a:pt x="418" y="802"/>
                    <a:pt x="398" y="190"/>
                  </a:cubicBezTo>
                  <a:cubicBezTo>
                    <a:pt x="394" y="64"/>
                    <a:pt x="293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320350" y="613763"/>
              <a:ext cx="9900" cy="57150"/>
            </a:xfrm>
            <a:custGeom>
              <a:avLst/>
              <a:gdLst/>
              <a:ahLst/>
              <a:cxnLst/>
              <a:rect l="l" t="t" r="r" b="b"/>
              <a:pathLst>
                <a:path w="396" h="2286" extrusionOk="0">
                  <a:moveTo>
                    <a:pt x="198" y="1"/>
                  </a:moveTo>
                  <a:cubicBezTo>
                    <a:pt x="100" y="1"/>
                    <a:pt x="2" y="65"/>
                    <a:pt x="2" y="192"/>
                  </a:cubicBezTo>
                  <a:cubicBezTo>
                    <a:pt x="2" y="828"/>
                    <a:pt x="2" y="1460"/>
                    <a:pt x="0" y="2096"/>
                  </a:cubicBezTo>
                  <a:cubicBezTo>
                    <a:pt x="0" y="2223"/>
                    <a:pt x="98" y="2286"/>
                    <a:pt x="197" y="2286"/>
                  </a:cubicBezTo>
                  <a:cubicBezTo>
                    <a:pt x="295" y="2286"/>
                    <a:pt x="394" y="2223"/>
                    <a:pt x="394" y="2096"/>
                  </a:cubicBezTo>
                  <a:cubicBezTo>
                    <a:pt x="394" y="1460"/>
                    <a:pt x="394" y="828"/>
                    <a:pt x="395" y="192"/>
                  </a:cubicBezTo>
                  <a:cubicBezTo>
                    <a:pt x="395" y="65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321125" y="613838"/>
              <a:ext cx="46125" cy="57850"/>
            </a:xfrm>
            <a:custGeom>
              <a:avLst/>
              <a:gdLst/>
              <a:ahLst/>
              <a:cxnLst/>
              <a:rect l="l" t="t" r="r" b="b"/>
              <a:pathLst>
                <a:path w="1845" h="2314" extrusionOk="0">
                  <a:moveTo>
                    <a:pt x="239" y="0"/>
                  </a:moveTo>
                  <a:cubicBezTo>
                    <a:pt x="118" y="0"/>
                    <a:pt x="0" y="95"/>
                    <a:pt x="56" y="239"/>
                  </a:cubicBezTo>
                  <a:cubicBezTo>
                    <a:pt x="356" y="1013"/>
                    <a:pt x="808" y="1695"/>
                    <a:pt x="1415" y="2260"/>
                  </a:cubicBezTo>
                  <a:cubicBezTo>
                    <a:pt x="1452" y="2296"/>
                    <a:pt x="1507" y="2314"/>
                    <a:pt x="1562" y="2314"/>
                  </a:cubicBezTo>
                  <a:cubicBezTo>
                    <a:pt x="1647" y="2314"/>
                    <a:pt x="1731" y="2269"/>
                    <a:pt x="1744" y="2173"/>
                  </a:cubicBezTo>
                  <a:cubicBezTo>
                    <a:pt x="1833" y="1532"/>
                    <a:pt x="1844" y="900"/>
                    <a:pt x="1766" y="260"/>
                  </a:cubicBezTo>
                  <a:cubicBezTo>
                    <a:pt x="1751" y="135"/>
                    <a:pt x="1644" y="72"/>
                    <a:pt x="1545" y="72"/>
                  </a:cubicBezTo>
                  <a:cubicBezTo>
                    <a:pt x="1447" y="72"/>
                    <a:pt x="1357" y="134"/>
                    <a:pt x="1372" y="260"/>
                  </a:cubicBezTo>
                  <a:cubicBezTo>
                    <a:pt x="1430" y="737"/>
                    <a:pt x="1443" y="1214"/>
                    <a:pt x="1405" y="1691"/>
                  </a:cubicBezTo>
                  <a:lnTo>
                    <a:pt x="1405" y="1691"/>
                  </a:lnTo>
                  <a:cubicBezTo>
                    <a:pt x="988" y="1236"/>
                    <a:pt x="660" y="714"/>
                    <a:pt x="436" y="133"/>
                  </a:cubicBezTo>
                  <a:cubicBezTo>
                    <a:pt x="400" y="41"/>
                    <a:pt x="319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410075" y="602513"/>
              <a:ext cx="42050" cy="76100"/>
            </a:xfrm>
            <a:custGeom>
              <a:avLst/>
              <a:gdLst/>
              <a:ahLst/>
              <a:cxnLst/>
              <a:rect l="l" t="t" r="r" b="b"/>
              <a:pathLst>
                <a:path w="1682" h="3044" extrusionOk="0">
                  <a:moveTo>
                    <a:pt x="792" y="398"/>
                  </a:moveTo>
                  <a:cubicBezTo>
                    <a:pt x="955" y="398"/>
                    <a:pt x="1205" y="445"/>
                    <a:pt x="1221" y="635"/>
                  </a:cubicBezTo>
                  <a:cubicBezTo>
                    <a:pt x="1243" y="922"/>
                    <a:pt x="739" y="992"/>
                    <a:pt x="507" y="1016"/>
                  </a:cubicBezTo>
                  <a:lnTo>
                    <a:pt x="507" y="1016"/>
                  </a:lnTo>
                  <a:cubicBezTo>
                    <a:pt x="516" y="818"/>
                    <a:pt x="531" y="620"/>
                    <a:pt x="551" y="421"/>
                  </a:cubicBezTo>
                  <a:cubicBezTo>
                    <a:pt x="551" y="419"/>
                    <a:pt x="552" y="416"/>
                    <a:pt x="552" y="414"/>
                  </a:cubicBezTo>
                  <a:lnTo>
                    <a:pt x="552" y="414"/>
                  </a:lnTo>
                  <a:cubicBezTo>
                    <a:pt x="607" y="412"/>
                    <a:pt x="663" y="408"/>
                    <a:pt x="723" y="401"/>
                  </a:cubicBezTo>
                  <a:cubicBezTo>
                    <a:pt x="743" y="399"/>
                    <a:pt x="766" y="398"/>
                    <a:pt x="792" y="398"/>
                  </a:cubicBezTo>
                  <a:close/>
                  <a:moveTo>
                    <a:pt x="496" y="1433"/>
                  </a:moveTo>
                  <a:cubicBezTo>
                    <a:pt x="719" y="1484"/>
                    <a:pt x="1033" y="1562"/>
                    <a:pt x="1142" y="1734"/>
                  </a:cubicBezTo>
                  <a:cubicBezTo>
                    <a:pt x="1459" y="2240"/>
                    <a:pt x="1007" y="2585"/>
                    <a:pt x="554" y="2638"/>
                  </a:cubicBezTo>
                  <a:lnTo>
                    <a:pt x="554" y="2638"/>
                  </a:lnTo>
                  <a:cubicBezTo>
                    <a:pt x="512" y="2236"/>
                    <a:pt x="493" y="1835"/>
                    <a:pt x="496" y="1433"/>
                  </a:cubicBezTo>
                  <a:close/>
                  <a:moveTo>
                    <a:pt x="277" y="1"/>
                  </a:moveTo>
                  <a:cubicBezTo>
                    <a:pt x="81" y="1"/>
                    <a:pt x="1" y="285"/>
                    <a:pt x="170" y="369"/>
                  </a:cubicBezTo>
                  <a:lnTo>
                    <a:pt x="170" y="369"/>
                  </a:lnTo>
                  <a:cubicBezTo>
                    <a:pt x="164" y="386"/>
                    <a:pt x="159" y="404"/>
                    <a:pt x="157" y="424"/>
                  </a:cubicBezTo>
                  <a:cubicBezTo>
                    <a:pt x="76" y="1233"/>
                    <a:pt x="84" y="2038"/>
                    <a:pt x="183" y="2844"/>
                  </a:cubicBezTo>
                  <a:cubicBezTo>
                    <a:pt x="197" y="2955"/>
                    <a:pt x="262" y="3034"/>
                    <a:pt x="379" y="3041"/>
                  </a:cubicBezTo>
                  <a:cubicBezTo>
                    <a:pt x="409" y="3043"/>
                    <a:pt x="438" y="3044"/>
                    <a:pt x="468" y="3044"/>
                  </a:cubicBezTo>
                  <a:cubicBezTo>
                    <a:pt x="1036" y="3044"/>
                    <a:pt x="1629" y="2732"/>
                    <a:pt x="1661" y="2096"/>
                  </a:cubicBezTo>
                  <a:cubicBezTo>
                    <a:pt x="1682" y="1684"/>
                    <a:pt x="1441" y="1425"/>
                    <a:pt x="1127" y="1257"/>
                  </a:cubicBezTo>
                  <a:lnTo>
                    <a:pt x="1127" y="1257"/>
                  </a:lnTo>
                  <a:cubicBezTo>
                    <a:pt x="1425" y="1126"/>
                    <a:pt x="1654" y="902"/>
                    <a:pt x="1620" y="515"/>
                  </a:cubicBezTo>
                  <a:cubicBezTo>
                    <a:pt x="1583" y="81"/>
                    <a:pt x="1304" y="14"/>
                    <a:pt x="987" y="14"/>
                  </a:cubicBezTo>
                  <a:cubicBezTo>
                    <a:pt x="848" y="14"/>
                    <a:pt x="701" y="27"/>
                    <a:pt x="564" y="27"/>
                  </a:cubicBezTo>
                  <a:cubicBezTo>
                    <a:pt x="479" y="27"/>
                    <a:pt x="398" y="22"/>
                    <a:pt x="325" y="6"/>
                  </a:cubicBezTo>
                  <a:cubicBezTo>
                    <a:pt x="308" y="3"/>
                    <a:pt x="293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545050" y="783638"/>
              <a:ext cx="49175" cy="82175"/>
            </a:xfrm>
            <a:custGeom>
              <a:avLst/>
              <a:gdLst/>
              <a:ahLst/>
              <a:cxnLst/>
              <a:rect l="l" t="t" r="r" b="b"/>
              <a:pathLst>
                <a:path w="1967" h="3287" extrusionOk="0">
                  <a:moveTo>
                    <a:pt x="480" y="410"/>
                  </a:moveTo>
                  <a:cubicBezTo>
                    <a:pt x="1097" y="508"/>
                    <a:pt x="1603" y="1074"/>
                    <a:pt x="1517" y="1728"/>
                  </a:cubicBezTo>
                  <a:cubicBezTo>
                    <a:pt x="1442" y="2290"/>
                    <a:pt x="1024" y="2694"/>
                    <a:pt x="508" y="2853"/>
                  </a:cubicBezTo>
                  <a:lnTo>
                    <a:pt x="508" y="2853"/>
                  </a:lnTo>
                  <a:cubicBezTo>
                    <a:pt x="410" y="2040"/>
                    <a:pt x="403" y="1225"/>
                    <a:pt x="480" y="410"/>
                  </a:cubicBezTo>
                  <a:close/>
                  <a:moveTo>
                    <a:pt x="330" y="1"/>
                  </a:moveTo>
                  <a:cubicBezTo>
                    <a:pt x="323" y="1"/>
                    <a:pt x="316" y="1"/>
                    <a:pt x="309" y="2"/>
                  </a:cubicBezTo>
                  <a:lnTo>
                    <a:pt x="309" y="2"/>
                  </a:lnTo>
                  <a:cubicBezTo>
                    <a:pt x="308" y="2"/>
                    <a:pt x="308" y="2"/>
                    <a:pt x="307" y="2"/>
                  </a:cubicBezTo>
                  <a:cubicBezTo>
                    <a:pt x="228" y="2"/>
                    <a:pt x="174" y="42"/>
                    <a:pt x="145" y="96"/>
                  </a:cubicBezTo>
                  <a:lnTo>
                    <a:pt x="145" y="96"/>
                  </a:lnTo>
                  <a:cubicBezTo>
                    <a:pt x="128" y="121"/>
                    <a:pt x="117" y="152"/>
                    <a:pt x="112" y="188"/>
                  </a:cubicBezTo>
                  <a:cubicBezTo>
                    <a:pt x="1" y="1179"/>
                    <a:pt x="19" y="2158"/>
                    <a:pt x="155" y="3146"/>
                  </a:cubicBezTo>
                  <a:cubicBezTo>
                    <a:pt x="169" y="3243"/>
                    <a:pt x="269" y="3286"/>
                    <a:pt x="356" y="3286"/>
                  </a:cubicBezTo>
                  <a:cubicBezTo>
                    <a:pt x="370" y="3286"/>
                    <a:pt x="384" y="3285"/>
                    <a:pt x="397" y="3283"/>
                  </a:cubicBezTo>
                  <a:cubicBezTo>
                    <a:pt x="1239" y="3140"/>
                    <a:pt x="1966" y="2410"/>
                    <a:pt x="1923" y="1519"/>
                  </a:cubicBezTo>
                  <a:cubicBezTo>
                    <a:pt x="1883" y="686"/>
                    <a:pt x="1175" y="46"/>
                    <a:pt x="367" y="4"/>
                  </a:cubicBezTo>
                  <a:lnTo>
                    <a:pt x="367" y="4"/>
                  </a:lnTo>
                  <a:cubicBezTo>
                    <a:pt x="355" y="2"/>
                    <a:pt x="343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597250" y="766288"/>
              <a:ext cx="34975" cy="38900"/>
            </a:xfrm>
            <a:custGeom>
              <a:avLst/>
              <a:gdLst/>
              <a:ahLst/>
              <a:cxnLst/>
              <a:rect l="l" t="t" r="r" b="b"/>
              <a:pathLst>
                <a:path w="1399" h="1556" extrusionOk="0">
                  <a:moveTo>
                    <a:pt x="416" y="1"/>
                  </a:moveTo>
                  <a:cubicBezTo>
                    <a:pt x="338" y="1"/>
                    <a:pt x="258" y="22"/>
                    <a:pt x="182" y="68"/>
                  </a:cubicBezTo>
                  <a:cubicBezTo>
                    <a:pt x="1" y="177"/>
                    <a:pt x="113" y="437"/>
                    <a:pt x="282" y="437"/>
                  </a:cubicBezTo>
                  <a:cubicBezTo>
                    <a:pt x="314" y="437"/>
                    <a:pt x="348" y="428"/>
                    <a:pt x="382" y="407"/>
                  </a:cubicBezTo>
                  <a:cubicBezTo>
                    <a:pt x="403" y="394"/>
                    <a:pt x="421" y="389"/>
                    <a:pt x="438" y="389"/>
                  </a:cubicBezTo>
                  <a:cubicBezTo>
                    <a:pt x="540" y="389"/>
                    <a:pt x="563" y="601"/>
                    <a:pt x="537" y="675"/>
                  </a:cubicBezTo>
                  <a:cubicBezTo>
                    <a:pt x="485" y="815"/>
                    <a:pt x="368" y="926"/>
                    <a:pt x="266" y="1032"/>
                  </a:cubicBezTo>
                  <a:cubicBezTo>
                    <a:pt x="175" y="1127"/>
                    <a:pt x="200" y="1271"/>
                    <a:pt x="306" y="1342"/>
                  </a:cubicBezTo>
                  <a:cubicBezTo>
                    <a:pt x="521" y="1482"/>
                    <a:pt x="762" y="1556"/>
                    <a:pt x="1015" y="1556"/>
                  </a:cubicBezTo>
                  <a:cubicBezTo>
                    <a:pt x="1058" y="1556"/>
                    <a:pt x="1102" y="1554"/>
                    <a:pt x="1147" y="1549"/>
                  </a:cubicBezTo>
                  <a:cubicBezTo>
                    <a:pt x="1389" y="1524"/>
                    <a:pt x="1398" y="1154"/>
                    <a:pt x="1171" y="1154"/>
                  </a:cubicBezTo>
                  <a:cubicBezTo>
                    <a:pt x="1163" y="1154"/>
                    <a:pt x="1155" y="1155"/>
                    <a:pt x="1147" y="1156"/>
                  </a:cubicBezTo>
                  <a:cubicBezTo>
                    <a:pt x="1107" y="1160"/>
                    <a:pt x="1068" y="1162"/>
                    <a:pt x="1030" y="1162"/>
                  </a:cubicBezTo>
                  <a:cubicBezTo>
                    <a:pt x="923" y="1162"/>
                    <a:pt x="821" y="1145"/>
                    <a:pt x="723" y="1111"/>
                  </a:cubicBezTo>
                  <a:lnTo>
                    <a:pt x="723" y="1111"/>
                  </a:lnTo>
                  <a:cubicBezTo>
                    <a:pt x="891" y="899"/>
                    <a:pt x="1017" y="647"/>
                    <a:pt x="919" y="377"/>
                  </a:cubicBezTo>
                  <a:cubicBezTo>
                    <a:pt x="840" y="159"/>
                    <a:pt x="634" y="1"/>
                    <a:pt x="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49100" y="814988"/>
              <a:ext cx="33425" cy="11600"/>
            </a:xfrm>
            <a:custGeom>
              <a:avLst/>
              <a:gdLst/>
              <a:ahLst/>
              <a:cxnLst/>
              <a:rect l="l" t="t" r="r" b="b"/>
              <a:pathLst>
                <a:path w="1337" h="464" extrusionOk="0">
                  <a:moveTo>
                    <a:pt x="1060" y="0"/>
                  </a:moveTo>
                  <a:cubicBezTo>
                    <a:pt x="1043" y="0"/>
                    <a:pt x="1024" y="3"/>
                    <a:pt x="1005" y="8"/>
                  </a:cubicBezTo>
                  <a:cubicBezTo>
                    <a:pt x="843" y="50"/>
                    <a:pt x="683" y="69"/>
                    <a:pt x="521" y="69"/>
                  </a:cubicBezTo>
                  <a:cubicBezTo>
                    <a:pt x="431" y="69"/>
                    <a:pt x="340" y="63"/>
                    <a:pt x="248" y="52"/>
                  </a:cubicBezTo>
                  <a:cubicBezTo>
                    <a:pt x="238" y="51"/>
                    <a:pt x="228" y="50"/>
                    <a:pt x="219" y="50"/>
                  </a:cubicBezTo>
                  <a:cubicBezTo>
                    <a:pt x="1" y="50"/>
                    <a:pt x="12" y="414"/>
                    <a:pt x="251" y="446"/>
                  </a:cubicBezTo>
                  <a:cubicBezTo>
                    <a:pt x="344" y="458"/>
                    <a:pt x="438" y="464"/>
                    <a:pt x="530" y="464"/>
                  </a:cubicBezTo>
                  <a:cubicBezTo>
                    <a:pt x="725" y="464"/>
                    <a:pt x="919" y="438"/>
                    <a:pt x="1111" y="387"/>
                  </a:cubicBezTo>
                  <a:cubicBezTo>
                    <a:pt x="1337" y="328"/>
                    <a:pt x="1267" y="0"/>
                    <a:pt x="1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705825" y="769188"/>
              <a:ext cx="44300" cy="57250"/>
            </a:xfrm>
            <a:custGeom>
              <a:avLst/>
              <a:gdLst/>
              <a:ahLst/>
              <a:cxnLst/>
              <a:rect l="l" t="t" r="r" b="b"/>
              <a:pathLst>
                <a:path w="1772" h="2290" extrusionOk="0">
                  <a:moveTo>
                    <a:pt x="1493" y="1"/>
                  </a:moveTo>
                  <a:cubicBezTo>
                    <a:pt x="1432" y="1"/>
                    <a:pt x="1372" y="27"/>
                    <a:pt x="1329" y="89"/>
                  </a:cubicBezTo>
                  <a:cubicBezTo>
                    <a:pt x="911" y="695"/>
                    <a:pt x="490" y="1299"/>
                    <a:pt x="72" y="1904"/>
                  </a:cubicBezTo>
                  <a:cubicBezTo>
                    <a:pt x="0" y="2007"/>
                    <a:pt x="72" y="2165"/>
                    <a:pt x="189" y="2193"/>
                  </a:cubicBezTo>
                  <a:cubicBezTo>
                    <a:pt x="455" y="2257"/>
                    <a:pt x="717" y="2290"/>
                    <a:pt x="984" y="2290"/>
                  </a:cubicBezTo>
                  <a:cubicBezTo>
                    <a:pt x="1104" y="2290"/>
                    <a:pt x="1225" y="2283"/>
                    <a:pt x="1347" y="2269"/>
                  </a:cubicBezTo>
                  <a:cubicBezTo>
                    <a:pt x="1588" y="2242"/>
                    <a:pt x="1599" y="1874"/>
                    <a:pt x="1373" y="1874"/>
                  </a:cubicBezTo>
                  <a:cubicBezTo>
                    <a:pt x="1365" y="1874"/>
                    <a:pt x="1356" y="1875"/>
                    <a:pt x="1347" y="1876"/>
                  </a:cubicBezTo>
                  <a:cubicBezTo>
                    <a:pt x="1225" y="1889"/>
                    <a:pt x="1105" y="1896"/>
                    <a:pt x="986" y="1896"/>
                  </a:cubicBezTo>
                  <a:cubicBezTo>
                    <a:pt x="849" y="1896"/>
                    <a:pt x="713" y="1886"/>
                    <a:pt x="576" y="1867"/>
                  </a:cubicBezTo>
                  <a:lnTo>
                    <a:pt x="576" y="1867"/>
                  </a:lnTo>
                  <a:cubicBezTo>
                    <a:pt x="941" y="1341"/>
                    <a:pt x="1307" y="815"/>
                    <a:pt x="1671" y="289"/>
                  </a:cubicBezTo>
                  <a:cubicBezTo>
                    <a:pt x="1771" y="142"/>
                    <a:pt x="1633" y="1"/>
                    <a:pt x="1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735700" y="798238"/>
              <a:ext cx="14900" cy="51700"/>
            </a:xfrm>
            <a:custGeom>
              <a:avLst/>
              <a:gdLst/>
              <a:ahLst/>
              <a:cxnLst/>
              <a:rect l="l" t="t" r="r" b="b"/>
              <a:pathLst>
                <a:path w="596" h="2068" extrusionOk="0">
                  <a:moveTo>
                    <a:pt x="356" y="1"/>
                  </a:moveTo>
                  <a:cubicBezTo>
                    <a:pt x="278" y="1"/>
                    <a:pt x="205" y="43"/>
                    <a:pt x="182" y="142"/>
                  </a:cubicBezTo>
                  <a:cubicBezTo>
                    <a:pt x="52" y="715"/>
                    <a:pt x="1" y="1290"/>
                    <a:pt x="32" y="1877"/>
                  </a:cubicBezTo>
                  <a:cubicBezTo>
                    <a:pt x="39" y="2004"/>
                    <a:pt x="141" y="2068"/>
                    <a:pt x="240" y="2068"/>
                  </a:cubicBezTo>
                  <a:cubicBezTo>
                    <a:pt x="338" y="2068"/>
                    <a:pt x="433" y="2005"/>
                    <a:pt x="426" y="1877"/>
                  </a:cubicBezTo>
                  <a:cubicBezTo>
                    <a:pt x="396" y="1326"/>
                    <a:pt x="439" y="785"/>
                    <a:pt x="562" y="245"/>
                  </a:cubicBezTo>
                  <a:cubicBezTo>
                    <a:pt x="595" y="98"/>
                    <a:pt x="472" y="1"/>
                    <a:pt x="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756875" y="778413"/>
              <a:ext cx="49975" cy="71725"/>
            </a:xfrm>
            <a:custGeom>
              <a:avLst/>
              <a:gdLst/>
              <a:ahLst/>
              <a:cxnLst/>
              <a:rect l="l" t="t" r="r" b="b"/>
              <a:pathLst>
                <a:path w="1999" h="2869" extrusionOk="0">
                  <a:moveTo>
                    <a:pt x="1420" y="0"/>
                  </a:moveTo>
                  <a:cubicBezTo>
                    <a:pt x="1350" y="0"/>
                    <a:pt x="1278" y="32"/>
                    <a:pt x="1244" y="94"/>
                  </a:cubicBezTo>
                  <a:cubicBezTo>
                    <a:pt x="811" y="849"/>
                    <a:pt x="420" y="1622"/>
                    <a:pt x="70" y="2418"/>
                  </a:cubicBezTo>
                  <a:cubicBezTo>
                    <a:pt x="1" y="2577"/>
                    <a:pt x="138" y="2720"/>
                    <a:pt x="264" y="2720"/>
                  </a:cubicBezTo>
                  <a:cubicBezTo>
                    <a:pt x="322" y="2720"/>
                    <a:pt x="377" y="2690"/>
                    <a:pt x="409" y="2617"/>
                  </a:cubicBezTo>
                  <a:cubicBezTo>
                    <a:pt x="683" y="1995"/>
                    <a:pt x="982" y="1387"/>
                    <a:pt x="1306" y="790"/>
                  </a:cubicBezTo>
                  <a:lnTo>
                    <a:pt x="1306" y="790"/>
                  </a:lnTo>
                  <a:cubicBezTo>
                    <a:pt x="1403" y="1435"/>
                    <a:pt x="1501" y="2081"/>
                    <a:pt x="1597" y="2726"/>
                  </a:cubicBezTo>
                  <a:cubicBezTo>
                    <a:pt x="1612" y="2826"/>
                    <a:pt x="1681" y="2869"/>
                    <a:pt x="1756" y="2869"/>
                  </a:cubicBezTo>
                  <a:cubicBezTo>
                    <a:pt x="1870" y="2869"/>
                    <a:pt x="1999" y="2770"/>
                    <a:pt x="1977" y="2620"/>
                  </a:cubicBezTo>
                  <a:cubicBezTo>
                    <a:pt x="1852" y="1794"/>
                    <a:pt x="1727" y="967"/>
                    <a:pt x="1603" y="141"/>
                  </a:cubicBezTo>
                  <a:cubicBezTo>
                    <a:pt x="1588" y="46"/>
                    <a:pt x="1505" y="0"/>
                    <a:pt x="1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765250" y="817938"/>
              <a:ext cx="39975" cy="13975"/>
            </a:xfrm>
            <a:custGeom>
              <a:avLst/>
              <a:gdLst/>
              <a:ahLst/>
              <a:cxnLst/>
              <a:rect l="l" t="t" r="r" b="b"/>
              <a:pathLst>
                <a:path w="1599" h="559" extrusionOk="0">
                  <a:moveTo>
                    <a:pt x="1295" y="1"/>
                  </a:moveTo>
                  <a:cubicBezTo>
                    <a:pt x="1283" y="1"/>
                    <a:pt x="1270" y="2"/>
                    <a:pt x="1256" y="4"/>
                  </a:cubicBezTo>
                  <a:lnTo>
                    <a:pt x="237" y="176"/>
                  </a:lnTo>
                  <a:cubicBezTo>
                    <a:pt x="1" y="214"/>
                    <a:pt x="84" y="558"/>
                    <a:pt x="307" y="558"/>
                  </a:cubicBezTo>
                  <a:cubicBezTo>
                    <a:pt x="319" y="558"/>
                    <a:pt x="331" y="557"/>
                    <a:pt x="343" y="555"/>
                  </a:cubicBezTo>
                  <a:lnTo>
                    <a:pt x="1362" y="384"/>
                  </a:lnTo>
                  <a:cubicBezTo>
                    <a:pt x="1598" y="343"/>
                    <a:pt x="1516" y="1"/>
                    <a:pt x="1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841000" y="786588"/>
              <a:ext cx="43125" cy="60725"/>
            </a:xfrm>
            <a:custGeom>
              <a:avLst/>
              <a:gdLst/>
              <a:ahLst/>
              <a:cxnLst/>
              <a:rect l="l" t="t" r="r" b="b"/>
              <a:pathLst>
                <a:path w="1725" h="2429" extrusionOk="0">
                  <a:moveTo>
                    <a:pt x="1286" y="1"/>
                  </a:moveTo>
                  <a:cubicBezTo>
                    <a:pt x="1270" y="1"/>
                    <a:pt x="1253" y="3"/>
                    <a:pt x="1236" y="7"/>
                  </a:cubicBezTo>
                  <a:cubicBezTo>
                    <a:pt x="584" y="165"/>
                    <a:pt x="0" y="772"/>
                    <a:pt x="115" y="1482"/>
                  </a:cubicBezTo>
                  <a:cubicBezTo>
                    <a:pt x="204" y="2028"/>
                    <a:pt x="697" y="2428"/>
                    <a:pt x="1229" y="2428"/>
                  </a:cubicBezTo>
                  <a:cubicBezTo>
                    <a:pt x="1318" y="2428"/>
                    <a:pt x="1408" y="2417"/>
                    <a:pt x="1497" y="2393"/>
                  </a:cubicBezTo>
                  <a:cubicBezTo>
                    <a:pt x="1725" y="2334"/>
                    <a:pt x="1653" y="2007"/>
                    <a:pt x="1448" y="2007"/>
                  </a:cubicBezTo>
                  <a:cubicBezTo>
                    <a:pt x="1430" y="2007"/>
                    <a:pt x="1412" y="2009"/>
                    <a:pt x="1393" y="2014"/>
                  </a:cubicBezTo>
                  <a:cubicBezTo>
                    <a:pt x="1337" y="2029"/>
                    <a:pt x="1281" y="2036"/>
                    <a:pt x="1225" y="2036"/>
                  </a:cubicBezTo>
                  <a:cubicBezTo>
                    <a:pt x="839" y="2036"/>
                    <a:pt x="491" y="1699"/>
                    <a:pt x="494" y="1297"/>
                  </a:cubicBezTo>
                  <a:cubicBezTo>
                    <a:pt x="500" y="826"/>
                    <a:pt x="915" y="488"/>
                    <a:pt x="1339" y="386"/>
                  </a:cubicBezTo>
                  <a:cubicBezTo>
                    <a:pt x="1569" y="332"/>
                    <a:pt x="1495" y="1"/>
                    <a:pt x="1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886475" y="778713"/>
              <a:ext cx="58675" cy="69900"/>
            </a:xfrm>
            <a:custGeom>
              <a:avLst/>
              <a:gdLst/>
              <a:ahLst/>
              <a:cxnLst/>
              <a:rect l="l" t="t" r="r" b="b"/>
              <a:pathLst>
                <a:path w="2347" h="2796" extrusionOk="0">
                  <a:moveTo>
                    <a:pt x="1339" y="455"/>
                  </a:moveTo>
                  <a:cubicBezTo>
                    <a:pt x="2020" y="809"/>
                    <a:pt x="2209" y="1924"/>
                    <a:pt x="1418" y="2311"/>
                  </a:cubicBezTo>
                  <a:cubicBezTo>
                    <a:pt x="1324" y="2356"/>
                    <a:pt x="1234" y="2377"/>
                    <a:pt x="1149" y="2377"/>
                  </a:cubicBezTo>
                  <a:cubicBezTo>
                    <a:pt x="417" y="2377"/>
                    <a:pt x="113" y="809"/>
                    <a:pt x="1194" y="614"/>
                  </a:cubicBezTo>
                  <a:cubicBezTo>
                    <a:pt x="1292" y="596"/>
                    <a:pt x="1336" y="529"/>
                    <a:pt x="1339" y="455"/>
                  </a:cubicBezTo>
                  <a:close/>
                  <a:moveTo>
                    <a:pt x="1224" y="0"/>
                  </a:moveTo>
                  <a:cubicBezTo>
                    <a:pt x="1098" y="0"/>
                    <a:pt x="1025" y="130"/>
                    <a:pt x="1045" y="242"/>
                  </a:cubicBezTo>
                  <a:lnTo>
                    <a:pt x="1045" y="242"/>
                  </a:lnTo>
                  <a:cubicBezTo>
                    <a:pt x="418" y="380"/>
                    <a:pt x="1" y="961"/>
                    <a:pt x="71" y="1606"/>
                  </a:cubicBezTo>
                  <a:cubicBezTo>
                    <a:pt x="129" y="2144"/>
                    <a:pt x="566" y="2796"/>
                    <a:pt x="1158" y="2796"/>
                  </a:cubicBezTo>
                  <a:cubicBezTo>
                    <a:pt x="1180" y="2796"/>
                    <a:pt x="1202" y="2795"/>
                    <a:pt x="1225" y="2793"/>
                  </a:cubicBezTo>
                  <a:cubicBezTo>
                    <a:pt x="1880" y="2740"/>
                    <a:pt x="2311" y="2026"/>
                    <a:pt x="2327" y="1423"/>
                  </a:cubicBezTo>
                  <a:cubicBezTo>
                    <a:pt x="2347" y="754"/>
                    <a:pt x="1910" y="202"/>
                    <a:pt x="1285" y="10"/>
                  </a:cubicBezTo>
                  <a:cubicBezTo>
                    <a:pt x="1263" y="3"/>
                    <a:pt x="1243" y="0"/>
                    <a:pt x="1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951375" y="779713"/>
              <a:ext cx="34725" cy="63200"/>
            </a:xfrm>
            <a:custGeom>
              <a:avLst/>
              <a:gdLst/>
              <a:ahLst/>
              <a:cxnLst/>
              <a:rect l="l" t="t" r="r" b="b"/>
              <a:pathLst>
                <a:path w="1389" h="2528" extrusionOk="0">
                  <a:moveTo>
                    <a:pt x="881" y="0"/>
                  </a:moveTo>
                  <a:cubicBezTo>
                    <a:pt x="852" y="0"/>
                    <a:pt x="821" y="7"/>
                    <a:pt x="789" y="23"/>
                  </a:cubicBezTo>
                  <a:cubicBezTo>
                    <a:pt x="428" y="202"/>
                    <a:pt x="43" y="636"/>
                    <a:pt x="222" y="1071"/>
                  </a:cubicBezTo>
                  <a:cubicBezTo>
                    <a:pt x="293" y="1244"/>
                    <a:pt x="438" y="1337"/>
                    <a:pt x="600" y="1420"/>
                  </a:cubicBezTo>
                  <a:cubicBezTo>
                    <a:pt x="684" y="1463"/>
                    <a:pt x="845" y="1499"/>
                    <a:pt x="898" y="1578"/>
                  </a:cubicBezTo>
                  <a:cubicBezTo>
                    <a:pt x="1168" y="1980"/>
                    <a:pt x="482" y="2103"/>
                    <a:pt x="250" y="2132"/>
                  </a:cubicBezTo>
                  <a:cubicBezTo>
                    <a:pt x="11" y="2163"/>
                    <a:pt x="0" y="2527"/>
                    <a:pt x="222" y="2527"/>
                  </a:cubicBezTo>
                  <a:cubicBezTo>
                    <a:pt x="231" y="2527"/>
                    <a:pt x="240" y="2527"/>
                    <a:pt x="250" y="2525"/>
                  </a:cubicBezTo>
                  <a:cubicBezTo>
                    <a:pt x="729" y="2465"/>
                    <a:pt x="1389" y="2288"/>
                    <a:pt x="1346" y="1671"/>
                  </a:cubicBezTo>
                  <a:cubicBezTo>
                    <a:pt x="1331" y="1472"/>
                    <a:pt x="1225" y="1321"/>
                    <a:pt x="1062" y="1208"/>
                  </a:cubicBezTo>
                  <a:cubicBezTo>
                    <a:pt x="961" y="1140"/>
                    <a:pt x="800" y="1118"/>
                    <a:pt x="711" y="1035"/>
                  </a:cubicBezTo>
                  <a:cubicBezTo>
                    <a:pt x="401" y="742"/>
                    <a:pt x="767" y="471"/>
                    <a:pt x="989" y="361"/>
                  </a:cubicBezTo>
                  <a:cubicBezTo>
                    <a:pt x="1184" y="265"/>
                    <a:pt x="1064" y="0"/>
                    <a:pt x="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1020575" y="765138"/>
              <a:ext cx="45775" cy="97200"/>
            </a:xfrm>
            <a:custGeom>
              <a:avLst/>
              <a:gdLst/>
              <a:ahLst/>
              <a:cxnLst/>
              <a:rect l="l" t="t" r="r" b="b"/>
              <a:pathLst>
                <a:path w="1831" h="3888" extrusionOk="0">
                  <a:moveTo>
                    <a:pt x="462" y="411"/>
                  </a:moveTo>
                  <a:lnTo>
                    <a:pt x="462" y="411"/>
                  </a:lnTo>
                  <a:cubicBezTo>
                    <a:pt x="842" y="459"/>
                    <a:pt x="1483" y="592"/>
                    <a:pt x="1172" y="1150"/>
                  </a:cubicBezTo>
                  <a:cubicBezTo>
                    <a:pt x="1048" y="1370"/>
                    <a:pt x="694" y="1483"/>
                    <a:pt x="413" y="1533"/>
                  </a:cubicBezTo>
                  <a:lnTo>
                    <a:pt x="413" y="1533"/>
                  </a:lnTo>
                  <a:cubicBezTo>
                    <a:pt x="420" y="1159"/>
                    <a:pt x="436" y="785"/>
                    <a:pt x="462" y="411"/>
                  </a:cubicBezTo>
                  <a:close/>
                  <a:moveTo>
                    <a:pt x="410" y="1960"/>
                  </a:moveTo>
                  <a:cubicBezTo>
                    <a:pt x="620" y="1968"/>
                    <a:pt x="820" y="1997"/>
                    <a:pt x="990" y="2155"/>
                  </a:cubicBezTo>
                  <a:cubicBezTo>
                    <a:pt x="1230" y="2214"/>
                    <a:pt x="1290" y="2350"/>
                    <a:pt x="1164" y="2564"/>
                  </a:cubicBezTo>
                  <a:cubicBezTo>
                    <a:pt x="1180" y="2783"/>
                    <a:pt x="1086" y="2932"/>
                    <a:pt x="878" y="3014"/>
                  </a:cubicBezTo>
                  <a:cubicBezTo>
                    <a:pt x="734" y="3114"/>
                    <a:pt x="589" y="3199"/>
                    <a:pt x="451" y="3294"/>
                  </a:cubicBezTo>
                  <a:lnTo>
                    <a:pt x="451" y="3294"/>
                  </a:lnTo>
                  <a:cubicBezTo>
                    <a:pt x="424" y="2850"/>
                    <a:pt x="410" y="2405"/>
                    <a:pt x="410" y="1960"/>
                  </a:cubicBezTo>
                  <a:close/>
                  <a:moveTo>
                    <a:pt x="301" y="1"/>
                  </a:moveTo>
                  <a:cubicBezTo>
                    <a:pt x="203" y="1"/>
                    <a:pt x="149" y="68"/>
                    <a:pt x="137" y="147"/>
                  </a:cubicBezTo>
                  <a:lnTo>
                    <a:pt x="137" y="147"/>
                  </a:lnTo>
                  <a:cubicBezTo>
                    <a:pt x="106" y="178"/>
                    <a:pt x="83" y="221"/>
                    <a:pt x="79" y="277"/>
                  </a:cubicBezTo>
                  <a:cubicBezTo>
                    <a:pt x="44" y="748"/>
                    <a:pt x="24" y="1219"/>
                    <a:pt x="19" y="1689"/>
                  </a:cubicBezTo>
                  <a:lnTo>
                    <a:pt x="19" y="1689"/>
                  </a:lnTo>
                  <a:cubicBezTo>
                    <a:pt x="1" y="1736"/>
                    <a:pt x="1" y="1789"/>
                    <a:pt x="18" y="1835"/>
                  </a:cubicBezTo>
                  <a:lnTo>
                    <a:pt x="18" y="1835"/>
                  </a:lnTo>
                  <a:cubicBezTo>
                    <a:pt x="15" y="2453"/>
                    <a:pt x="37" y="3071"/>
                    <a:pt x="86" y="3691"/>
                  </a:cubicBezTo>
                  <a:cubicBezTo>
                    <a:pt x="94" y="3802"/>
                    <a:pt x="191" y="3888"/>
                    <a:pt x="292" y="3888"/>
                  </a:cubicBezTo>
                  <a:cubicBezTo>
                    <a:pt x="337" y="3888"/>
                    <a:pt x="383" y="3870"/>
                    <a:pt x="421" y="3830"/>
                  </a:cubicBezTo>
                  <a:cubicBezTo>
                    <a:pt x="839" y="3393"/>
                    <a:pt x="1830" y="3121"/>
                    <a:pt x="1644" y="2327"/>
                  </a:cubicBezTo>
                  <a:cubicBezTo>
                    <a:pt x="1568" y="2005"/>
                    <a:pt x="1350" y="1818"/>
                    <a:pt x="1081" y="1709"/>
                  </a:cubicBezTo>
                  <a:lnTo>
                    <a:pt x="1081" y="1709"/>
                  </a:lnTo>
                  <a:cubicBezTo>
                    <a:pt x="1433" y="1537"/>
                    <a:pt x="1729" y="1274"/>
                    <a:pt x="1760" y="908"/>
                  </a:cubicBezTo>
                  <a:cubicBezTo>
                    <a:pt x="1817" y="228"/>
                    <a:pt x="801" y="55"/>
                    <a:pt x="324" y="2"/>
                  </a:cubicBezTo>
                  <a:cubicBezTo>
                    <a:pt x="316" y="1"/>
                    <a:pt x="308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1068775" y="743138"/>
              <a:ext cx="28700" cy="44525"/>
            </a:xfrm>
            <a:custGeom>
              <a:avLst/>
              <a:gdLst/>
              <a:ahLst/>
              <a:cxnLst/>
              <a:rect l="l" t="t" r="r" b="b"/>
              <a:pathLst>
                <a:path w="1148" h="1781" extrusionOk="0">
                  <a:moveTo>
                    <a:pt x="493" y="0"/>
                  </a:moveTo>
                  <a:cubicBezTo>
                    <a:pt x="357" y="0"/>
                    <a:pt x="219" y="57"/>
                    <a:pt x="125" y="165"/>
                  </a:cubicBezTo>
                  <a:cubicBezTo>
                    <a:pt x="1" y="308"/>
                    <a:pt x="133" y="505"/>
                    <a:pt x="276" y="505"/>
                  </a:cubicBezTo>
                  <a:cubicBezTo>
                    <a:pt x="321" y="505"/>
                    <a:pt x="366" y="486"/>
                    <a:pt x="406" y="441"/>
                  </a:cubicBezTo>
                  <a:cubicBezTo>
                    <a:pt x="439" y="405"/>
                    <a:pt x="463" y="387"/>
                    <a:pt x="477" y="387"/>
                  </a:cubicBezTo>
                  <a:cubicBezTo>
                    <a:pt x="499" y="387"/>
                    <a:pt x="499" y="427"/>
                    <a:pt x="478" y="508"/>
                  </a:cubicBezTo>
                  <a:cubicBezTo>
                    <a:pt x="432" y="528"/>
                    <a:pt x="392" y="553"/>
                    <a:pt x="352" y="581"/>
                  </a:cubicBezTo>
                  <a:cubicBezTo>
                    <a:pt x="310" y="614"/>
                    <a:pt x="273" y="650"/>
                    <a:pt x="246" y="696"/>
                  </a:cubicBezTo>
                  <a:cubicBezTo>
                    <a:pt x="184" y="806"/>
                    <a:pt x="185" y="938"/>
                    <a:pt x="258" y="1039"/>
                  </a:cubicBezTo>
                  <a:cubicBezTo>
                    <a:pt x="304" y="1103"/>
                    <a:pt x="361" y="1136"/>
                    <a:pt x="431" y="1136"/>
                  </a:cubicBezTo>
                  <a:cubicBezTo>
                    <a:pt x="447" y="1136"/>
                    <a:pt x="463" y="1134"/>
                    <a:pt x="480" y="1131"/>
                  </a:cubicBezTo>
                  <a:cubicBezTo>
                    <a:pt x="499" y="1128"/>
                    <a:pt x="519" y="1126"/>
                    <a:pt x="538" y="1126"/>
                  </a:cubicBezTo>
                  <a:cubicBezTo>
                    <a:pt x="610" y="1126"/>
                    <a:pt x="685" y="1150"/>
                    <a:pt x="722" y="1215"/>
                  </a:cubicBezTo>
                  <a:cubicBezTo>
                    <a:pt x="760" y="1284"/>
                    <a:pt x="723" y="1395"/>
                    <a:pt x="643" y="1395"/>
                  </a:cubicBezTo>
                  <a:cubicBezTo>
                    <a:pt x="626" y="1395"/>
                    <a:pt x="607" y="1390"/>
                    <a:pt x="586" y="1379"/>
                  </a:cubicBezTo>
                  <a:cubicBezTo>
                    <a:pt x="553" y="1360"/>
                    <a:pt x="520" y="1351"/>
                    <a:pt x="489" y="1351"/>
                  </a:cubicBezTo>
                  <a:cubicBezTo>
                    <a:pt x="315" y="1351"/>
                    <a:pt x="200" y="1612"/>
                    <a:pt x="387" y="1718"/>
                  </a:cubicBezTo>
                  <a:cubicBezTo>
                    <a:pt x="463" y="1761"/>
                    <a:pt x="545" y="1781"/>
                    <a:pt x="626" y="1781"/>
                  </a:cubicBezTo>
                  <a:cubicBezTo>
                    <a:pt x="888" y="1781"/>
                    <a:pt x="1140" y="1576"/>
                    <a:pt x="1145" y="1287"/>
                  </a:cubicBezTo>
                  <a:cubicBezTo>
                    <a:pt x="1147" y="1036"/>
                    <a:pt x="982" y="863"/>
                    <a:pt x="773" y="786"/>
                  </a:cubicBezTo>
                  <a:lnTo>
                    <a:pt x="773" y="786"/>
                  </a:lnTo>
                  <a:cubicBezTo>
                    <a:pt x="832" y="724"/>
                    <a:pt x="885" y="642"/>
                    <a:pt x="901" y="596"/>
                  </a:cubicBezTo>
                  <a:cubicBezTo>
                    <a:pt x="944" y="468"/>
                    <a:pt x="931" y="318"/>
                    <a:pt x="861" y="202"/>
                  </a:cubicBezTo>
                  <a:cubicBezTo>
                    <a:pt x="779" y="65"/>
                    <a:pt x="637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1117100" y="789363"/>
              <a:ext cx="9875" cy="51650"/>
            </a:xfrm>
            <a:custGeom>
              <a:avLst/>
              <a:gdLst/>
              <a:ahLst/>
              <a:cxnLst/>
              <a:rect l="l" t="t" r="r" b="b"/>
              <a:pathLst>
                <a:path w="395" h="2066" extrusionOk="0">
                  <a:moveTo>
                    <a:pt x="198" y="1"/>
                  </a:moveTo>
                  <a:cubicBezTo>
                    <a:pt x="100" y="1"/>
                    <a:pt x="1" y="64"/>
                    <a:pt x="0" y="191"/>
                  </a:cubicBezTo>
                  <a:lnTo>
                    <a:pt x="0" y="1874"/>
                  </a:lnTo>
                  <a:cubicBezTo>
                    <a:pt x="0" y="2002"/>
                    <a:pt x="99" y="2066"/>
                    <a:pt x="197" y="2066"/>
                  </a:cubicBezTo>
                  <a:cubicBezTo>
                    <a:pt x="296" y="2066"/>
                    <a:pt x="394" y="2002"/>
                    <a:pt x="394" y="1874"/>
                  </a:cubicBezTo>
                  <a:lnTo>
                    <a:pt x="394" y="191"/>
                  </a:lnTo>
                  <a:cubicBezTo>
                    <a:pt x="395" y="64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1102900" y="809338"/>
              <a:ext cx="42000" cy="9875"/>
            </a:xfrm>
            <a:custGeom>
              <a:avLst/>
              <a:gdLst/>
              <a:ahLst/>
              <a:cxnLst/>
              <a:rect l="l" t="t" r="r" b="b"/>
              <a:pathLst>
                <a:path w="1680" h="395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426" y="394"/>
                  </a:lnTo>
                  <a:cubicBezTo>
                    <a:pt x="1679" y="394"/>
                    <a:pt x="167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173400" y="779063"/>
              <a:ext cx="42675" cy="56400"/>
            </a:xfrm>
            <a:custGeom>
              <a:avLst/>
              <a:gdLst/>
              <a:ahLst/>
              <a:cxnLst/>
              <a:rect l="l" t="t" r="r" b="b"/>
              <a:pathLst>
                <a:path w="1707" h="2256" extrusionOk="0">
                  <a:moveTo>
                    <a:pt x="1184" y="0"/>
                  </a:moveTo>
                  <a:cubicBezTo>
                    <a:pt x="1181" y="0"/>
                    <a:pt x="1179" y="0"/>
                    <a:pt x="1177" y="0"/>
                  </a:cubicBezTo>
                  <a:cubicBezTo>
                    <a:pt x="551" y="16"/>
                    <a:pt x="0" y="516"/>
                    <a:pt x="37" y="1167"/>
                  </a:cubicBezTo>
                  <a:cubicBezTo>
                    <a:pt x="83" y="1950"/>
                    <a:pt x="768" y="2235"/>
                    <a:pt x="1453" y="2255"/>
                  </a:cubicBezTo>
                  <a:cubicBezTo>
                    <a:pt x="1455" y="2255"/>
                    <a:pt x="1458" y="2255"/>
                    <a:pt x="1460" y="2255"/>
                  </a:cubicBezTo>
                  <a:cubicBezTo>
                    <a:pt x="1707" y="2255"/>
                    <a:pt x="1704" y="1868"/>
                    <a:pt x="1453" y="1861"/>
                  </a:cubicBezTo>
                  <a:cubicBezTo>
                    <a:pt x="989" y="1848"/>
                    <a:pt x="504" y="1727"/>
                    <a:pt x="437" y="1189"/>
                  </a:cubicBezTo>
                  <a:cubicBezTo>
                    <a:pt x="381" y="748"/>
                    <a:pt x="753" y="404"/>
                    <a:pt x="1177" y="393"/>
                  </a:cubicBezTo>
                  <a:cubicBezTo>
                    <a:pt x="1427" y="387"/>
                    <a:pt x="1432" y="0"/>
                    <a:pt x="1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1242175" y="762838"/>
              <a:ext cx="46550" cy="81775"/>
            </a:xfrm>
            <a:custGeom>
              <a:avLst/>
              <a:gdLst/>
              <a:ahLst/>
              <a:cxnLst/>
              <a:rect l="l" t="t" r="r" b="b"/>
              <a:pathLst>
                <a:path w="1862" h="3271" extrusionOk="0">
                  <a:moveTo>
                    <a:pt x="1387" y="0"/>
                  </a:moveTo>
                  <a:cubicBezTo>
                    <a:pt x="838" y="0"/>
                    <a:pt x="341" y="386"/>
                    <a:pt x="394" y="999"/>
                  </a:cubicBezTo>
                  <a:cubicBezTo>
                    <a:pt x="417" y="1261"/>
                    <a:pt x="546" y="1497"/>
                    <a:pt x="751" y="1664"/>
                  </a:cubicBezTo>
                  <a:cubicBezTo>
                    <a:pt x="825" y="1724"/>
                    <a:pt x="910" y="1767"/>
                    <a:pt x="993" y="1815"/>
                  </a:cubicBezTo>
                  <a:cubicBezTo>
                    <a:pt x="1275" y="1976"/>
                    <a:pt x="1243" y="1866"/>
                    <a:pt x="1252" y="2296"/>
                  </a:cubicBezTo>
                  <a:cubicBezTo>
                    <a:pt x="1361" y="2539"/>
                    <a:pt x="1303" y="2685"/>
                    <a:pt x="1083" y="2732"/>
                  </a:cubicBezTo>
                  <a:cubicBezTo>
                    <a:pt x="987" y="2805"/>
                    <a:pt x="880" y="2842"/>
                    <a:pt x="759" y="2847"/>
                  </a:cubicBezTo>
                  <a:cubicBezTo>
                    <a:pt x="625" y="2874"/>
                    <a:pt x="491" y="2877"/>
                    <a:pt x="356" y="2877"/>
                  </a:cubicBezTo>
                  <a:cubicBezTo>
                    <a:pt x="322" y="2877"/>
                    <a:pt x="288" y="2877"/>
                    <a:pt x="254" y="2877"/>
                  </a:cubicBezTo>
                  <a:cubicBezTo>
                    <a:pt x="254" y="2877"/>
                    <a:pt x="253" y="2877"/>
                    <a:pt x="253" y="2877"/>
                  </a:cubicBezTo>
                  <a:cubicBezTo>
                    <a:pt x="1" y="2877"/>
                    <a:pt x="1" y="3269"/>
                    <a:pt x="254" y="3270"/>
                  </a:cubicBezTo>
                  <a:cubicBezTo>
                    <a:pt x="264" y="3271"/>
                    <a:pt x="273" y="3271"/>
                    <a:pt x="283" y="3271"/>
                  </a:cubicBezTo>
                  <a:cubicBezTo>
                    <a:pt x="910" y="3271"/>
                    <a:pt x="1704" y="3130"/>
                    <a:pt x="1819" y="2384"/>
                  </a:cubicBezTo>
                  <a:cubicBezTo>
                    <a:pt x="1862" y="2109"/>
                    <a:pt x="1767" y="1869"/>
                    <a:pt x="1557" y="1690"/>
                  </a:cubicBezTo>
                  <a:cubicBezTo>
                    <a:pt x="1411" y="1566"/>
                    <a:pt x="1217" y="1521"/>
                    <a:pt x="1069" y="1404"/>
                  </a:cubicBezTo>
                  <a:cubicBezTo>
                    <a:pt x="618" y="1054"/>
                    <a:pt x="780" y="384"/>
                    <a:pt x="1346" y="384"/>
                  </a:cubicBezTo>
                  <a:cubicBezTo>
                    <a:pt x="1384" y="384"/>
                    <a:pt x="1425" y="387"/>
                    <a:pt x="1466" y="393"/>
                  </a:cubicBezTo>
                  <a:cubicBezTo>
                    <a:pt x="1479" y="395"/>
                    <a:pt x="1491" y="396"/>
                    <a:pt x="1502" y="396"/>
                  </a:cubicBezTo>
                  <a:cubicBezTo>
                    <a:pt x="1720" y="396"/>
                    <a:pt x="1805" y="52"/>
                    <a:pt x="1567" y="14"/>
                  </a:cubicBezTo>
                  <a:cubicBezTo>
                    <a:pt x="1507" y="5"/>
                    <a:pt x="1447" y="0"/>
                    <a:pt x="1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1298825" y="773038"/>
              <a:ext cx="13650" cy="55150"/>
            </a:xfrm>
            <a:custGeom>
              <a:avLst/>
              <a:gdLst/>
              <a:ahLst/>
              <a:cxnLst/>
              <a:rect l="l" t="t" r="r" b="b"/>
              <a:pathLst>
                <a:path w="546" h="2206" extrusionOk="0">
                  <a:moveTo>
                    <a:pt x="196" y="0"/>
                  </a:moveTo>
                  <a:cubicBezTo>
                    <a:pt x="97" y="0"/>
                    <a:pt x="0" y="64"/>
                    <a:pt x="4" y="191"/>
                  </a:cubicBezTo>
                  <a:cubicBezTo>
                    <a:pt x="19" y="802"/>
                    <a:pt x="65" y="1411"/>
                    <a:pt x="137" y="2018"/>
                  </a:cubicBezTo>
                  <a:cubicBezTo>
                    <a:pt x="151" y="2143"/>
                    <a:pt x="258" y="2206"/>
                    <a:pt x="356" y="2206"/>
                  </a:cubicBezTo>
                  <a:cubicBezTo>
                    <a:pt x="455" y="2206"/>
                    <a:pt x="545" y="2143"/>
                    <a:pt x="530" y="2018"/>
                  </a:cubicBezTo>
                  <a:cubicBezTo>
                    <a:pt x="459" y="1411"/>
                    <a:pt x="413" y="801"/>
                    <a:pt x="397" y="191"/>
                  </a:cubicBezTo>
                  <a:cubicBezTo>
                    <a:pt x="394" y="64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1326075" y="774688"/>
              <a:ext cx="13425" cy="59025"/>
            </a:xfrm>
            <a:custGeom>
              <a:avLst/>
              <a:gdLst/>
              <a:ahLst/>
              <a:cxnLst/>
              <a:rect l="l" t="t" r="r" b="b"/>
              <a:pathLst>
                <a:path w="537" h="2361" extrusionOk="0">
                  <a:moveTo>
                    <a:pt x="295" y="1"/>
                  </a:moveTo>
                  <a:cubicBezTo>
                    <a:pt x="220" y="1"/>
                    <a:pt x="150" y="44"/>
                    <a:pt x="135" y="142"/>
                  </a:cubicBezTo>
                  <a:cubicBezTo>
                    <a:pt x="24" y="820"/>
                    <a:pt x="0" y="1491"/>
                    <a:pt x="70" y="2172"/>
                  </a:cubicBezTo>
                  <a:cubicBezTo>
                    <a:pt x="82" y="2298"/>
                    <a:pt x="187" y="2361"/>
                    <a:pt x="286" y="2361"/>
                  </a:cubicBezTo>
                  <a:cubicBezTo>
                    <a:pt x="384" y="2361"/>
                    <a:pt x="476" y="2298"/>
                    <a:pt x="464" y="2172"/>
                  </a:cubicBezTo>
                  <a:cubicBezTo>
                    <a:pt x="397" y="1528"/>
                    <a:pt x="411" y="887"/>
                    <a:pt x="513" y="247"/>
                  </a:cubicBezTo>
                  <a:cubicBezTo>
                    <a:pt x="537" y="98"/>
                    <a:pt x="409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1328175" y="769338"/>
              <a:ext cx="42875" cy="62475"/>
            </a:xfrm>
            <a:custGeom>
              <a:avLst/>
              <a:gdLst/>
              <a:ahLst/>
              <a:cxnLst/>
              <a:rect l="l" t="t" r="r" b="b"/>
              <a:pathLst>
                <a:path w="1715" h="2499" extrusionOk="0">
                  <a:moveTo>
                    <a:pt x="1473" y="1"/>
                  </a:moveTo>
                  <a:cubicBezTo>
                    <a:pt x="1375" y="1"/>
                    <a:pt x="1280" y="64"/>
                    <a:pt x="1286" y="190"/>
                  </a:cubicBezTo>
                  <a:cubicBezTo>
                    <a:pt x="1312" y="725"/>
                    <a:pt x="1306" y="1255"/>
                    <a:pt x="1268" y="1786"/>
                  </a:cubicBezTo>
                  <a:lnTo>
                    <a:pt x="1268" y="1786"/>
                  </a:lnTo>
                  <a:cubicBezTo>
                    <a:pt x="938" y="1337"/>
                    <a:pt x="655" y="858"/>
                    <a:pt x="414" y="351"/>
                  </a:cubicBezTo>
                  <a:cubicBezTo>
                    <a:pt x="381" y="281"/>
                    <a:pt x="326" y="251"/>
                    <a:pt x="268" y="251"/>
                  </a:cubicBezTo>
                  <a:cubicBezTo>
                    <a:pt x="140" y="251"/>
                    <a:pt x="1" y="396"/>
                    <a:pt x="75" y="553"/>
                  </a:cubicBezTo>
                  <a:cubicBezTo>
                    <a:pt x="397" y="1233"/>
                    <a:pt x="799" y="1858"/>
                    <a:pt x="1279" y="2436"/>
                  </a:cubicBezTo>
                  <a:cubicBezTo>
                    <a:pt x="1316" y="2481"/>
                    <a:pt x="1360" y="2499"/>
                    <a:pt x="1403" y="2499"/>
                  </a:cubicBezTo>
                  <a:cubicBezTo>
                    <a:pt x="1504" y="2499"/>
                    <a:pt x="1604" y="2401"/>
                    <a:pt x="1615" y="2296"/>
                  </a:cubicBezTo>
                  <a:cubicBezTo>
                    <a:pt x="1693" y="1595"/>
                    <a:pt x="1714" y="895"/>
                    <a:pt x="1680" y="190"/>
                  </a:cubicBezTo>
                  <a:cubicBezTo>
                    <a:pt x="1673" y="64"/>
                    <a:pt x="1571" y="1"/>
                    <a:pt x="1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1407550" y="765438"/>
              <a:ext cx="44000" cy="66875"/>
            </a:xfrm>
            <a:custGeom>
              <a:avLst/>
              <a:gdLst/>
              <a:ahLst/>
              <a:cxnLst/>
              <a:rect l="l" t="t" r="r" b="b"/>
              <a:pathLst>
                <a:path w="1760" h="2675" extrusionOk="0">
                  <a:moveTo>
                    <a:pt x="442" y="397"/>
                  </a:moveTo>
                  <a:cubicBezTo>
                    <a:pt x="771" y="397"/>
                    <a:pt x="1284" y="440"/>
                    <a:pt x="1295" y="621"/>
                  </a:cubicBezTo>
                  <a:cubicBezTo>
                    <a:pt x="1299" y="691"/>
                    <a:pt x="994" y="869"/>
                    <a:pt x="943" y="897"/>
                  </a:cubicBezTo>
                  <a:cubicBezTo>
                    <a:pt x="829" y="963"/>
                    <a:pt x="713" y="1005"/>
                    <a:pt x="591" y="1036"/>
                  </a:cubicBezTo>
                  <a:lnTo>
                    <a:pt x="591" y="1036"/>
                  </a:lnTo>
                  <a:cubicBezTo>
                    <a:pt x="540" y="1041"/>
                    <a:pt x="487" y="1052"/>
                    <a:pt x="434" y="1069"/>
                  </a:cubicBezTo>
                  <a:cubicBezTo>
                    <a:pt x="429" y="1071"/>
                    <a:pt x="424" y="1073"/>
                    <a:pt x="419" y="1075"/>
                  </a:cubicBezTo>
                  <a:lnTo>
                    <a:pt x="419" y="1075"/>
                  </a:lnTo>
                  <a:cubicBezTo>
                    <a:pt x="419" y="857"/>
                    <a:pt x="419" y="639"/>
                    <a:pt x="419" y="421"/>
                  </a:cubicBezTo>
                  <a:cubicBezTo>
                    <a:pt x="419" y="413"/>
                    <a:pt x="418" y="405"/>
                    <a:pt x="417" y="397"/>
                  </a:cubicBezTo>
                  <a:lnTo>
                    <a:pt x="417" y="397"/>
                  </a:lnTo>
                  <a:cubicBezTo>
                    <a:pt x="425" y="397"/>
                    <a:pt x="434" y="397"/>
                    <a:pt x="442" y="397"/>
                  </a:cubicBezTo>
                  <a:close/>
                  <a:moveTo>
                    <a:pt x="656" y="1428"/>
                  </a:moveTo>
                  <a:cubicBezTo>
                    <a:pt x="963" y="1428"/>
                    <a:pt x="1018" y="1908"/>
                    <a:pt x="812" y="2103"/>
                  </a:cubicBezTo>
                  <a:cubicBezTo>
                    <a:pt x="708" y="2202"/>
                    <a:pt x="564" y="2249"/>
                    <a:pt x="420" y="2268"/>
                  </a:cubicBezTo>
                  <a:lnTo>
                    <a:pt x="420" y="2268"/>
                  </a:lnTo>
                  <a:cubicBezTo>
                    <a:pt x="419" y="1991"/>
                    <a:pt x="419" y="1714"/>
                    <a:pt x="419" y="1438"/>
                  </a:cubicBezTo>
                  <a:lnTo>
                    <a:pt x="419" y="1438"/>
                  </a:lnTo>
                  <a:cubicBezTo>
                    <a:pt x="442" y="1447"/>
                    <a:pt x="468" y="1453"/>
                    <a:pt x="497" y="1453"/>
                  </a:cubicBezTo>
                  <a:cubicBezTo>
                    <a:pt x="511" y="1453"/>
                    <a:pt x="525" y="1451"/>
                    <a:pt x="540" y="1449"/>
                  </a:cubicBezTo>
                  <a:cubicBezTo>
                    <a:pt x="568" y="1444"/>
                    <a:pt x="598" y="1437"/>
                    <a:pt x="630" y="1430"/>
                  </a:cubicBezTo>
                  <a:lnTo>
                    <a:pt x="630" y="1430"/>
                  </a:lnTo>
                  <a:cubicBezTo>
                    <a:pt x="639" y="1429"/>
                    <a:pt x="648" y="1428"/>
                    <a:pt x="656" y="1428"/>
                  </a:cubicBezTo>
                  <a:close/>
                  <a:moveTo>
                    <a:pt x="474" y="1"/>
                  </a:moveTo>
                  <a:cubicBezTo>
                    <a:pt x="374" y="1"/>
                    <a:pt x="287" y="5"/>
                    <a:pt x="223" y="11"/>
                  </a:cubicBezTo>
                  <a:cubicBezTo>
                    <a:pt x="58" y="26"/>
                    <a:pt x="1" y="202"/>
                    <a:pt x="53" y="314"/>
                  </a:cubicBezTo>
                  <a:lnTo>
                    <a:pt x="53" y="314"/>
                  </a:lnTo>
                  <a:cubicBezTo>
                    <a:pt x="34" y="343"/>
                    <a:pt x="22" y="379"/>
                    <a:pt x="22" y="422"/>
                  </a:cubicBezTo>
                  <a:cubicBezTo>
                    <a:pt x="25" y="1106"/>
                    <a:pt x="25" y="1792"/>
                    <a:pt x="26" y="2478"/>
                  </a:cubicBezTo>
                  <a:cubicBezTo>
                    <a:pt x="26" y="2584"/>
                    <a:pt x="115" y="2674"/>
                    <a:pt x="223" y="2674"/>
                  </a:cubicBezTo>
                  <a:cubicBezTo>
                    <a:pt x="758" y="2674"/>
                    <a:pt x="1345" y="2388"/>
                    <a:pt x="1371" y="1782"/>
                  </a:cubicBezTo>
                  <a:cubicBezTo>
                    <a:pt x="1380" y="1562"/>
                    <a:pt x="1295" y="1368"/>
                    <a:pt x="1157" y="1233"/>
                  </a:cubicBezTo>
                  <a:lnTo>
                    <a:pt x="1157" y="1233"/>
                  </a:lnTo>
                  <a:cubicBezTo>
                    <a:pt x="1473" y="1074"/>
                    <a:pt x="1760" y="837"/>
                    <a:pt x="1737" y="547"/>
                  </a:cubicBezTo>
                  <a:cubicBezTo>
                    <a:pt x="1702" y="98"/>
                    <a:pt x="945" y="1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549775" y="951938"/>
              <a:ext cx="53025" cy="64550"/>
            </a:xfrm>
            <a:custGeom>
              <a:avLst/>
              <a:gdLst/>
              <a:ahLst/>
              <a:cxnLst/>
              <a:rect l="l" t="t" r="r" b="b"/>
              <a:pathLst>
                <a:path w="2121" h="2582" extrusionOk="0">
                  <a:moveTo>
                    <a:pt x="1507" y="0"/>
                  </a:moveTo>
                  <a:cubicBezTo>
                    <a:pt x="727" y="0"/>
                    <a:pt x="0" y="733"/>
                    <a:pt x="167" y="1540"/>
                  </a:cubicBezTo>
                  <a:cubicBezTo>
                    <a:pt x="296" y="2165"/>
                    <a:pt x="891" y="2582"/>
                    <a:pt x="1501" y="2582"/>
                  </a:cubicBezTo>
                  <a:cubicBezTo>
                    <a:pt x="1636" y="2582"/>
                    <a:pt x="1773" y="2561"/>
                    <a:pt x="1905" y="2518"/>
                  </a:cubicBezTo>
                  <a:cubicBezTo>
                    <a:pt x="2121" y="2446"/>
                    <a:pt x="2057" y="2127"/>
                    <a:pt x="1864" y="2127"/>
                  </a:cubicBezTo>
                  <a:cubicBezTo>
                    <a:pt x="1844" y="2127"/>
                    <a:pt x="1822" y="2131"/>
                    <a:pt x="1799" y="2138"/>
                  </a:cubicBezTo>
                  <a:cubicBezTo>
                    <a:pt x="1700" y="2171"/>
                    <a:pt x="1597" y="2187"/>
                    <a:pt x="1494" y="2187"/>
                  </a:cubicBezTo>
                  <a:cubicBezTo>
                    <a:pt x="1100" y="2187"/>
                    <a:pt x="713" y="1955"/>
                    <a:pt x="580" y="1563"/>
                  </a:cubicBezTo>
                  <a:cubicBezTo>
                    <a:pt x="374" y="956"/>
                    <a:pt x="940" y="397"/>
                    <a:pt x="1525" y="397"/>
                  </a:cubicBezTo>
                  <a:cubicBezTo>
                    <a:pt x="1544" y="397"/>
                    <a:pt x="1563" y="398"/>
                    <a:pt x="1583" y="399"/>
                  </a:cubicBezTo>
                  <a:cubicBezTo>
                    <a:pt x="1587" y="399"/>
                    <a:pt x="1592" y="399"/>
                    <a:pt x="1596" y="399"/>
                  </a:cubicBezTo>
                  <a:cubicBezTo>
                    <a:pt x="1836" y="399"/>
                    <a:pt x="1831" y="19"/>
                    <a:pt x="1584" y="2"/>
                  </a:cubicBezTo>
                  <a:cubicBezTo>
                    <a:pt x="1558" y="1"/>
                    <a:pt x="1533" y="0"/>
                    <a:pt x="1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609775" y="922138"/>
              <a:ext cx="34750" cy="51525"/>
            </a:xfrm>
            <a:custGeom>
              <a:avLst/>
              <a:gdLst/>
              <a:ahLst/>
              <a:cxnLst/>
              <a:rect l="l" t="t" r="r" b="b"/>
              <a:pathLst>
                <a:path w="1390" h="2061" extrusionOk="0">
                  <a:moveTo>
                    <a:pt x="535" y="0"/>
                  </a:moveTo>
                  <a:cubicBezTo>
                    <a:pt x="422" y="0"/>
                    <a:pt x="306" y="25"/>
                    <a:pt x="200" y="74"/>
                  </a:cubicBezTo>
                  <a:cubicBezTo>
                    <a:pt x="0" y="164"/>
                    <a:pt x="125" y="433"/>
                    <a:pt x="312" y="433"/>
                  </a:cubicBezTo>
                  <a:cubicBezTo>
                    <a:pt x="340" y="433"/>
                    <a:pt x="369" y="427"/>
                    <a:pt x="399" y="413"/>
                  </a:cubicBezTo>
                  <a:cubicBezTo>
                    <a:pt x="449" y="390"/>
                    <a:pt x="495" y="380"/>
                    <a:pt x="537" y="380"/>
                  </a:cubicBezTo>
                  <a:cubicBezTo>
                    <a:pt x="796" y="380"/>
                    <a:pt x="893" y="767"/>
                    <a:pt x="601" y="912"/>
                  </a:cubicBezTo>
                  <a:cubicBezTo>
                    <a:pt x="445" y="990"/>
                    <a:pt x="492" y="1229"/>
                    <a:pt x="647" y="1272"/>
                  </a:cubicBezTo>
                  <a:cubicBezTo>
                    <a:pt x="697" y="1283"/>
                    <a:pt x="746" y="1299"/>
                    <a:pt x="793" y="1319"/>
                  </a:cubicBezTo>
                  <a:cubicBezTo>
                    <a:pt x="939" y="1352"/>
                    <a:pt x="925" y="1462"/>
                    <a:pt x="750" y="1645"/>
                  </a:cubicBezTo>
                  <a:cubicBezTo>
                    <a:pt x="707" y="1670"/>
                    <a:pt x="643" y="1678"/>
                    <a:pt x="577" y="1678"/>
                  </a:cubicBezTo>
                  <a:cubicBezTo>
                    <a:pt x="500" y="1678"/>
                    <a:pt x="419" y="1668"/>
                    <a:pt x="365" y="1665"/>
                  </a:cubicBezTo>
                  <a:cubicBezTo>
                    <a:pt x="362" y="1665"/>
                    <a:pt x="360" y="1665"/>
                    <a:pt x="357" y="1665"/>
                  </a:cubicBezTo>
                  <a:cubicBezTo>
                    <a:pt x="110" y="1665"/>
                    <a:pt x="116" y="2051"/>
                    <a:pt x="365" y="2059"/>
                  </a:cubicBezTo>
                  <a:cubicBezTo>
                    <a:pt x="395" y="2060"/>
                    <a:pt x="426" y="2061"/>
                    <a:pt x="457" y="2061"/>
                  </a:cubicBezTo>
                  <a:cubicBezTo>
                    <a:pt x="814" y="2061"/>
                    <a:pt x="1221" y="1976"/>
                    <a:pt x="1324" y="1577"/>
                  </a:cubicBezTo>
                  <a:cubicBezTo>
                    <a:pt x="1390" y="1316"/>
                    <a:pt x="1257" y="1138"/>
                    <a:pt x="1066" y="1022"/>
                  </a:cubicBezTo>
                  <a:lnTo>
                    <a:pt x="1066" y="1022"/>
                  </a:lnTo>
                  <a:cubicBezTo>
                    <a:pt x="1201" y="829"/>
                    <a:pt x="1239" y="572"/>
                    <a:pt x="1125" y="347"/>
                  </a:cubicBezTo>
                  <a:cubicBezTo>
                    <a:pt x="1007" y="111"/>
                    <a:pt x="775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647050" y="98111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1" y="1"/>
                    <a:pt x="1" y="394"/>
                    <a:pt x="255" y="394"/>
                  </a:cubicBezTo>
                  <a:lnTo>
                    <a:pt x="1134" y="394"/>
                  </a:lnTo>
                  <a:cubicBezTo>
                    <a:pt x="1388" y="394"/>
                    <a:pt x="1388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729925" y="947063"/>
              <a:ext cx="42525" cy="66950"/>
            </a:xfrm>
            <a:custGeom>
              <a:avLst/>
              <a:gdLst/>
              <a:ahLst/>
              <a:cxnLst/>
              <a:rect l="l" t="t" r="r" b="b"/>
              <a:pathLst>
                <a:path w="1701" h="2678" extrusionOk="0">
                  <a:moveTo>
                    <a:pt x="1423" y="1"/>
                  </a:moveTo>
                  <a:cubicBezTo>
                    <a:pt x="1363" y="1"/>
                    <a:pt x="1302" y="26"/>
                    <a:pt x="1259" y="89"/>
                  </a:cubicBezTo>
                  <a:cubicBezTo>
                    <a:pt x="754" y="819"/>
                    <a:pt x="355" y="1605"/>
                    <a:pt x="53" y="2438"/>
                  </a:cubicBezTo>
                  <a:cubicBezTo>
                    <a:pt x="1" y="2583"/>
                    <a:pt x="119" y="2677"/>
                    <a:pt x="240" y="2677"/>
                  </a:cubicBezTo>
                  <a:cubicBezTo>
                    <a:pt x="318" y="2677"/>
                    <a:pt x="398" y="2637"/>
                    <a:pt x="432" y="2544"/>
                  </a:cubicBezTo>
                  <a:cubicBezTo>
                    <a:pt x="721" y="1739"/>
                    <a:pt x="1113" y="991"/>
                    <a:pt x="1600" y="288"/>
                  </a:cubicBezTo>
                  <a:cubicBezTo>
                    <a:pt x="1700" y="141"/>
                    <a:pt x="1563" y="1"/>
                    <a:pt x="1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762925" y="944363"/>
              <a:ext cx="31375" cy="68650"/>
            </a:xfrm>
            <a:custGeom>
              <a:avLst/>
              <a:gdLst/>
              <a:ahLst/>
              <a:cxnLst/>
              <a:rect l="l" t="t" r="r" b="b"/>
              <a:pathLst>
                <a:path w="1255" h="2746" extrusionOk="0">
                  <a:moveTo>
                    <a:pt x="267" y="0"/>
                  </a:moveTo>
                  <a:cubicBezTo>
                    <a:pt x="138" y="0"/>
                    <a:pt x="1" y="144"/>
                    <a:pt x="75" y="301"/>
                  </a:cubicBezTo>
                  <a:cubicBezTo>
                    <a:pt x="426" y="1038"/>
                    <a:pt x="679" y="1804"/>
                    <a:pt x="844" y="2603"/>
                  </a:cubicBezTo>
                  <a:cubicBezTo>
                    <a:pt x="865" y="2702"/>
                    <a:pt x="937" y="2745"/>
                    <a:pt x="1014" y="2745"/>
                  </a:cubicBezTo>
                  <a:cubicBezTo>
                    <a:pt x="1130" y="2745"/>
                    <a:pt x="1254" y="2648"/>
                    <a:pt x="1223" y="2499"/>
                  </a:cubicBezTo>
                  <a:cubicBezTo>
                    <a:pt x="1052" y="1665"/>
                    <a:pt x="780" y="870"/>
                    <a:pt x="416" y="101"/>
                  </a:cubicBezTo>
                  <a:cubicBezTo>
                    <a:pt x="382" y="30"/>
                    <a:pt x="326" y="0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739725" y="981613"/>
              <a:ext cx="49150" cy="11725"/>
            </a:xfrm>
            <a:custGeom>
              <a:avLst/>
              <a:gdLst/>
              <a:ahLst/>
              <a:cxnLst/>
              <a:rect l="l" t="t" r="r" b="b"/>
              <a:pathLst>
                <a:path w="1966" h="469" extrusionOk="0">
                  <a:moveTo>
                    <a:pt x="1078" y="1"/>
                  </a:moveTo>
                  <a:cubicBezTo>
                    <a:pt x="797" y="1"/>
                    <a:pt x="517" y="29"/>
                    <a:pt x="235" y="85"/>
                  </a:cubicBezTo>
                  <a:cubicBezTo>
                    <a:pt x="0" y="130"/>
                    <a:pt x="79" y="469"/>
                    <a:pt x="296" y="469"/>
                  </a:cubicBezTo>
                  <a:cubicBezTo>
                    <a:pt x="309" y="469"/>
                    <a:pt x="323" y="467"/>
                    <a:pt x="338" y="465"/>
                  </a:cubicBezTo>
                  <a:cubicBezTo>
                    <a:pt x="586" y="415"/>
                    <a:pt x="837" y="390"/>
                    <a:pt x="1088" y="390"/>
                  </a:cubicBezTo>
                  <a:cubicBezTo>
                    <a:pt x="1266" y="390"/>
                    <a:pt x="1445" y="403"/>
                    <a:pt x="1623" y="429"/>
                  </a:cubicBezTo>
                  <a:cubicBezTo>
                    <a:pt x="1634" y="430"/>
                    <a:pt x="1645" y="431"/>
                    <a:pt x="1656" y="431"/>
                  </a:cubicBezTo>
                  <a:cubicBezTo>
                    <a:pt x="1881" y="431"/>
                    <a:pt x="1966" y="84"/>
                    <a:pt x="1729" y="49"/>
                  </a:cubicBezTo>
                  <a:cubicBezTo>
                    <a:pt x="1510" y="17"/>
                    <a:pt x="1294" y="1"/>
                    <a:pt x="10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787950" y="927838"/>
              <a:ext cx="35550" cy="34550"/>
            </a:xfrm>
            <a:custGeom>
              <a:avLst/>
              <a:gdLst/>
              <a:ahLst/>
              <a:cxnLst/>
              <a:rect l="l" t="t" r="r" b="b"/>
              <a:pathLst>
                <a:path w="1422" h="1382" extrusionOk="0">
                  <a:moveTo>
                    <a:pt x="449" y="1"/>
                  </a:moveTo>
                  <a:cubicBezTo>
                    <a:pt x="302" y="1"/>
                    <a:pt x="162" y="65"/>
                    <a:pt x="82" y="212"/>
                  </a:cubicBezTo>
                  <a:cubicBezTo>
                    <a:pt x="1" y="366"/>
                    <a:pt x="138" y="510"/>
                    <a:pt x="270" y="510"/>
                  </a:cubicBezTo>
                  <a:cubicBezTo>
                    <a:pt x="329" y="510"/>
                    <a:pt x="387" y="481"/>
                    <a:pt x="424" y="412"/>
                  </a:cubicBezTo>
                  <a:cubicBezTo>
                    <a:pt x="433" y="396"/>
                    <a:pt x="447" y="389"/>
                    <a:pt x="462" y="389"/>
                  </a:cubicBezTo>
                  <a:cubicBezTo>
                    <a:pt x="509" y="389"/>
                    <a:pt x="573" y="455"/>
                    <a:pt x="582" y="493"/>
                  </a:cubicBezTo>
                  <a:cubicBezTo>
                    <a:pt x="613" y="656"/>
                    <a:pt x="387" y="790"/>
                    <a:pt x="273" y="848"/>
                  </a:cubicBezTo>
                  <a:cubicBezTo>
                    <a:pt x="132" y="916"/>
                    <a:pt x="155" y="1113"/>
                    <a:pt x="273" y="1187"/>
                  </a:cubicBezTo>
                  <a:cubicBezTo>
                    <a:pt x="479" y="1319"/>
                    <a:pt x="704" y="1381"/>
                    <a:pt x="937" y="1381"/>
                  </a:cubicBezTo>
                  <a:cubicBezTo>
                    <a:pt x="1019" y="1381"/>
                    <a:pt x="1102" y="1374"/>
                    <a:pt x="1186" y="1359"/>
                  </a:cubicBezTo>
                  <a:cubicBezTo>
                    <a:pt x="1421" y="1317"/>
                    <a:pt x="1340" y="976"/>
                    <a:pt x="1121" y="976"/>
                  </a:cubicBezTo>
                  <a:cubicBezTo>
                    <a:pt x="1108" y="976"/>
                    <a:pt x="1095" y="977"/>
                    <a:pt x="1081" y="979"/>
                  </a:cubicBezTo>
                  <a:cubicBezTo>
                    <a:pt x="1032" y="988"/>
                    <a:pt x="984" y="993"/>
                    <a:pt x="936" y="993"/>
                  </a:cubicBezTo>
                  <a:cubicBezTo>
                    <a:pt x="876" y="993"/>
                    <a:pt x="817" y="986"/>
                    <a:pt x="759" y="972"/>
                  </a:cubicBezTo>
                  <a:lnTo>
                    <a:pt x="759" y="972"/>
                  </a:lnTo>
                  <a:cubicBezTo>
                    <a:pt x="955" y="770"/>
                    <a:pt x="1068" y="490"/>
                    <a:pt x="892" y="232"/>
                  </a:cubicBezTo>
                  <a:cubicBezTo>
                    <a:pt x="794" y="87"/>
                    <a:pt x="618" y="1"/>
                    <a:pt x="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852100" y="966238"/>
              <a:ext cx="32700" cy="12000"/>
            </a:xfrm>
            <a:custGeom>
              <a:avLst/>
              <a:gdLst/>
              <a:ahLst/>
              <a:cxnLst/>
              <a:rect l="l" t="t" r="r" b="b"/>
              <a:pathLst>
                <a:path w="1308" h="480" extrusionOk="0">
                  <a:moveTo>
                    <a:pt x="1081" y="0"/>
                  </a:moveTo>
                  <a:cubicBezTo>
                    <a:pt x="1073" y="0"/>
                    <a:pt x="1065" y="1"/>
                    <a:pt x="1056" y="2"/>
                  </a:cubicBezTo>
                  <a:cubicBezTo>
                    <a:pt x="787" y="29"/>
                    <a:pt x="520" y="58"/>
                    <a:pt x="252" y="85"/>
                  </a:cubicBezTo>
                  <a:cubicBezTo>
                    <a:pt x="9" y="110"/>
                    <a:pt x="0" y="480"/>
                    <a:pt x="229" y="480"/>
                  </a:cubicBezTo>
                  <a:cubicBezTo>
                    <a:pt x="236" y="480"/>
                    <a:pt x="244" y="479"/>
                    <a:pt x="252" y="478"/>
                  </a:cubicBezTo>
                  <a:cubicBezTo>
                    <a:pt x="521" y="451"/>
                    <a:pt x="789" y="423"/>
                    <a:pt x="1056" y="395"/>
                  </a:cubicBezTo>
                  <a:cubicBezTo>
                    <a:pt x="1299" y="372"/>
                    <a:pt x="1308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914325" y="934988"/>
              <a:ext cx="44525" cy="67250"/>
            </a:xfrm>
            <a:custGeom>
              <a:avLst/>
              <a:gdLst/>
              <a:ahLst/>
              <a:cxnLst/>
              <a:rect l="l" t="t" r="r" b="b"/>
              <a:pathLst>
                <a:path w="1781" h="2690" extrusionOk="0">
                  <a:moveTo>
                    <a:pt x="861" y="1"/>
                  </a:moveTo>
                  <a:cubicBezTo>
                    <a:pt x="737" y="1"/>
                    <a:pt x="612" y="18"/>
                    <a:pt x="503" y="39"/>
                  </a:cubicBezTo>
                  <a:cubicBezTo>
                    <a:pt x="267" y="84"/>
                    <a:pt x="347" y="423"/>
                    <a:pt x="565" y="423"/>
                  </a:cubicBezTo>
                  <a:cubicBezTo>
                    <a:pt x="579" y="423"/>
                    <a:pt x="593" y="421"/>
                    <a:pt x="607" y="419"/>
                  </a:cubicBezTo>
                  <a:cubicBezTo>
                    <a:pt x="656" y="409"/>
                    <a:pt x="706" y="403"/>
                    <a:pt x="755" y="403"/>
                  </a:cubicBezTo>
                  <a:cubicBezTo>
                    <a:pt x="970" y="403"/>
                    <a:pt x="1142" y="511"/>
                    <a:pt x="927" y="819"/>
                  </a:cubicBezTo>
                  <a:cubicBezTo>
                    <a:pt x="836" y="950"/>
                    <a:pt x="672" y="1044"/>
                    <a:pt x="567" y="1173"/>
                  </a:cubicBezTo>
                  <a:cubicBezTo>
                    <a:pt x="468" y="1298"/>
                    <a:pt x="519" y="1509"/>
                    <a:pt x="701" y="1509"/>
                  </a:cubicBezTo>
                  <a:cubicBezTo>
                    <a:pt x="702" y="1509"/>
                    <a:pt x="704" y="1509"/>
                    <a:pt x="706" y="1509"/>
                  </a:cubicBezTo>
                  <a:cubicBezTo>
                    <a:pt x="740" y="1507"/>
                    <a:pt x="774" y="1506"/>
                    <a:pt x="807" y="1506"/>
                  </a:cubicBezTo>
                  <a:cubicBezTo>
                    <a:pt x="896" y="1506"/>
                    <a:pt x="985" y="1514"/>
                    <a:pt x="1071" y="1529"/>
                  </a:cubicBezTo>
                  <a:cubicBezTo>
                    <a:pt x="1284" y="1786"/>
                    <a:pt x="1257" y="1962"/>
                    <a:pt x="995" y="2062"/>
                  </a:cubicBezTo>
                  <a:cubicBezTo>
                    <a:pt x="766" y="2205"/>
                    <a:pt x="519" y="2274"/>
                    <a:pt x="252" y="2295"/>
                  </a:cubicBezTo>
                  <a:cubicBezTo>
                    <a:pt x="8" y="2316"/>
                    <a:pt x="1" y="2690"/>
                    <a:pt x="233" y="2690"/>
                  </a:cubicBezTo>
                  <a:cubicBezTo>
                    <a:pt x="239" y="2690"/>
                    <a:pt x="246" y="2690"/>
                    <a:pt x="252" y="2689"/>
                  </a:cubicBezTo>
                  <a:cubicBezTo>
                    <a:pt x="730" y="2649"/>
                    <a:pt x="1552" y="2423"/>
                    <a:pt x="1682" y="1869"/>
                  </a:cubicBezTo>
                  <a:cubicBezTo>
                    <a:pt x="1781" y="1455"/>
                    <a:pt x="1474" y="1246"/>
                    <a:pt x="1131" y="1161"/>
                  </a:cubicBezTo>
                  <a:lnTo>
                    <a:pt x="1131" y="1161"/>
                  </a:lnTo>
                  <a:cubicBezTo>
                    <a:pt x="1369" y="933"/>
                    <a:pt x="1597" y="683"/>
                    <a:pt x="1463" y="335"/>
                  </a:cubicBezTo>
                  <a:cubicBezTo>
                    <a:pt x="1362" y="74"/>
                    <a:pt x="1114" y="1"/>
                    <a:pt x="8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990575" y="933813"/>
              <a:ext cx="46300" cy="67125"/>
            </a:xfrm>
            <a:custGeom>
              <a:avLst/>
              <a:gdLst/>
              <a:ahLst/>
              <a:cxnLst/>
              <a:rect l="l" t="t" r="r" b="b"/>
              <a:pathLst>
                <a:path w="1852" h="2685" extrusionOk="0">
                  <a:moveTo>
                    <a:pt x="1396" y="1"/>
                  </a:moveTo>
                  <a:cubicBezTo>
                    <a:pt x="1390" y="1"/>
                    <a:pt x="1383" y="1"/>
                    <a:pt x="1377" y="2"/>
                  </a:cubicBezTo>
                  <a:cubicBezTo>
                    <a:pt x="642" y="65"/>
                    <a:pt x="1" y="687"/>
                    <a:pt x="62" y="1458"/>
                  </a:cubicBezTo>
                  <a:cubicBezTo>
                    <a:pt x="117" y="2166"/>
                    <a:pt x="774" y="2685"/>
                    <a:pt x="1456" y="2685"/>
                  </a:cubicBezTo>
                  <a:cubicBezTo>
                    <a:pt x="1504" y="2685"/>
                    <a:pt x="1551" y="2682"/>
                    <a:pt x="1599" y="2677"/>
                  </a:cubicBezTo>
                  <a:cubicBezTo>
                    <a:pt x="1839" y="2651"/>
                    <a:pt x="1851" y="2282"/>
                    <a:pt x="1623" y="2282"/>
                  </a:cubicBezTo>
                  <a:cubicBezTo>
                    <a:pt x="1615" y="2282"/>
                    <a:pt x="1607" y="2283"/>
                    <a:pt x="1599" y="2284"/>
                  </a:cubicBezTo>
                  <a:cubicBezTo>
                    <a:pt x="1560" y="2288"/>
                    <a:pt x="1521" y="2290"/>
                    <a:pt x="1483" y="2290"/>
                  </a:cubicBezTo>
                  <a:cubicBezTo>
                    <a:pt x="1025" y="2290"/>
                    <a:pt x="569" y="2004"/>
                    <a:pt x="468" y="1529"/>
                  </a:cubicBezTo>
                  <a:cubicBezTo>
                    <a:pt x="350" y="968"/>
                    <a:pt x="834" y="441"/>
                    <a:pt x="1377" y="395"/>
                  </a:cubicBezTo>
                  <a:cubicBezTo>
                    <a:pt x="1620" y="374"/>
                    <a:pt x="1630" y="1"/>
                    <a:pt x="1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1035650" y="935238"/>
              <a:ext cx="59200" cy="60075"/>
            </a:xfrm>
            <a:custGeom>
              <a:avLst/>
              <a:gdLst/>
              <a:ahLst/>
              <a:cxnLst/>
              <a:rect l="l" t="t" r="r" b="b"/>
              <a:pathLst>
                <a:path w="2368" h="2403" extrusionOk="0">
                  <a:moveTo>
                    <a:pt x="1007" y="422"/>
                  </a:moveTo>
                  <a:cubicBezTo>
                    <a:pt x="1038" y="422"/>
                    <a:pt x="1070" y="429"/>
                    <a:pt x="1101" y="444"/>
                  </a:cubicBezTo>
                  <a:cubicBezTo>
                    <a:pt x="1131" y="458"/>
                    <a:pt x="1161" y="464"/>
                    <a:pt x="1189" y="464"/>
                  </a:cubicBezTo>
                  <a:cubicBezTo>
                    <a:pt x="1232" y="464"/>
                    <a:pt x="1273" y="450"/>
                    <a:pt x="1306" y="426"/>
                  </a:cubicBezTo>
                  <a:lnTo>
                    <a:pt x="1306" y="426"/>
                  </a:lnTo>
                  <a:cubicBezTo>
                    <a:pt x="1623" y="564"/>
                    <a:pt x="1875" y="846"/>
                    <a:pt x="1890" y="1207"/>
                  </a:cubicBezTo>
                  <a:cubicBezTo>
                    <a:pt x="1904" y="1571"/>
                    <a:pt x="1655" y="1935"/>
                    <a:pt x="1289" y="1999"/>
                  </a:cubicBezTo>
                  <a:cubicBezTo>
                    <a:pt x="1222" y="2011"/>
                    <a:pt x="1160" y="2016"/>
                    <a:pt x="1103" y="2016"/>
                  </a:cubicBezTo>
                  <a:cubicBezTo>
                    <a:pt x="137" y="2016"/>
                    <a:pt x="540" y="422"/>
                    <a:pt x="1007" y="422"/>
                  </a:cubicBezTo>
                  <a:close/>
                  <a:moveTo>
                    <a:pt x="1256" y="1"/>
                  </a:moveTo>
                  <a:cubicBezTo>
                    <a:pt x="1211" y="1"/>
                    <a:pt x="1173" y="18"/>
                    <a:pt x="1144" y="45"/>
                  </a:cubicBezTo>
                  <a:lnTo>
                    <a:pt x="1144" y="45"/>
                  </a:lnTo>
                  <a:cubicBezTo>
                    <a:pt x="1089" y="31"/>
                    <a:pt x="1036" y="25"/>
                    <a:pt x="985" y="25"/>
                  </a:cubicBezTo>
                  <a:cubicBezTo>
                    <a:pt x="518" y="25"/>
                    <a:pt x="212" y="560"/>
                    <a:pt x="123" y="1021"/>
                  </a:cubicBezTo>
                  <a:cubicBezTo>
                    <a:pt x="0" y="1658"/>
                    <a:pt x="328" y="2280"/>
                    <a:pt x="997" y="2388"/>
                  </a:cubicBezTo>
                  <a:cubicBezTo>
                    <a:pt x="1055" y="2398"/>
                    <a:pt x="1113" y="2403"/>
                    <a:pt x="1170" y="2403"/>
                  </a:cubicBezTo>
                  <a:cubicBezTo>
                    <a:pt x="1719" y="2403"/>
                    <a:pt x="2179" y="1969"/>
                    <a:pt x="2265" y="1419"/>
                  </a:cubicBezTo>
                  <a:cubicBezTo>
                    <a:pt x="2368" y="766"/>
                    <a:pt x="1917" y="211"/>
                    <a:pt x="1320" y="12"/>
                  </a:cubicBezTo>
                  <a:cubicBezTo>
                    <a:pt x="1297" y="4"/>
                    <a:pt x="1276" y="1"/>
                    <a:pt x="1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1084900" y="931638"/>
              <a:ext cx="35650" cy="62350"/>
            </a:xfrm>
            <a:custGeom>
              <a:avLst/>
              <a:gdLst/>
              <a:ahLst/>
              <a:cxnLst/>
              <a:rect l="l" t="t" r="r" b="b"/>
              <a:pathLst>
                <a:path w="1426" h="2494" extrusionOk="0">
                  <a:moveTo>
                    <a:pt x="937" y="1"/>
                  </a:moveTo>
                  <a:cubicBezTo>
                    <a:pt x="892" y="1"/>
                    <a:pt x="846" y="19"/>
                    <a:pt x="806" y="62"/>
                  </a:cubicBezTo>
                  <a:cubicBezTo>
                    <a:pt x="543" y="338"/>
                    <a:pt x="272" y="696"/>
                    <a:pt x="461" y="1086"/>
                  </a:cubicBezTo>
                  <a:cubicBezTo>
                    <a:pt x="544" y="1258"/>
                    <a:pt x="693" y="1328"/>
                    <a:pt x="815" y="1463"/>
                  </a:cubicBezTo>
                  <a:cubicBezTo>
                    <a:pt x="1253" y="1948"/>
                    <a:pt x="666" y="2093"/>
                    <a:pt x="255" y="2100"/>
                  </a:cubicBezTo>
                  <a:cubicBezTo>
                    <a:pt x="3" y="2106"/>
                    <a:pt x="0" y="2494"/>
                    <a:pt x="249" y="2494"/>
                  </a:cubicBezTo>
                  <a:cubicBezTo>
                    <a:pt x="251" y="2494"/>
                    <a:pt x="253" y="2494"/>
                    <a:pt x="255" y="2494"/>
                  </a:cubicBezTo>
                  <a:cubicBezTo>
                    <a:pt x="727" y="2485"/>
                    <a:pt x="1367" y="2368"/>
                    <a:pt x="1412" y="1778"/>
                  </a:cubicBezTo>
                  <a:cubicBezTo>
                    <a:pt x="1426" y="1580"/>
                    <a:pt x="1336" y="1413"/>
                    <a:pt x="1201" y="1277"/>
                  </a:cubicBezTo>
                  <a:cubicBezTo>
                    <a:pt x="1114" y="1187"/>
                    <a:pt x="989" y="1127"/>
                    <a:pt x="909" y="1029"/>
                  </a:cubicBezTo>
                  <a:cubicBezTo>
                    <a:pt x="696" y="776"/>
                    <a:pt x="899" y="534"/>
                    <a:pt x="1085" y="339"/>
                  </a:cubicBezTo>
                  <a:cubicBezTo>
                    <a:pt x="1219" y="198"/>
                    <a:pt x="1085" y="1"/>
                    <a:pt x="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1185775" y="920263"/>
              <a:ext cx="51475" cy="81525"/>
            </a:xfrm>
            <a:custGeom>
              <a:avLst/>
              <a:gdLst/>
              <a:ahLst/>
              <a:cxnLst/>
              <a:rect l="l" t="t" r="r" b="b"/>
              <a:pathLst>
                <a:path w="2059" h="3261" extrusionOk="0">
                  <a:moveTo>
                    <a:pt x="897" y="360"/>
                  </a:moveTo>
                  <a:cubicBezTo>
                    <a:pt x="1094" y="360"/>
                    <a:pt x="1191" y="486"/>
                    <a:pt x="1190" y="737"/>
                  </a:cubicBezTo>
                  <a:cubicBezTo>
                    <a:pt x="1413" y="1010"/>
                    <a:pt x="1352" y="1172"/>
                    <a:pt x="1005" y="1219"/>
                  </a:cubicBezTo>
                  <a:cubicBezTo>
                    <a:pt x="861" y="1248"/>
                    <a:pt x="714" y="1267"/>
                    <a:pt x="565" y="1269"/>
                  </a:cubicBezTo>
                  <a:lnTo>
                    <a:pt x="565" y="1269"/>
                  </a:lnTo>
                  <a:cubicBezTo>
                    <a:pt x="559" y="977"/>
                    <a:pt x="550" y="685"/>
                    <a:pt x="538" y="393"/>
                  </a:cubicBezTo>
                  <a:lnTo>
                    <a:pt x="538" y="393"/>
                  </a:lnTo>
                  <a:cubicBezTo>
                    <a:pt x="616" y="383"/>
                    <a:pt x="694" y="377"/>
                    <a:pt x="774" y="373"/>
                  </a:cubicBezTo>
                  <a:cubicBezTo>
                    <a:pt x="818" y="364"/>
                    <a:pt x="859" y="360"/>
                    <a:pt x="897" y="360"/>
                  </a:cubicBezTo>
                  <a:close/>
                  <a:moveTo>
                    <a:pt x="621" y="1661"/>
                  </a:moveTo>
                  <a:cubicBezTo>
                    <a:pt x="1060" y="1661"/>
                    <a:pt x="2059" y="1866"/>
                    <a:pt x="1421" y="2440"/>
                  </a:cubicBezTo>
                  <a:cubicBezTo>
                    <a:pt x="1221" y="2619"/>
                    <a:pt x="875" y="2718"/>
                    <a:pt x="575" y="2800"/>
                  </a:cubicBezTo>
                  <a:lnTo>
                    <a:pt x="575" y="2800"/>
                  </a:lnTo>
                  <a:cubicBezTo>
                    <a:pt x="578" y="2421"/>
                    <a:pt x="577" y="2043"/>
                    <a:pt x="572" y="1665"/>
                  </a:cubicBezTo>
                  <a:lnTo>
                    <a:pt x="572" y="1665"/>
                  </a:lnTo>
                  <a:cubicBezTo>
                    <a:pt x="588" y="1663"/>
                    <a:pt x="604" y="1662"/>
                    <a:pt x="620" y="1661"/>
                  </a:cubicBezTo>
                  <a:lnTo>
                    <a:pt x="620" y="1661"/>
                  </a:lnTo>
                  <a:cubicBezTo>
                    <a:pt x="621" y="1661"/>
                    <a:pt x="621" y="1661"/>
                    <a:pt x="621" y="1661"/>
                  </a:cubicBezTo>
                  <a:close/>
                  <a:moveTo>
                    <a:pt x="757" y="0"/>
                  </a:moveTo>
                  <a:cubicBezTo>
                    <a:pt x="558" y="0"/>
                    <a:pt x="359" y="25"/>
                    <a:pt x="189" y="56"/>
                  </a:cubicBezTo>
                  <a:cubicBezTo>
                    <a:pt x="0" y="89"/>
                    <a:pt x="17" y="319"/>
                    <a:pt x="146" y="405"/>
                  </a:cubicBezTo>
                  <a:lnTo>
                    <a:pt x="146" y="405"/>
                  </a:lnTo>
                  <a:cubicBezTo>
                    <a:pt x="181" y="1291"/>
                    <a:pt x="194" y="2178"/>
                    <a:pt x="179" y="3063"/>
                  </a:cubicBezTo>
                  <a:cubicBezTo>
                    <a:pt x="178" y="3170"/>
                    <a:pt x="272" y="3260"/>
                    <a:pt x="375" y="3260"/>
                  </a:cubicBezTo>
                  <a:cubicBezTo>
                    <a:pt x="393" y="3260"/>
                    <a:pt x="411" y="3258"/>
                    <a:pt x="429" y="3252"/>
                  </a:cubicBezTo>
                  <a:cubicBezTo>
                    <a:pt x="960" y="3088"/>
                    <a:pt x="2042" y="2858"/>
                    <a:pt x="2020" y="2127"/>
                  </a:cubicBezTo>
                  <a:cubicBezTo>
                    <a:pt x="2009" y="1749"/>
                    <a:pt x="1794" y="1526"/>
                    <a:pt x="1509" y="1402"/>
                  </a:cubicBezTo>
                  <a:lnTo>
                    <a:pt x="1509" y="1402"/>
                  </a:lnTo>
                  <a:cubicBezTo>
                    <a:pt x="1736" y="1252"/>
                    <a:pt x="1881" y="1024"/>
                    <a:pt x="1820" y="684"/>
                  </a:cubicBezTo>
                  <a:cubicBezTo>
                    <a:pt x="1722" y="143"/>
                    <a:pt x="1238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8424788" y="344175"/>
            <a:ext cx="305100" cy="636875"/>
            <a:chOff x="8424788" y="344175"/>
            <a:chExt cx="305100" cy="636875"/>
          </a:xfrm>
        </p:grpSpPr>
        <p:sp>
          <p:nvSpPr>
            <p:cNvPr id="1318" name="Google Shape;1318;p39"/>
            <p:cNvSpPr/>
            <p:nvPr/>
          </p:nvSpPr>
          <p:spPr>
            <a:xfrm>
              <a:off x="8442688" y="344175"/>
              <a:ext cx="11875" cy="635225"/>
            </a:xfrm>
            <a:custGeom>
              <a:avLst/>
              <a:gdLst/>
              <a:ahLst/>
              <a:cxnLst/>
              <a:rect l="l" t="t" r="r" b="b"/>
              <a:pathLst>
                <a:path w="475" h="25409" extrusionOk="0">
                  <a:moveTo>
                    <a:pt x="278" y="1"/>
                  </a:moveTo>
                  <a:cubicBezTo>
                    <a:pt x="180" y="1"/>
                    <a:pt x="80" y="64"/>
                    <a:pt x="79" y="191"/>
                  </a:cubicBezTo>
                  <a:cubicBezTo>
                    <a:pt x="0" y="8534"/>
                    <a:pt x="48" y="16875"/>
                    <a:pt x="79" y="25218"/>
                  </a:cubicBezTo>
                  <a:cubicBezTo>
                    <a:pt x="80" y="25345"/>
                    <a:pt x="178" y="25408"/>
                    <a:pt x="277" y="25408"/>
                  </a:cubicBezTo>
                  <a:cubicBezTo>
                    <a:pt x="375" y="25408"/>
                    <a:pt x="473" y="25345"/>
                    <a:pt x="473" y="25218"/>
                  </a:cubicBezTo>
                  <a:cubicBezTo>
                    <a:pt x="441" y="16875"/>
                    <a:pt x="394" y="8532"/>
                    <a:pt x="473" y="191"/>
                  </a:cubicBezTo>
                  <a:cubicBezTo>
                    <a:pt x="474" y="64"/>
                    <a:pt x="376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43588" y="968400"/>
              <a:ext cx="280050" cy="12650"/>
            </a:xfrm>
            <a:custGeom>
              <a:avLst/>
              <a:gdLst/>
              <a:ahLst/>
              <a:cxnLst/>
              <a:rect l="l" t="t" r="r" b="b"/>
              <a:pathLst>
                <a:path w="11202" h="506" extrusionOk="0">
                  <a:moveTo>
                    <a:pt x="240" y="0"/>
                  </a:moveTo>
                  <a:cubicBezTo>
                    <a:pt x="0" y="0"/>
                    <a:pt x="4" y="381"/>
                    <a:pt x="252" y="394"/>
                  </a:cubicBezTo>
                  <a:cubicBezTo>
                    <a:pt x="2151" y="486"/>
                    <a:pt x="4055" y="506"/>
                    <a:pt x="5960" y="506"/>
                  </a:cubicBezTo>
                  <a:cubicBezTo>
                    <a:pt x="7343" y="506"/>
                    <a:pt x="8727" y="496"/>
                    <a:pt x="10109" y="496"/>
                  </a:cubicBezTo>
                  <a:cubicBezTo>
                    <a:pt x="10388" y="496"/>
                    <a:pt x="10668" y="496"/>
                    <a:pt x="10947" y="497"/>
                  </a:cubicBezTo>
                  <a:cubicBezTo>
                    <a:pt x="10948" y="497"/>
                    <a:pt x="10949" y="497"/>
                    <a:pt x="10950" y="497"/>
                  </a:cubicBezTo>
                  <a:cubicBezTo>
                    <a:pt x="11202" y="497"/>
                    <a:pt x="11201" y="103"/>
                    <a:pt x="10947" y="103"/>
                  </a:cubicBezTo>
                  <a:cubicBezTo>
                    <a:pt x="10642" y="102"/>
                    <a:pt x="10336" y="102"/>
                    <a:pt x="10031" y="102"/>
                  </a:cubicBezTo>
                  <a:cubicBezTo>
                    <a:pt x="8667" y="102"/>
                    <a:pt x="7301" y="112"/>
                    <a:pt x="5936" y="112"/>
                  </a:cubicBezTo>
                  <a:cubicBezTo>
                    <a:pt x="4039" y="112"/>
                    <a:pt x="2143" y="92"/>
                    <a:pt x="252" y="0"/>
                  </a:cubicBezTo>
                  <a:cubicBezTo>
                    <a:pt x="248" y="0"/>
                    <a:pt x="244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8448963" y="826025"/>
              <a:ext cx="177700" cy="149975"/>
            </a:xfrm>
            <a:custGeom>
              <a:avLst/>
              <a:gdLst/>
              <a:ahLst/>
              <a:cxnLst/>
              <a:rect l="l" t="t" r="r" b="b"/>
              <a:pathLst>
                <a:path w="7108" h="5999" extrusionOk="0">
                  <a:moveTo>
                    <a:pt x="803" y="0"/>
                  </a:moveTo>
                  <a:cubicBezTo>
                    <a:pt x="620" y="0"/>
                    <a:pt x="436" y="8"/>
                    <a:pt x="252" y="22"/>
                  </a:cubicBezTo>
                  <a:cubicBezTo>
                    <a:pt x="7" y="42"/>
                    <a:pt x="0" y="417"/>
                    <a:pt x="233" y="417"/>
                  </a:cubicBezTo>
                  <a:cubicBezTo>
                    <a:pt x="239" y="417"/>
                    <a:pt x="245" y="416"/>
                    <a:pt x="252" y="416"/>
                  </a:cubicBezTo>
                  <a:cubicBezTo>
                    <a:pt x="429" y="402"/>
                    <a:pt x="606" y="395"/>
                    <a:pt x="782" y="395"/>
                  </a:cubicBezTo>
                  <a:cubicBezTo>
                    <a:pt x="3853" y="395"/>
                    <a:pt x="6710" y="2494"/>
                    <a:pt x="6646" y="5808"/>
                  </a:cubicBezTo>
                  <a:cubicBezTo>
                    <a:pt x="6644" y="5935"/>
                    <a:pt x="6742" y="5998"/>
                    <a:pt x="6840" y="5998"/>
                  </a:cubicBezTo>
                  <a:cubicBezTo>
                    <a:pt x="6938" y="5998"/>
                    <a:pt x="7038" y="5935"/>
                    <a:pt x="7040" y="5808"/>
                  </a:cubicBezTo>
                  <a:cubicBezTo>
                    <a:pt x="7108" y="2300"/>
                    <a:pt x="4080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8424788" y="604300"/>
              <a:ext cx="302000" cy="15450"/>
            </a:xfrm>
            <a:custGeom>
              <a:avLst/>
              <a:gdLst/>
              <a:ahLst/>
              <a:cxnLst/>
              <a:rect l="l" t="t" r="r" b="b"/>
              <a:pathLst>
                <a:path w="12080" h="618" extrusionOk="0">
                  <a:moveTo>
                    <a:pt x="3928" y="0"/>
                  </a:moveTo>
                  <a:cubicBezTo>
                    <a:pt x="2703" y="0"/>
                    <a:pt x="1478" y="16"/>
                    <a:pt x="254" y="49"/>
                  </a:cubicBezTo>
                  <a:cubicBezTo>
                    <a:pt x="3" y="54"/>
                    <a:pt x="1" y="442"/>
                    <a:pt x="247" y="442"/>
                  </a:cubicBezTo>
                  <a:cubicBezTo>
                    <a:pt x="249" y="442"/>
                    <a:pt x="252" y="442"/>
                    <a:pt x="254" y="442"/>
                  </a:cubicBezTo>
                  <a:cubicBezTo>
                    <a:pt x="1479" y="410"/>
                    <a:pt x="2704" y="394"/>
                    <a:pt x="3929" y="394"/>
                  </a:cubicBezTo>
                  <a:cubicBezTo>
                    <a:pt x="6562" y="394"/>
                    <a:pt x="9195" y="468"/>
                    <a:pt x="11826" y="617"/>
                  </a:cubicBezTo>
                  <a:cubicBezTo>
                    <a:pt x="11831" y="617"/>
                    <a:pt x="11835" y="617"/>
                    <a:pt x="11840" y="617"/>
                  </a:cubicBezTo>
                  <a:cubicBezTo>
                    <a:pt x="12080" y="617"/>
                    <a:pt x="12074" y="237"/>
                    <a:pt x="11826" y="223"/>
                  </a:cubicBezTo>
                  <a:cubicBezTo>
                    <a:pt x="9195" y="75"/>
                    <a:pt x="6562" y="0"/>
                    <a:pt x="3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8446263" y="499050"/>
              <a:ext cx="283625" cy="331225"/>
            </a:xfrm>
            <a:custGeom>
              <a:avLst/>
              <a:gdLst/>
              <a:ahLst/>
              <a:cxnLst/>
              <a:rect l="l" t="t" r="r" b="b"/>
              <a:pathLst>
                <a:path w="11345" h="13249" extrusionOk="0">
                  <a:moveTo>
                    <a:pt x="6602" y="0"/>
                  </a:moveTo>
                  <a:cubicBezTo>
                    <a:pt x="4968" y="0"/>
                    <a:pt x="4608" y="2388"/>
                    <a:pt x="4325" y="3606"/>
                  </a:cubicBezTo>
                  <a:cubicBezTo>
                    <a:pt x="3747" y="6097"/>
                    <a:pt x="2968" y="9081"/>
                    <a:pt x="218" y="9943"/>
                  </a:cubicBezTo>
                  <a:cubicBezTo>
                    <a:pt x="1" y="10010"/>
                    <a:pt x="66" y="10331"/>
                    <a:pt x="263" y="10331"/>
                  </a:cubicBezTo>
                  <a:cubicBezTo>
                    <a:pt x="282" y="10331"/>
                    <a:pt x="303" y="10328"/>
                    <a:pt x="325" y="10321"/>
                  </a:cubicBezTo>
                  <a:cubicBezTo>
                    <a:pt x="2112" y="9761"/>
                    <a:pt x="3267" y="8245"/>
                    <a:pt x="3917" y="6548"/>
                  </a:cubicBezTo>
                  <a:cubicBezTo>
                    <a:pt x="4352" y="5411"/>
                    <a:pt x="4581" y="4210"/>
                    <a:pt x="4868" y="3030"/>
                  </a:cubicBezTo>
                  <a:cubicBezTo>
                    <a:pt x="5014" y="2422"/>
                    <a:pt x="5142" y="1761"/>
                    <a:pt x="5456" y="1211"/>
                  </a:cubicBezTo>
                  <a:cubicBezTo>
                    <a:pt x="5751" y="694"/>
                    <a:pt x="6199" y="451"/>
                    <a:pt x="6659" y="451"/>
                  </a:cubicBezTo>
                  <a:cubicBezTo>
                    <a:pt x="7111" y="451"/>
                    <a:pt x="7575" y="685"/>
                    <a:pt x="7920" y="1125"/>
                  </a:cubicBezTo>
                  <a:cubicBezTo>
                    <a:pt x="8766" y="2206"/>
                    <a:pt x="8800" y="3916"/>
                    <a:pt x="8813" y="5226"/>
                  </a:cubicBezTo>
                  <a:cubicBezTo>
                    <a:pt x="8827" y="6552"/>
                    <a:pt x="8716" y="7876"/>
                    <a:pt x="8757" y="9203"/>
                  </a:cubicBezTo>
                  <a:cubicBezTo>
                    <a:pt x="8807" y="10825"/>
                    <a:pt x="9085" y="13064"/>
                    <a:pt x="11092" y="13247"/>
                  </a:cubicBezTo>
                  <a:cubicBezTo>
                    <a:pt x="11099" y="13248"/>
                    <a:pt x="11106" y="13248"/>
                    <a:pt x="11113" y="13248"/>
                  </a:cubicBezTo>
                  <a:cubicBezTo>
                    <a:pt x="11345" y="13248"/>
                    <a:pt x="11335" y="12876"/>
                    <a:pt x="11092" y="12854"/>
                  </a:cubicBezTo>
                  <a:cubicBezTo>
                    <a:pt x="8176" y="12590"/>
                    <a:pt x="9257" y="6795"/>
                    <a:pt x="9199" y="4868"/>
                  </a:cubicBezTo>
                  <a:cubicBezTo>
                    <a:pt x="9151" y="3268"/>
                    <a:pt x="8958" y="375"/>
                    <a:pt x="6919" y="28"/>
                  </a:cubicBezTo>
                  <a:cubicBezTo>
                    <a:pt x="6808" y="9"/>
                    <a:pt x="6703" y="0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8663838" y="448100"/>
              <a:ext cx="30925" cy="58025"/>
            </a:xfrm>
            <a:custGeom>
              <a:avLst/>
              <a:gdLst/>
              <a:ahLst/>
              <a:cxnLst/>
              <a:rect l="l" t="t" r="r" b="b"/>
              <a:pathLst>
                <a:path w="1237" h="2321" extrusionOk="0">
                  <a:moveTo>
                    <a:pt x="998" y="1"/>
                  </a:moveTo>
                  <a:cubicBezTo>
                    <a:pt x="919" y="1"/>
                    <a:pt x="838" y="41"/>
                    <a:pt x="803" y="134"/>
                  </a:cubicBezTo>
                  <a:lnTo>
                    <a:pt x="56" y="2082"/>
                  </a:lnTo>
                  <a:cubicBezTo>
                    <a:pt x="1" y="2225"/>
                    <a:pt x="119" y="2320"/>
                    <a:pt x="241" y="2320"/>
                  </a:cubicBezTo>
                  <a:cubicBezTo>
                    <a:pt x="320" y="2320"/>
                    <a:pt x="400" y="2280"/>
                    <a:pt x="435" y="2188"/>
                  </a:cubicBezTo>
                  <a:lnTo>
                    <a:pt x="1182" y="240"/>
                  </a:lnTo>
                  <a:cubicBezTo>
                    <a:pt x="1237" y="95"/>
                    <a:pt x="1119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8682988" y="448025"/>
              <a:ext cx="28125" cy="57950"/>
            </a:xfrm>
            <a:custGeom>
              <a:avLst/>
              <a:gdLst/>
              <a:ahLst/>
              <a:cxnLst/>
              <a:rect l="l" t="t" r="r" b="b"/>
              <a:pathLst>
                <a:path w="1125" h="2318" extrusionOk="0">
                  <a:moveTo>
                    <a:pt x="240" y="0"/>
                  </a:moveTo>
                  <a:cubicBezTo>
                    <a:pt x="118" y="0"/>
                    <a:pt x="0" y="94"/>
                    <a:pt x="58" y="237"/>
                  </a:cubicBezTo>
                  <a:cubicBezTo>
                    <a:pt x="313" y="873"/>
                    <a:pt x="528" y="1518"/>
                    <a:pt x="705" y="2178"/>
                  </a:cubicBezTo>
                  <a:cubicBezTo>
                    <a:pt x="732" y="2276"/>
                    <a:pt x="807" y="2318"/>
                    <a:pt x="885" y="2318"/>
                  </a:cubicBezTo>
                  <a:cubicBezTo>
                    <a:pt x="1003" y="2318"/>
                    <a:pt x="1124" y="2221"/>
                    <a:pt x="1085" y="2072"/>
                  </a:cubicBezTo>
                  <a:cubicBezTo>
                    <a:pt x="907" y="1412"/>
                    <a:pt x="692" y="767"/>
                    <a:pt x="438" y="131"/>
                  </a:cubicBezTo>
                  <a:cubicBezTo>
                    <a:pt x="401" y="40"/>
                    <a:pt x="319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8672563" y="480825"/>
              <a:ext cx="33400" cy="9850"/>
            </a:xfrm>
            <a:custGeom>
              <a:avLst/>
              <a:gdLst/>
              <a:ahLst/>
              <a:cxnLst/>
              <a:rect l="l" t="t" r="r" b="b"/>
              <a:pathLst>
                <a:path w="1336" h="394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081" y="394"/>
                  </a:lnTo>
                  <a:cubicBezTo>
                    <a:pt x="1336" y="394"/>
                    <a:pt x="1336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8526863" y="715450"/>
              <a:ext cx="33875" cy="54525"/>
            </a:xfrm>
            <a:custGeom>
              <a:avLst/>
              <a:gdLst/>
              <a:ahLst/>
              <a:cxnLst/>
              <a:rect l="l" t="t" r="r" b="b"/>
              <a:pathLst>
                <a:path w="1355" h="2181" extrusionOk="0">
                  <a:moveTo>
                    <a:pt x="1013" y="1"/>
                  </a:moveTo>
                  <a:cubicBezTo>
                    <a:pt x="998" y="1"/>
                    <a:pt x="983" y="3"/>
                    <a:pt x="967" y="6"/>
                  </a:cubicBezTo>
                  <a:cubicBezTo>
                    <a:pt x="417" y="128"/>
                    <a:pt x="0" y="647"/>
                    <a:pt x="72" y="1221"/>
                  </a:cubicBezTo>
                  <a:cubicBezTo>
                    <a:pt x="141" y="1754"/>
                    <a:pt x="593" y="2119"/>
                    <a:pt x="1104" y="2179"/>
                  </a:cubicBezTo>
                  <a:cubicBezTo>
                    <a:pt x="1113" y="2180"/>
                    <a:pt x="1122" y="2181"/>
                    <a:pt x="1130" y="2181"/>
                  </a:cubicBezTo>
                  <a:cubicBezTo>
                    <a:pt x="1354" y="2181"/>
                    <a:pt x="1344" y="1813"/>
                    <a:pt x="1104" y="1785"/>
                  </a:cubicBezTo>
                  <a:cubicBezTo>
                    <a:pt x="272" y="1687"/>
                    <a:pt x="285" y="561"/>
                    <a:pt x="1071" y="387"/>
                  </a:cubicBezTo>
                  <a:cubicBezTo>
                    <a:pt x="1303" y="336"/>
                    <a:pt x="1228" y="1"/>
                    <a:pt x="10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8641013" y="884050"/>
              <a:ext cx="34525" cy="53700"/>
            </a:xfrm>
            <a:custGeom>
              <a:avLst/>
              <a:gdLst/>
              <a:ahLst/>
              <a:cxnLst/>
              <a:rect l="l" t="t" r="r" b="b"/>
              <a:pathLst>
                <a:path w="1381" h="2148" extrusionOk="0">
                  <a:moveTo>
                    <a:pt x="451" y="396"/>
                  </a:moveTo>
                  <a:cubicBezTo>
                    <a:pt x="771" y="396"/>
                    <a:pt x="984" y="723"/>
                    <a:pt x="913" y="1065"/>
                  </a:cubicBezTo>
                  <a:cubicBezTo>
                    <a:pt x="856" y="1339"/>
                    <a:pt x="659" y="1530"/>
                    <a:pt x="425" y="1656"/>
                  </a:cubicBezTo>
                  <a:lnTo>
                    <a:pt x="425" y="1656"/>
                  </a:lnTo>
                  <a:cubicBezTo>
                    <a:pt x="406" y="1237"/>
                    <a:pt x="397" y="819"/>
                    <a:pt x="397" y="399"/>
                  </a:cubicBezTo>
                  <a:lnTo>
                    <a:pt x="397" y="399"/>
                  </a:lnTo>
                  <a:cubicBezTo>
                    <a:pt x="415" y="397"/>
                    <a:pt x="433" y="396"/>
                    <a:pt x="451" y="396"/>
                  </a:cubicBezTo>
                  <a:close/>
                  <a:moveTo>
                    <a:pt x="446" y="0"/>
                  </a:moveTo>
                  <a:cubicBezTo>
                    <a:pt x="351" y="0"/>
                    <a:pt x="254" y="16"/>
                    <a:pt x="158" y="52"/>
                  </a:cubicBezTo>
                  <a:cubicBezTo>
                    <a:pt x="97" y="74"/>
                    <a:pt x="59" y="116"/>
                    <a:pt x="39" y="164"/>
                  </a:cubicBezTo>
                  <a:lnTo>
                    <a:pt x="39" y="164"/>
                  </a:lnTo>
                  <a:cubicBezTo>
                    <a:pt x="18" y="194"/>
                    <a:pt x="5" y="231"/>
                    <a:pt x="5" y="276"/>
                  </a:cubicBezTo>
                  <a:cubicBezTo>
                    <a:pt x="1" y="835"/>
                    <a:pt x="15" y="1392"/>
                    <a:pt x="48" y="1949"/>
                  </a:cubicBezTo>
                  <a:cubicBezTo>
                    <a:pt x="54" y="2048"/>
                    <a:pt x="138" y="2147"/>
                    <a:pt x="240" y="2147"/>
                  </a:cubicBezTo>
                  <a:cubicBezTo>
                    <a:pt x="258" y="2147"/>
                    <a:pt x="277" y="2144"/>
                    <a:pt x="296" y="2137"/>
                  </a:cubicBezTo>
                  <a:cubicBezTo>
                    <a:pt x="873" y="1936"/>
                    <a:pt x="1381" y="1468"/>
                    <a:pt x="1315" y="808"/>
                  </a:cubicBezTo>
                  <a:cubicBezTo>
                    <a:pt x="1269" y="348"/>
                    <a:pt x="881" y="0"/>
                    <a:pt x="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8444063" y="829325"/>
              <a:ext cx="63075" cy="49450"/>
            </a:xfrm>
            <a:custGeom>
              <a:avLst/>
              <a:gdLst/>
              <a:ahLst/>
              <a:cxnLst/>
              <a:rect l="l" t="t" r="r" b="b"/>
              <a:pathLst>
                <a:path w="2523" h="1978" extrusionOk="0">
                  <a:moveTo>
                    <a:pt x="2227" y="0"/>
                  </a:moveTo>
                  <a:cubicBezTo>
                    <a:pt x="2197" y="0"/>
                    <a:pt x="2165" y="8"/>
                    <a:pt x="2133" y="25"/>
                  </a:cubicBezTo>
                  <a:cubicBezTo>
                    <a:pt x="1378" y="424"/>
                    <a:pt x="965" y="1242"/>
                    <a:pt x="197" y="1615"/>
                  </a:cubicBezTo>
                  <a:cubicBezTo>
                    <a:pt x="0" y="1710"/>
                    <a:pt x="123" y="1977"/>
                    <a:pt x="306" y="1977"/>
                  </a:cubicBezTo>
                  <a:cubicBezTo>
                    <a:pt x="335" y="1977"/>
                    <a:pt x="365" y="1971"/>
                    <a:pt x="396" y="1956"/>
                  </a:cubicBezTo>
                  <a:cubicBezTo>
                    <a:pt x="1169" y="1579"/>
                    <a:pt x="1579" y="762"/>
                    <a:pt x="2332" y="364"/>
                  </a:cubicBezTo>
                  <a:cubicBezTo>
                    <a:pt x="2523" y="264"/>
                    <a:pt x="2406" y="0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8443438" y="840675"/>
              <a:ext cx="96875" cy="78400"/>
            </a:xfrm>
            <a:custGeom>
              <a:avLst/>
              <a:gdLst/>
              <a:ahLst/>
              <a:cxnLst/>
              <a:rect l="l" t="t" r="r" b="b"/>
              <a:pathLst>
                <a:path w="3875" h="3136" extrusionOk="0">
                  <a:moveTo>
                    <a:pt x="3573" y="1"/>
                  </a:moveTo>
                  <a:cubicBezTo>
                    <a:pt x="3530" y="1"/>
                    <a:pt x="3484" y="15"/>
                    <a:pt x="3443" y="50"/>
                  </a:cubicBezTo>
                  <a:cubicBezTo>
                    <a:pt x="2349" y="974"/>
                    <a:pt x="1254" y="1894"/>
                    <a:pt x="154" y="2807"/>
                  </a:cubicBezTo>
                  <a:cubicBezTo>
                    <a:pt x="0" y="2936"/>
                    <a:pt x="142" y="3135"/>
                    <a:pt x="303" y="3135"/>
                  </a:cubicBezTo>
                  <a:cubicBezTo>
                    <a:pt x="347" y="3135"/>
                    <a:pt x="392" y="3121"/>
                    <a:pt x="433" y="3087"/>
                  </a:cubicBezTo>
                  <a:cubicBezTo>
                    <a:pt x="1534" y="2173"/>
                    <a:pt x="2629" y="1253"/>
                    <a:pt x="3722" y="329"/>
                  </a:cubicBezTo>
                  <a:cubicBezTo>
                    <a:pt x="3874" y="200"/>
                    <a:pt x="3734" y="1"/>
                    <a:pt x="3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8444813" y="857850"/>
              <a:ext cx="126525" cy="103125"/>
            </a:xfrm>
            <a:custGeom>
              <a:avLst/>
              <a:gdLst/>
              <a:ahLst/>
              <a:cxnLst/>
              <a:rect l="l" t="t" r="r" b="b"/>
              <a:pathLst>
                <a:path w="5061" h="4125" extrusionOk="0">
                  <a:moveTo>
                    <a:pt x="4763" y="0"/>
                  </a:moveTo>
                  <a:cubicBezTo>
                    <a:pt x="4720" y="0"/>
                    <a:pt x="4674" y="15"/>
                    <a:pt x="4634" y="52"/>
                  </a:cubicBezTo>
                  <a:cubicBezTo>
                    <a:pt x="3186" y="1355"/>
                    <a:pt x="1695" y="2604"/>
                    <a:pt x="160" y="3801"/>
                  </a:cubicBezTo>
                  <a:cubicBezTo>
                    <a:pt x="1" y="3925"/>
                    <a:pt x="145" y="4125"/>
                    <a:pt x="311" y="4125"/>
                  </a:cubicBezTo>
                  <a:cubicBezTo>
                    <a:pt x="354" y="4125"/>
                    <a:pt x="398" y="4112"/>
                    <a:pt x="439" y="4080"/>
                  </a:cubicBezTo>
                  <a:cubicBezTo>
                    <a:pt x="1974" y="2883"/>
                    <a:pt x="3465" y="1634"/>
                    <a:pt x="4913" y="331"/>
                  </a:cubicBezTo>
                  <a:cubicBezTo>
                    <a:pt x="5061" y="199"/>
                    <a:pt x="4921" y="0"/>
                    <a:pt x="47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8489038" y="891325"/>
              <a:ext cx="112675" cy="87150"/>
            </a:xfrm>
            <a:custGeom>
              <a:avLst/>
              <a:gdLst/>
              <a:ahLst/>
              <a:cxnLst/>
              <a:rect l="l" t="t" r="r" b="b"/>
              <a:pathLst>
                <a:path w="4507" h="3486" extrusionOk="0">
                  <a:moveTo>
                    <a:pt x="4199" y="1"/>
                  </a:moveTo>
                  <a:cubicBezTo>
                    <a:pt x="4156" y="1"/>
                    <a:pt x="4111" y="14"/>
                    <a:pt x="4070" y="47"/>
                  </a:cubicBezTo>
                  <a:cubicBezTo>
                    <a:pt x="2780" y="1081"/>
                    <a:pt x="1477" y="2101"/>
                    <a:pt x="165" y="3106"/>
                  </a:cubicBezTo>
                  <a:cubicBezTo>
                    <a:pt x="1" y="3231"/>
                    <a:pt x="104" y="3486"/>
                    <a:pt x="258" y="3486"/>
                  </a:cubicBezTo>
                  <a:cubicBezTo>
                    <a:pt x="291" y="3486"/>
                    <a:pt x="327" y="3474"/>
                    <a:pt x="362" y="3447"/>
                  </a:cubicBezTo>
                  <a:cubicBezTo>
                    <a:pt x="1704" y="2421"/>
                    <a:pt x="3032" y="1381"/>
                    <a:pt x="4349" y="326"/>
                  </a:cubicBezTo>
                  <a:cubicBezTo>
                    <a:pt x="4507" y="199"/>
                    <a:pt x="4364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8553613" y="932125"/>
              <a:ext cx="63850" cy="47450"/>
            </a:xfrm>
            <a:custGeom>
              <a:avLst/>
              <a:gdLst/>
              <a:ahLst/>
              <a:cxnLst/>
              <a:rect l="l" t="t" r="r" b="b"/>
              <a:pathLst>
                <a:path w="2554" h="1898" extrusionOk="0">
                  <a:moveTo>
                    <a:pt x="2259" y="1"/>
                  </a:moveTo>
                  <a:cubicBezTo>
                    <a:pt x="2215" y="1"/>
                    <a:pt x="2170" y="17"/>
                    <a:pt x="2128" y="54"/>
                  </a:cubicBezTo>
                  <a:cubicBezTo>
                    <a:pt x="1523" y="605"/>
                    <a:pt x="874" y="1093"/>
                    <a:pt x="180" y="1524"/>
                  </a:cubicBezTo>
                  <a:cubicBezTo>
                    <a:pt x="1" y="1637"/>
                    <a:pt x="111" y="1897"/>
                    <a:pt x="280" y="1897"/>
                  </a:cubicBezTo>
                  <a:cubicBezTo>
                    <a:pt x="312" y="1897"/>
                    <a:pt x="346" y="1888"/>
                    <a:pt x="380" y="1866"/>
                  </a:cubicBezTo>
                  <a:cubicBezTo>
                    <a:pt x="1103" y="1417"/>
                    <a:pt x="1779" y="906"/>
                    <a:pt x="2407" y="333"/>
                  </a:cubicBezTo>
                  <a:cubicBezTo>
                    <a:pt x="2554" y="199"/>
                    <a:pt x="2416" y="1"/>
                    <a:pt x="2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9"/>
          <p:cNvGrpSpPr/>
          <p:nvPr/>
        </p:nvGrpSpPr>
        <p:grpSpPr>
          <a:xfrm>
            <a:off x="7239450" y="2244338"/>
            <a:ext cx="1998575" cy="280375"/>
            <a:chOff x="7239450" y="2244338"/>
            <a:chExt cx="1998575" cy="280375"/>
          </a:xfrm>
        </p:grpSpPr>
        <p:sp>
          <p:nvSpPr>
            <p:cNvPr id="1334" name="Google Shape;1334;p39"/>
            <p:cNvSpPr/>
            <p:nvPr/>
          </p:nvSpPr>
          <p:spPr>
            <a:xfrm>
              <a:off x="7239450" y="2354313"/>
              <a:ext cx="111500" cy="105125"/>
            </a:xfrm>
            <a:custGeom>
              <a:avLst/>
              <a:gdLst/>
              <a:ahLst/>
              <a:cxnLst/>
              <a:rect l="l" t="t" r="r" b="b"/>
              <a:pathLst>
                <a:path w="4460" h="4205" extrusionOk="0">
                  <a:moveTo>
                    <a:pt x="288" y="1"/>
                  </a:moveTo>
                  <a:cubicBezTo>
                    <a:pt x="136" y="1"/>
                    <a:pt x="1" y="198"/>
                    <a:pt x="140" y="337"/>
                  </a:cubicBezTo>
                  <a:cubicBezTo>
                    <a:pt x="1442" y="1607"/>
                    <a:pt x="2743" y="2878"/>
                    <a:pt x="4041" y="4148"/>
                  </a:cubicBezTo>
                  <a:cubicBezTo>
                    <a:pt x="4082" y="4188"/>
                    <a:pt x="4128" y="4205"/>
                    <a:pt x="4172" y="4205"/>
                  </a:cubicBezTo>
                  <a:cubicBezTo>
                    <a:pt x="4324" y="4205"/>
                    <a:pt x="4460" y="4007"/>
                    <a:pt x="4320" y="3868"/>
                  </a:cubicBezTo>
                  <a:cubicBezTo>
                    <a:pt x="3019" y="2599"/>
                    <a:pt x="1719" y="1328"/>
                    <a:pt x="419" y="58"/>
                  </a:cubicBezTo>
                  <a:cubicBezTo>
                    <a:pt x="378" y="18"/>
                    <a:pt x="332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7246750" y="2348488"/>
              <a:ext cx="95775" cy="108250"/>
            </a:xfrm>
            <a:custGeom>
              <a:avLst/>
              <a:gdLst/>
              <a:ahLst/>
              <a:cxnLst/>
              <a:rect l="l" t="t" r="r" b="b"/>
              <a:pathLst>
                <a:path w="3831" h="4330" extrusionOk="0">
                  <a:moveTo>
                    <a:pt x="3557" y="0"/>
                  </a:moveTo>
                  <a:cubicBezTo>
                    <a:pt x="3513" y="0"/>
                    <a:pt x="3467" y="20"/>
                    <a:pt x="3429" y="66"/>
                  </a:cubicBezTo>
                  <a:cubicBezTo>
                    <a:pt x="2326" y="1373"/>
                    <a:pt x="1224" y="2679"/>
                    <a:pt x="125" y="3986"/>
                  </a:cubicBezTo>
                  <a:cubicBezTo>
                    <a:pt x="0" y="4133"/>
                    <a:pt x="132" y="4330"/>
                    <a:pt x="274" y="4330"/>
                  </a:cubicBezTo>
                  <a:cubicBezTo>
                    <a:pt x="319" y="4330"/>
                    <a:pt x="365" y="4311"/>
                    <a:pt x="404" y="4265"/>
                  </a:cubicBezTo>
                  <a:cubicBezTo>
                    <a:pt x="1506" y="2958"/>
                    <a:pt x="2608" y="1652"/>
                    <a:pt x="3708" y="345"/>
                  </a:cubicBezTo>
                  <a:cubicBezTo>
                    <a:pt x="3831" y="198"/>
                    <a:pt x="3699" y="0"/>
                    <a:pt x="3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7402400" y="2441288"/>
              <a:ext cx="71075" cy="74625"/>
            </a:xfrm>
            <a:custGeom>
              <a:avLst/>
              <a:gdLst/>
              <a:ahLst/>
              <a:cxnLst/>
              <a:rect l="l" t="t" r="r" b="b"/>
              <a:pathLst>
                <a:path w="2843" h="2985" extrusionOk="0">
                  <a:moveTo>
                    <a:pt x="655" y="0"/>
                  </a:moveTo>
                  <a:cubicBezTo>
                    <a:pt x="467" y="0"/>
                    <a:pt x="283" y="71"/>
                    <a:pt x="130" y="239"/>
                  </a:cubicBezTo>
                  <a:cubicBezTo>
                    <a:pt x="1" y="382"/>
                    <a:pt x="133" y="579"/>
                    <a:pt x="279" y="579"/>
                  </a:cubicBezTo>
                  <a:cubicBezTo>
                    <a:pt x="323" y="579"/>
                    <a:pt x="369" y="561"/>
                    <a:pt x="409" y="517"/>
                  </a:cubicBezTo>
                  <a:cubicBezTo>
                    <a:pt x="488" y="430"/>
                    <a:pt x="579" y="395"/>
                    <a:pt x="672" y="395"/>
                  </a:cubicBezTo>
                  <a:cubicBezTo>
                    <a:pt x="812" y="395"/>
                    <a:pt x="955" y="475"/>
                    <a:pt x="1068" y="587"/>
                  </a:cubicBezTo>
                  <a:cubicBezTo>
                    <a:pt x="1272" y="787"/>
                    <a:pt x="1315" y="1035"/>
                    <a:pt x="1224" y="1300"/>
                  </a:cubicBezTo>
                  <a:cubicBezTo>
                    <a:pt x="1059" y="1772"/>
                    <a:pt x="570" y="2084"/>
                    <a:pt x="172" y="2344"/>
                  </a:cubicBezTo>
                  <a:cubicBezTo>
                    <a:pt x="61" y="2417"/>
                    <a:pt x="27" y="2618"/>
                    <a:pt x="172" y="2684"/>
                  </a:cubicBezTo>
                  <a:cubicBezTo>
                    <a:pt x="619" y="2882"/>
                    <a:pt x="1082" y="2984"/>
                    <a:pt x="1549" y="2984"/>
                  </a:cubicBezTo>
                  <a:cubicBezTo>
                    <a:pt x="1908" y="2984"/>
                    <a:pt x="2270" y="2924"/>
                    <a:pt x="2628" y="2800"/>
                  </a:cubicBezTo>
                  <a:cubicBezTo>
                    <a:pt x="2842" y="2725"/>
                    <a:pt x="2781" y="2409"/>
                    <a:pt x="2591" y="2409"/>
                  </a:cubicBezTo>
                  <a:cubicBezTo>
                    <a:pt x="2570" y="2409"/>
                    <a:pt x="2547" y="2412"/>
                    <a:pt x="2524" y="2421"/>
                  </a:cubicBezTo>
                  <a:cubicBezTo>
                    <a:pt x="2195" y="2534"/>
                    <a:pt x="1861" y="2591"/>
                    <a:pt x="1530" y="2591"/>
                  </a:cubicBezTo>
                  <a:cubicBezTo>
                    <a:pt x="1248" y="2591"/>
                    <a:pt x="967" y="2550"/>
                    <a:pt x="692" y="2464"/>
                  </a:cubicBezTo>
                  <a:lnTo>
                    <a:pt x="692" y="2464"/>
                  </a:lnTo>
                  <a:cubicBezTo>
                    <a:pt x="1253" y="2056"/>
                    <a:pt x="1858" y="1466"/>
                    <a:pt x="1625" y="749"/>
                  </a:cubicBezTo>
                  <a:cubicBezTo>
                    <a:pt x="1492" y="341"/>
                    <a:pt x="1066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7548150" y="2356663"/>
              <a:ext cx="16075" cy="103275"/>
            </a:xfrm>
            <a:custGeom>
              <a:avLst/>
              <a:gdLst/>
              <a:ahLst/>
              <a:cxnLst/>
              <a:rect l="l" t="t" r="r" b="b"/>
              <a:pathLst>
                <a:path w="643" h="4131" extrusionOk="0">
                  <a:moveTo>
                    <a:pt x="331" y="0"/>
                  </a:moveTo>
                  <a:cubicBezTo>
                    <a:pt x="232" y="0"/>
                    <a:pt x="128" y="63"/>
                    <a:pt x="116" y="189"/>
                  </a:cubicBezTo>
                  <a:cubicBezTo>
                    <a:pt x="0" y="1464"/>
                    <a:pt x="45" y="2722"/>
                    <a:pt x="240" y="3988"/>
                  </a:cubicBezTo>
                  <a:cubicBezTo>
                    <a:pt x="255" y="4087"/>
                    <a:pt x="325" y="4130"/>
                    <a:pt x="401" y="4130"/>
                  </a:cubicBezTo>
                  <a:cubicBezTo>
                    <a:pt x="515" y="4130"/>
                    <a:pt x="643" y="4032"/>
                    <a:pt x="619" y="3882"/>
                  </a:cubicBezTo>
                  <a:cubicBezTo>
                    <a:pt x="430" y="2652"/>
                    <a:pt x="397" y="1427"/>
                    <a:pt x="510" y="189"/>
                  </a:cubicBezTo>
                  <a:cubicBezTo>
                    <a:pt x="521" y="63"/>
                    <a:pt x="429" y="0"/>
                    <a:pt x="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7517900" y="2392488"/>
              <a:ext cx="74875" cy="10775"/>
            </a:xfrm>
            <a:custGeom>
              <a:avLst/>
              <a:gdLst/>
              <a:ahLst/>
              <a:cxnLst/>
              <a:rect l="l" t="t" r="r" b="b"/>
              <a:pathLst>
                <a:path w="2995" h="431" extrusionOk="0">
                  <a:moveTo>
                    <a:pt x="2742" y="1"/>
                  </a:moveTo>
                  <a:cubicBezTo>
                    <a:pt x="2741" y="1"/>
                    <a:pt x="2740" y="1"/>
                    <a:pt x="2739" y="1"/>
                  </a:cubicBezTo>
                  <a:cubicBezTo>
                    <a:pt x="1912" y="14"/>
                    <a:pt x="1082" y="24"/>
                    <a:pt x="253" y="37"/>
                  </a:cubicBezTo>
                  <a:cubicBezTo>
                    <a:pt x="2" y="41"/>
                    <a:pt x="1" y="430"/>
                    <a:pt x="249" y="430"/>
                  </a:cubicBezTo>
                  <a:cubicBezTo>
                    <a:pt x="250" y="430"/>
                    <a:pt x="251" y="430"/>
                    <a:pt x="253" y="430"/>
                  </a:cubicBezTo>
                  <a:cubicBezTo>
                    <a:pt x="1082" y="418"/>
                    <a:pt x="1912" y="407"/>
                    <a:pt x="2739" y="395"/>
                  </a:cubicBezTo>
                  <a:cubicBezTo>
                    <a:pt x="2993" y="392"/>
                    <a:pt x="2994" y="1"/>
                    <a:pt x="2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7398950" y="2256913"/>
              <a:ext cx="75575" cy="84675"/>
            </a:xfrm>
            <a:custGeom>
              <a:avLst/>
              <a:gdLst/>
              <a:ahLst/>
              <a:cxnLst/>
              <a:rect l="l" t="t" r="r" b="b"/>
              <a:pathLst>
                <a:path w="3023" h="3387" extrusionOk="0">
                  <a:moveTo>
                    <a:pt x="2003" y="0"/>
                  </a:moveTo>
                  <a:cubicBezTo>
                    <a:pt x="1943" y="0"/>
                    <a:pt x="1882" y="25"/>
                    <a:pt x="1838" y="86"/>
                  </a:cubicBezTo>
                  <a:cubicBezTo>
                    <a:pt x="1253" y="899"/>
                    <a:pt x="667" y="1709"/>
                    <a:pt x="82" y="2522"/>
                  </a:cubicBezTo>
                  <a:cubicBezTo>
                    <a:pt x="0" y="2634"/>
                    <a:pt x="93" y="2768"/>
                    <a:pt x="201" y="2811"/>
                  </a:cubicBezTo>
                  <a:cubicBezTo>
                    <a:pt x="1031" y="3135"/>
                    <a:pt x="1883" y="3321"/>
                    <a:pt x="2770" y="3385"/>
                  </a:cubicBezTo>
                  <a:cubicBezTo>
                    <a:pt x="2776" y="3386"/>
                    <a:pt x="2782" y="3386"/>
                    <a:pt x="2787" y="3386"/>
                  </a:cubicBezTo>
                  <a:cubicBezTo>
                    <a:pt x="3022" y="3386"/>
                    <a:pt x="3017" y="3010"/>
                    <a:pt x="2770" y="2992"/>
                  </a:cubicBezTo>
                  <a:cubicBezTo>
                    <a:pt x="2009" y="2938"/>
                    <a:pt x="1278" y="2781"/>
                    <a:pt x="564" y="2528"/>
                  </a:cubicBezTo>
                  <a:lnTo>
                    <a:pt x="564" y="2528"/>
                  </a:lnTo>
                  <a:cubicBezTo>
                    <a:pt x="1103" y="1780"/>
                    <a:pt x="1642" y="1034"/>
                    <a:pt x="2179" y="286"/>
                  </a:cubicBezTo>
                  <a:cubicBezTo>
                    <a:pt x="2283" y="140"/>
                    <a:pt x="2145" y="0"/>
                    <a:pt x="2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7460000" y="2299488"/>
              <a:ext cx="20025" cy="91500"/>
            </a:xfrm>
            <a:custGeom>
              <a:avLst/>
              <a:gdLst/>
              <a:ahLst/>
              <a:cxnLst/>
              <a:rect l="l" t="t" r="r" b="b"/>
              <a:pathLst>
                <a:path w="801" h="3660" extrusionOk="0">
                  <a:moveTo>
                    <a:pt x="494" y="0"/>
                  </a:moveTo>
                  <a:cubicBezTo>
                    <a:pt x="379" y="0"/>
                    <a:pt x="257" y="68"/>
                    <a:pt x="178" y="215"/>
                  </a:cubicBezTo>
                  <a:cubicBezTo>
                    <a:pt x="1" y="544"/>
                    <a:pt x="122" y="1160"/>
                    <a:pt x="127" y="1519"/>
                  </a:cubicBezTo>
                  <a:lnTo>
                    <a:pt x="142" y="3469"/>
                  </a:lnTo>
                  <a:cubicBezTo>
                    <a:pt x="143" y="3596"/>
                    <a:pt x="242" y="3659"/>
                    <a:pt x="340" y="3659"/>
                  </a:cubicBezTo>
                  <a:cubicBezTo>
                    <a:pt x="439" y="3659"/>
                    <a:pt x="537" y="3596"/>
                    <a:pt x="536" y="3469"/>
                  </a:cubicBezTo>
                  <a:cubicBezTo>
                    <a:pt x="532" y="2941"/>
                    <a:pt x="527" y="2413"/>
                    <a:pt x="523" y="1887"/>
                  </a:cubicBezTo>
                  <a:lnTo>
                    <a:pt x="517" y="1157"/>
                  </a:lnTo>
                  <a:cubicBezTo>
                    <a:pt x="516" y="1035"/>
                    <a:pt x="516" y="914"/>
                    <a:pt x="514" y="792"/>
                  </a:cubicBezTo>
                  <a:cubicBezTo>
                    <a:pt x="531" y="722"/>
                    <a:pt x="534" y="656"/>
                    <a:pt x="523" y="593"/>
                  </a:cubicBezTo>
                  <a:lnTo>
                    <a:pt x="523" y="593"/>
                  </a:lnTo>
                  <a:cubicBezTo>
                    <a:pt x="544" y="593"/>
                    <a:pt x="567" y="588"/>
                    <a:pt x="592" y="579"/>
                  </a:cubicBezTo>
                  <a:cubicBezTo>
                    <a:pt x="613" y="570"/>
                    <a:pt x="635" y="562"/>
                    <a:pt x="656" y="554"/>
                  </a:cubicBezTo>
                  <a:cubicBezTo>
                    <a:pt x="738" y="521"/>
                    <a:pt x="801" y="457"/>
                    <a:pt x="801" y="364"/>
                  </a:cubicBezTo>
                  <a:cubicBezTo>
                    <a:pt x="800" y="131"/>
                    <a:pt x="654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7678825" y="2350288"/>
              <a:ext cx="100350" cy="97525"/>
            </a:xfrm>
            <a:custGeom>
              <a:avLst/>
              <a:gdLst/>
              <a:ahLst/>
              <a:cxnLst/>
              <a:rect l="l" t="t" r="r" b="b"/>
              <a:pathLst>
                <a:path w="4014" h="3901" extrusionOk="0">
                  <a:moveTo>
                    <a:pt x="285" y="0"/>
                  </a:moveTo>
                  <a:cubicBezTo>
                    <a:pt x="135" y="0"/>
                    <a:pt x="0" y="198"/>
                    <a:pt x="137" y="338"/>
                  </a:cubicBezTo>
                  <a:cubicBezTo>
                    <a:pt x="1291" y="1507"/>
                    <a:pt x="2444" y="2674"/>
                    <a:pt x="3599" y="3842"/>
                  </a:cubicBezTo>
                  <a:cubicBezTo>
                    <a:pt x="3640" y="3883"/>
                    <a:pt x="3685" y="3900"/>
                    <a:pt x="3730" y="3900"/>
                  </a:cubicBezTo>
                  <a:cubicBezTo>
                    <a:pt x="3880" y="3900"/>
                    <a:pt x="4014" y="3702"/>
                    <a:pt x="3878" y="3563"/>
                  </a:cubicBezTo>
                  <a:cubicBezTo>
                    <a:pt x="2723" y="2393"/>
                    <a:pt x="1570" y="1227"/>
                    <a:pt x="417" y="58"/>
                  </a:cubicBezTo>
                  <a:cubicBezTo>
                    <a:pt x="376" y="17"/>
                    <a:pt x="330" y="0"/>
                    <a:pt x="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666400" y="2355263"/>
              <a:ext cx="112850" cy="110325"/>
            </a:xfrm>
            <a:custGeom>
              <a:avLst/>
              <a:gdLst/>
              <a:ahLst/>
              <a:cxnLst/>
              <a:rect l="l" t="t" r="r" b="b"/>
              <a:pathLst>
                <a:path w="4514" h="4413" extrusionOk="0">
                  <a:moveTo>
                    <a:pt x="4209" y="0"/>
                  </a:moveTo>
                  <a:cubicBezTo>
                    <a:pt x="4165" y="0"/>
                    <a:pt x="4120" y="15"/>
                    <a:pt x="4079" y="48"/>
                  </a:cubicBezTo>
                  <a:cubicBezTo>
                    <a:pt x="2614" y="1241"/>
                    <a:pt x="1293" y="2582"/>
                    <a:pt x="119" y="4065"/>
                  </a:cubicBezTo>
                  <a:cubicBezTo>
                    <a:pt x="1" y="4214"/>
                    <a:pt x="132" y="4412"/>
                    <a:pt x="271" y="4412"/>
                  </a:cubicBezTo>
                  <a:cubicBezTo>
                    <a:pt x="315" y="4412"/>
                    <a:pt x="360" y="4392"/>
                    <a:pt x="398" y="4344"/>
                  </a:cubicBezTo>
                  <a:cubicBezTo>
                    <a:pt x="1571" y="2861"/>
                    <a:pt x="2890" y="1520"/>
                    <a:pt x="4358" y="328"/>
                  </a:cubicBezTo>
                  <a:cubicBezTo>
                    <a:pt x="4514" y="200"/>
                    <a:pt x="4372" y="0"/>
                    <a:pt x="4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822075" y="2423063"/>
              <a:ext cx="84350" cy="101650"/>
            </a:xfrm>
            <a:custGeom>
              <a:avLst/>
              <a:gdLst/>
              <a:ahLst/>
              <a:cxnLst/>
              <a:rect l="l" t="t" r="r" b="b"/>
              <a:pathLst>
                <a:path w="3374" h="4066" extrusionOk="0">
                  <a:moveTo>
                    <a:pt x="1225" y="0"/>
                  </a:moveTo>
                  <a:cubicBezTo>
                    <a:pt x="1075" y="0"/>
                    <a:pt x="912" y="32"/>
                    <a:pt x="739" y="102"/>
                  </a:cubicBezTo>
                  <a:cubicBezTo>
                    <a:pt x="530" y="186"/>
                    <a:pt x="587" y="497"/>
                    <a:pt x="767" y="497"/>
                  </a:cubicBezTo>
                  <a:cubicBezTo>
                    <a:pt x="790" y="497"/>
                    <a:pt x="815" y="492"/>
                    <a:pt x="841" y="481"/>
                  </a:cubicBezTo>
                  <a:cubicBezTo>
                    <a:pt x="955" y="435"/>
                    <a:pt x="1085" y="407"/>
                    <a:pt x="1214" y="407"/>
                  </a:cubicBezTo>
                  <a:cubicBezTo>
                    <a:pt x="1456" y="407"/>
                    <a:pt x="1696" y="502"/>
                    <a:pt x="1830" y="738"/>
                  </a:cubicBezTo>
                  <a:cubicBezTo>
                    <a:pt x="2079" y="1170"/>
                    <a:pt x="1730" y="1668"/>
                    <a:pt x="1305" y="1784"/>
                  </a:cubicBezTo>
                  <a:cubicBezTo>
                    <a:pt x="1118" y="1834"/>
                    <a:pt x="1114" y="2115"/>
                    <a:pt x="1305" y="2164"/>
                  </a:cubicBezTo>
                  <a:cubicBezTo>
                    <a:pt x="1753" y="2277"/>
                    <a:pt x="2125" y="2370"/>
                    <a:pt x="2415" y="2738"/>
                  </a:cubicBezTo>
                  <a:cubicBezTo>
                    <a:pt x="2716" y="3121"/>
                    <a:pt x="2557" y="3594"/>
                    <a:pt x="2078" y="3671"/>
                  </a:cubicBezTo>
                  <a:cubicBezTo>
                    <a:pt x="2050" y="3675"/>
                    <a:pt x="2022" y="3677"/>
                    <a:pt x="1994" y="3677"/>
                  </a:cubicBezTo>
                  <a:cubicBezTo>
                    <a:pt x="1852" y="3677"/>
                    <a:pt x="1700" y="3631"/>
                    <a:pt x="1566" y="3608"/>
                  </a:cubicBezTo>
                  <a:cubicBezTo>
                    <a:pt x="1272" y="3557"/>
                    <a:pt x="990" y="3499"/>
                    <a:pt x="704" y="3499"/>
                  </a:cubicBezTo>
                  <a:cubicBezTo>
                    <a:pt x="546" y="3499"/>
                    <a:pt x="387" y="3517"/>
                    <a:pt x="224" y="3564"/>
                  </a:cubicBezTo>
                  <a:cubicBezTo>
                    <a:pt x="0" y="3627"/>
                    <a:pt x="69" y="3951"/>
                    <a:pt x="271" y="3951"/>
                  </a:cubicBezTo>
                  <a:cubicBezTo>
                    <a:pt x="289" y="3951"/>
                    <a:pt x="308" y="3949"/>
                    <a:pt x="328" y="3943"/>
                  </a:cubicBezTo>
                  <a:cubicBezTo>
                    <a:pt x="427" y="3915"/>
                    <a:pt x="534" y="3903"/>
                    <a:pt x="648" y="3903"/>
                  </a:cubicBezTo>
                  <a:cubicBezTo>
                    <a:pt x="1080" y="3903"/>
                    <a:pt x="1602" y="4065"/>
                    <a:pt x="2055" y="4065"/>
                  </a:cubicBezTo>
                  <a:cubicBezTo>
                    <a:pt x="2411" y="4065"/>
                    <a:pt x="2725" y="3965"/>
                    <a:pt x="2919" y="3609"/>
                  </a:cubicBezTo>
                  <a:cubicBezTo>
                    <a:pt x="3373" y="2777"/>
                    <a:pt x="2594" y="2219"/>
                    <a:pt x="1879" y="1936"/>
                  </a:cubicBezTo>
                  <a:lnTo>
                    <a:pt x="1879" y="1936"/>
                  </a:lnTo>
                  <a:cubicBezTo>
                    <a:pt x="2643" y="1331"/>
                    <a:pt x="2200" y="0"/>
                    <a:pt x="1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847475" y="2272638"/>
              <a:ext cx="87225" cy="77825"/>
            </a:xfrm>
            <a:custGeom>
              <a:avLst/>
              <a:gdLst/>
              <a:ahLst/>
              <a:cxnLst/>
              <a:rect l="l" t="t" r="r" b="b"/>
              <a:pathLst>
                <a:path w="3489" h="3113" extrusionOk="0">
                  <a:moveTo>
                    <a:pt x="951" y="0"/>
                  </a:moveTo>
                  <a:cubicBezTo>
                    <a:pt x="504" y="0"/>
                    <a:pt x="70" y="301"/>
                    <a:pt x="14" y="812"/>
                  </a:cubicBezTo>
                  <a:cubicBezTo>
                    <a:pt x="1" y="937"/>
                    <a:pt x="92" y="999"/>
                    <a:pt x="190" y="999"/>
                  </a:cubicBezTo>
                  <a:cubicBezTo>
                    <a:pt x="289" y="999"/>
                    <a:pt x="394" y="937"/>
                    <a:pt x="407" y="812"/>
                  </a:cubicBezTo>
                  <a:cubicBezTo>
                    <a:pt x="438" y="526"/>
                    <a:pt x="681" y="392"/>
                    <a:pt x="927" y="392"/>
                  </a:cubicBezTo>
                  <a:cubicBezTo>
                    <a:pt x="1078" y="392"/>
                    <a:pt x="1230" y="442"/>
                    <a:pt x="1336" y="538"/>
                  </a:cubicBezTo>
                  <a:cubicBezTo>
                    <a:pt x="1564" y="744"/>
                    <a:pt x="1607" y="1077"/>
                    <a:pt x="1570" y="1361"/>
                  </a:cubicBezTo>
                  <a:cubicBezTo>
                    <a:pt x="1494" y="1948"/>
                    <a:pt x="1029" y="2370"/>
                    <a:pt x="613" y="2748"/>
                  </a:cubicBezTo>
                  <a:cubicBezTo>
                    <a:pt x="477" y="2870"/>
                    <a:pt x="593" y="3074"/>
                    <a:pt x="754" y="3084"/>
                  </a:cubicBezTo>
                  <a:cubicBezTo>
                    <a:pt x="1034" y="3103"/>
                    <a:pt x="1313" y="3112"/>
                    <a:pt x="1591" y="3112"/>
                  </a:cubicBezTo>
                  <a:cubicBezTo>
                    <a:pt x="2141" y="3112"/>
                    <a:pt x="2689" y="3076"/>
                    <a:pt x="3239" y="3003"/>
                  </a:cubicBezTo>
                  <a:cubicBezTo>
                    <a:pt x="3475" y="2971"/>
                    <a:pt x="3489" y="2607"/>
                    <a:pt x="3269" y="2607"/>
                  </a:cubicBezTo>
                  <a:cubicBezTo>
                    <a:pt x="3259" y="2607"/>
                    <a:pt x="3249" y="2608"/>
                    <a:pt x="3239" y="2609"/>
                  </a:cubicBezTo>
                  <a:cubicBezTo>
                    <a:pt x="2689" y="2682"/>
                    <a:pt x="2141" y="2719"/>
                    <a:pt x="1591" y="2719"/>
                  </a:cubicBezTo>
                  <a:cubicBezTo>
                    <a:pt x="1465" y="2719"/>
                    <a:pt x="1338" y="2717"/>
                    <a:pt x="1212" y="2713"/>
                  </a:cubicBezTo>
                  <a:lnTo>
                    <a:pt x="1212" y="2713"/>
                  </a:lnTo>
                  <a:cubicBezTo>
                    <a:pt x="1824" y="2054"/>
                    <a:pt x="2372" y="1100"/>
                    <a:pt x="1664" y="316"/>
                  </a:cubicBezTo>
                  <a:cubicBezTo>
                    <a:pt x="1469" y="100"/>
                    <a:pt x="1208" y="0"/>
                    <a:pt x="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8092250" y="2345463"/>
              <a:ext cx="74925" cy="9875"/>
            </a:xfrm>
            <a:custGeom>
              <a:avLst/>
              <a:gdLst/>
              <a:ahLst/>
              <a:cxnLst/>
              <a:rect l="l" t="t" r="r" b="b"/>
              <a:pathLst>
                <a:path w="2997" h="395" extrusionOk="0">
                  <a:moveTo>
                    <a:pt x="255" y="1"/>
                  </a:moveTo>
                  <a:cubicBezTo>
                    <a:pt x="3" y="1"/>
                    <a:pt x="0" y="395"/>
                    <a:pt x="255" y="395"/>
                  </a:cubicBezTo>
                  <a:lnTo>
                    <a:pt x="2741" y="395"/>
                  </a:lnTo>
                  <a:cubicBezTo>
                    <a:pt x="2996" y="395"/>
                    <a:pt x="2996" y="1"/>
                    <a:pt x="2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8098500" y="2386863"/>
              <a:ext cx="62300" cy="12300"/>
            </a:xfrm>
            <a:custGeom>
              <a:avLst/>
              <a:gdLst/>
              <a:ahLst/>
              <a:cxnLst/>
              <a:rect l="l" t="t" r="r" b="b"/>
              <a:pathLst>
                <a:path w="2492" h="492" extrusionOk="0">
                  <a:moveTo>
                    <a:pt x="2250" y="1"/>
                  </a:moveTo>
                  <a:cubicBezTo>
                    <a:pt x="2246" y="1"/>
                    <a:pt x="2242" y="1"/>
                    <a:pt x="2238" y="1"/>
                  </a:cubicBezTo>
                  <a:cubicBezTo>
                    <a:pt x="1575" y="33"/>
                    <a:pt x="914" y="66"/>
                    <a:pt x="254" y="97"/>
                  </a:cubicBezTo>
                  <a:cubicBezTo>
                    <a:pt x="5" y="110"/>
                    <a:pt x="1" y="491"/>
                    <a:pt x="242" y="491"/>
                  </a:cubicBezTo>
                  <a:cubicBezTo>
                    <a:pt x="246" y="491"/>
                    <a:pt x="250" y="491"/>
                    <a:pt x="254" y="491"/>
                  </a:cubicBezTo>
                  <a:cubicBezTo>
                    <a:pt x="915" y="458"/>
                    <a:pt x="1578" y="426"/>
                    <a:pt x="2238" y="395"/>
                  </a:cubicBezTo>
                  <a:cubicBezTo>
                    <a:pt x="2486" y="382"/>
                    <a:pt x="2491" y="1"/>
                    <a:pt x="2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8335350" y="2326063"/>
              <a:ext cx="97550" cy="100300"/>
            </a:xfrm>
            <a:custGeom>
              <a:avLst/>
              <a:gdLst/>
              <a:ahLst/>
              <a:cxnLst/>
              <a:rect l="l" t="t" r="r" b="b"/>
              <a:pathLst>
                <a:path w="3902" h="4012" extrusionOk="0">
                  <a:moveTo>
                    <a:pt x="271" y="0"/>
                  </a:moveTo>
                  <a:cubicBezTo>
                    <a:pt x="132" y="0"/>
                    <a:pt x="0" y="198"/>
                    <a:pt x="118" y="346"/>
                  </a:cubicBezTo>
                  <a:cubicBezTo>
                    <a:pt x="1141" y="1637"/>
                    <a:pt x="2262" y="2843"/>
                    <a:pt x="3478" y="3958"/>
                  </a:cubicBezTo>
                  <a:cubicBezTo>
                    <a:pt x="3519" y="3996"/>
                    <a:pt x="3564" y="4012"/>
                    <a:pt x="3608" y="4012"/>
                  </a:cubicBezTo>
                  <a:cubicBezTo>
                    <a:pt x="3764" y="4012"/>
                    <a:pt x="3902" y="3813"/>
                    <a:pt x="3757" y="3679"/>
                  </a:cubicBezTo>
                  <a:cubicBezTo>
                    <a:pt x="2541" y="2563"/>
                    <a:pt x="1423" y="1358"/>
                    <a:pt x="397" y="67"/>
                  </a:cubicBezTo>
                  <a:cubicBezTo>
                    <a:pt x="359" y="20"/>
                    <a:pt x="315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8312825" y="2321113"/>
              <a:ext cx="110175" cy="130900"/>
            </a:xfrm>
            <a:custGeom>
              <a:avLst/>
              <a:gdLst/>
              <a:ahLst/>
              <a:cxnLst/>
              <a:rect l="l" t="t" r="r" b="b"/>
              <a:pathLst>
                <a:path w="4407" h="5236" extrusionOk="0">
                  <a:moveTo>
                    <a:pt x="4136" y="0"/>
                  </a:moveTo>
                  <a:cubicBezTo>
                    <a:pt x="4076" y="0"/>
                    <a:pt x="4017" y="28"/>
                    <a:pt x="3978" y="95"/>
                  </a:cubicBezTo>
                  <a:cubicBezTo>
                    <a:pt x="2927" y="1877"/>
                    <a:pt x="1647" y="3480"/>
                    <a:pt x="144" y="4902"/>
                  </a:cubicBezTo>
                  <a:cubicBezTo>
                    <a:pt x="0" y="5036"/>
                    <a:pt x="138" y="5235"/>
                    <a:pt x="293" y="5235"/>
                  </a:cubicBezTo>
                  <a:cubicBezTo>
                    <a:pt x="337" y="5235"/>
                    <a:pt x="382" y="5219"/>
                    <a:pt x="423" y="5181"/>
                  </a:cubicBezTo>
                  <a:cubicBezTo>
                    <a:pt x="1951" y="3736"/>
                    <a:pt x="3252" y="2106"/>
                    <a:pt x="4319" y="295"/>
                  </a:cubicBezTo>
                  <a:cubicBezTo>
                    <a:pt x="4407" y="143"/>
                    <a:pt x="4270" y="0"/>
                    <a:pt x="4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8201225" y="2261413"/>
              <a:ext cx="117600" cy="245250"/>
            </a:xfrm>
            <a:custGeom>
              <a:avLst/>
              <a:gdLst/>
              <a:ahLst/>
              <a:cxnLst/>
              <a:rect l="l" t="t" r="r" b="b"/>
              <a:pathLst>
                <a:path w="4704" h="9810" extrusionOk="0">
                  <a:moveTo>
                    <a:pt x="4415" y="1"/>
                  </a:moveTo>
                  <a:cubicBezTo>
                    <a:pt x="4384" y="1"/>
                    <a:pt x="4352" y="9"/>
                    <a:pt x="4319" y="27"/>
                  </a:cubicBezTo>
                  <a:cubicBezTo>
                    <a:pt x="783" y="2032"/>
                    <a:pt x="0" y="6664"/>
                    <a:pt x="2638" y="9745"/>
                  </a:cubicBezTo>
                  <a:cubicBezTo>
                    <a:pt x="2677" y="9791"/>
                    <a:pt x="2723" y="9810"/>
                    <a:pt x="2767" y="9810"/>
                  </a:cubicBezTo>
                  <a:cubicBezTo>
                    <a:pt x="2910" y="9810"/>
                    <a:pt x="3042" y="9612"/>
                    <a:pt x="2918" y="9466"/>
                  </a:cubicBezTo>
                  <a:cubicBezTo>
                    <a:pt x="440" y="6574"/>
                    <a:pt x="1214" y="2239"/>
                    <a:pt x="4517" y="368"/>
                  </a:cubicBezTo>
                  <a:cubicBezTo>
                    <a:pt x="4704" y="263"/>
                    <a:pt x="4588" y="1"/>
                    <a:pt x="44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8486525" y="2419113"/>
              <a:ext cx="67450" cy="86225"/>
            </a:xfrm>
            <a:custGeom>
              <a:avLst/>
              <a:gdLst/>
              <a:ahLst/>
              <a:cxnLst/>
              <a:rect l="l" t="t" r="r" b="b"/>
              <a:pathLst>
                <a:path w="2698" h="3449" extrusionOk="0">
                  <a:moveTo>
                    <a:pt x="1001" y="0"/>
                  </a:moveTo>
                  <a:cubicBezTo>
                    <a:pt x="869" y="0"/>
                    <a:pt x="736" y="41"/>
                    <a:pt x="616" y="133"/>
                  </a:cubicBezTo>
                  <a:cubicBezTo>
                    <a:pt x="452" y="259"/>
                    <a:pt x="556" y="512"/>
                    <a:pt x="710" y="512"/>
                  </a:cubicBezTo>
                  <a:cubicBezTo>
                    <a:pt x="743" y="512"/>
                    <a:pt x="778" y="500"/>
                    <a:pt x="813" y="473"/>
                  </a:cubicBezTo>
                  <a:cubicBezTo>
                    <a:pt x="873" y="428"/>
                    <a:pt x="941" y="408"/>
                    <a:pt x="1009" y="408"/>
                  </a:cubicBezTo>
                  <a:cubicBezTo>
                    <a:pt x="1111" y="408"/>
                    <a:pt x="1212" y="453"/>
                    <a:pt x="1284" y="529"/>
                  </a:cubicBezTo>
                  <a:cubicBezTo>
                    <a:pt x="1493" y="747"/>
                    <a:pt x="1413" y="1032"/>
                    <a:pt x="1290" y="1262"/>
                  </a:cubicBezTo>
                  <a:cubicBezTo>
                    <a:pt x="1151" y="1518"/>
                    <a:pt x="908" y="1713"/>
                    <a:pt x="703" y="1912"/>
                  </a:cubicBezTo>
                  <a:cubicBezTo>
                    <a:pt x="388" y="2214"/>
                    <a:pt x="126" y="2520"/>
                    <a:pt x="26" y="2953"/>
                  </a:cubicBezTo>
                  <a:cubicBezTo>
                    <a:pt x="0" y="3067"/>
                    <a:pt x="62" y="3152"/>
                    <a:pt x="165" y="3195"/>
                  </a:cubicBezTo>
                  <a:cubicBezTo>
                    <a:pt x="569" y="3364"/>
                    <a:pt x="984" y="3449"/>
                    <a:pt x="1400" y="3449"/>
                  </a:cubicBezTo>
                  <a:cubicBezTo>
                    <a:pt x="1762" y="3449"/>
                    <a:pt x="2125" y="3385"/>
                    <a:pt x="2484" y="3258"/>
                  </a:cubicBezTo>
                  <a:cubicBezTo>
                    <a:pt x="2698" y="3182"/>
                    <a:pt x="2635" y="2866"/>
                    <a:pt x="2446" y="2866"/>
                  </a:cubicBezTo>
                  <a:cubicBezTo>
                    <a:pt x="2425" y="2866"/>
                    <a:pt x="2402" y="2870"/>
                    <a:pt x="2378" y="2878"/>
                  </a:cubicBezTo>
                  <a:cubicBezTo>
                    <a:pt x="2049" y="2995"/>
                    <a:pt x="1723" y="3053"/>
                    <a:pt x="1398" y="3053"/>
                  </a:cubicBezTo>
                  <a:cubicBezTo>
                    <a:pt x="1084" y="3053"/>
                    <a:pt x="771" y="2998"/>
                    <a:pt x="460" y="2889"/>
                  </a:cubicBezTo>
                  <a:lnTo>
                    <a:pt x="460" y="2889"/>
                  </a:lnTo>
                  <a:cubicBezTo>
                    <a:pt x="783" y="2113"/>
                    <a:pt x="1974" y="1664"/>
                    <a:pt x="1804" y="702"/>
                  </a:cubicBezTo>
                  <a:cubicBezTo>
                    <a:pt x="1735" y="318"/>
                    <a:pt x="137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8638350" y="2320813"/>
              <a:ext cx="13300" cy="115175"/>
            </a:xfrm>
            <a:custGeom>
              <a:avLst/>
              <a:gdLst/>
              <a:ahLst/>
              <a:cxnLst/>
              <a:rect l="l" t="t" r="r" b="b"/>
              <a:pathLst>
                <a:path w="532" h="4607" extrusionOk="0">
                  <a:moveTo>
                    <a:pt x="337" y="1"/>
                  </a:moveTo>
                  <a:cubicBezTo>
                    <a:pt x="238" y="1"/>
                    <a:pt x="138" y="64"/>
                    <a:pt x="134" y="191"/>
                  </a:cubicBezTo>
                  <a:cubicBezTo>
                    <a:pt x="91" y="1600"/>
                    <a:pt x="49" y="3008"/>
                    <a:pt x="4" y="4415"/>
                  </a:cubicBezTo>
                  <a:cubicBezTo>
                    <a:pt x="1" y="4543"/>
                    <a:pt x="97" y="4607"/>
                    <a:pt x="196" y="4607"/>
                  </a:cubicBezTo>
                  <a:cubicBezTo>
                    <a:pt x="294" y="4607"/>
                    <a:pt x="394" y="4543"/>
                    <a:pt x="398" y="4415"/>
                  </a:cubicBezTo>
                  <a:cubicBezTo>
                    <a:pt x="441" y="3008"/>
                    <a:pt x="484" y="1600"/>
                    <a:pt x="528" y="191"/>
                  </a:cubicBezTo>
                  <a:cubicBezTo>
                    <a:pt x="532" y="64"/>
                    <a:pt x="435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8602150" y="2366488"/>
              <a:ext cx="99875" cy="12075"/>
            </a:xfrm>
            <a:custGeom>
              <a:avLst/>
              <a:gdLst/>
              <a:ahLst/>
              <a:cxnLst/>
              <a:rect l="l" t="t" r="r" b="b"/>
              <a:pathLst>
                <a:path w="3995" h="483" extrusionOk="0">
                  <a:moveTo>
                    <a:pt x="3747" y="0"/>
                  </a:moveTo>
                  <a:cubicBezTo>
                    <a:pt x="3744" y="0"/>
                    <a:pt x="3742" y="0"/>
                    <a:pt x="3740" y="0"/>
                  </a:cubicBezTo>
                  <a:cubicBezTo>
                    <a:pt x="2579" y="30"/>
                    <a:pt x="1416" y="59"/>
                    <a:pt x="254" y="89"/>
                  </a:cubicBezTo>
                  <a:cubicBezTo>
                    <a:pt x="2" y="95"/>
                    <a:pt x="1" y="483"/>
                    <a:pt x="248" y="483"/>
                  </a:cubicBezTo>
                  <a:cubicBezTo>
                    <a:pt x="250" y="483"/>
                    <a:pt x="252" y="483"/>
                    <a:pt x="254" y="483"/>
                  </a:cubicBezTo>
                  <a:cubicBezTo>
                    <a:pt x="1416" y="453"/>
                    <a:pt x="2579" y="424"/>
                    <a:pt x="3740" y="394"/>
                  </a:cubicBezTo>
                  <a:cubicBezTo>
                    <a:pt x="3991" y="387"/>
                    <a:pt x="3994" y="0"/>
                    <a:pt x="3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8750025" y="2327663"/>
              <a:ext cx="100800" cy="115500"/>
            </a:xfrm>
            <a:custGeom>
              <a:avLst/>
              <a:gdLst/>
              <a:ahLst/>
              <a:cxnLst/>
              <a:rect l="l" t="t" r="r" b="b"/>
              <a:pathLst>
                <a:path w="4032" h="4620" extrusionOk="0">
                  <a:moveTo>
                    <a:pt x="273" y="0"/>
                  </a:moveTo>
                  <a:cubicBezTo>
                    <a:pt x="132" y="0"/>
                    <a:pt x="0" y="198"/>
                    <a:pt x="122" y="345"/>
                  </a:cubicBezTo>
                  <a:cubicBezTo>
                    <a:pt x="1292" y="1748"/>
                    <a:pt x="2461" y="3151"/>
                    <a:pt x="3630" y="4554"/>
                  </a:cubicBezTo>
                  <a:cubicBezTo>
                    <a:pt x="3669" y="4600"/>
                    <a:pt x="3714" y="4620"/>
                    <a:pt x="3758" y="4620"/>
                  </a:cubicBezTo>
                  <a:cubicBezTo>
                    <a:pt x="3900" y="4620"/>
                    <a:pt x="4032" y="4422"/>
                    <a:pt x="3909" y="4275"/>
                  </a:cubicBezTo>
                  <a:cubicBezTo>
                    <a:pt x="2741" y="2872"/>
                    <a:pt x="1571" y="1469"/>
                    <a:pt x="401" y="66"/>
                  </a:cubicBezTo>
                  <a:cubicBezTo>
                    <a:pt x="363" y="19"/>
                    <a:pt x="318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8732000" y="2313438"/>
              <a:ext cx="112300" cy="128700"/>
            </a:xfrm>
            <a:custGeom>
              <a:avLst/>
              <a:gdLst/>
              <a:ahLst/>
              <a:cxnLst/>
              <a:rect l="l" t="t" r="r" b="b"/>
              <a:pathLst>
                <a:path w="4492" h="5148" extrusionOk="0">
                  <a:moveTo>
                    <a:pt x="4219" y="1"/>
                  </a:moveTo>
                  <a:cubicBezTo>
                    <a:pt x="4175" y="1"/>
                    <a:pt x="4129" y="20"/>
                    <a:pt x="4090" y="67"/>
                  </a:cubicBezTo>
                  <a:cubicBezTo>
                    <a:pt x="2767" y="1646"/>
                    <a:pt x="1445" y="3226"/>
                    <a:pt x="123" y="4803"/>
                  </a:cubicBezTo>
                  <a:cubicBezTo>
                    <a:pt x="0" y="4951"/>
                    <a:pt x="132" y="5148"/>
                    <a:pt x="274" y="5148"/>
                  </a:cubicBezTo>
                  <a:cubicBezTo>
                    <a:pt x="318" y="5148"/>
                    <a:pt x="364" y="5129"/>
                    <a:pt x="402" y="5083"/>
                  </a:cubicBezTo>
                  <a:cubicBezTo>
                    <a:pt x="1724" y="3505"/>
                    <a:pt x="3046" y="1925"/>
                    <a:pt x="4369" y="347"/>
                  </a:cubicBezTo>
                  <a:cubicBezTo>
                    <a:pt x="4491" y="198"/>
                    <a:pt x="4360" y="1"/>
                    <a:pt x="4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8908950" y="2377513"/>
              <a:ext cx="69900" cy="118950"/>
            </a:xfrm>
            <a:custGeom>
              <a:avLst/>
              <a:gdLst/>
              <a:ahLst/>
              <a:cxnLst/>
              <a:rect l="l" t="t" r="r" b="b"/>
              <a:pathLst>
                <a:path w="2796" h="4758" extrusionOk="0">
                  <a:moveTo>
                    <a:pt x="1174" y="0"/>
                  </a:moveTo>
                  <a:cubicBezTo>
                    <a:pt x="803" y="0"/>
                    <a:pt x="429" y="130"/>
                    <a:pt x="147" y="384"/>
                  </a:cubicBezTo>
                  <a:cubicBezTo>
                    <a:pt x="0" y="515"/>
                    <a:pt x="139" y="713"/>
                    <a:pt x="297" y="713"/>
                  </a:cubicBezTo>
                  <a:cubicBezTo>
                    <a:pt x="340" y="713"/>
                    <a:pt x="385" y="698"/>
                    <a:pt x="426" y="661"/>
                  </a:cubicBezTo>
                  <a:cubicBezTo>
                    <a:pt x="624" y="482"/>
                    <a:pt x="899" y="388"/>
                    <a:pt x="1172" y="388"/>
                  </a:cubicBezTo>
                  <a:cubicBezTo>
                    <a:pt x="1505" y="388"/>
                    <a:pt x="1835" y="528"/>
                    <a:pt x="2021" y="826"/>
                  </a:cubicBezTo>
                  <a:cubicBezTo>
                    <a:pt x="2386" y="1411"/>
                    <a:pt x="1927" y="2105"/>
                    <a:pt x="1340" y="2283"/>
                  </a:cubicBezTo>
                  <a:lnTo>
                    <a:pt x="1340" y="2283"/>
                  </a:lnTo>
                  <a:cubicBezTo>
                    <a:pt x="1236" y="2289"/>
                    <a:pt x="1133" y="2305"/>
                    <a:pt x="1033" y="2334"/>
                  </a:cubicBezTo>
                  <a:cubicBezTo>
                    <a:pt x="826" y="2393"/>
                    <a:pt x="858" y="2720"/>
                    <a:pt x="1075" y="2720"/>
                  </a:cubicBezTo>
                  <a:cubicBezTo>
                    <a:pt x="1078" y="2720"/>
                    <a:pt x="1081" y="2720"/>
                    <a:pt x="1085" y="2720"/>
                  </a:cubicBezTo>
                  <a:cubicBezTo>
                    <a:pt x="1191" y="2716"/>
                    <a:pt x="1296" y="2701"/>
                    <a:pt x="1398" y="2674"/>
                  </a:cubicBezTo>
                  <a:lnTo>
                    <a:pt x="1398" y="2674"/>
                  </a:lnTo>
                  <a:cubicBezTo>
                    <a:pt x="1408" y="2674"/>
                    <a:pt x="1419" y="2673"/>
                    <a:pt x="1429" y="2673"/>
                  </a:cubicBezTo>
                  <a:cubicBezTo>
                    <a:pt x="1825" y="2673"/>
                    <a:pt x="2234" y="2882"/>
                    <a:pt x="2342" y="3314"/>
                  </a:cubicBezTo>
                  <a:cubicBezTo>
                    <a:pt x="2486" y="3893"/>
                    <a:pt x="1938" y="4371"/>
                    <a:pt x="1396" y="4371"/>
                  </a:cubicBezTo>
                  <a:cubicBezTo>
                    <a:pt x="1345" y="4371"/>
                    <a:pt x="1294" y="4366"/>
                    <a:pt x="1244" y="4358"/>
                  </a:cubicBezTo>
                  <a:cubicBezTo>
                    <a:pt x="1230" y="4355"/>
                    <a:pt x="1217" y="4354"/>
                    <a:pt x="1205" y="4354"/>
                  </a:cubicBezTo>
                  <a:cubicBezTo>
                    <a:pt x="984" y="4354"/>
                    <a:pt x="903" y="4696"/>
                    <a:pt x="1138" y="4737"/>
                  </a:cubicBezTo>
                  <a:cubicBezTo>
                    <a:pt x="1218" y="4751"/>
                    <a:pt x="1300" y="4758"/>
                    <a:pt x="1382" y="4758"/>
                  </a:cubicBezTo>
                  <a:cubicBezTo>
                    <a:pt x="2090" y="4758"/>
                    <a:pt x="2796" y="4243"/>
                    <a:pt x="2761" y="3462"/>
                  </a:cubicBezTo>
                  <a:cubicBezTo>
                    <a:pt x="2739" y="2946"/>
                    <a:pt x="2400" y="2566"/>
                    <a:pt x="1968" y="2390"/>
                  </a:cubicBezTo>
                  <a:lnTo>
                    <a:pt x="1968" y="2390"/>
                  </a:lnTo>
                  <a:cubicBezTo>
                    <a:pt x="2442" y="2023"/>
                    <a:pt x="2707" y="1399"/>
                    <a:pt x="2442" y="790"/>
                  </a:cubicBezTo>
                  <a:cubicBezTo>
                    <a:pt x="2213" y="259"/>
                    <a:pt x="1698" y="0"/>
                    <a:pt x="1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8991200" y="2256363"/>
              <a:ext cx="121750" cy="239350"/>
            </a:xfrm>
            <a:custGeom>
              <a:avLst/>
              <a:gdLst/>
              <a:ahLst/>
              <a:cxnLst/>
              <a:rect l="l" t="t" r="r" b="b"/>
              <a:pathLst>
                <a:path w="4870" h="9574" extrusionOk="0">
                  <a:moveTo>
                    <a:pt x="317" y="1"/>
                  </a:moveTo>
                  <a:cubicBezTo>
                    <a:pt x="127" y="1"/>
                    <a:pt x="0" y="271"/>
                    <a:pt x="203" y="358"/>
                  </a:cubicBezTo>
                  <a:cubicBezTo>
                    <a:pt x="3867" y="1940"/>
                    <a:pt x="4459" y="6857"/>
                    <a:pt x="1182" y="9197"/>
                  </a:cubicBezTo>
                  <a:cubicBezTo>
                    <a:pt x="1013" y="9319"/>
                    <a:pt x="1118" y="9573"/>
                    <a:pt x="1277" y="9573"/>
                  </a:cubicBezTo>
                  <a:cubicBezTo>
                    <a:pt x="1310" y="9573"/>
                    <a:pt x="1345" y="9563"/>
                    <a:pt x="1381" y="9537"/>
                  </a:cubicBezTo>
                  <a:cubicBezTo>
                    <a:pt x="4869" y="7046"/>
                    <a:pt x="4368" y="1731"/>
                    <a:pt x="402" y="19"/>
                  </a:cubicBezTo>
                  <a:cubicBezTo>
                    <a:pt x="372" y="6"/>
                    <a:pt x="344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9156125" y="2244338"/>
              <a:ext cx="81900" cy="90125"/>
            </a:xfrm>
            <a:custGeom>
              <a:avLst/>
              <a:gdLst/>
              <a:ahLst/>
              <a:cxnLst/>
              <a:rect l="l" t="t" r="r" b="b"/>
              <a:pathLst>
                <a:path w="3276" h="3605" extrusionOk="0">
                  <a:moveTo>
                    <a:pt x="1042" y="1"/>
                  </a:moveTo>
                  <a:cubicBezTo>
                    <a:pt x="603" y="1"/>
                    <a:pt x="174" y="247"/>
                    <a:pt x="40" y="749"/>
                  </a:cubicBezTo>
                  <a:cubicBezTo>
                    <a:pt x="1" y="897"/>
                    <a:pt x="123" y="994"/>
                    <a:pt x="240" y="994"/>
                  </a:cubicBezTo>
                  <a:cubicBezTo>
                    <a:pt x="318" y="994"/>
                    <a:pt x="394" y="952"/>
                    <a:pt x="420" y="854"/>
                  </a:cubicBezTo>
                  <a:cubicBezTo>
                    <a:pt x="496" y="568"/>
                    <a:pt x="767" y="383"/>
                    <a:pt x="1054" y="383"/>
                  </a:cubicBezTo>
                  <a:cubicBezTo>
                    <a:pt x="1105" y="383"/>
                    <a:pt x="1156" y="389"/>
                    <a:pt x="1207" y="401"/>
                  </a:cubicBezTo>
                  <a:cubicBezTo>
                    <a:pt x="1618" y="497"/>
                    <a:pt x="1825" y="915"/>
                    <a:pt x="1811" y="1316"/>
                  </a:cubicBezTo>
                  <a:cubicBezTo>
                    <a:pt x="1784" y="2065"/>
                    <a:pt x="1103" y="2534"/>
                    <a:pt x="476" y="2795"/>
                  </a:cubicBezTo>
                  <a:cubicBezTo>
                    <a:pt x="320" y="2861"/>
                    <a:pt x="259" y="3137"/>
                    <a:pt x="476" y="3174"/>
                  </a:cubicBezTo>
                  <a:cubicBezTo>
                    <a:pt x="1296" y="3316"/>
                    <a:pt x="2115" y="3459"/>
                    <a:pt x="2935" y="3601"/>
                  </a:cubicBezTo>
                  <a:cubicBezTo>
                    <a:pt x="2948" y="3603"/>
                    <a:pt x="2961" y="3604"/>
                    <a:pt x="2973" y="3604"/>
                  </a:cubicBezTo>
                  <a:cubicBezTo>
                    <a:pt x="3193" y="3604"/>
                    <a:pt x="3275" y="3262"/>
                    <a:pt x="3039" y="3221"/>
                  </a:cubicBezTo>
                  <a:cubicBezTo>
                    <a:pt x="2402" y="3111"/>
                    <a:pt x="1764" y="3000"/>
                    <a:pt x="1126" y="2889"/>
                  </a:cubicBezTo>
                  <a:lnTo>
                    <a:pt x="1126" y="2889"/>
                  </a:lnTo>
                  <a:cubicBezTo>
                    <a:pt x="1906" y="2392"/>
                    <a:pt x="2535" y="1560"/>
                    <a:pt x="2056" y="609"/>
                  </a:cubicBezTo>
                  <a:cubicBezTo>
                    <a:pt x="1852" y="206"/>
                    <a:pt x="1443" y="1"/>
                    <a:pt x="10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9"/>
          <p:cNvGrpSpPr/>
          <p:nvPr/>
        </p:nvGrpSpPr>
        <p:grpSpPr>
          <a:xfrm>
            <a:off x="3844420" y="-114761"/>
            <a:ext cx="1537107" cy="579865"/>
            <a:chOff x="3844420" y="-114761"/>
            <a:chExt cx="1537107" cy="579865"/>
          </a:xfrm>
        </p:grpSpPr>
        <p:sp>
          <p:nvSpPr>
            <p:cNvPr id="1359" name="Google Shape;1359;p39"/>
            <p:cNvSpPr/>
            <p:nvPr/>
          </p:nvSpPr>
          <p:spPr>
            <a:xfrm rot="-252901">
              <a:off x="3859669" y="-60030"/>
              <a:ext cx="1506607" cy="470402"/>
            </a:xfrm>
            <a:custGeom>
              <a:avLst/>
              <a:gdLst/>
              <a:ahLst/>
              <a:cxnLst/>
              <a:rect l="l" t="t" r="r" b="b"/>
              <a:pathLst>
                <a:path w="60264" h="18816" extrusionOk="0">
                  <a:moveTo>
                    <a:pt x="551" y="0"/>
                  </a:moveTo>
                  <a:cubicBezTo>
                    <a:pt x="354" y="0"/>
                    <a:pt x="155" y="127"/>
                    <a:pt x="149" y="381"/>
                  </a:cubicBezTo>
                  <a:cubicBezTo>
                    <a:pt x="0" y="6394"/>
                    <a:pt x="32" y="12405"/>
                    <a:pt x="249" y="18414"/>
                  </a:cubicBezTo>
                  <a:cubicBezTo>
                    <a:pt x="256" y="18595"/>
                    <a:pt x="406" y="18810"/>
                    <a:pt x="606" y="18810"/>
                  </a:cubicBezTo>
                  <a:cubicBezTo>
                    <a:pt x="618" y="18810"/>
                    <a:pt x="631" y="18810"/>
                    <a:pt x="643" y="18808"/>
                  </a:cubicBezTo>
                  <a:cubicBezTo>
                    <a:pt x="1426" y="18707"/>
                    <a:pt x="2231" y="18680"/>
                    <a:pt x="3038" y="18680"/>
                  </a:cubicBezTo>
                  <a:cubicBezTo>
                    <a:pt x="3959" y="18680"/>
                    <a:pt x="4884" y="18715"/>
                    <a:pt x="5785" y="18715"/>
                  </a:cubicBezTo>
                  <a:cubicBezTo>
                    <a:pt x="5830" y="18715"/>
                    <a:pt x="5876" y="18715"/>
                    <a:pt x="5921" y="18715"/>
                  </a:cubicBezTo>
                  <a:cubicBezTo>
                    <a:pt x="7808" y="18707"/>
                    <a:pt x="9695" y="18704"/>
                    <a:pt x="11582" y="18704"/>
                  </a:cubicBezTo>
                  <a:cubicBezTo>
                    <a:pt x="13581" y="18704"/>
                    <a:pt x="15581" y="18707"/>
                    <a:pt x="17580" y="18711"/>
                  </a:cubicBezTo>
                  <a:cubicBezTo>
                    <a:pt x="27394" y="18728"/>
                    <a:pt x="37209" y="18772"/>
                    <a:pt x="47025" y="18799"/>
                  </a:cubicBezTo>
                  <a:cubicBezTo>
                    <a:pt x="50026" y="18807"/>
                    <a:pt x="53028" y="18816"/>
                    <a:pt x="56028" y="18816"/>
                  </a:cubicBezTo>
                  <a:cubicBezTo>
                    <a:pt x="57271" y="18816"/>
                    <a:pt x="58513" y="18814"/>
                    <a:pt x="59756" y="18811"/>
                  </a:cubicBezTo>
                  <a:cubicBezTo>
                    <a:pt x="60261" y="18808"/>
                    <a:pt x="60264" y="18023"/>
                    <a:pt x="59758" y="18023"/>
                  </a:cubicBezTo>
                  <a:cubicBezTo>
                    <a:pt x="59757" y="18023"/>
                    <a:pt x="59756" y="18023"/>
                    <a:pt x="59756" y="18023"/>
                  </a:cubicBezTo>
                  <a:cubicBezTo>
                    <a:pt x="58362" y="18028"/>
                    <a:pt x="56969" y="18030"/>
                    <a:pt x="55576" y="18030"/>
                  </a:cubicBezTo>
                  <a:cubicBezTo>
                    <a:pt x="42836" y="18030"/>
                    <a:pt x="30093" y="17863"/>
                    <a:pt x="17353" y="17863"/>
                  </a:cubicBezTo>
                  <a:cubicBezTo>
                    <a:pt x="12522" y="17863"/>
                    <a:pt x="7693" y="17887"/>
                    <a:pt x="2863" y="17953"/>
                  </a:cubicBezTo>
                  <a:cubicBezTo>
                    <a:pt x="2477" y="17959"/>
                    <a:pt x="2066" y="18002"/>
                    <a:pt x="1669" y="18002"/>
                  </a:cubicBezTo>
                  <a:cubicBezTo>
                    <a:pt x="1537" y="18002"/>
                    <a:pt x="1407" y="17997"/>
                    <a:pt x="1280" y="17985"/>
                  </a:cubicBezTo>
                  <a:cubicBezTo>
                    <a:pt x="388" y="17899"/>
                    <a:pt x="905" y="18056"/>
                    <a:pt x="981" y="16850"/>
                  </a:cubicBezTo>
                  <a:cubicBezTo>
                    <a:pt x="1140" y="14274"/>
                    <a:pt x="851" y="11593"/>
                    <a:pt x="839" y="9008"/>
                  </a:cubicBezTo>
                  <a:cubicBezTo>
                    <a:pt x="826" y="6132"/>
                    <a:pt x="862" y="3257"/>
                    <a:pt x="934" y="383"/>
                  </a:cubicBezTo>
                  <a:cubicBezTo>
                    <a:pt x="941" y="128"/>
                    <a:pt x="747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 rot="-252901">
              <a:off x="3873465" y="-35046"/>
              <a:ext cx="1450757" cy="360827"/>
            </a:xfrm>
            <a:custGeom>
              <a:avLst/>
              <a:gdLst/>
              <a:ahLst/>
              <a:cxnLst/>
              <a:rect l="l" t="t" r="r" b="b"/>
              <a:pathLst>
                <a:path w="58030" h="14433" extrusionOk="0">
                  <a:moveTo>
                    <a:pt x="32526" y="0"/>
                  </a:moveTo>
                  <a:cubicBezTo>
                    <a:pt x="32260" y="0"/>
                    <a:pt x="31995" y="14"/>
                    <a:pt x="31732" y="43"/>
                  </a:cubicBezTo>
                  <a:cubicBezTo>
                    <a:pt x="29273" y="311"/>
                    <a:pt x="27409" y="1934"/>
                    <a:pt x="26086" y="3938"/>
                  </a:cubicBezTo>
                  <a:cubicBezTo>
                    <a:pt x="24471" y="6385"/>
                    <a:pt x="23541" y="10901"/>
                    <a:pt x="20104" y="11361"/>
                  </a:cubicBezTo>
                  <a:cubicBezTo>
                    <a:pt x="19955" y="11381"/>
                    <a:pt x="19811" y="11390"/>
                    <a:pt x="19671" y="11390"/>
                  </a:cubicBezTo>
                  <a:cubicBezTo>
                    <a:pt x="17422" y="11390"/>
                    <a:pt x="16291" y="8911"/>
                    <a:pt x="15295" y="7201"/>
                  </a:cubicBezTo>
                  <a:cubicBezTo>
                    <a:pt x="14265" y="5426"/>
                    <a:pt x="12917" y="3706"/>
                    <a:pt x="10786" y="3706"/>
                  </a:cubicBezTo>
                  <a:cubicBezTo>
                    <a:pt x="10573" y="3706"/>
                    <a:pt x="10352" y="3723"/>
                    <a:pt x="10123" y="3759"/>
                  </a:cubicBezTo>
                  <a:cubicBezTo>
                    <a:pt x="6881" y="4271"/>
                    <a:pt x="4588" y="8032"/>
                    <a:pt x="1293" y="8032"/>
                  </a:cubicBezTo>
                  <a:cubicBezTo>
                    <a:pt x="983" y="8032"/>
                    <a:pt x="664" y="7999"/>
                    <a:pt x="334" y="7926"/>
                  </a:cubicBezTo>
                  <a:cubicBezTo>
                    <a:pt x="317" y="7922"/>
                    <a:pt x="301" y="7921"/>
                    <a:pt x="285" y="7921"/>
                  </a:cubicBezTo>
                  <a:cubicBezTo>
                    <a:pt x="76" y="7921"/>
                    <a:pt x="1" y="8252"/>
                    <a:pt x="231" y="8303"/>
                  </a:cubicBezTo>
                  <a:cubicBezTo>
                    <a:pt x="575" y="8378"/>
                    <a:pt x="908" y="8413"/>
                    <a:pt x="1232" y="8413"/>
                  </a:cubicBezTo>
                  <a:cubicBezTo>
                    <a:pt x="3771" y="8413"/>
                    <a:pt x="5741" y="6287"/>
                    <a:pt x="7858" y="5055"/>
                  </a:cubicBezTo>
                  <a:cubicBezTo>
                    <a:pt x="8771" y="4523"/>
                    <a:pt x="9813" y="4106"/>
                    <a:pt x="10844" y="4106"/>
                  </a:cubicBezTo>
                  <a:cubicBezTo>
                    <a:pt x="11449" y="4106"/>
                    <a:pt x="12051" y="4250"/>
                    <a:pt x="12621" y="4598"/>
                  </a:cubicBezTo>
                  <a:cubicBezTo>
                    <a:pt x="13580" y="5185"/>
                    <a:pt x="14222" y="6164"/>
                    <a:pt x="14787" y="7110"/>
                  </a:cubicBezTo>
                  <a:cubicBezTo>
                    <a:pt x="15715" y="8664"/>
                    <a:pt x="16548" y="10694"/>
                    <a:pt x="18304" y="11487"/>
                  </a:cubicBezTo>
                  <a:cubicBezTo>
                    <a:pt x="18769" y="11697"/>
                    <a:pt x="19231" y="11790"/>
                    <a:pt x="19681" y="11790"/>
                  </a:cubicBezTo>
                  <a:cubicBezTo>
                    <a:pt x="21378" y="11790"/>
                    <a:pt x="22907" y="10458"/>
                    <a:pt x="23809" y="9020"/>
                  </a:cubicBezTo>
                  <a:cubicBezTo>
                    <a:pt x="25512" y="6302"/>
                    <a:pt x="26335" y="3006"/>
                    <a:pt x="29274" y="1253"/>
                  </a:cubicBezTo>
                  <a:cubicBezTo>
                    <a:pt x="30262" y="663"/>
                    <a:pt x="31384" y="392"/>
                    <a:pt x="32513" y="392"/>
                  </a:cubicBezTo>
                  <a:cubicBezTo>
                    <a:pt x="33990" y="392"/>
                    <a:pt x="35479" y="856"/>
                    <a:pt x="36700" y="1678"/>
                  </a:cubicBezTo>
                  <a:cubicBezTo>
                    <a:pt x="39452" y="3534"/>
                    <a:pt x="39480" y="6541"/>
                    <a:pt x="40117" y="9485"/>
                  </a:cubicBezTo>
                  <a:cubicBezTo>
                    <a:pt x="40625" y="11833"/>
                    <a:pt x="41978" y="13773"/>
                    <a:pt x="44430" y="14301"/>
                  </a:cubicBezTo>
                  <a:cubicBezTo>
                    <a:pt x="44841" y="14390"/>
                    <a:pt x="45240" y="14432"/>
                    <a:pt x="45627" y="14432"/>
                  </a:cubicBezTo>
                  <a:cubicBezTo>
                    <a:pt x="47795" y="14432"/>
                    <a:pt x="49556" y="13098"/>
                    <a:pt x="50674" y="11139"/>
                  </a:cubicBezTo>
                  <a:cubicBezTo>
                    <a:pt x="52033" y="8758"/>
                    <a:pt x="53401" y="4111"/>
                    <a:pt x="56715" y="4111"/>
                  </a:cubicBezTo>
                  <a:cubicBezTo>
                    <a:pt x="57025" y="4111"/>
                    <a:pt x="57352" y="4152"/>
                    <a:pt x="57697" y="4239"/>
                  </a:cubicBezTo>
                  <a:cubicBezTo>
                    <a:pt x="57716" y="4244"/>
                    <a:pt x="57734" y="4246"/>
                    <a:pt x="57751" y="4246"/>
                  </a:cubicBezTo>
                  <a:cubicBezTo>
                    <a:pt x="57957" y="4246"/>
                    <a:pt x="58029" y="3916"/>
                    <a:pt x="57803" y="3859"/>
                  </a:cubicBezTo>
                  <a:cubicBezTo>
                    <a:pt x="57490" y="3781"/>
                    <a:pt x="57184" y="3744"/>
                    <a:pt x="56885" y="3744"/>
                  </a:cubicBezTo>
                  <a:cubicBezTo>
                    <a:pt x="54780" y="3744"/>
                    <a:pt x="53054" y="5560"/>
                    <a:pt x="52090" y="7357"/>
                  </a:cubicBezTo>
                  <a:cubicBezTo>
                    <a:pt x="50773" y="9809"/>
                    <a:pt x="49915" y="13197"/>
                    <a:pt x="46810" y="13915"/>
                  </a:cubicBezTo>
                  <a:cubicBezTo>
                    <a:pt x="46434" y="14001"/>
                    <a:pt x="46048" y="14044"/>
                    <a:pt x="45660" y="14044"/>
                  </a:cubicBezTo>
                  <a:cubicBezTo>
                    <a:pt x="44627" y="14044"/>
                    <a:pt x="43587" y="13742"/>
                    <a:pt x="42729" y="13170"/>
                  </a:cubicBezTo>
                  <a:cubicBezTo>
                    <a:pt x="41332" y="12238"/>
                    <a:pt x="40745" y="10665"/>
                    <a:pt x="40436" y="9079"/>
                  </a:cubicBezTo>
                  <a:cubicBezTo>
                    <a:pt x="39938" y="6541"/>
                    <a:pt x="39825" y="3931"/>
                    <a:pt x="37809" y="2060"/>
                  </a:cubicBezTo>
                  <a:cubicBezTo>
                    <a:pt x="36396" y="747"/>
                    <a:pt x="34455" y="0"/>
                    <a:pt x="32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 rot="-252901">
              <a:off x="3878919" y="213807"/>
              <a:ext cx="1450807" cy="15475"/>
            </a:xfrm>
            <a:custGeom>
              <a:avLst/>
              <a:gdLst/>
              <a:ahLst/>
              <a:cxnLst/>
              <a:rect l="l" t="t" r="r" b="b"/>
              <a:pathLst>
                <a:path w="58032" h="619" extrusionOk="0">
                  <a:moveTo>
                    <a:pt x="57780" y="0"/>
                  </a:moveTo>
                  <a:cubicBezTo>
                    <a:pt x="57780" y="0"/>
                    <a:pt x="57779" y="0"/>
                    <a:pt x="57778" y="0"/>
                  </a:cubicBezTo>
                  <a:cubicBezTo>
                    <a:pt x="51207" y="26"/>
                    <a:pt x="44636" y="52"/>
                    <a:pt x="38066" y="76"/>
                  </a:cubicBezTo>
                  <a:cubicBezTo>
                    <a:pt x="28016" y="116"/>
                    <a:pt x="17968" y="155"/>
                    <a:pt x="7919" y="195"/>
                  </a:cubicBezTo>
                  <a:cubicBezTo>
                    <a:pt x="5364" y="205"/>
                    <a:pt x="2810" y="215"/>
                    <a:pt x="254" y="225"/>
                  </a:cubicBezTo>
                  <a:cubicBezTo>
                    <a:pt x="2" y="225"/>
                    <a:pt x="1" y="618"/>
                    <a:pt x="254" y="618"/>
                  </a:cubicBezTo>
                  <a:cubicBezTo>
                    <a:pt x="6825" y="591"/>
                    <a:pt x="13396" y="567"/>
                    <a:pt x="19967" y="541"/>
                  </a:cubicBezTo>
                  <a:cubicBezTo>
                    <a:pt x="30016" y="503"/>
                    <a:pt x="40064" y="462"/>
                    <a:pt x="50113" y="424"/>
                  </a:cubicBezTo>
                  <a:cubicBezTo>
                    <a:pt x="52669" y="412"/>
                    <a:pt x="55222" y="404"/>
                    <a:pt x="57778" y="394"/>
                  </a:cubicBezTo>
                  <a:cubicBezTo>
                    <a:pt x="58030" y="391"/>
                    <a:pt x="58031" y="0"/>
                    <a:pt x="57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 rot="-252901">
              <a:off x="4902511" y="192654"/>
              <a:ext cx="48475" cy="43350"/>
            </a:xfrm>
            <a:custGeom>
              <a:avLst/>
              <a:gdLst/>
              <a:ahLst/>
              <a:cxnLst/>
              <a:rect l="l" t="t" r="r" b="b"/>
              <a:pathLst>
                <a:path w="1939" h="1734" extrusionOk="0">
                  <a:moveTo>
                    <a:pt x="1659" y="0"/>
                  </a:moveTo>
                  <a:cubicBezTo>
                    <a:pt x="1599" y="0"/>
                    <a:pt x="1538" y="26"/>
                    <a:pt x="1495" y="87"/>
                  </a:cubicBezTo>
                  <a:cubicBezTo>
                    <a:pt x="1132" y="588"/>
                    <a:pt x="689" y="1017"/>
                    <a:pt x="175" y="1361"/>
                  </a:cubicBezTo>
                  <a:cubicBezTo>
                    <a:pt x="1" y="1479"/>
                    <a:pt x="109" y="1734"/>
                    <a:pt x="271" y="1734"/>
                  </a:cubicBezTo>
                  <a:cubicBezTo>
                    <a:pt x="304" y="1734"/>
                    <a:pt x="338" y="1724"/>
                    <a:pt x="374" y="1700"/>
                  </a:cubicBezTo>
                  <a:cubicBezTo>
                    <a:pt x="945" y="1316"/>
                    <a:pt x="1432" y="844"/>
                    <a:pt x="1834" y="284"/>
                  </a:cubicBezTo>
                  <a:cubicBezTo>
                    <a:pt x="1938" y="140"/>
                    <a:pt x="1801" y="0"/>
                    <a:pt x="16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 rot="-252901">
              <a:off x="4919658" y="195421"/>
              <a:ext cx="65150" cy="67175"/>
            </a:xfrm>
            <a:custGeom>
              <a:avLst/>
              <a:gdLst/>
              <a:ahLst/>
              <a:cxnLst/>
              <a:rect l="l" t="t" r="r" b="b"/>
              <a:pathLst>
                <a:path w="2606" h="2687" extrusionOk="0">
                  <a:moveTo>
                    <a:pt x="2327" y="1"/>
                  </a:moveTo>
                  <a:cubicBezTo>
                    <a:pt x="2282" y="1"/>
                    <a:pt x="2236" y="19"/>
                    <a:pt x="2196" y="63"/>
                  </a:cubicBezTo>
                  <a:lnTo>
                    <a:pt x="129" y="2345"/>
                  </a:lnTo>
                  <a:cubicBezTo>
                    <a:pt x="0" y="2489"/>
                    <a:pt x="134" y="2686"/>
                    <a:pt x="279" y="2686"/>
                  </a:cubicBezTo>
                  <a:cubicBezTo>
                    <a:pt x="323" y="2686"/>
                    <a:pt x="368" y="2668"/>
                    <a:pt x="408" y="2624"/>
                  </a:cubicBezTo>
                  <a:lnTo>
                    <a:pt x="2475" y="342"/>
                  </a:lnTo>
                  <a:cubicBezTo>
                    <a:pt x="2606" y="198"/>
                    <a:pt x="2473" y="1"/>
                    <a:pt x="2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 rot="-252901">
              <a:off x="4947028" y="197287"/>
              <a:ext cx="76725" cy="83300"/>
            </a:xfrm>
            <a:custGeom>
              <a:avLst/>
              <a:gdLst/>
              <a:ahLst/>
              <a:cxnLst/>
              <a:rect l="l" t="t" r="r" b="b"/>
              <a:pathLst>
                <a:path w="3069" h="3332" extrusionOk="0">
                  <a:moveTo>
                    <a:pt x="2794" y="0"/>
                  </a:moveTo>
                  <a:cubicBezTo>
                    <a:pt x="2734" y="0"/>
                    <a:pt x="2675" y="27"/>
                    <a:pt x="2634" y="92"/>
                  </a:cubicBezTo>
                  <a:cubicBezTo>
                    <a:pt x="1948" y="1185"/>
                    <a:pt x="1118" y="2152"/>
                    <a:pt x="150" y="3003"/>
                  </a:cubicBezTo>
                  <a:cubicBezTo>
                    <a:pt x="0" y="3133"/>
                    <a:pt x="139" y="3331"/>
                    <a:pt x="297" y="3331"/>
                  </a:cubicBezTo>
                  <a:cubicBezTo>
                    <a:pt x="341" y="3331"/>
                    <a:pt x="386" y="3316"/>
                    <a:pt x="427" y="3280"/>
                  </a:cubicBezTo>
                  <a:cubicBezTo>
                    <a:pt x="1420" y="2409"/>
                    <a:pt x="2271" y="1409"/>
                    <a:pt x="2973" y="291"/>
                  </a:cubicBezTo>
                  <a:cubicBezTo>
                    <a:pt x="3068" y="142"/>
                    <a:pt x="2931" y="0"/>
                    <a:pt x="2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 rot="-252901">
              <a:off x="4984337" y="192485"/>
              <a:ext cx="91450" cy="96675"/>
            </a:xfrm>
            <a:custGeom>
              <a:avLst/>
              <a:gdLst/>
              <a:ahLst/>
              <a:cxnLst/>
              <a:rect l="l" t="t" r="r" b="b"/>
              <a:pathLst>
                <a:path w="3658" h="3867" extrusionOk="0">
                  <a:moveTo>
                    <a:pt x="3375" y="0"/>
                  </a:moveTo>
                  <a:cubicBezTo>
                    <a:pt x="3330" y="0"/>
                    <a:pt x="3285" y="18"/>
                    <a:pt x="3245" y="60"/>
                  </a:cubicBezTo>
                  <a:cubicBezTo>
                    <a:pt x="2184" y="1196"/>
                    <a:pt x="1146" y="2349"/>
                    <a:pt x="126" y="3523"/>
                  </a:cubicBezTo>
                  <a:cubicBezTo>
                    <a:pt x="0" y="3670"/>
                    <a:pt x="132" y="3867"/>
                    <a:pt x="275" y="3867"/>
                  </a:cubicBezTo>
                  <a:cubicBezTo>
                    <a:pt x="320" y="3867"/>
                    <a:pt x="366" y="3848"/>
                    <a:pt x="405" y="3802"/>
                  </a:cubicBezTo>
                  <a:cubicBezTo>
                    <a:pt x="1424" y="2630"/>
                    <a:pt x="2463" y="1476"/>
                    <a:pt x="3524" y="339"/>
                  </a:cubicBezTo>
                  <a:cubicBezTo>
                    <a:pt x="3658" y="198"/>
                    <a:pt x="3523" y="0"/>
                    <a:pt x="3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 rot="-252901">
              <a:off x="5035612" y="183387"/>
              <a:ext cx="93925" cy="103525"/>
            </a:xfrm>
            <a:custGeom>
              <a:avLst/>
              <a:gdLst/>
              <a:ahLst/>
              <a:cxnLst/>
              <a:rect l="l" t="t" r="r" b="b"/>
              <a:pathLst>
                <a:path w="3757" h="4141" extrusionOk="0">
                  <a:moveTo>
                    <a:pt x="3470" y="1"/>
                  </a:moveTo>
                  <a:cubicBezTo>
                    <a:pt x="3426" y="1"/>
                    <a:pt x="3380" y="18"/>
                    <a:pt x="3339" y="59"/>
                  </a:cubicBezTo>
                  <a:cubicBezTo>
                    <a:pt x="2169" y="1246"/>
                    <a:pt x="1091" y="2513"/>
                    <a:pt x="105" y="3855"/>
                  </a:cubicBezTo>
                  <a:cubicBezTo>
                    <a:pt x="0" y="4000"/>
                    <a:pt x="137" y="4140"/>
                    <a:pt x="280" y="4140"/>
                  </a:cubicBezTo>
                  <a:cubicBezTo>
                    <a:pt x="340" y="4140"/>
                    <a:pt x="401" y="4116"/>
                    <a:pt x="446" y="4056"/>
                  </a:cubicBezTo>
                  <a:cubicBezTo>
                    <a:pt x="1412" y="2739"/>
                    <a:pt x="2471" y="1500"/>
                    <a:pt x="3618" y="338"/>
                  </a:cubicBezTo>
                  <a:cubicBezTo>
                    <a:pt x="3756" y="199"/>
                    <a:pt x="3621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 rot="-252901">
              <a:off x="4667755" y="-32100"/>
              <a:ext cx="9850" cy="71700"/>
            </a:xfrm>
            <a:custGeom>
              <a:avLst/>
              <a:gdLst/>
              <a:ahLst/>
              <a:cxnLst/>
              <a:rect l="l" t="t" r="r" b="b"/>
              <a:pathLst>
                <a:path w="394" h="2868" extrusionOk="0">
                  <a:moveTo>
                    <a:pt x="197" y="0"/>
                  </a:moveTo>
                  <a:cubicBezTo>
                    <a:pt x="99" y="0"/>
                    <a:pt x="0" y="63"/>
                    <a:pt x="0" y="189"/>
                  </a:cubicBezTo>
                  <a:lnTo>
                    <a:pt x="0" y="2677"/>
                  </a:lnTo>
                  <a:cubicBezTo>
                    <a:pt x="0" y="2804"/>
                    <a:pt x="99" y="2867"/>
                    <a:pt x="197" y="2867"/>
                  </a:cubicBezTo>
                  <a:cubicBezTo>
                    <a:pt x="295" y="2867"/>
                    <a:pt x="394" y="2804"/>
                    <a:pt x="394" y="2677"/>
                  </a:cubicBezTo>
                  <a:lnTo>
                    <a:pt x="394" y="189"/>
                  </a:lnTo>
                  <a:cubicBezTo>
                    <a:pt x="394" y="63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 rot="-252901">
              <a:off x="4676492" y="63812"/>
              <a:ext cx="9850" cy="31350"/>
            </a:xfrm>
            <a:custGeom>
              <a:avLst/>
              <a:gdLst/>
              <a:ahLst/>
              <a:cxnLst/>
              <a:rect l="l" t="t" r="r" b="b"/>
              <a:pathLst>
                <a:path w="394" h="1254" extrusionOk="0">
                  <a:moveTo>
                    <a:pt x="197" y="1"/>
                  </a:moveTo>
                  <a:cubicBezTo>
                    <a:pt x="99" y="1"/>
                    <a:pt x="0" y="64"/>
                    <a:pt x="0" y="192"/>
                  </a:cubicBezTo>
                  <a:lnTo>
                    <a:pt x="0" y="1064"/>
                  </a:lnTo>
                  <a:cubicBezTo>
                    <a:pt x="0" y="1190"/>
                    <a:pt x="99" y="1254"/>
                    <a:pt x="197" y="1254"/>
                  </a:cubicBezTo>
                  <a:cubicBezTo>
                    <a:pt x="295" y="1254"/>
                    <a:pt x="394" y="1190"/>
                    <a:pt x="394" y="1064"/>
                  </a:cubicBezTo>
                  <a:lnTo>
                    <a:pt x="394" y="192"/>
                  </a:lnTo>
                  <a:cubicBezTo>
                    <a:pt x="394" y="64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 rot="-252901">
              <a:off x="4683004" y="122698"/>
              <a:ext cx="9850" cy="90375"/>
            </a:xfrm>
            <a:custGeom>
              <a:avLst/>
              <a:gdLst/>
              <a:ahLst/>
              <a:cxnLst/>
              <a:rect l="l" t="t" r="r" b="b"/>
              <a:pathLst>
                <a:path w="394" h="3615" extrusionOk="0">
                  <a:moveTo>
                    <a:pt x="197" y="0"/>
                  </a:moveTo>
                  <a:cubicBezTo>
                    <a:pt x="99" y="0"/>
                    <a:pt x="0" y="64"/>
                    <a:pt x="0" y="190"/>
                  </a:cubicBezTo>
                  <a:lnTo>
                    <a:pt x="0" y="3424"/>
                  </a:lnTo>
                  <a:cubicBezTo>
                    <a:pt x="0" y="3551"/>
                    <a:pt x="99" y="3614"/>
                    <a:pt x="197" y="3614"/>
                  </a:cubicBezTo>
                  <a:cubicBezTo>
                    <a:pt x="295" y="3614"/>
                    <a:pt x="394" y="3551"/>
                    <a:pt x="394" y="3424"/>
                  </a:cubicBezTo>
                  <a:lnTo>
                    <a:pt x="394" y="190"/>
                  </a:lnTo>
                  <a:cubicBezTo>
                    <a:pt x="394" y="64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 rot="-252901">
              <a:off x="4281194" y="141678"/>
              <a:ext cx="171276" cy="11800"/>
            </a:xfrm>
            <a:custGeom>
              <a:avLst/>
              <a:gdLst/>
              <a:ahLst/>
              <a:cxnLst/>
              <a:rect l="l" t="t" r="r" b="b"/>
              <a:pathLst>
                <a:path w="6851" h="472" extrusionOk="0">
                  <a:moveTo>
                    <a:pt x="2475" y="0"/>
                  </a:moveTo>
                  <a:cubicBezTo>
                    <a:pt x="1735" y="0"/>
                    <a:pt x="994" y="8"/>
                    <a:pt x="254" y="23"/>
                  </a:cubicBezTo>
                  <a:cubicBezTo>
                    <a:pt x="4" y="29"/>
                    <a:pt x="1" y="417"/>
                    <a:pt x="249" y="417"/>
                  </a:cubicBezTo>
                  <a:cubicBezTo>
                    <a:pt x="251" y="417"/>
                    <a:pt x="252" y="417"/>
                    <a:pt x="254" y="417"/>
                  </a:cubicBezTo>
                  <a:cubicBezTo>
                    <a:pt x="1004" y="401"/>
                    <a:pt x="1752" y="394"/>
                    <a:pt x="2501" y="394"/>
                  </a:cubicBezTo>
                  <a:cubicBezTo>
                    <a:pt x="3867" y="394"/>
                    <a:pt x="5231" y="419"/>
                    <a:pt x="6596" y="471"/>
                  </a:cubicBezTo>
                  <a:cubicBezTo>
                    <a:pt x="6599" y="471"/>
                    <a:pt x="6601" y="471"/>
                    <a:pt x="6604" y="471"/>
                  </a:cubicBezTo>
                  <a:cubicBezTo>
                    <a:pt x="6851" y="471"/>
                    <a:pt x="6845" y="86"/>
                    <a:pt x="6596" y="77"/>
                  </a:cubicBezTo>
                  <a:cubicBezTo>
                    <a:pt x="5223" y="26"/>
                    <a:pt x="3849" y="0"/>
                    <a:pt x="2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 rot="-252901">
              <a:off x="4366063" y="289364"/>
              <a:ext cx="9850" cy="40625"/>
            </a:xfrm>
            <a:custGeom>
              <a:avLst/>
              <a:gdLst/>
              <a:ahLst/>
              <a:cxnLst/>
              <a:rect l="l" t="t" r="r" b="b"/>
              <a:pathLst>
                <a:path w="394" h="1625" extrusionOk="0">
                  <a:moveTo>
                    <a:pt x="197" y="1"/>
                  </a:moveTo>
                  <a:cubicBezTo>
                    <a:pt x="99" y="1"/>
                    <a:pt x="0" y="64"/>
                    <a:pt x="0" y="191"/>
                  </a:cubicBezTo>
                  <a:lnTo>
                    <a:pt x="0" y="1435"/>
                  </a:lnTo>
                  <a:cubicBezTo>
                    <a:pt x="0" y="1561"/>
                    <a:pt x="99" y="1625"/>
                    <a:pt x="197" y="1625"/>
                  </a:cubicBezTo>
                  <a:cubicBezTo>
                    <a:pt x="296" y="1625"/>
                    <a:pt x="394" y="1561"/>
                    <a:pt x="394" y="1435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 rot="-252901">
              <a:off x="4373152" y="341838"/>
              <a:ext cx="9875" cy="43750"/>
            </a:xfrm>
            <a:custGeom>
              <a:avLst/>
              <a:gdLst/>
              <a:ahLst/>
              <a:cxnLst/>
              <a:rect l="l" t="t" r="r" b="b"/>
              <a:pathLst>
                <a:path w="395" h="1750" extrusionOk="0">
                  <a:moveTo>
                    <a:pt x="197" y="1"/>
                  </a:moveTo>
                  <a:cubicBezTo>
                    <a:pt x="99" y="1"/>
                    <a:pt x="1" y="64"/>
                    <a:pt x="1" y="191"/>
                  </a:cubicBezTo>
                  <a:lnTo>
                    <a:pt x="1" y="1560"/>
                  </a:lnTo>
                  <a:cubicBezTo>
                    <a:pt x="1" y="1686"/>
                    <a:pt x="99" y="1750"/>
                    <a:pt x="198" y="1750"/>
                  </a:cubicBezTo>
                  <a:cubicBezTo>
                    <a:pt x="296" y="1750"/>
                    <a:pt x="394" y="1686"/>
                    <a:pt x="394" y="1560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3" name="Google Shape;1373;p39"/>
          <p:cNvCxnSpPr/>
          <p:nvPr/>
        </p:nvCxnSpPr>
        <p:spPr>
          <a:xfrm>
            <a:off x="4322950" y="3706175"/>
            <a:ext cx="50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4" name="Google Shape;1374;p39"/>
          <p:cNvGrpSpPr/>
          <p:nvPr/>
        </p:nvGrpSpPr>
        <p:grpSpPr>
          <a:xfrm>
            <a:off x="340410" y="1710004"/>
            <a:ext cx="2313964" cy="5212176"/>
            <a:chOff x="340410" y="1710004"/>
            <a:chExt cx="2313964" cy="5212176"/>
          </a:xfrm>
        </p:grpSpPr>
        <p:sp>
          <p:nvSpPr>
            <p:cNvPr id="1375" name="Google Shape;1375;p39"/>
            <p:cNvSpPr/>
            <p:nvPr/>
          </p:nvSpPr>
          <p:spPr>
            <a:xfrm>
              <a:off x="1618799" y="2859261"/>
              <a:ext cx="535329" cy="803083"/>
            </a:xfrm>
            <a:custGeom>
              <a:avLst/>
              <a:gdLst/>
              <a:ahLst/>
              <a:cxnLst/>
              <a:rect l="l" t="t" r="r" b="b"/>
              <a:pathLst>
                <a:path w="11964" h="17948" extrusionOk="0">
                  <a:moveTo>
                    <a:pt x="6190" y="1"/>
                  </a:moveTo>
                  <a:lnTo>
                    <a:pt x="0" y="2406"/>
                  </a:lnTo>
                  <a:lnTo>
                    <a:pt x="5108" y="15829"/>
                  </a:lnTo>
                  <a:cubicBezTo>
                    <a:pt x="5619" y="17142"/>
                    <a:pt x="6875" y="17947"/>
                    <a:pt x="8205" y="17947"/>
                  </a:cubicBezTo>
                  <a:cubicBezTo>
                    <a:pt x="8605" y="17947"/>
                    <a:pt x="9012" y="17874"/>
                    <a:pt x="9407" y="17721"/>
                  </a:cubicBezTo>
                  <a:cubicBezTo>
                    <a:pt x="11116" y="17057"/>
                    <a:pt x="11964" y="15132"/>
                    <a:pt x="11299" y="13423"/>
                  </a:cubicBezTo>
                  <a:lnTo>
                    <a:pt x="6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494007" y="2573345"/>
              <a:ext cx="571170" cy="723124"/>
            </a:xfrm>
            <a:custGeom>
              <a:avLst/>
              <a:gdLst/>
              <a:ahLst/>
              <a:cxnLst/>
              <a:rect l="l" t="t" r="r" b="b"/>
              <a:pathLst>
                <a:path w="12765" h="16161" extrusionOk="0">
                  <a:moveTo>
                    <a:pt x="3257" y="1"/>
                  </a:moveTo>
                  <a:cubicBezTo>
                    <a:pt x="3257" y="1"/>
                    <a:pt x="1" y="4420"/>
                    <a:pt x="919" y="6644"/>
                  </a:cubicBezTo>
                  <a:lnTo>
                    <a:pt x="4709" y="16160"/>
                  </a:lnTo>
                  <a:lnTo>
                    <a:pt x="5780" y="16009"/>
                  </a:lnTo>
                  <a:cubicBezTo>
                    <a:pt x="8005" y="15694"/>
                    <a:pt x="10115" y="14822"/>
                    <a:pt x="11911" y="13472"/>
                  </a:cubicBezTo>
                  <a:lnTo>
                    <a:pt x="12765" y="12832"/>
                  </a:lnTo>
                  <a:lnTo>
                    <a:pt x="8976" y="3314"/>
                  </a:lnTo>
                  <a:cubicBezTo>
                    <a:pt x="8055" y="1089"/>
                    <a:pt x="5852" y="496"/>
                    <a:pt x="3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49503" y="3932452"/>
              <a:ext cx="675605" cy="2675662"/>
            </a:xfrm>
            <a:custGeom>
              <a:avLst/>
              <a:gdLst/>
              <a:ahLst/>
              <a:cxnLst/>
              <a:rect l="l" t="t" r="r" b="b"/>
              <a:pathLst>
                <a:path w="15099" h="59798" extrusionOk="0">
                  <a:moveTo>
                    <a:pt x="9658" y="1"/>
                  </a:moveTo>
                  <a:cubicBezTo>
                    <a:pt x="9518" y="1"/>
                    <a:pt x="9377" y="6"/>
                    <a:pt x="9235" y="17"/>
                  </a:cubicBezTo>
                  <a:cubicBezTo>
                    <a:pt x="6100" y="259"/>
                    <a:pt x="3815" y="3090"/>
                    <a:pt x="4241" y="6205"/>
                  </a:cubicBezTo>
                  <a:lnTo>
                    <a:pt x="1" y="59384"/>
                  </a:lnTo>
                  <a:lnTo>
                    <a:pt x="6508" y="59797"/>
                  </a:lnTo>
                  <a:lnTo>
                    <a:pt x="15099" y="5044"/>
                  </a:lnTo>
                  <a:cubicBezTo>
                    <a:pt x="14877" y="2180"/>
                    <a:pt x="12484" y="1"/>
                    <a:pt x="9658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49503" y="6299827"/>
              <a:ext cx="337556" cy="308248"/>
            </a:xfrm>
            <a:custGeom>
              <a:avLst/>
              <a:gdLst/>
              <a:ahLst/>
              <a:cxnLst/>
              <a:rect l="l" t="t" r="r" b="b"/>
              <a:pathLst>
                <a:path w="7544" h="6889" extrusionOk="0">
                  <a:moveTo>
                    <a:pt x="518" y="0"/>
                  </a:moveTo>
                  <a:lnTo>
                    <a:pt x="1" y="6478"/>
                  </a:lnTo>
                  <a:lnTo>
                    <a:pt x="6508" y="6888"/>
                  </a:lnTo>
                  <a:lnTo>
                    <a:pt x="7543" y="181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776532" y="4200560"/>
              <a:ext cx="541951" cy="842638"/>
            </a:xfrm>
            <a:custGeom>
              <a:avLst/>
              <a:gdLst/>
              <a:ahLst/>
              <a:cxnLst/>
              <a:rect l="l" t="t" r="r" b="b"/>
              <a:pathLst>
                <a:path w="12112" h="18832" extrusionOk="0">
                  <a:moveTo>
                    <a:pt x="12111" y="0"/>
                  </a:moveTo>
                  <a:cubicBezTo>
                    <a:pt x="8789" y="113"/>
                    <a:pt x="4892" y="246"/>
                    <a:pt x="1392" y="366"/>
                  </a:cubicBezTo>
                  <a:lnTo>
                    <a:pt x="0" y="17807"/>
                  </a:lnTo>
                  <a:lnTo>
                    <a:pt x="9156" y="18831"/>
                  </a:lnTo>
                  <a:lnTo>
                    <a:pt x="12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529947" y="6592723"/>
              <a:ext cx="457115" cy="329457"/>
            </a:xfrm>
            <a:custGeom>
              <a:avLst/>
              <a:gdLst/>
              <a:ahLst/>
              <a:cxnLst/>
              <a:rect l="l" t="t" r="r" b="b"/>
              <a:pathLst>
                <a:path w="10216" h="7363" extrusionOk="0">
                  <a:moveTo>
                    <a:pt x="1876" y="0"/>
                  </a:moveTo>
                  <a:lnTo>
                    <a:pt x="1" y="7363"/>
                  </a:lnTo>
                  <a:lnTo>
                    <a:pt x="10215" y="7363"/>
                  </a:lnTo>
                  <a:lnTo>
                    <a:pt x="9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559523" y="6584758"/>
              <a:ext cx="193567" cy="65507"/>
            </a:xfrm>
            <a:custGeom>
              <a:avLst/>
              <a:gdLst/>
              <a:ahLst/>
              <a:cxnLst/>
              <a:rect l="l" t="t" r="r" b="b"/>
              <a:pathLst>
                <a:path w="4326" h="1464" extrusionOk="0">
                  <a:moveTo>
                    <a:pt x="1613" y="0"/>
                  </a:moveTo>
                  <a:cubicBezTo>
                    <a:pt x="1227" y="0"/>
                    <a:pt x="842" y="38"/>
                    <a:pt x="464" y="112"/>
                  </a:cubicBezTo>
                  <a:cubicBezTo>
                    <a:pt x="184" y="168"/>
                    <a:pt x="1" y="440"/>
                    <a:pt x="56" y="720"/>
                  </a:cubicBezTo>
                  <a:cubicBezTo>
                    <a:pt x="105" y="966"/>
                    <a:pt x="318" y="1138"/>
                    <a:pt x="561" y="1138"/>
                  </a:cubicBezTo>
                  <a:cubicBezTo>
                    <a:pt x="595" y="1138"/>
                    <a:pt x="630" y="1135"/>
                    <a:pt x="664" y="1128"/>
                  </a:cubicBezTo>
                  <a:cubicBezTo>
                    <a:pt x="975" y="1066"/>
                    <a:pt x="1292" y="1035"/>
                    <a:pt x="1610" y="1035"/>
                  </a:cubicBezTo>
                  <a:cubicBezTo>
                    <a:pt x="1817" y="1035"/>
                    <a:pt x="2024" y="1048"/>
                    <a:pt x="2230" y="1075"/>
                  </a:cubicBezTo>
                  <a:cubicBezTo>
                    <a:pt x="2682" y="1132"/>
                    <a:pt x="3123" y="1248"/>
                    <a:pt x="3538" y="1423"/>
                  </a:cubicBezTo>
                  <a:cubicBezTo>
                    <a:pt x="3603" y="1451"/>
                    <a:pt x="3671" y="1464"/>
                    <a:pt x="3738" y="1464"/>
                  </a:cubicBezTo>
                  <a:cubicBezTo>
                    <a:pt x="3939" y="1464"/>
                    <a:pt x="4133" y="1344"/>
                    <a:pt x="4215" y="1146"/>
                  </a:cubicBezTo>
                  <a:cubicBezTo>
                    <a:pt x="4326" y="882"/>
                    <a:pt x="4203" y="579"/>
                    <a:pt x="3939" y="469"/>
                  </a:cubicBezTo>
                  <a:cubicBezTo>
                    <a:pt x="3436" y="257"/>
                    <a:pt x="2905" y="114"/>
                    <a:pt x="2359" y="47"/>
                  </a:cubicBezTo>
                  <a:cubicBezTo>
                    <a:pt x="2110" y="16"/>
                    <a:pt x="1861" y="0"/>
                    <a:pt x="1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462338" y="6642747"/>
              <a:ext cx="265651" cy="70966"/>
            </a:xfrm>
            <a:custGeom>
              <a:avLst/>
              <a:gdLst/>
              <a:ahLst/>
              <a:cxnLst/>
              <a:rect l="l" t="t" r="r" b="b"/>
              <a:pathLst>
                <a:path w="5937" h="1586" extrusionOk="0">
                  <a:moveTo>
                    <a:pt x="2951" y="1"/>
                  </a:moveTo>
                  <a:cubicBezTo>
                    <a:pt x="2056" y="1"/>
                    <a:pt x="1171" y="200"/>
                    <a:pt x="365" y="588"/>
                  </a:cubicBezTo>
                  <a:cubicBezTo>
                    <a:pt x="108" y="711"/>
                    <a:pt x="0" y="1020"/>
                    <a:pt x="123" y="1278"/>
                  </a:cubicBezTo>
                  <a:cubicBezTo>
                    <a:pt x="213" y="1463"/>
                    <a:pt x="398" y="1570"/>
                    <a:pt x="590" y="1570"/>
                  </a:cubicBezTo>
                  <a:cubicBezTo>
                    <a:pt x="665" y="1570"/>
                    <a:pt x="742" y="1554"/>
                    <a:pt x="814" y="1519"/>
                  </a:cubicBezTo>
                  <a:cubicBezTo>
                    <a:pt x="1480" y="1198"/>
                    <a:pt x="2211" y="1034"/>
                    <a:pt x="2951" y="1034"/>
                  </a:cubicBezTo>
                  <a:cubicBezTo>
                    <a:pt x="3091" y="1034"/>
                    <a:pt x="3231" y="1040"/>
                    <a:pt x="3371" y="1052"/>
                  </a:cubicBezTo>
                  <a:cubicBezTo>
                    <a:pt x="3983" y="1103"/>
                    <a:pt x="4571" y="1266"/>
                    <a:pt x="5120" y="1534"/>
                  </a:cubicBezTo>
                  <a:cubicBezTo>
                    <a:pt x="5195" y="1568"/>
                    <a:pt x="5270" y="1585"/>
                    <a:pt x="5348" y="1585"/>
                  </a:cubicBezTo>
                  <a:cubicBezTo>
                    <a:pt x="5539" y="1585"/>
                    <a:pt x="5724" y="1478"/>
                    <a:pt x="5813" y="1298"/>
                  </a:cubicBezTo>
                  <a:cubicBezTo>
                    <a:pt x="5937" y="1042"/>
                    <a:pt x="5830" y="731"/>
                    <a:pt x="5575" y="606"/>
                  </a:cubicBezTo>
                  <a:cubicBezTo>
                    <a:pt x="4912" y="281"/>
                    <a:pt x="4199" y="84"/>
                    <a:pt x="3458" y="22"/>
                  </a:cubicBezTo>
                  <a:cubicBezTo>
                    <a:pt x="3289" y="8"/>
                    <a:pt x="3120" y="1"/>
                    <a:pt x="2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344884" y="6678095"/>
              <a:ext cx="488123" cy="244084"/>
            </a:xfrm>
            <a:custGeom>
              <a:avLst/>
              <a:gdLst/>
              <a:ahLst/>
              <a:cxnLst/>
              <a:rect l="l" t="t" r="r" b="b"/>
              <a:pathLst>
                <a:path w="10909" h="5455" extrusionOk="0">
                  <a:moveTo>
                    <a:pt x="5456" y="0"/>
                  </a:moveTo>
                  <a:cubicBezTo>
                    <a:pt x="2444" y="0"/>
                    <a:pt x="1" y="2443"/>
                    <a:pt x="1" y="5455"/>
                  </a:cubicBezTo>
                  <a:lnTo>
                    <a:pt x="10909" y="5455"/>
                  </a:lnTo>
                  <a:cubicBezTo>
                    <a:pt x="10909" y="2443"/>
                    <a:pt x="8468" y="0"/>
                    <a:pt x="5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340410" y="6869690"/>
              <a:ext cx="646655" cy="52486"/>
            </a:xfrm>
            <a:custGeom>
              <a:avLst/>
              <a:gdLst/>
              <a:ahLst/>
              <a:cxnLst/>
              <a:rect l="l" t="t" r="r" b="b"/>
              <a:pathLst>
                <a:path w="14452" h="1173" extrusionOk="0">
                  <a:moveTo>
                    <a:pt x="1" y="0"/>
                  </a:moveTo>
                  <a:lnTo>
                    <a:pt x="1" y="1173"/>
                  </a:lnTo>
                  <a:lnTo>
                    <a:pt x="14451" y="1173"/>
                  </a:lnTo>
                  <a:lnTo>
                    <a:pt x="143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50763" y="6661361"/>
              <a:ext cx="105195" cy="162424"/>
            </a:xfrm>
            <a:custGeom>
              <a:avLst/>
              <a:gdLst/>
              <a:ahLst/>
              <a:cxnLst/>
              <a:rect l="l" t="t" r="r" b="b"/>
              <a:pathLst>
                <a:path w="2351" h="3630" extrusionOk="0">
                  <a:moveTo>
                    <a:pt x="1176" y="195"/>
                  </a:moveTo>
                  <a:cubicBezTo>
                    <a:pt x="1715" y="195"/>
                    <a:pt x="2156" y="922"/>
                    <a:pt x="2156" y="1816"/>
                  </a:cubicBezTo>
                  <a:cubicBezTo>
                    <a:pt x="2156" y="2710"/>
                    <a:pt x="1715" y="3435"/>
                    <a:pt x="1176" y="3435"/>
                  </a:cubicBezTo>
                  <a:cubicBezTo>
                    <a:pt x="635" y="3435"/>
                    <a:pt x="196" y="2710"/>
                    <a:pt x="196" y="1816"/>
                  </a:cubicBezTo>
                  <a:cubicBezTo>
                    <a:pt x="196" y="922"/>
                    <a:pt x="635" y="195"/>
                    <a:pt x="1176" y="195"/>
                  </a:cubicBezTo>
                  <a:close/>
                  <a:moveTo>
                    <a:pt x="1176" y="1"/>
                  </a:moveTo>
                  <a:cubicBezTo>
                    <a:pt x="528" y="1"/>
                    <a:pt x="0" y="815"/>
                    <a:pt x="0" y="1816"/>
                  </a:cubicBezTo>
                  <a:cubicBezTo>
                    <a:pt x="0" y="2817"/>
                    <a:pt x="528" y="3629"/>
                    <a:pt x="1176" y="3629"/>
                  </a:cubicBezTo>
                  <a:cubicBezTo>
                    <a:pt x="1823" y="3629"/>
                    <a:pt x="2350" y="2817"/>
                    <a:pt x="2350" y="1816"/>
                  </a:cubicBezTo>
                  <a:cubicBezTo>
                    <a:pt x="2350" y="815"/>
                    <a:pt x="1823" y="1"/>
                    <a:pt x="1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1346261" y="3933302"/>
              <a:ext cx="634574" cy="2667428"/>
            </a:xfrm>
            <a:custGeom>
              <a:avLst/>
              <a:gdLst/>
              <a:ahLst/>
              <a:cxnLst/>
              <a:rect l="l" t="t" r="r" b="b"/>
              <a:pathLst>
                <a:path w="14182" h="59614" extrusionOk="0">
                  <a:moveTo>
                    <a:pt x="5904" y="1"/>
                  </a:moveTo>
                  <a:cubicBezTo>
                    <a:pt x="5718" y="1"/>
                    <a:pt x="5530" y="10"/>
                    <a:pt x="5341" y="29"/>
                  </a:cubicBezTo>
                  <a:cubicBezTo>
                    <a:pt x="2211" y="348"/>
                    <a:pt x="0" y="3237"/>
                    <a:pt x="507" y="6341"/>
                  </a:cubicBezTo>
                  <a:lnTo>
                    <a:pt x="5092" y="34244"/>
                  </a:lnTo>
                  <a:cubicBezTo>
                    <a:pt x="5180" y="34787"/>
                    <a:pt x="5242" y="35335"/>
                    <a:pt x="5273" y="35884"/>
                  </a:cubicBezTo>
                  <a:lnTo>
                    <a:pt x="6674" y="59614"/>
                  </a:lnTo>
                  <a:lnTo>
                    <a:pt x="13222" y="58943"/>
                  </a:lnTo>
                  <a:lnTo>
                    <a:pt x="14162" y="34751"/>
                  </a:lnTo>
                  <a:cubicBezTo>
                    <a:pt x="14182" y="34268"/>
                    <a:pt x="14168" y="33782"/>
                    <a:pt x="14119" y="33298"/>
                  </a:cubicBezTo>
                  <a:lnTo>
                    <a:pt x="11329" y="4906"/>
                  </a:lnTo>
                  <a:cubicBezTo>
                    <a:pt x="11041" y="2094"/>
                    <a:pt x="8669" y="1"/>
                    <a:pt x="5904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1353376" y="3978807"/>
              <a:ext cx="577524" cy="1053566"/>
            </a:xfrm>
            <a:custGeom>
              <a:avLst/>
              <a:gdLst/>
              <a:ahLst/>
              <a:cxnLst/>
              <a:rect l="l" t="t" r="r" b="b"/>
              <a:pathLst>
                <a:path w="12907" h="23546" extrusionOk="0">
                  <a:moveTo>
                    <a:pt x="2563" y="1"/>
                  </a:moveTo>
                  <a:cubicBezTo>
                    <a:pt x="934" y="1166"/>
                    <a:pt x="0" y="3196"/>
                    <a:pt x="348" y="5324"/>
                  </a:cubicBezTo>
                  <a:lnTo>
                    <a:pt x="3341" y="23546"/>
                  </a:lnTo>
                  <a:lnTo>
                    <a:pt x="12906" y="21551"/>
                  </a:lnTo>
                  <a:lnTo>
                    <a:pt x="11170" y="3888"/>
                  </a:lnTo>
                  <a:cubicBezTo>
                    <a:pt x="11005" y="2283"/>
                    <a:pt x="10159" y="917"/>
                    <a:pt x="8950" y="36"/>
                  </a:cubicBezTo>
                  <a:cubicBezTo>
                    <a:pt x="6668" y="19"/>
                    <a:pt x="4427" y="5"/>
                    <a:pt x="2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1628598" y="6312221"/>
              <a:ext cx="314826" cy="288426"/>
            </a:xfrm>
            <a:custGeom>
              <a:avLst/>
              <a:gdLst/>
              <a:ahLst/>
              <a:cxnLst/>
              <a:rect l="l" t="t" r="r" b="b"/>
              <a:pathLst>
                <a:path w="7036" h="6446" extrusionOk="0">
                  <a:moveTo>
                    <a:pt x="7035" y="1"/>
                  </a:moveTo>
                  <a:lnTo>
                    <a:pt x="0" y="278"/>
                  </a:lnTo>
                  <a:lnTo>
                    <a:pt x="364" y="6445"/>
                  </a:lnTo>
                  <a:lnTo>
                    <a:pt x="6912" y="5774"/>
                  </a:lnTo>
                  <a:lnTo>
                    <a:pt x="7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1644840" y="6570575"/>
              <a:ext cx="818476" cy="349369"/>
            </a:xfrm>
            <a:custGeom>
              <a:avLst/>
              <a:gdLst/>
              <a:ahLst/>
              <a:cxnLst/>
              <a:rect l="l" t="t" r="r" b="b"/>
              <a:pathLst>
                <a:path w="18292" h="7808" extrusionOk="0">
                  <a:moveTo>
                    <a:pt x="6549" y="0"/>
                  </a:moveTo>
                  <a:lnTo>
                    <a:pt x="1" y="671"/>
                  </a:lnTo>
                  <a:lnTo>
                    <a:pt x="217" y="7808"/>
                  </a:lnTo>
                  <a:lnTo>
                    <a:pt x="18291" y="7808"/>
                  </a:lnTo>
                  <a:lnTo>
                    <a:pt x="18032" y="5784"/>
                  </a:lnTo>
                  <a:cubicBezTo>
                    <a:pt x="17646" y="4364"/>
                    <a:pt x="16568" y="3237"/>
                    <a:pt x="15168" y="2784"/>
                  </a:cubicBez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1652894" y="6670399"/>
              <a:ext cx="810421" cy="249632"/>
            </a:xfrm>
            <a:custGeom>
              <a:avLst/>
              <a:gdLst/>
              <a:ahLst/>
              <a:cxnLst/>
              <a:rect l="l" t="t" r="r" b="b"/>
              <a:pathLst>
                <a:path w="18112" h="5579" extrusionOk="0">
                  <a:moveTo>
                    <a:pt x="13276" y="0"/>
                  </a:moveTo>
                  <a:cubicBezTo>
                    <a:pt x="12303" y="628"/>
                    <a:pt x="10810" y="1960"/>
                    <a:pt x="10370" y="4405"/>
                  </a:cubicBezTo>
                  <a:lnTo>
                    <a:pt x="1" y="4405"/>
                  </a:lnTo>
                  <a:lnTo>
                    <a:pt x="37" y="5578"/>
                  </a:lnTo>
                  <a:lnTo>
                    <a:pt x="18111" y="5578"/>
                  </a:lnTo>
                  <a:lnTo>
                    <a:pt x="17961" y="4405"/>
                  </a:lnTo>
                  <a:lnTo>
                    <a:pt x="10969" y="4405"/>
                  </a:lnTo>
                  <a:cubicBezTo>
                    <a:pt x="11477" y="1843"/>
                    <a:pt x="13280" y="641"/>
                    <a:pt x="14028" y="244"/>
                  </a:cubicBezTo>
                  <a:lnTo>
                    <a:pt x="13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2084407" y="6604759"/>
              <a:ext cx="112757" cy="108417"/>
            </a:xfrm>
            <a:custGeom>
              <a:avLst/>
              <a:gdLst/>
              <a:ahLst/>
              <a:cxnLst/>
              <a:rect l="l" t="t" r="r" b="b"/>
              <a:pathLst>
                <a:path w="2520" h="2423" extrusionOk="0">
                  <a:moveTo>
                    <a:pt x="1882" y="0"/>
                  </a:moveTo>
                  <a:cubicBezTo>
                    <a:pt x="1756" y="0"/>
                    <a:pt x="1631" y="48"/>
                    <a:pt x="1537" y="143"/>
                  </a:cubicBezTo>
                  <a:lnTo>
                    <a:pt x="192" y="1488"/>
                  </a:lnTo>
                  <a:cubicBezTo>
                    <a:pt x="0" y="1676"/>
                    <a:pt x="0" y="1990"/>
                    <a:pt x="192" y="2180"/>
                  </a:cubicBezTo>
                  <a:lnTo>
                    <a:pt x="294" y="2281"/>
                  </a:lnTo>
                  <a:cubicBezTo>
                    <a:pt x="388" y="2376"/>
                    <a:pt x="514" y="2423"/>
                    <a:pt x="639" y="2423"/>
                  </a:cubicBezTo>
                  <a:cubicBezTo>
                    <a:pt x="765" y="2423"/>
                    <a:pt x="891" y="2376"/>
                    <a:pt x="986" y="2281"/>
                  </a:cubicBezTo>
                  <a:lnTo>
                    <a:pt x="2330" y="937"/>
                  </a:lnTo>
                  <a:cubicBezTo>
                    <a:pt x="2519" y="747"/>
                    <a:pt x="2519" y="433"/>
                    <a:pt x="2330" y="245"/>
                  </a:cubicBezTo>
                  <a:lnTo>
                    <a:pt x="2227" y="143"/>
                  </a:lnTo>
                  <a:cubicBezTo>
                    <a:pt x="2133" y="48"/>
                    <a:pt x="2007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2004718" y="6579344"/>
              <a:ext cx="112713" cy="108417"/>
            </a:xfrm>
            <a:custGeom>
              <a:avLst/>
              <a:gdLst/>
              <a:ahLst/>
              <a:cxnLst/>
              <a:rect l="l" t="t" r="r" b="b"/>
              <a:pathLst>
                <a:path w="2519" h="2423" extrusionOk="0">
                  <a:moveTo>
                    <a:pt x="1881" y="0"/>
                  </a:moveTo>
                  <a:cubicBezTo>
                    <a:pt x="1755" y="0"/>
                    <a:pt x="1629" y="48"/>
                    <a:pt x="1534" y="142"/>
                  </a:cubicBezTo>
                  <a:lnTo>
                    <a:pt x="190" y="1486"/>
                  </a:lnTo>
                  <a:cubicBezTo>
                    <a:pt x="1" y="1677"/>
                    <a:pt x="1" y="1987"/>
                    <a:pt x="190" y="2179"/>
                  </a:cubicBezTo>
                  <a:lnTo>
                    <a:pt x="293" y="2280"/>
                  </a:lnTo>
                  <a:cubicBezTo>
                    <a:pt x="387" y="2375"/>
                    <a:pt x="513" y="2423"/>
                    <a:pt x="638" y="2423"/>
                  </a:cubicBezTo>
                  <a:cubicBezTo>
                    <a:pt x="764" y="2423"/>
                    <a:pt x="889" y="2375"/>
                    <a:pt x="983" y="2280"/>
                  </a:cubicBezTo>
                  <a:lnTo>
                    <a:pt x="2328" y="936"/>
                  </a:lnTo>
                  <a:cubicBezTo>
                    <a:pt x="2518" y="747"/>
                    <a:pt x="2518" y="434"/>
                    <a:pt x="2328" y="243"/>
                  </a:cubicBezTo>
                  <a:lnTo>
                    <a:pt x="2226" y="142"/>
                  </a:lnTo>
                  <a:cubicBezTo>
                    <a:pt x="2132" y="48"/>
                    <a:pt x="2006" y="0"/>
                    <a:pt x="1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1921673" y="6550529"/>
              <a:ext cx="112668" cy="108462"/>
            </a:xfrm>
            <a:custGeom>
              <a:avLst/>
              <a:gdLst/>
              <a:ahLst/>
              <a:cxnLst/>
              <a:rect l="l" t="t" r="r" b="b"/>
              <a:pathLst>
                <a:path w="2518" h="2424" extrusionOk="0">
                  <a:moveTo>
                    <a:pt x="1881" y="1"/>
                  </a:moveTo>
                  <a:cubicBezTo>
                    <a:pt x="1755" y="1"/>
                    <a:pt x="1630" y="48"/>
                    <a:pt x="1535" y="142"/>
                  </a:cubicBezTo>
                  <a:lnTo>
                    <a:pt x="191" y="1487"/>
                  </a:lnTo>
                  <a:cubicBezTo>
                    <a:pt x="1" y="1678"/>
                    <a:pt x="1" y="1990"/>
                    <a:pt x="191" y="2179"/>
                  </a:cubicBezTo>
                  <a:lnTo>
                    <a:pt x="292" y="2280"/>
                  </a:lnTo>
                  <a:cubicBezTo>
                    <a:pt x="387" y="2376"/>
                    <a:pt x="513" y="2423"/>
                    <a:pt x="638" y="2423"/>
                  </a:cubicBezTo>
                  <a:cubicBezTo>
                    <a:pt x="764" y="2423"/>
                    <a:pt x="889" y="2376"/>
                    <a:pt x="985" y="2280"/>
                  </a:cubicBezTo>
                  <a:lnTo>
                    <a:pt x="2329" y="936"/>
                  </a:lnTo>
                  <a:cubicBezTo>
                    <a:pt x="2518" y="747"/>
                    <a:pt x="2518" y="434"/>
                    <a:pt x="2329" y="244"/>
                  </a:cubicBezTo>
                  <a:lnTo>
                    <a:pt x="2227" y="142"/>
                  </a:lnTo>
                  <a:cubicBezTo>
                    <a:pt x="2132" y="48"/>
                    <a:pt x="2006" y="1"/>
                    <a:pt x="1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1739787" y="6663106"/>
              <a:ext cx="148643" cy="148688"/>
            </a:xfrm>
            <a:custGeom>
              <a:avLst/>
              <a:gdLst/>
              <a:ahLst/>
              <a:cxnLst/>
              <a:rect l="l" t="t" r="r" b="b"/>
              <a:pathLst>
                <a:path w="3322" h="3323" extrusionOk="0">
                  <a:moveTo>
                    <a:pt x="1661" y="195"/>
                  </a:moveTo>
                  <a:cubicBezTo>
                    <a:pt x="2469" y="195"/>
                    <a:pt x="3126" y="854"/>
                    <a:pt x="3127" y="1662"/>
                  </a:cubicBezTo>
                  <a:cubicBezTo>
                    <a:pt x="3127" y="2470"/>
                    <a:pt x="2469" y="3128"/>
                    <a:pt x="1661" y="3128"/>
                  </a:cubicBezTo>
                  <a:cubicBezTo>
                    <a:pt x="853" y="3128"/>
                    <a:pt x="195" y="2470"/>
                    <a:pt x="195" y="1662"/>
                  </a:cubicBezTo>
                  <a:cubicBezTo>
                    <a:pt x="195" y="853"/>
                    <a:pt x="853" y="195"/>
                    <a:pt x="1661" y="195"/>
                  </a:cubicBezTo>
                  <a:close/>
                  <a:moveTo>
                    <a:pt x="1661" y="0"/>
                  </a:moveTo>
                  <a:cubicBezTo>
                    <a:pt x="746" y="0"/>
                    <a:pt x="1" y="747"/>
                    <a:pt x="1" y="1662"/>
                  </a:cubicBezTo>
                  <a:cubicBezTo>
                    <a:pt x="1" y="2578"/>
                    <a:pt x="746" y="3323"/>
                    <a:pt x="1661" y="3323"/>
                  </a:cubicBezTo>
                  <a:cubicBezTo>
                    <a:pt x="2577" y="3323"/>
                    <a:pt x="3322" y="2578"/>
                    <a:pt x="3322" y="1662"/>
                  </a:cubicBezTo>
                  <a:cubicBezTo>
                    <a:pt x="3322" y="747"/>
                    <a:pt x="2577" y="0"/>
                    <a:pt x="16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710624" y="3781798"/>
              <a:ext cx="1284182" cy="1178360"/>
            </a:xfrm>
            <a:custGeom>
              <a:avLst/>
              <a:gdLst/>
              <a:ahLst/>
              <a:cxnLst/>
              <a:rect l="l" t="t" r="r" b="b"/>
              <a:pathLst>
                <a:path w="28700" h="26335" extrusionOk="0">
                  <a:moveTo>
                    <a:pt x="3941" y="0"/>
                  </a:moveTo>
                  <a:cubicBezTo>
                    <a:pt x="3941" y="0"/>
                    <a:pt x="0" y="5096"/>
                    <a:pt x="447" y="12583"/>
                  </a:cubicBezTo>
                  <a:cubicBezTo>
                    <a:pt x="850" y="19388"/>
                    <a:pt x="82" y="25287"/>
                    <a:pt x="82" y="25287"/>
                  </a:cubicBezTo>
                  <a:lnTo>
                    <a:pt x="13684" y="26334"/>
                  </a:lnTo>
                  <a:lnTo>
                    <a:pt x="15079" y="20131"/>
                  </a:lnTo>
                  <a:lnTo>
                    <a:pt x="15359" y="26334"/>
                  </a:lnTo>
                  <a:lnTo>
                    <a:pt x="28700" y="24651"/>
                  </a:lnTo>
                  <a:lnTo>
                    <a:pt x="2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787092" y="3781798"/>
              <a:ext cx="1051329" cy="204037"/>
            </a:xfrm>
            <a:custGeom>
              <a:avLst/>
              <a:gdLst/>
              <a:ahLst/>
              <a:cxnLst/>
              <a:rect l="l" t="t" r="r" b="b"/>
              <a:pathLst>
                <a:path w="23496" h="4560" extrusionOk="0">
                  <a:moveTo>
                    <a:pt x="2232" y="0"/>
                  </a:moveTo>
                  <a:cubicBezTo>
                    <a:pt x="2232" y="0"/>
                    <a:pt x="1007" y="1585"/>
                    <a:pt x="0" y="4284"/>
                  </a:cubicBezTo>
                  <a:cubicBezTo>
                    <a:pt x="2284" y="4477"/>
                    <a:pt x="4407" y="4559"/>
                    <a:pt x="6368" y="4559"/>
                  </a:cubicBezTo>
                  <a:cubicBezTo>
                    <a:pt x="17607" y="4559"/>
                    <a:pt x="23495" y="1852"/>
                    <a:pt x="23495" y="1852"/>
                  </a:cubicBezTo>
                  <a:lnTo>
                    <a:pt x="23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1502374" y="3776071"/>
              <a:ext cx="88371" cy="408611"/>
            </a:xfrm>
            <a:custGeom>
              <a:avLst/>
              <a:gdLst/>
              <a:ahLst/>
              <a:cxnLst/>
              <a:rect l="l" t="t" r="r" b="b"/>
              <a:pathLst>
                <a:path w="1975" h="9132" extrusionOk="0">
                  <a:moveTo>
                    <a:pt x="1845" y="1"/>
                  </a:moveTo>
                  <a:cubicBezTo>
                    <a:pt x="1774" y="1"/>
                    <a:pt x="1716" y="57"/>
                    <a:pt x="1716" y="128"/>
                  </a:cubicBezTo>
                  <a:lnTo>
                    <a:pt x="1609" y="7721"/>
                  </a:lnTo>
                  <a:cubicBezTo>
                    <a:pt x="1609" y="8356"/>
                    <a:pt x="1089" y="8874"/>
                    <a:pt x="453" y="8874"/>
                  </a:cubicBezTo>
                  <a:lnTo>
                    <a:pt x="130" y="8874"/>
                  </a:lnTo>
                  <a:cubicBezTo>
                    <a:pt x="58" y="8874"/>
                    <a:pt x="1" y="8931"/>
                    <a:pt x="1" y="9002"/>
                  </a:cubicBezTo>
                  <a:cubicBezTo>
                    <a:pt x="1" y="9074"/>
                    <a:pt x="58" y="9131"/>
                    <a:pt x="130" y="9131"/>
                  </a:cubicBezTo>
                  <a:lnTo>
                    <a:pt x="453" y="9131"/>
                  </a:lnTo>
                  <a:cubicBezTo>
                    <a:pt x="1232" y="9131"/>
                    <a:pt x="1866" y="8499"/>
                    <a:pt x="1866" y="7722"/>
                  </a:cubicBezTo>
                  <a:lnTo>
                    <a:pt x="1973" y="132"/>
                  </a:lnTo>
                  <a:cubicBezTo>
                    <a:pt x="1975" y="61"/>
                    <a:pt x="1917" y="4"/>
                    <a:pt x="1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717604" y="3776026"/>
              <a:ext cx="284489" cy="418858"/>
            </a:xfrm>
            <a:custGeom>
              <a:avLst/>
              <a:gdLst/>
              <a:ahLst/>
              <a:cxnLst/>
              <a:rect l="l" t="t" r="r" b="b"/>
              <a:pathLst>
                <a:path w="6358" h="9361" extrusionOk="0">
                  <a:moveTo>
                    <a:pt x="6219" y="0"/>
                  </a:moveTo>
                  <a:cubicBezTo>
                    <a:pt x="6157" y="0"/>
                    <a:pt x="6103" y="42"/>
                    <a:pt x="6090" y="105"/>
                  </a:cubicBezTo>
                  <a:lnTo>
                    <a:pt x="5528" y="2909"/>
                  </a:lnTo>
                  <a:cubicBezTo>
                    <a:pt x="4969" y="5708"/>
                    <a:pt x="3044" y="7988"/>
                    <a:pt x="376" y="9008"/>
                  </a:cubicBezTo>
                  <a:lnTo>
                    <a:pt x="100" y="9112"/>
                  </a:lnTo>
                  <a:cubicBezTo>
                    <a:pt x="33" y="9138"/>
                    <a:pt x="0" y="9212"/>
                    <a:pt x="26" y="9279"/>
                  </a:cubicBezTo>
                  <a:cubicBezTo>
                    <a:pt x="45" y="9330"/>
                    <a:pt x="95" y="9361"/>
                    <a:pt x="148" y="9361"/>
                  </a:cubicBezTo>
                  <a:cubicBezTo>
                    <a:pt x="163" y="9361"/>
                    <a:pt x="179" y="9360"/>
                    <a:pt x="195" y="9354"/>
                  </a:cubicBezTo>
                  <a:lnTo>
                    <a:pt x="471" y="9248"/>
                  </a:lnTo>
                  <a:cubicBezTo>
                    <a:pt x="3220" y="8197"/>
                    <a:pt x="5206" y="5847"/>
                    <a:pt x="5784" y="2960"/>
                  </a:cubicBezTo>
                  <a:lnTo>
                    <a:pt x="6343" y="155"/>
                  </a:lnTo>
                  <a:cubicBezTo>
                    <a:pt x="6357" y="85"/>
                    <a:pt x="6312" y="16"/>
                    <a:pt x="6242" y="2"/>
                  </a:cubicBezTo>
                  <a:cubicBezTo>
                    <a:pt x="6234" y="1"/>
                    <a:pt x="6227" y="0"/>
                    <a:pt x="6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1378701" y="3775982"/>
              <a:ext cx="143721" cy="912395"/>
            </a:xfrm>
            <a:custGeom>
              <a:avLst/>
              <a:gdLst/>
              <a:ahLst/>
              <a:cxnLst/>
              <a:rect l="l" t="t" r="r" b="b"/>
              <a:pathLst>
                <a:path w="3212" h="20391" extrusionOk="0">
                  <a:moveTo>
                    <a:pt x="3085" y="0"/>
                  </a:moveTo>
                  <a:cubicBezTo>
                    <a:pt x="3018" y="1"/>
                    <a:pt x="2954" y="53"/>
                    <a:pt x="2951" y="124"/>
                  </a:cubicBezTo>
                  <a:cubicBezTo>
                    <a:pt x="2949" y="192"/>
                    <a:pt x="2692" y="6945"/>
                    <a:pt x="2628" y="11740"/>
                  </a:cubicBezTo>
                  <a:cubicBezTo>
                    <a:pt x="2563" y="16491"/>
                    <a:pt x="68" y="20151"/>
                    <a:pt x="42" y="20187"/>
                  </a:cubicBezTo>
                  <a:cubicBezTo>
                    <a:pt x="0" y="20246"/>
                    <a:pt x="15" y="20326"/>
                    <a:pt x="75" y="20367"/>
                  </a:cubicBezTo>
                  <a:cubicBezTo>
                    <a:pt x="96" y="20383"/>
                    <a:pt x="122" y="20390"/>
                    <a:pt x="148" y="20390"/>
                  </a:cubicBezTo>
                  <a:cubicBezTo>
                    <a:pt x="189" y="20390"/>
                    <a:pt x="228" y="20372"/>
                    <a:pt x="256" y="20333"/>
                  </a:cubicBezTo>
                  <a:cubicBezTo>
                    <a:pt x="282" y="20297"/>
                    <a:pt x="2822" y="16576"/>
                    <a:pt x="2887" y="11743"/>
                  </a:cubicBezTo>
                  <a:cubicBezTo>
                    <a:pt x="2951" y="6951"/>
                    <a:pt x="3207" y="202"/>
                    <a:pt x="3210" y="134"/>
                  </a:cubicBezTo>
                  <a:cubicBezTo>
                    <a:pt x="3211" y="63"/>
                    <a:pt x="3157" y="3"/>
                    <a:pt x="30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848973" y="2534418"/>
              <a:ext cx="989446" cy="1395597"/>
            </a:xfrm>
            <a:custGeom>
              <a:avLst/>
              <a:gdLst/>
              <a:ahLst/>
              <a:cxnLst/>
              <a:rect l="l" t="t" r="r" b="b"/>
              <a:pathLst>
                <a:path w="22113" h="31190" extrusionOk="0">
                  <a:moveTo>
                    <a:pt x="11311" y="1"/>
                  </a:moveTo>
                  <a:cubicBezTo>
                    <a:pt x="10257" y="1"/>
                    <a:pt x="9203" y="90"/>
                    <a:pt x="8161" y="267"/>
                  </a:cubicBezTo>
                  <a:lnTo>
                    <a:pt x="0" y="1817"/>
                  </a:lnTo>
                  <a:cubicBezTo>
                    <a:pt x="0" y="1817"/>
                    <a:pt x="2018" y="14712"/>
                    <a:pt x="1409" y="20393"/>
                  </a:cubicBezTo>
                  <a:cubicBezTo>
                    <a:pt x="1145" y="22858"/>
                    <a:pt x="284" y="28579"/>
                    <a:pt x="284" y="28579"/>
                  </a:cubicBezTo>
                  <a:cubicBezTo>
                    <a:pt x="284" y="28579"/>
                    <a:pt x="2815" y="31189"/>
                    <a:pt x="11307" y="31189"/>
                  </a:cubicBezTo>
                  <a:cubicBezTo>
                    <a:pt x="19798" y="31189"/>
                    <a:pt x="22112" y="29729"/>
                    <a:pt x="22112" y="29729"/>
                  </a:cubicBezTo>
                  <a:cubicBezTo>
                    <a:pt x="22112" y="29729"/>
                    <a:pt x="21367" y="22870"/>
                    <a:pt x="21256" y="20391"/>
                  </a:cubicBezTo>
                  <a:cubicBezTo>
                    <a:pt x="21054" y="15873"/>
                    <a:pt x="21160" y="8965"/>
                    <a:pt x="21400" y="4732"/>
                  </a:cubicBezTo>
                  <a:cubicBezTo>
                    <a:pt x="21503" y="2947"/>
                    <a:pt x="20262" y="1363"/>
                    <a:pt x="18504" y="1031"/>
                  </a:cubicBezTo>
                  <a:lnTo>
                    <a:pt x="14454" y="266"/>
                  </a:lnTo>
                  <a:cubicBezTo>
                    <a:pt x="13414" y="89"/>
                    <a:pt x="12362" y="1"/>
                    <a:pt x="1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094261" y="2566902"/>
              <a:ext cx="520921" cy="241668"/>
            </a:xfrm>
            <a:custGeom>
              <a:avLst/>
              <a:gdLst/>
              <a:ahLst/>
              <a:cxnLst/>
              <a:rect l="l" t="t" r="r" b="b"/>
              <a:pathLst>
                <a:path w="11642" h="5401" extrusionOk="0">
                  <a:moveTo>
                    <a:pt x="11416" y="0"/>
                  </a:moveTo>
                  <a:cubicBezTo>
                    <a:pt x="11273" y="2875"/>
                    <a:pt x="9594" y="5172"/>
                    <a:pt x="6598" y="5172"/>
                  </a:cubicBezTo>
                  <a:cubicBezTo>
                    <a:pt x="3603" y="5172"/>
                    <a:pt x="374" y="2879"/>
                    <a:pt x="228" y="6"/>
                  </a:cubicBezTo>
                  <a:lnTo>
                    <a:pt x="0" y="49"/>
                  </a:lnTo>
                  <a:cubicBezTo>
                    <a:pt x="169" y="3029"/>
                    <a:pt x="3490" y="5401"/>
                    <a:pt x="6598" y="5401"/>
                  </a:cubicBezTo>
                  <a:cubicBezTo>
                    <a:pt x="6600" y="5401"/>
                    <a:pt x="6601" y="5401"/>
                    <a:pt x="6603" y="5401"/>
                  </a:cubicBezTo>
                  <a:cubicBezTo>
                    <a:pt x="9709" y="5401"/>
                    <a:pt x="11478" y="3023"/>
                    <a:pt x="11642" y="43"/>
                  </a:cubicBezTo>
                  <a:lnTo>
                    <a:pt x="114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135739" y="2534418"/>
              <a:ext cx="440604" cy="224128"/>
            </a:xfrm>
            <a:custGeom>
              <a:avLst/>
              <a:gdLst/>
              <a:ahLst/>
              <a:cxnLst/>
              <a:rect l="l" t="t" r="r" b="b"/>
              <a:pathLst>
                <a:path w="9847" h="5009" extrusionOk="0">
                  <a:moveTo>
                    <a:pt x="4903" y="1"/>
                  </a:moveTo>
                  <a:cubicBezTo>
                    <a:pt x="3849" y="1"/>
                    <a:pt x="2796" y="90"/>
                    <a:pt x="1753" y="267"/>
                  </a:cubicBezTo>
                  <a:lnTo>
                    <a:pt x="0" y="563"/>
                  </a:lnTo>
                  <a:cubicBezTo>
                    <a:pt x="252" y="3062"/>
                    <a:pt x="3135" y="5008"/>
                    <a:pt x="5699" y="5008"/>
                  </a:cubicBezTo>
                  <a:cubicBezTo>
                    <a:pt x="8261" y="5008"/>
                    <a:pt x="9591" y="3063"/>
                    <a:pt x="9847" y="569"/>
                  </a:cubicBezTo>
                  <a:lnTo>
                    <a:pt x="8046" y="266"/>
                  </a:lnTo>
                  <a:cubicBezTo>
                    <a:pt x="7006" y="89"/>
                    <a:pt x="5955" y="1"/>
                    <a:pt x="4903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1224691" y="2290114"/>
              <a:ext cx="289411" cy="421632"/>
            </a:xfrm>
            <a:custGeom>
              <a:avLst/>
              <a:gdLst/>
              <a:ahLst/>
              <a:cxnLst/>
              <a:rect l="l" t="t" r="r" b="b"/>
              <a:pathLst>
                <a:path w="6468" h="9423" extrusionOk="0">
                  <a:moveTo>
                    <a:pt x="488" y="1"/>
                  </a:moveTo>
                  <a:lnTo>
                    <a:pt x="102" y="6242"/>
                  </a:lnTo>
                  <a:cubicBezTo>
                    <a:pt x="0" y="7894"/>
                    <a:pt x="1254" y="9315"/>
                    <a:pt x="2906" y="9417"/>
                  </a:cubicBezTo>
                  <a:cubicBezTo>
                    <a:pt x="2970" y="9421"/>
                    <a:pt x="3033" y="9423"/>
                    <a:pt x="3095" y="9423"/>
                  </a:cubicBezTo>
                  <a:cubicBezTo>
                    <a:pt x="4665" y="9423"/>
                    <a:pt x="5984" y="8201"/>
                    <a:pt x="6081" y="6611"/>
                  </a:cubicBezTo>
                  <a:lnTo>
                    <a:pt x="6467" y="37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239949" y="2290114"/>
              <a:ext cx="274153" cy="243458"/>
            </a:xfrm>
            <a:custGeom>
              <a:avLst/>
              <a:gdLst/>
              <a:ahLst/>
              <a:cxnLst/>
              <a:rect l="l" t="t" r="r" b="b"/>
              <a:pathLst>
                <a:path w="6127" h="5441" extrusionOk="0">
                  <a:moveTo>
                    <a:pt x="147" y="1"/>
                  </a:moveTo>
                  <a:lnTo>
                    <a:pt x="1" y="2379"/>
                  </a:lnTo>
                  <a:cubicBezTo>
                    <a:pt x="782" y="3444"/>
                    <a:pt x="3073" y="5441"/>
                    <a:pt x="5171" y="5441"/>
                  </a:cubicBezTo>
                  <a:cubicBezTo>
                    <a:pt x="5389" y="5441"/>
                    <a:pt x="5605" y="5419"/>
                    <a:pt x="5817" y="5372"/>
                  </a:cubicBezTo>
                  <a:lnTo>
                    <a:pt x="6126" y="37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066341" y="2089480"/>
              <a:ext cx="159471" cy="166228"/>
            </a:xfrm>
            <a:custGeom>
              <a:avLst/>
              <a:gdLst/>
              <a:ahLst/>
              <a:cxnLst/>
              <a:rect l="l" t="t" r="r" b="b"/>
              <a:pathLst>
                <a:path w="3564" h="3715" extrusionOk="0">
                  <a:moveTo>
                    <a:pt x="1544" y="1"/>
                  </a:moveTo>
                  <a:cubicBezTo>
                    <a:pt x="1399" y="1"/>
                    <a:pt x="1254" y="26"/>
                    <a:pt x="1113" y="78"/>
                  </a:cubicBezTo>
                  <a:cubicBezTo>
                    <a:pt x="334" y="371"/>
                    <a:pt x="1" y="1404"/>
                    <a:pt x="371" y="2388"/>
                  </a:cubicBezTo>
                  <a:cubicBezTo>
                    <a:pt x="675" y="3194"/>
                    <a:pt x="1355" y="3715"/>
                    <a:pt x="2020" y="3715"/>
                  </a:cubicBezTo>
                  <a:cubicBezTo>
                    <a:pt x="2166" y="3715"/>
                    <a:pt x="2312" y="3689"/>
                    <a:pt x="2452" y="3637"/>
                  </a:cubicBezTo>
                  <a:cubicBezTo>
                    <a:pt x="3232" y="3345"/>
                    <a:pt x="3563" y="2311"/>
                    <a:pt x="3194" y="1327"/>
                  </a:cubicBezTo>
                  <a:cubicBezTo>
                    <a:pt x="2891" y="521"/>
                    <a:pt x="2210" y="1"/>
                    <a:pt x="1544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04253" y="2090599"/>
              <a:ext cx="159471" cy="166272"/>
            </a:xfrm>
            <a:custGeom>
              <a:avLst/>
              <a:gdLst/>
              <a:ahLst/>
              <a:cxnLst/>
              <a:rect l="l" t="t" r="r" b="b"/>
              <a:pathLst>
                <a:path w="3564" h="3716" extrusionOk="0">
                  <a:moveTo>
                    <a:pt x="2021" y="1"/>
                  </a:moveTo>
                  <a:cubicBezTo>
                    <a:pt x="1355" y="1"/>
                    <a:pt x="672" y="522"/>
                    <a:pt x="369" y="1328"/>
                  </a:cubicBezTo>
                  <a:cubicBezTo>
                    <a:pt x="0" y="2312"/>
                    <a:pt x="332" y="3344"/>
                    <a:pt x="1112" y="3637"/>
                  </a:cubicBezTo>
                  <a:cubicBezTo>
                    <a:pt x="1252" y="3690"/>
                    <a:pt x="1397" y="3715"/>
                    <a:pt x="1543" y="3715"/>
                  </a:cubicBezTo>
                  <a:cubicBezTo>
                    <a:pt x="2208" y="3715"/>
                    <a:pt x="2889" y="3194"/>
                    <a:pt x="3193" y="2387"/>
                  </a:cubicBezTo>
                  <a:cubicBezTo>
                    <a:pt x="3563" y="1405"/>
                    <a:pt x="3230" y="371"/>
                    <a:pt x="2450" y="78"/>
                  </a:cubicBezTo>
                  <a:cubicBezTo>
                    <a:pt x="2311" y="26"/>
                    <a:pt x="2167" y="1"/>
                    <a:pt x="2021" y="1"/>
                  </a:cubicBezTo>
                  <a:close/>
                </a:path>
              </a:pathLst>
            </a:custGeom>
            <a:solidFill>
              <a:srgbClr val="8C8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101152" y="1710004"/>
              <a:ext cx="599941" cy="497027"/>
            </a:xfrm>
            <a:custGeom>
              <a:avLst/>
              <a:gdLst/>
              <a:ahLst/>
              <a:cxnLst/>
              <a:rect l="l" t="t" r="r" b="b"/>
              <a:pathLst>
                <a:path w="13408" h="11108" extrusionOk="0">
                  <a:moveTo>
                    <a:pt x="7081" y="1"/>
                  </a:moveTo>
                  <a:cubicBezTo>
                    <a:pt x="6376" y="1"/>
                    <a:pt x="5682" y="77"/>
                    <a:pt x="5042" y="194"/>
                  </a:cubicBezTo>
                  <a:cubicBezTo>
                    <a:pt x="3771" y="429"/>
                    <a:pt x="3081" y="1253"/>
                    <a:pt x="2731" y="1883"/>
                  </a:cubicBezTo>
                  <a:cubicBezTo>
                    <a:pt x="2649" y="1303"/>
                    <a:pt x="2403" y="816"/>
                    <a:pt x="2403" y="816"/>
                  </a:cubicBezTo>
                  <a:cubicBezTo>
                    <a:pt x="2180" y="872"/>
                    <a:pt x="1718" y="1111"/>
                    <a:pt x="1665" y="1489"/>
                  </a:cubicBezTo>
                  <a:cubicBezTo>
                    <a:pt x="1625" y="1766"/>
                    <a:pt x="1665" y="2176"/>
                    <a:pt x="1665" y="2176"/>
                  </a:cubicBezTo>
                  <a:cubicBezTo>
                    <a:pt x="1665" y="2176"/>
                    <a:pt x="1426" y="2048"/>
                    <a:pt x="1118" y="2048"/>
                  </a:cubicBezTo>
                  <a:cubicBezTo>
                    <a:pt x="1006" y="2048"/>
                    <a:pt x="886" y="2065"/>
                    <a:pt x="764" y="2111"/>
                  </a:cubicBezTo>
                  <a:cubicBezTo>
                    <a:pt x="530" y="2198"/>
                    <a:pt x="230" y="2339"/>
                    <a:pt x="325" y="2603"/>
                  </a:cubicBezTo>
                  <a:cubicBezTo>
                    <a:pt x="325" y="2603"/>
                    <a:pt x="1281" y="3037"/>
                    <a:pt x="1355" y="3059"/>
                  </a:cubicBezTo>
                  <a:cubicBezTo>
                    <a:pt x="754" y="3519"/>
                    <a:pt x="461" y="4307"/>
                    <a:pt x="321" y="5158"/>
                  </a:cubicBezTo>
                  <a:cubicBezTo>
                    <a:pt x="1" y="7078"/>
                    <a:pt x="1082" y="8920"/>
                    <a:pt x="1082" y="9855"/>
                  </a:cubicBezTo>
                  <a:cubicBezTo>
                    <a:pt x="1082" y="10790"/>
                    <a:pt x="1869" y="11108"/>
                    <a:pt x="1869" y="11108"/>
                  </a:cubicBezTo>
                  <a:lnTo>
                    <a:pt x="10554" y="11108"/>
                  </a:lnTo>
                  <a:cubicBezTo>
                    <a:pt x="11464" y="11058"/>
                    <a:pt x="11807" y="10446"/>
                    <a:pt x="11881" y="9855"/>
                  </a:cubicBezTo>
                  <a:cubicBezTo>
                    <a:pt x="11956" y="9266"/>
                    <a:pt x="12571" y="7372"/>
                    <a:pt x="12742" y="6437"/>
                  </a:cubicBezTo>
                  <a:cubicBezTo>
                    <a:pt x="12915" y="5506"/>
                    <a:pt x="12153" y="4990"/>
                    <a:pt x="12153" y="4990"/>
                  </a:cubicBezTo>
                  <a:lnTo>
                    <a:pt x="12153" y="4990"/>
                  </a:lnTo>
                  <a:lnTo>
                    <a:pt x="13407" y="5556"/>
                  </a:lnTo>
                  <a:cubicBezTo>
                    <a:pt x="13407" y="5556"/>
                    <a:pt x="13329" y="3514"/>
                    <a:pt x="11631" y="1694"/>
                  </a:cubicBezTo>
                  <a:cubicBezTo>
                    <a:pt x="10442" y="418"/>
                    <a:pt x="8733" y="1"/>
                    <a:pt x="7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1175696" y="1917573"/>
              <a:ext cx="445884" cy="534882"/>
            </a:xfrm>
            <a:custGeom>
              <a:avLst/>
              <a:gdLst/>
              <a:ahLst/>
              <a:cxnLst/>
              <a:rect l="l" t="t" r="r" b="b"/>
              <a:pathLst>
                <a:path w="9965" h="11954" extrusionOk="0">
                  <a:moveTo>
                    <a:pt x="1942" y="0"/>
                  </a:moveTo>
                  <a:cubicBezTo>
                    <a:pt x="1933" y="2559"/>
                    <a:pt x="986" y="4088"/>
                    <a:pt x="417" y="4774"/>
                  </a:cubicBezTo>
                  <a:cubicBezTo>
                    <a:pt x="140" y="5109"/>
                    <a:pt x="1" y="5536"/>
                    <a:pt x="1" y="5971"/>
                  </a:cubicBezTo>
                  <a:lnTo>
                    <a:pt x="1" y="6972"/>
                  </a:lnTo>
                  <a:cubicBezTo>
                    <a:pt x="1" y="9713"/>
                    <a:pt x="2242" y="11954"/>
                    <a:pt x="4984" y="11954"/>
                  </a:cubicBezTo>
                  <a:cubicBezTo>
                    <a:pt x="7724" y="11954"/>
                    <a:pt x="9965" y="9713"/>
                    <a:pt x="9965" y="6972"/>
                  </a:cubicBezTo>
                  <a:lnTo>
                    <a:pt x="9965" y="3227"/>
                  </a:lnTo>
                  <a:cubicBezTo>
                    <a:pt x="9253" y="1841"/>
                    <a:pt x="7948" y="2047"/>
                    <a:pt x="5786" y="1628"/>
                  </a:cubicBezTo>
                  <a:cubicBezTo>
                    <a:pt x="3729" y="1232"/>
                    <a:pt x="1942" y="0"/>
                    <a:pt x="1942" y="0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427606" y="2122546"/>
              <a:ext cx="52799" cy="125465"/>
            </a:xfrm>
            <a:custGeom>
              <a:avLst/>
              <a:gdLst/>
              <a:ahLst/>
              <a:cxnLst/>
              <a:rect l="l" t="t" r="r" b="b"/>
              <a:pathLst>
                <a:path w="1180" h="2804" extrusionOk="0">
                  <a:moveTo>
                    <a:pt x="591" y="0"/>
                  </a:moveTo>
                  <a:cubicBezTo>
                    <a:pt x="265" y="0"/>
                    <a:pt x="0" y="1217"/>
                    <a:pt x="0" y="1992"/>
                  </a:cubicBezTo>
                  <a:cubicBezTo>
                    <a:pt x="0" y="2766"/>
                    <a:pt x="265" y="2803"/>
                    <a:pt x="591" y="2803"/>
                  </a:cubicBezTo>
                  <a:cubicBezTo>
                    <a:pt x="915" y="2803"/>
                    <a:pt x="1180" y="2766"/>
                    <a:pt x="1180" y="1992"/>
                  </a:cubicBezTo>
                  <a:cubicBezTo>
                    <a:pt x="1180" y="1219"/>
                    <a:pt x="915" y="0"/>
                    <a:pt x="591" y="0"/>
                  </a:cubicBezTo>
                  <a:close/>
                </a:path>
              </a:pathLst>
            </a:custGeom>
            <a:solidFill>
              <a:srgbClr val="F3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287109" y="2044334"/>
              <a:ext cx="99334" cy="32664"/>
            </a:xfrm>
            <a:custGeom>
              <a:avLst/>
              <a:gdLst/>
              <a:ahLst/>
              <a:cxnLst/>
              <a:rect l="l" t="t" r="r" b="b"/>
              <a:pathLst>
                <a:path w="2220" h="730" extrusionOk="0">
                  <a:moveTo>
                    <a:pt x="1100" y="0"/>
                  </a:moveTo>
                  <a:cubicBezTo>
                    <a:pt x="646" y="0"/>
                    <a:pt x="274" y="210"/>
                    <a:pt x="85" y="388"/>
                  </a:cubicBezTo>
                  <a:cubicBezTo>
                    <a:pt x="7" y="464"/>
                    <a:pt x="1" y="588"/>
                    <a:pt x="75" y="667"/>
                  </a:cubicBezTo>
                  <a:cubicBezTo>
                    <a:pt x="115" y="708"/>
                    <a:pt x="167" y="729"/>
                    <a:pt x="219" y="729"/>
                  </a:cubicBezTo>
                  <a:cubicBezTo>
                    <a:pt x="268" y="729"/>
                    <a:pt x="316" y="711"/>
                    <a:pt x="354" y="675"/>
                  </a:cubicBezTo>
                  <a:cubicBezTo>
                    <a:pt x="372" y="659"/>
                    <a:pt x="663" y="393"/>
                    <a:pt x="1097" y="393"/>
                  </a:cubicBezTo>
                  <a:cubicBezTo>
                    <a:pt x="1325" y="393"/>
                    <a:pt x="1592" y="467"/>
                    <a:pt x="1879" y="688"/>
                  </a:cubicBezTo>
                  <a:cubicBezTo>
                    <a:pt x="1914" y="717"/>
                    <a:pt x="1954" y="730"/>
                    <a:pt x="1997" y="730"/>
                  </a:cubicBezTo>
                  <a:cubicBezTo>
                    <a:pt x="2057" y="730"/>
                    <a:pt x="2116" y="703"/>
                    <a:pt x="2153" y="651"/>
                  </a:cubicBezTo>
                  <a:cubicBezTo>
                    <a:pt x="2219" y="565"/>
                    <a:pt x="2203" y="441"/>
                    <a:pt x="2118" y="375"/>
                  </a:cubicBezTo>
                  <a:cubicBezTo>
                    <a:pt x="1762" y="99"/>
                    <a:pt x="1412" y="0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1483895" y="2044423"/>
              <a:ext cx="99244" cy="32619"/>
            </a:xfrm>
            <a:custGeom>
              <a:avLst/>
              <a:gdLst/>
              <a:ahLst/>
              <a:cxnLst/>
              <a:rect l="l" t="t" r="r" b="b"/>
              <a:pathLst>
                <a:path w="2218" h="729" extrusionOk="0">
                  <a:moveTo>
                    <a:pt x="1122" y="1"/>
                  </a:moveTo>
                  <a:cubicBezTo>
                    <a:pt x="810" y="1"/>
                    <a:pt x="460" y="100"/>
                    <a:pt x="102" y="376"/>
                  </a:cubicBezTo>
                  <a:cubicBezTo>
                    <a:pt x="16" y="442"/>
                    <a:pt x="1" y="565"/>
                    <a:pt x="66" y="651"/>
                  </a:cubicBezTo>
                  <a:cubicBezTo>
                    <a:pt x="107" y="701"/>
                    <a:pt x="164" y="728"/>
                    <a:pt x="222" y="728"/>
                  </a:cubicBezTo>
                  <a:cubicBezTo>
                    <a:pt x="265" y="728"/>
                    <a:pt x="307" y="715"/>
                    <a:pt x="342" y="686"/>
                  </a:cubicBezTo>
                  <a:cubicBezTo>
                    <a:pt x="627" y="467"/>
                    <a:pt x="893" y="395"/>
                    <a:pt x="1120" y="395"/>
                  </a:cubicBezTo>
                  <a:cubicBezTo>
                    <a:pt x="1554" y="395"/>
                    <a:pt x="1848" y="659"/>
                    <a:pt x="1867" y="676"/>
                  </a:cubicBezTo>
                  <a:cubicBezTo>
                    <a:pt x="1904" y="712"/>
                    <a:pt x="1952" y="729"/>
                    <a:pt x="2000" y="729"/>
                  </a:cubicBezTo>
                  <a:cubicBezTo>
                    <a:pt x="2053" y="729"/>
                    <a:pt x="2106" y="708"/>
                    <a:pt x="2145" y="666"/>
                  </a:cubicBezTo>
                  <a:cubicBezTo>
                    <a:pt x="2217" y="586"/>
                    <a:pt x="2215" y="463"/>
                    <a:pt x="2136" y="387"/>
                  </a:cubicBezTo>
                  <a:cubicBezTo>
                    <a:pt x="1946" y="210"/>
                    <a:pt x="1575" y="1"/>
                    <a:pt x="1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1327513" y="2245414"/>
              <a:ext cx="123854" cy="54365"/>
            </a:xfrm>
            <a:custGeom>
              <a:avLst/>
              <a:gdLst/>
              <a:ahLst/>
              <a:cxnLst/>
              <a:rect l="l" t="t" r="r" b="b"/>
              <a:pathLst>
                <a:path w="2768" h="1215" extrusionOk="0">
                  <a:moveTo>
                    <a:pt x="738" y="0"/>
                  </a:moveTo>
                  <a:cubicBezTo>
                    <a:pt x="682" y="0"/>
                    <a:pt x="627" y="11"/>
                    <a:pt x="578" y="26"/>
                  </a:cubicBezTo>
                  <a:cubicBezTo>
                    <a:pt x="465" y="56"/>
                    <a:pt x="371" y="117"/>
                    <a:pt x="289" y="183"/>
                  </a:cubicBezTo>
                  <a:cubicBezTo>
                    <a:pt x="132" y="326"/>
                    <a:pt x="10" y="506"/>
                    <a:pt x="0" y="758"/>
                  </a:cubicBezTo>
                  <a:cubicBezTo>
                    <a:pt x="201" y="715"/>
                    <a:pt x="294" y="666"/>
                    <a:pt x="415" y="576"/>
                  </a:cubicBezTo>
                  <a:cubicBezTo>
                    <a:pt x="582" y="711"/>
                    <a:pt x="1199" y="1071"/>
                    <a:pt x="1419" y="1130"/>
                  </a:cubicBezTo>
                  <a:cubicBezTo>
                    <a:pt x="1641" y="1190"/>
                    <a:pt x="1871" y="1214"/>
                    <a:pt x="2096" y="1214"/>
                  </a:cubicBezTo>
                  <a:cubicBezTo>
                    <a:pt x="2323" y="1213"/>
                    <a:pt x="2545" y="1157"/>
                    <a:pt x="2753" y="1094"/>
                  </a:cubicBezTo>
                  <a:cubicBezTo>
                    <a:pt x="2763" y="1091"/>
                    <a:pt x="2768" y="1083"/>
                    <a:pt x="2768" y="1073"/>
                  </a:cubicBezTo>
                  <a:cubicBezTo>
                    <a:pt x="2768" y="1063"/>
                    <a:pt x="2759" y="1057"/>
                    <a:pt x="2749" y="1057"/>
                  </a:cubicBezTo>
                  <a:cubicBezTo>
                    <a:pt x="2748" y="1057"/>
                    <a:pt x="2747" y="1057"/>
                    <a:pt x="2746" y="1057"/>
                  </a:cubicBezTo>
                  <a:cubicBezTo>
                    <a:pt x="2676" y="1061"/>
                    <a:pt x="2605" y="1063"/>
                    <a:pt x="2536" y="1063"/>
                  </a:cubicBezTo>
                  <a:cubicBezTo>
                    <a:pt x="2392" y="1063"/>
                    <a:pt x="2250" y="1052"/>
                    <a:pt x="2113" y="1020"/>
                  </a:cubicBezTo>
                  <a:cubicBezTo>
                    <a:pt x="1907" y="981"/>
                    <a:pt x="1708" y="922"/>
                    <a:pt x="1522" y="834"/>
                  </a:cubicBezTo>
                  <a:lnTo>
                    <a:pt x="665" y="360"/>
                  </a:lnTo>
                  <a:cubicBezTo>
                    <a:pt x="700" y="326"/>
                    <a:pt x="704" y="328"/>
                    <a:pt x="734" y="290"/>
                  </a:cubicBezTo>
                  <a:cubicBezTo>
                    <a:pt x="797" y="222"/>
                    <a:pt x="843" y="147"/>
                    <a:pt x="934" y="57"/>
                  </a:cubicBezTo>
                  <a:cubicBezTo>
                    <a:pt x="875" y="16"/>
                    <a:pt x="806" y="0"/>
                    <a:pt x="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1306976" y="2105588"/>
              <a:ext cx="70160" cy="30606"/>
            </a:xfrm>
            <a:custGeom>
              <a:avLst/>
              <a:gdLst/>
              <a:ahLst/>
              <a:cxnLst/>
              <a:rect l="l" t="t" r="r" b="b"/>
              <a:pathLst>
                <a:path w="1568" h="684" extrusionOk="0">
                  <a:moveTo>
                    <a:pt x="817" y="0"/>
                  </a:moveTo>
                  <a:cubicBezTo>
                    <a:pt x="792" y="0"/>
                    <a:pt x="766" y="1"/>
                    <a:pt x="741" y="3"/>
                  </a:cubicBezTo>
                  <a:cubicBezTo>
                    <a:pt x="565" y="27"/>
                    <a:pt x="402" y="86"/>
                    <a:pt x="272" y="197"/>
                  </a:cubicBezTo>
                  <a:cubicBezTo>
                    <a:pt x="142" y="305"/>
                    <a:pt x="36" y="446"/>
                    <a:pt x="0" y="649"/>
                  </a:cubicBezTo>
                  <a:lnTo>
                    <a:pt x="26" y="684"/>
                  </a:lnTo>
                  <a:cubicBezTo>
                    <a:pt x="255" y="541"/>
                    <a:pt x="517" y="443"/>
                    <a:pt x="784" y="421"/>
                  </a:cubicBezTo>
                  <a:cubicBezTo>
                    <a:pt x="831" y="413"/>
                    <a:pt x="878" y="410"/>
                    <a:pt x="925" y="410"/>
                  </a:cubicBezTo>
                  <a:cubicBezTo>
                    <a:pt x="1010" y="410"/>
                    <a:pt x="1096" y="421"/>
                    <a:pt x="1180" y="441"/>
                  </a:cubicBezTo>
                  <a:cubicBezTo>
                    <a:pt x="1313" y="468"/>
                    <a:pt x="1429" y="536"/>
                    <a:pt x="1542" y="612"/>
                  </a:cubicBezTo>
                  <a:lnTo>
                    <a:pt x="1568" y="579"/>
                  </a:lnTo>
                  <a:cubicBezTo>
                    <a:pt x="1546" y="382"/>
                    <a:pt x="1429" y="215"/>
                    <a:pt x="1267" y="122"/>
                  </a:cubicBezTo>
                  <a:cubicBezTo>
                    <a:pt x="1131" y="35"/>
                    <a:pt x="971" y="0"/>
                    <a:pt x="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1502732" y="2113240"/>
              <a:ext cx="69802" cy="32888"/>
            </a:xfrm>
            <a:custGeom>
              <a:avLst/>
              <a:gdLst/>
              <a:ahLst/>
              <a:cxnLst/>
              <a:rect l="l" t="t" r="r" b="b"/>
              <a:pathLst>
                <a:path w="1560" h="735" extrusionOk="0">
                  <a:moveTo>
                    <a:pt x="725" y="0"/>
                  </a:moveTo>
                  <a:cubicBezTo>
                    <a:pt x="589" y="0"/>
                    <a:pt x="449" y="28"/>
                    <a:pt x="328" y="97"/>
                  </a:cubicBezTo>
                  <a:cubicBezTo>
                    <a:pt x="160" y="178"/>
                    <a:pt x="34" y="337"/>
                    <a:pt x="0" y="534"/>
                  </a:cubicBezTo>
                  <a:lnTo>
                    <a:pt x="23" y="567"/>
                  </a:lnTo>
                  <a:cubicBezTo>
                    <a:pt x="139" y="500"/>
                    <a:pt x="260" y="438"/>
                    <a:pt x="395" y="420"/>
                  </a:cubicBezTo>
                  <a:cubicBezTo>
                    <a:pt x="457" y="409"/>
                    <a:pt x="520" y="404"/>
                    <a:pt x="584" y="404"/>
                  </a:cubicBezTo>
                  <a:cubicBezTo>
                    <a:pt x="654" y="404"/>
                    <a:pt x="724" y="411"/>
                    <a:pt x="792" y="424"/>
                  </a:cubicBezTo>
                  <a:cubicBezTo>
                    <a:pt x="1054" y="464"/>
                    <a:pt x="1312" y="578"/>
                    <a:pt x="1532" y="734"/>
                  </a:cubicBezTo>
                  <a:lnTo>
                    <a:pt x="1559" y="704"/>
                  </a:lnTo>
                  <a:cubicBezTo>
                    <a:pt x="1536" y="498"/>
                    <a:pt x="1439" y="350"/>
                    <a:pt x="1316" y="235"/>
                  </a:cubicBezTo>
                  <a:cubicBezTo>
                    <a:pt x="1193" y="117"/>
                    <a:pt x="1033" y="48"/>
                    <a:pt x="860" y="9"/>
                  </a:cubicBezTo>
                  <a:cubicBezTo>
                    <a:pt x="816" y="3"/>
                    <a:pt x="770" y="0"/>
                    <a:pt x="7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484397" y="2955909"/>
              <a:ext cx="502352" cy="1845687"/>
            </a:xfrm>
            <a:custGeom>
              <a:avLst/>
              <a:gdLst/>
              <a:ahLst/>
              <a:cxnLst/>
              <a:rect l="l" t="t" r="r" b="b"/>
              <a:pathLst>
                <a:path w="11227" h="41249" extrusionOk="0">
                  <a:moveTo>
                    <a:pt x="4685" y="0"/>
                  </a:moveTo>
                  <a:lnTo>
                    <a:pt x="487" y="12471"/>
                  </a:lnTo>
                  <a:cubicBezTo>
                    <a:pt x="440" y="12617"/>
                    <a:pt x="405" y="12765"/>
                    <a:pt x="378" y="12913"/>
                  </a:cubicBezTo>
                  <a:cubicBezTo>
                    <a:pt x="127" y="13428"/>
                    <a:pt x="1" y="14015"/>
                    <a:pt x="49" y="14627"/>
                  </a:cubicBezTo>
                  <a:lnTo>
                    <a:pt x="2320" y="30978"/>
                  </a:lnTo>
                  <a:lnTo>
                    <a:pt x="2352" y="30975"/>
                  </a:lnTo>
                  <a:lnTo>
                    <a:pt x="1412" y="38618"/>
                  </a:lnTo>
                  <a:cubicBezTo>
                    <a:pt x="1354" y="39003"/>
                    <a:pt x="1652" y="39362"/>
                    <a:pt x="2056" y="39362"/>
                  </a:cubicBezTo>
                  <a:cubicBezTo>
                    <a:pt x="2071" y="39362"/>
                    <a:pt x="2085" y="39361"/>
                    <a:pt x="2100" y="39360"/>
                  </a:cubicBezTo>
                  <a:cubicBezTo>
                    <a:pt x="2409" y="39340"/>
                    <a:pt x="2657" y="39091"/>
                    <a:pt x="2701" y="38784"/>
                  </a:cubicBezTo>
                  <a:lnTo>
                    <a:pt x="3136" y="35806"/>
                  </a:lnTo>
                  <a:lnTo>
                    <a:pt x="3711" y="40278"/>
                  </a:lnTo>
                  <a:cubicBezTo>
                    <a:pt x="3723" y="40628"/>
                    <a:pt x="4011" y="40907"/>
                    <a:pt x="4358" y="40907"/>
                  </a:cubicBezTo>
                  <a:cubicBezTo>
                    <a:pt x="4366" y="40907"/>
                    <a:pt x="4373" y="40907"/>
                    <a:pt x="4381" y="40906"/>
                  </a:cubicBezTo>
                  <a:cubicBezTo>
                    <a:pt x="4739" y="40893"/>
                    <a:pt x="5021" y="40593"/>
                    <a:pt x="5009" y="40236"/>
                  </a:cubicBezTo>
                  <a:lnTo>
                    <a:pt x="4860" y="35876"/>
                  </a:lnTo>
                  <a:lnTo>
                    <a:pt x="6537" y="40766"/>
                  </a:lnTo>
                  <a:cubicBezTo>
                    <a:pt x="6613" y="41056"/>
                    <a:pt x="6878" y="41248"/>
                    <a:pt x="7165" y="41248"/>
                  </a:cubicBezTo>
                  <a:cubicBezTo>
                    <a:pt x="7220" y="41248"/>
                    <a:pt x="7275" y="41241"/>
                    <a:pt x="7330" y="41227"/>
                  </a:cubicBezTo>
                  <a:cubicBezTo>
                    <a:pt x="7676" y="41135"/>
                    <a:pt x="7884" y="40778"/>
                    <a:pt x="7792" y="40433"/>
                  </a:cubicBezTo>
                  <a:lnTo>
                    <a:pt x="6529" y="35310"/>
                  </a:lnTo>
                  <a:lnTo>
                    <a:pt x="8510" y="39293"/>
                  </a:lnTo>
                  <a:cubicBezTo>
                    <a:pt x="8614" y="39545"/>
                    <a:pt x="8858" y="39699"/>
                    <a:pt x="9115" y="39699"/>
                  </a:cubicBezTo>
                  <a:cubicBezTo>
                    <a:pt x="9238" y="39699"/>
                    <a:pt x="9365" y="39663"/>
                    <a:pt x="9480" y="39586"/>
                  </a:cubicBezTo>
                  <a:cubicBezTo>
                    <a:pt x="9737" y="39412"/>
                    <a:pt x="9823" y="39073"/>
                    <a:pt x="9707" y="38784"/>
                  </a:cubicBezTo>
                  <a:lnTo>
                    <a:pt x="8057" y="34711"/>
                  </a:lnTo>
                  <a:lnTo>
                    <a:pt x="7993" y="34152"/>
                  </a:lnTo>
                  <a:cubicBezTo>
                    <a:pt x="7968" y="33944"/>
                    <a:pt x="8133" y="33777"/>
                    <a:pt x="8326" y="33777"/>
                  </a:cubicBezTo>
                  <a:cubicBezTo>
                    <a:pt x="8362" y="33777"/>
                    <a:pt x="8399" y="33783"/>
                    <a:pt x="8436" y="33795"/>
                  </a:cubicBezTo>
                  <a:lnTo>
                    <a:pt x="10136" y="34376"/>
                  </a:lnTo>
                  <a:cubicBezTo>
                    <a:pt x="10230" y="34418"/>
                    <a:pt x="10329" y="34438"/>
                    <a:pt x="10426" y="34438"/>
                  </a:cubicBezTo>
                  <a:cubicBezTo>
                    <a:pt x="10722" y="34438"/>
                    <a:pt x="11006" y="34253"/>
                    <a:pt x="11106" y="33947"/>
                  </a:cubicBezTo>
                  <a:cubicBezTo>
                    <a:pt x="11226" y="33591"/>
                    <a:pt x="11032" y="33209"/>
                    <a:pt x="10691" y="33057"/>
                  </a:cubicBezTo>
                  <a:lnTo>
                    <a:pt x="9736" y="32630"/>
                  </a:lnTo>
                  <a:cubicBezTo>
                    <a:pt x="9368" y="32465"/>
                    <a:pt x="9054" y="32202"/>
                    <a:pt x="8828" y="31870"/>
                  </a:cubicBezTo>
                  <a:cubicBezTo>
                    <a:pt x="8579" y="31506"/>
                    <a:pt x="8267" y="31188"/>
                    <a:pt x="7908" y="30931"/>
                  </a:cubicBezTo>
                  <a:lnTo>
                    <a:pt x="7186" y="30413"/>
                  </a:lnTo>
                  <a:lnTo>
                    <a:pt x="6697" y="14813"/>
                  </a:lnTo>
                  <a:cubicBezTo>
                    <a:pt x="6734" y="14725"/>
                    <a:pt x="6770" y="14638"/>
                    <a:pt x="6798" y="14547"/>
                  </a:cubicBezTo>
                  <a:lnTo>
                    <a:pt x="10996" y="207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572588" y="2955909"/>
              <a:ext cx="403779" cy="449956"/>
            </a:xfrm>
            <a:custGeom>
              <a:avLst/>
              <a:gdLst/>
              <a:ahLst/>
              <a:cxnLst/>
              <a:rect l="l" t="t" r="r" b="b"/>
              <a:pathLst>
                <a:path w="9024" h="10056" extrusionOk="0">
                  <a:moveTo>
                    <a:pt x="2712" y="0"/>
                  </a:moveTo>
                  <a:lnTo>
                    <a:pt x="0" y="8059"/>
                  </a:lnTo>
                  <a:lnTo>
                    <a:pt x="6338" y="10056"/>
                  </a:lnTo>
                  <a:lnTo>
                    <a:pt x="9023" y="2075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558762" y="2613525"/>
              <a:ext cx="551527" cy="755564"/>
            </a:xfrm>
            <a:custGeom>
              <a:avLst/>
              <a:gdLst/>
              <a:ahLst/>
              <a:cxnLst/>
              <a:rect l="l" t="t" r="r" b="b"/>
              <a:pathLst>
                <a:path w="12326" h="16886" extrusionOk="0">
                  <a:moveTo>
                    <a:pt x="7468" y="0"/>
                  </a:moveTo>
                  <a:cubicBezTo>
                    <a:pt x="5579" y="0"/>
                    <a:pt x="3837" y="1239"/>
                    <a:pt x="3284" y="3146"/>
                  </a:cubicBezTo>
                  <a:lnTo>
                    <a:pt x="1" y="14456"/>
                  </a:lnTo>
                  <a:lnTo>
                    <a:pt x="8371" y="16886"/>
                  </a:lnTo>
                  <a:lnTo>
                    <a:pt x="11657" y="5574"/>
                  </a:lnTo>
                  <a:cubicBezTo>
                    <a:pt x="12326" y="3263"/>
                    <a:pt x="10996" y="845"/>
                    <a:pt x="8685" y="174"/>
                  </a:cubicBezTo>
                  <a:cubicBezTo>
                    <a:pt x="8279" y="56"/>
                    <a:pt x="7870" y="0"/>
                    <a:pt x="7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906962" y="3075286"/>
              <a:ext cx="46490" cy="310351"/>
            </a:xfrm>
            <a:custGeom>
              <a:avLst/>
              <a:gdLst/>
              <a:ahLst/>
              <a:cxnLst/>
              <a:rect l="l" t="t" r="r" b="b"/>
              <a:pathLst>
                <a:path w="1039" h="6936" extrusionOk="0">
                  <a:moveTo>
                    <a:pt x="901" y="0"/>
                  </a:moveTo>
                  <a:cubicBezTo>
                    <a:pt x="836" y="0"/>
                    <a:pt x="781" y="49"/>
                    <a:pt x="774" y="115"/>
                  </a:cubicBezTo>
                  <a:lnTo>
                    <a:pt x="7" y="6793"/>
                  </a:lnTo>
                  <a:cubicBezTo>
                    <a:pt x="0" y="6864"/>
                    <a:pt x="50" y="6927"/>
                    <a:pt x="122" y="6936"/>
                  </a:cubicBezTo>
                  <a:lnTo>
                    <a:pt x="136" y="6936"/>
                  </a:lnTo>
                  <a:cubicBezTo>
                    <a:pt x="202" y="6936"/>
                    <a:pt x="258" y="6887"/>
                    <a:pt x="265" y="6822"/>
                  </a:cubicBezTo>
                  <a:lnTo>
                    <a:pt x="1031" y="144"/>
                  </a:lnTo>
                  <a:cubicBezTo>
                    <a:pt x="1038" y="73"/>
                    <a:pt x="988" y="10"/>
                    <a:pt x="917" y="1"/>
                  </a:cubicBezTo>
                  <a:cubicBezTo>
                    <a:pt x="912" y="0"/>
                    <a:pt x="906" y="0"/>
                    <a:pt x="9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1819163" y="2570034"/>
              <a:ext cx="835210" cy="1092270"/>
            </a:xfrm>
            <a:custGeom>
              <a:avLst/>
              <a:gdLst/>
              <a:ahLst/>
              <a:cxnLst/>
              <a:rect l="l" t="t" r="r" b="b"/>
              <a:pathLst>
                <a:path w="18666" h="24411" extrusionOk="0">
                  <a:moveTo>
                    <a:pt x="13604" y="0"/>
                  </a:moveTo>
                  <a:cubicBezTo>
                    <a:pt x="13237" y="0"/>
                    <a:pt x="12932" y="298"/>
                    <a:pt x="12889" y="665"/>
                  </a:cubicBezTo>
                  <a:lnTo>
                    <a:pt x="12766" y="1965"/>
                  </a:lnTo>
                  <a:cubicBezTo>
                    <a:pt x="12720" y="2366"/>
                    <a:pt x="12563" y="2742"/>
                    <a:pt x="12314" y="3059"/>
                  </a:cubicBezTo>
                  <a:cubicBezTo>
                    <a:pt x="12041" y="3406"/>
                    <a:pt x="11831" y="3797"/>
                    <a:pt x="11692" y="4215"/>
                  </a:cubicBezTo>
                  <a:lnTo>
                    <a:pt x="10958" y="6192"/>
                  </a:lnTo>
                  <a:lnTo>
                    <a:pt x="1043" y="19203"/>
                  </a:lnTo>
                  <a:cubicBezTo>
                    <a:pt x="0" y="20715"/>
                    <a:pt x="381" y="22783"/>
                    <a:pt x="1891" y="23823"/>
                  </a:cubicBezTo>
                  <a:cubicBezTo>
                    <a:pt x="2467" y="24220"/>
                    <a:pt x="3125" y="24411"/>
                    <a:pt x="3775" y="24411"/>
                  </a:cubicBezTo>
                  <a:cubicBezTo>
                    <a:pt x="4830" y="24411"/>
                    <a:pt x="5867" y="23909"/>
                    <a:pt x="6511" y="22973"/>
                  </a:cubicBezTo>
                  <a:lnTo>
                    <a:pt x="14913" y="9099"/>
                  </a:lnTo>
                  <a:lnTo>
                    <a:pt x="16658" y="8006"/>
                  </a:lnTo>
                  <a:lnTo>
                    <a:pt x="17869" y="7728"/>
                  </a:lnTo>
                  <a:cubicBezTo>
                    <a:pt x="18224" y="7646"/>
                    <a:pt x="18448" y="7288"/>
                    <a:pt x="18365" y="6932"/>
                  </a:cubicBezTo>
                  <a:lnTo>
                    <a:pt x="18324" y="6755"/>
                  </a:lnTo>
                  <a:cubicBezTo>
                    <a:pt x="18258" y="6466"/>
                    <a:pt x="18006" y="6266"/>
                    <a:pt x="17723" y="6246"/>
                  </a:cubicBezTo>
                  <a:lnTo>
                    <a:pt x="17870" y="6212"/>
                  </a:lnTo>
                  <a:cubicBezTo>
                    <a:pt x="18267" y="6123"/>
                    <a:pt x="18516" y="5724"/>
                    <a:pt x="18424" y="5329"/>
                  </a:cubicBezTo>
                  <a:lnTo>
                    <a:pt x="18417" y="5301"/>
                  </a:lnTo>
                  <a:cubicBezTo>
                    <a:pt x="18350" y="5007"/>
                    <a:pt x="18115" y="4797"/>
                    <a:pt x="17836" y="4743"/>
                  </a:cubicBezTo>
                  <a:lnTo>
                    <a:pt x="18021" y="4700"/>
                  </a:lnTo>
                  <a:cubicBezTo>
                    <a:pt x="18415" y="4608"/>
                    <a:pt x="18666" y="4211"/>
                    <a:pt x="18574" y="3815"/>
                  </a:cubicBezTo>
                  <a:lnTo>
                    <a:pt x="18567" y="3786"/>
                  </a:lnTo>
                  <a:cubicBezTo>
                    <a:pt x="18505" y="3513"/>
                    <a:pt x="18292" y="3311"/>
                    <a:pt x="18036" y="3243"/>
                  </a:cubicBezTo>
                  <a:cubicBezTo>
                    <a:pt x="18237" y="3069"/>
                    <a:pt x="18338" y="2796"/>
                    <a:pt x="18277" y="2520"/>
                  </a:cubicBezTo>
                  <a:lnTo>
                    <a:pt x="18270" y="2492"/>
                  </a:lnTo>
                  <a:cubicBezTo>
                    <a:pt x="18191" y="2152"/>
                    <a:pt x="17884" y="1919"/>
                    <a:pt x="17549" y="1919"/>
                  </a:cubicBezTo>
                  <a:cubicBezTo>
                    <a:pt x="17494" y="1919"/>
                    <a:pt x="17439" y="1925"/>
                    <a:pt x="17384" y="1938"/>
                  </a:cubicBezTo>
                  <a:lnTo>
                    <a:pt x="14970" y="2495"/>
                  </a:lnTo>
                  <a:cubicBezTo>
                    <a:pt x="14754" y="2545"/>
                    <a:pt x="14584" y="2688"/>
                    <a:pt x="14488" y="2871"/>
                  </a:cubicBezTo>
                  <a:lnTo>
                    <a:pt x="14266" y="2852"/>
                  </a:lnTo>
                  <a:lnTo>
                    <a:pt x="14312" y="797"/>
                  </a:lnTo>
                  <a:cubicBezTo>
                    <a:pt x="14361" y="382"/>
                    <a:pt x="14040" y="7"/>
                    <a:pt x="13614" y="0"/>
                  </a:cubicBezTo>
                  <a:cubicBezTo>
                    <a:pt x="13611" y="0"/>
                    <a:pt x="13607" y="0"/>
                    <a:pt x="13604" y="0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410772" y="2651200"/>
              <a:ext cx="220817" cy="290082"/>
            </a:xfrm>
            <a:custGeom>
              <a:avLst/>
              <a:gdLst/>
              <a:ahLst/>
              <a:cxnLst/>
              <a:rect l="l" t="t" r="r" b="b"/>
              <a:pathLst>
                <a:path w="4935" h="6483" extrusionOk="0">
                  <a:moveTo>
                    <a:pt x="4159" y="1"/>
                  </a:moveTo>
                  <a:cubicBezTo>
                    <a:pt x="4149" y="1"/>
                    <a:pt x="4139" y="2"/>
                    <a:pt x="4129" y="4"/>
                  </a:cubicBezTo>
                  <a:lnTo>
                    <a:pt x="1717" y="562"/>
                  </a:lnTo>
                  <a:cubicBezTo>
                    <a:pt x="1249" y="669"/>
                    <a:pt x="959" y="1135"/>
                    <a:pt x="1073" y="1632"/>
                  </a:cubicBezTo>
                  <a:cubicBezTo>
                    <a:pt x="1130" y="1878"/>
                    <a:pt x="1292" y="2079"/>
                    <a:pt x="1511" y="2197"/>
                  </a:cubicBezTo>
                  <a:cubicBezTo>
                    <a:pt x="1468" y="2257"/>
                    <a:pt x="1433" y="2327"/>
                    <a:pt x="1406" y="2398"/>
                  </a:cubicBezTo>
                  <a:cubicBezTo>
                    <a:pt x="1376" y="2420"/>
                    <a:pt x="1353" y="2454"/>
                    <a:pt x="1346" y="2493"/>
                  </a:cubicBezTo>
                  <a:cubicBezTo>
                    <a:pt x="1342" y="2508"/>
                    <a:pt x="1056" y="4016"/>
                    <a:pt x="102" y="4522"/>
                  </a:cubicBezTo>
                  <a:cubicBezTo>
                    <a:pt x="29" y="4561"/>
                    <a:pt x="0" y="4652"/>
                    <a:pt x="39" y="4728"/>
                  </a:cubicBezTo>
                  <a:cubicBezTo>
                    <a:pt x="66" y="4779"/>
                    <a:pt x="119" y="4808"/>
                    <a:pt x="173" y="4808"/>
                  </a:cubicBezTo>
                  <a:cubicBezTo>
                    <a:pt x="196" y="4808"/>
                    <a:pt x="222" y="4802"/>
                    <a:pt x="245" y="4789"/>
                  </a:cubicBezTo>
                  <a:cubicBezTo>
                    <a:pt x="909" y="4438"/>
                    <a:pt x="1280" y="3701"/>
                    <a:pt x="1471" y="3169"/>
                  </a:cubicBezTo>
                  <a:cubicBezTo>
                    <a:pt x="1532" y="3271"/>
                    <a:pt x="1609" y="3358"/>
                    <a:pt x="1702" y="3428"/>
                  </a:cubicBezTo>
                  <a:cubicBezTo>
                    <a:pt x="1333" y="3595"/>
                    <a:pt x="1123" y="4007"/>
                    <a:pt x="1220" y="4442"/>
                  </a:cubicBezTo>
                  <a:cubicBezTo>
                    <a:pt x="1309" y="4817"/>
                    <a:pt x="1628" y="5075"/>
                    <a:pt x="1996" y="5108"/>
                  </a:cubicBezTo>
                  <a:cubicBezTo>
                    <a:pt x="1891" y="5273"/>
                    <a:pt x="1852" y="5476"/>
                    <a:pt x="1903" y="5690"/>
                  </a:cubicBezTo>
                  <a:lnTo>
                    <a:pt x="1943" y="5868"/>
                  </a:lnTo>
                  <a:cubicBezTo>
                    <a:pt x="1991" y="6074"/>
                    <a:pt x="2117" y="6248"/>
                    <a:pt x="2296" y="6361"/>
                  </a:cubicBezTo>
                  <a:cubicBezTo>
                    <a:pt x="2422" y="6441"/>
                    <a:pt x="2568" y="6483"/>
                    <a:pt x="2713" y="6483"/>
                  </a:cubicBezTo>
                  <a:cubicBezTo>
                    <a:pt x="2772" y="6483"/>
                    <a:pt x="2834" y="6476"/>
                    <a:pt x="2892" y="6463"/>
                  </a:cubicBezTo>
                  <a:lnTo>
                    <a:pt x="4674" y="6052"/>
                  </a:lnTo>
                  <a:cubicBezTo>
                    <a:pt x="4744" y="6037"/>
                    <a:pt x="4787" y="5966"/>
                    <a:pt x="4771" y="5896"/>
                  </a:cubicBezTo>
                  <a:cubicBezTo>
                    <a:pt x="4758" y="5837"/>
                    <a:pt x="4706" y="5797"/>
                    <a:pt x="4647" y="5797"/>
                  </a:cubicBezTo>
                  <a:cubicBezTo>
                    <a:pt x="4637" y="5797"/>
                    <a:pt x="4626" y="5798"/>
                    <a:pt x="4616" y="5801"/>
                  </a:cubicBezTo>
                  <a:lnTo>
                    <a:pt x="2834" y="6211"/>
                  </a:lnTo>
                  <a:cubicBezTo>
                    <a:pt x="2794" y="6220"/>
                    <a:pt x="2754" y="6225"/>
                    <a:pt x="2714" y="6225"/>
                  </a:cubicBezTo>
                  <a:cubicBezTo>
                    <a:pt x="2616" y="6225"/>
                    <a:pt x="2518" y="6197"/>
                    <a:pt x="2432" y="6144"/>
                  </a:cubicBezTo>
                  <a:cubicBezTo>
                    <a:pt x="2310" y="6068"/>
                    <a:pt x="2226" y="5951"/>
                    <a:pt x="2193" y="5812"/>
                  </a:cubicBezTo>
                  <a:lnTo>
                    <a:pt x="2153" y="5636"/>
                  </a:lnTo>
                  <a:cubicBezTo>
                    <a:pt x="2086" y="5347"/>
                    <a:pt x="2240" y="5101"/>
                    <a:pt x="2528" y="5033"/>
                  </a:cubicBezTo>
                  <a:lnTo>
                    <a:pt x="4673" y="4538"/>
                  </a:lnTo>
                  <a:cubicBezTo>
                    <a:pt x="4743" y="4522"/>
                    <a:pt x="4786" y="4452"/>
                    <a:pt x="4770" y="4382"/>
                  </a:cubicBezTo>
                  <a:cubicBezTo>
                    <a:pt x="4755" y="4323"/>
                    <a:pt x="4703" y="4283"/>
                    <a:pt x="4644" y="4283"/>
                  </a:cubicBezTo>
                  <a:cubicBezTo>
                    <a:pt x="4634" y="4283"/>
                    <a:pt x="4624" y="4284"/>
                    <a:pt x="4614" y="4286"/>
                  </a:cubicBezTo>
                  <a:lnTo>
                    <a:pt x="2200" y="4844"/>
                  </a:lnTo>
                  <a:cubicBezTo>
                    <a:pt x="2154" y="4855"/>
                    <a:pt x="2109" y="4860"/>
                    <a:pt x="2064" y="4860"/>
                  </a:cubicBezTo>
                  <a:cubicBezTo>
                    <a:pt x="1789" y="4860"/>
                    <a:pt x="1535" y="4665"/>
                    <a:pt x="1463" y="4359"/>
                  </a:cubicBezTo>
                  <a:cubicBezTo>
                    <a:pt x="1389" y="4031"/>
                    <a:pt x="1592" y="3705"/>
                    <a:pt x="1903" y="3631"/>
                  </a:cubicBezTo>
                  <a:lnTo>
                    <a:pt x="2231" y="3605"/>
                  </a:lnTo>
                  <a:cubicBezTo>
                    <a:pt x="2233" y="3605"/>
                    <a:pt x="2233" y="3602"/>
                    <a:pt x="2234" y="3602"/>
                  </a:cubicBezTo>
                  <a:cubicBezTo>
                    <a:pt x="2292" y="3601"/>
                    <a:pt x="2350" y="3595"/>
                    <a:pt x="2407" y="3584"/>
                  </a:cubicBezTo>
                  <a:lnTo>
                    <a:pt x="4822" y="3026"/>
                  </a:lnTo>
                  <a:cubicBezTo>
                    <a:pt x="4892" y="3009"/>
                    <a:pt x="4935" y="2940"/>
                    <a:pt x="4917" y="2870"/>
                  </a:cubicBezTo>
                  <a:cubicBezTo>
                    <a:pt x="4909" y="2799"/>
                    <a:pt x="4860" y="2758"/>
                    <a:pt x="4800" y="2758"/>
                  </a:cubicBezTo>
                  <a:cubicBezTo>
                    <a:pt x="4790" y="2758"/>
                    <a:pt x="4779" y="2759"/>
                    <a:pt x="4769" y="2761"/>
                  </a:cubicBezTo>
                  <a:lnTo>
                    <a:pt x="2354" y="3319"/>
                  </a:lnTo>
                  <a:cubicBezTo>
                    <a:pt x="2309" y="3330"/>
                    <a:pt x="2264" y="3335"/>
                    <a:pt x="2219" y="3335"/>
                  </a:cubicBezTo>
                  <a:cubicBezTo>
                    <a:pt x="1943" y="3335"/>
                    <a:pt x="1689" y="3141"/>
                    <a:pt x="1618" y="2834"/>
                  </a:cubicBezTo>
                  <a:cubicBezTo>
                    <a:pt x="1609" y="2796"/>
                    <a:pt x="1609" y="2759"/>
                    <a:pt x="1608" y="2720"/>
                  </a:cubicBezTo>
                  <a:cubicBezTo>
                    <a:pt x="1632" y="2620"/>
                    <a:pt x="1645" y="2555"/>
                    <a:pt x="1647" y="2543"/>
                  </a:cubicBezTo>
                  <a:cubicBezTo>
                    <a:pt x="1651" y="2521"/>
                    <a:pt x="1651" y="2501"/>
                    <a:pt x="1645" y="2483"/>
                  </a:cubicBezTo>
                  <a:cubicBezTo>
                    <a:pt x="1679" y="2392"/>
                    <a:pt x="1731" y="2312"/>
                    <a:pt x="1802" y="2248"/>
                  </a:cubicBezTo>
                  <a:cubicBezTo>
                    <a:pt x="1804" y="2247"/>
                    <a:pt x="1805" y="2244"/>
                    <a:pt x="1807" y="2244"/>
                  </a:cubicBezTo>
                  <a:cubicBezTo>
                    <a:pt x="1881" y="2178"/>
                    <a:pt x="1970" y="2128"/>
                    <a:pt x="2074" y="2105"/>
                  </a:cubicBezTo>
                  <a:lnTo>
                    <a:pt x="4487" y="1549"/>
                  </a:lnTo>
                  <a:cubicBezTo>
                    <a:pt x="4557" y="1533"/>
                    <a:pt x="4600" y="1463"/>
                    <a:pt x="4584" y="1393"/>
                  </a:cubicBezTo>
                  <a:cubicBezTo>
                    <a:pt x="4569" y="1334"/>
                    <a:pt x="4518" y="1294"/>
                    <a:pt x="4458" y="1294"/>
                  </a:cubicBezTo>
                  <a:cubicBezTo>
                    <a:pt x="4448" y="1294"/>
                    <a:pt x="4438" y="1295"/>
                    <a:pt x="4428" y="1297"/>
                  </a:cubicBezTo>
                  <a:lnTo>
                    <a:pt x="2014" y="1855"/>
                  </a:lnTo>
                  <a:cubicBezTo>
                    <a:pt x="1898" y="1882"/>
                    <a:pt x="1792" y="1932"/>
                    <a:pt x="1702" y="1998"/>
                  </a:cubicBezTo>
                  <a:cubicBezTo>
                    <a:pt x="1514" y="1925"/>
                    <a:pt x="1371" y="1767"/>
                    <a:pt x="1319" y="1543"/>
                  </a:cubicBezTo>
                  <a:cubicBezTo>
                    <a:pt x="1245" y="1217"/>
                    <a:pt x="1448" y="889"/>
                    <a:pt x="1775" y="814"/>
                  </a:cubicBezTo>
                  <a:lnTo>
                    <a:pt x="4188" y="256"/>
                  </a:lnTo>
                  <a:cubicBezTo>
                    <a:pt x="4258" y="240"/>
                    <a:pt x="4301" y="170"/>
                    <a:pt x="4285" y="101"/>
                  </a:cubicBezTo>
                  <a:cubicBezTo>
                    <a:pt x="4272" y="41"/>
                    <a:pt x="4219" y="1"/>
                    <a:pt x="4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1790124" y="3032108"/>
              <a:ext cx="11544" cy="258626"/>
            </a:xfrm>
            <a:custGeom>
              <a:avLst/>
              <a:gdLst/>
              <a:ahLst/>
              <a:cxnLst/>
              <a:rect l="l" t="t" r="r" b="b"/>
              <a:pathLst>
                <a:path w="258" h="5780" extrusionOk="0">
                  <a:moveTo>
                    <a:pt x="129" y="1"/>
                  </a:moveTo>
                  <a:cubicBezTo>
                    <a:pt x="57" y="1"/>
                    <a:pt x="0" y="58"/>
                    <a:pt x="0" y="129"/>
                  </a:cubicBezTo>
                  <a:lnTo>
                    <a:pt x="0" y="5651"/>
                  </a:lnTo>
                  <a:cubicBezTo>
                    <a:pt x="0" y="5723"/>
                    <a:pt x="57" y="5780"/>
                    <a:pt x="129" y="5780"/>
                  </a:cubicBezTo>
                  <a:cubicBezTo>
                    <a:pt x="200" y="5780"/>
                    <a:pt x="258" y="5723"/>
                    <a:pt x="258" y="5651"/>
                  </a:cubicBezTo>
                  <a:lnTo>
                    <a:pt x="258" y="129"/>
                  </a:lnTo>
                  <a:cubicBezTo>
                    <a:pt x="258" y="58"/>
                    <a:pt x="200" y="1"/>
                    <a:pt x="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9"/>
          <p:cNvGrpSpPr/>
          <p:nvPr/>
        </p:nvGrpSpPr>
        <p:grpSpPr>
          <a:xfrm>
            <a:off x="6580775" y="3542238"/>
            <a:ext cx="814400" cy="1093000"/>
            <a:chOff x="6580775" y="3542238"/>
            <a:chExt cx="814400" cy="1093000"/>
          </a:xfrm>
        </p:grpSpPr>
        <p:sp>
          <p:nvSpPr>
            <p:cNvPr id="1423" name="Google Shape;1423;p39"/>
            <p:cNvSpPr/>
            <p:nvPr/>
          </p:nvSpPr>
          <p:spPr>
            <a:xfrm>
              <a:off x="6625475" y="4162363"/>
              <a:ext cx="23175" cy="30575"/>
            </a:xfrm>
            <a:custGeom>
              <a:avLst/>
              <a:gdLst/>
              <a:ahLst/>
              <a:cxnLst/>
              <a:rect l="l" t="t" r="r" b="b"/>
              <a:pathLst>
                <a:path w="927" h="1223" extrusionOk="0">
                  <a:moveTo>
                    <a:pt x="672" y="0"/>
                  </a:moveTo>
                  <a:cubicBezTo>
                    <a:pt x="596" y="0"/>
                    <a:pt x="521" y="40"/>
                    <a:pt x="481" y="111"/>
                  </a:cubicBezTo>
                  <a:cubicBezTo>
                    <a:pt x="332" y="370"/>
                    <a:pt x="191" y="633"/>
                    <a:pt x="56" y="901"/>
                  </a:cubicBezTo>
                  <a:cubicBezTo>
                    <a:pt x="1" y="1008"/>
                    <a:pt x="43" y="1142"/>
                    <a:pt x="154" y="1198"/>
                  </a:cubicBezTo>
                  <a:cubicBezTo>
                    <a:pt x="185" y="1214"/>
                    <a:pt x="220" y="1223"/>
                    <a:pt x="254" y="1223"/>
                  </a:cubicBezTo>
                  <a:cubicBezTo>
                    <a:pt x="334" y="1223"/>
                    <a:pt x="412" y="1179"/>
                    <a:pt x="451" y="1102"/>
                  </a:cubicBezTo>
                  <a:cubicBezTo>
                    <a:pt x="582" y="844"/>
                    <a:pt x="722" y="586"/>
                    <a:pt x="866" y="333"/>
                  </a:cubicBezTo>
                  <a:cubicBezTo>
                    <a:pt x="927" y="224"/>
                    <a:pt x="888" y="90"/>
                    <a:pt x="782" y="30"/>
                  </a:cubicBezTo>
                  <a:cubicBezTo>
                    <a:pt x="748" y="10"/>
                    <a:pt x="710" y="0"/>
                    <a:pt x="6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6600450" y="4222263"/>
              <a:ext cx="19725" cy="32000"/>
            </a:xfrm>
            <a:custGeom>
              <a:avLst/>
              <a:gdLst/>
              <a:ahLst/>
              <a:cxnLst/>
              <a:rect l="l" t="t" r="r" b="b"/>
              <a:pathLst>
                <a:path w="789" h="1280" extrusionOk="0">
                  <a:moveTo>
                    <a:pt x="540" y="1"/>
                  </a:moveTo>
                  <a:cubicBezTo>
                    <a:pt x="451" y="1"/>
                    <a:pt x="366" y="55"/>
                    <a:pt x="332" y="144"/>
                  </a:cubicBezTo>
                  <a:cubicBezTo>
                    <a:pt x="226" y="423"/>
                    <a:pt x="128" y="706"/>
                    <a:pt x="37" y="991"/>
                  </a:cubicBezTo>
                  <a:cubicBezTo>
                    <a:pt x="0" y="1108"/>
                    <a:pt x="64" y="1232"/>
                    <a:pt x="180" y="1270"/>
                  </a:cubicBezTo>
                  <a:cubicBezTo>
                    <a:pt x="202" y="1277"/>
                    <a:pt x="226" y="1280"/>
                    <a:pt x="249" y="1280"/>
                  </a:cubicBezTo>
                  <a:cubicBezTo>
                    <a:pt x="342" y="1280"/>
                    <a:pt x="429" y="1220"/>
                    <a:pt x="458" y="1125"/>
                  </a:cubicBezTo>
                  <a:cubicBezTo>
                    <a:pt x="548" y="849"/>
                    <a:pt x="643" y="575"/>
                    <a:pt x="746" y="301"/>
                  </a:cubicBezTo>
                  <a:cubicBezTo>
                    <a:pt x="789" y="187"/>
                    <a:pt x="732" y="59"/>
                    <a:pt x="617" y="15"/>
                  </a:cubicBezTo>
                  <a:cubicBezTo>
                    <a:pt x="592" y="5"/>
                    <a:pt x="566" y="1"/>
                    <a:pt x="5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7172725" y="4018838"/>
              <a:ext cx="24425" cy="29775"/>
            </a:xfrm>
            <a:custGeom>
              <a:avLst/>
              <a:gdLst/>
              <a:ahLst/>
              <a:cxnLst/>
              <a:rect l="l" t="t" r="r" b="b"/>
              <a:pathLst>
                <a:path w="977" h="1191" extrusionOk="0">
                  <a:moveTo>
                    <a:pt x="250" y="0"/>
                  </a:moveTo>
                  <a:cubicBezTo>
                    <a:pt x="205" y="0"/>
                    <a:pt x="160" y="14"/>
                    <a:pt x="121" y="42"/>
                  </a:cubicBezTo>
                  <a:cubicBezTo>
                    <a:pt x="22" y="113"/>
                    <a:pt x="0" y="253"/>
                    <a:pt x="71" y="350"/>
                  </a:cubicBezTo>
                  <a:cubicBezTo>
                    <a:pt x="242" y="584"/>
                    <a:pt x="395" y="827"/>
                    <a:pt x="528" y="1073"/>
                  </a:cubicBezTo>
                  <a:cubicBezTo>
                    <a:pt x="568" y="1148"/>
                    <a:pt x="644" y="1190"/>
                    <a:pt x="724" y="1190"/>
                  </a:cubicBezTo>
                  <a:cubicBezTo>
                    <a:pt x="759" y="1190"/>
                    <a:pt x="795" y="1182"/>
                    <a:pt x="829" y="1164"/>
                  </a:cubicBezTo>
                  <a:cubicBezTo>
                    <a:pt x="936" y="1105"/>
                    <a:pt x="976" y="972"/>
                    <a:pt x="918" y="864"/>
                  </a:cubicBezTo>
                  <a:cubicBezTo>
                    <a:pt x="776" y="599"/>
                    <a:pt x="610" y="341"/>
                    <a:pt x="430" y="91"/>
                  </a:cubicBezTo>
                  <a:cubicBezTo>
                    <a:pt x="386" y="32"/>
                    <a:pt x="319" y="0"/>
                    <a:pt x="25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7124550" y="3973738"/>
              <a:ext cx="30475" cy="24025"/>
            </a:xfrm>
            <a:custGeom>
              <a:avLst/>
              <a:gdLst/>
              <a:ahLst/>
              <a:cxnLst/>
              <a:rect l="l" t="t" r="r" b="b"/>
              <a:pathLst>
                <a:path w="1219" h="961" extrusionOk="0">
                  <a:moveTo>
                    <a:pt x="255" y="0"/>
                  </a:moveTo>
                  <a:cubicBezTo>
                    <a:pt x="181" y="0"/>
                    <a:pt x="109" y="37"/>
                    <a:pt x="67" y="103"/>
                  </a:cubicBezTo>
                  <a:cubicBezTo>
                    <a:pt x="0" y="207"/>
                    <a:pt x="33" y="343"/>
                    <a:pt x="135" y="408"/>
                  </a:cubicBezTo>
                  <a:cubicBezTo>
                    <a:pt x="373" y="557"/>
                    <a:pt x="607" y="727"/>
                    <a:pt x="830" y="910"/>
                  </a:cubicBezTo>
                  <a:cubicBezTo>
                    <a:pt x="871" y="945"/>
                    <a:pt x="921" y="961"/>
                    <a:pt x="970" y="961"/>
                  </a:cubicBezTo>
                  <a:cubicBezTo>
                    <a:pt x="1034" y="961"/>
                    <a:pt x="1098" y="934"/>
                    <a:pt x="1140" y="882"/>
                  </a:cubicBezTo>
                  <a:cubicBezTo>
                    <a:pt x="1218" y="788"/>
                    <a:pt x="1204" y="648"/>
                    <a:pt x="1111" y="570"/>
                  </a:cubicBezTo>
                  <a:cubicBezTo>
                    <a:pt x="874" y="374"/>
                    <a:pt x="626" y="195"/>
                    <a:pt x="372" y="34"/>
                  </a:cubicBezTo>
                  <a:cubicBezTo>
                    <a:pt x="335" y="11"/>
                    <a:pt x="295" y="0"/>
                    <a:pt x="25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7130850" y="4191713"/>
              <a:ext cx="29200" cy="14175"/>
            </a:xfrm>
            <a:custGeom>
              <a:avLst/>
              <a:gdLst/>
              <a:ahLst/>
              <a:cxnLst/>
              <a:rect l="l" t="t" r="r" b="b"/>
              <a:pathLst>
                <a:path w="1168" h="567" extrusionOk="0">
                  <a:moveTo>
                    <a:pt x="1016" y="0"/>
                  </a:moveTo>
                  <a:cubicBezTo>
                    <a:pt x="785" y="84"/>
                    <a:pt x="544" y="125"/>
                    <a:pt x="300" y="125"/>
                  </a:cubicBezTo>
                  <a:lnTo>
                    <a:pt x="233" y="124"/>
                  </a:lnTo>
                  <a:cubicBezTo>
                    <a:pt x="231" y="124"/>
                    <a:pt x="230" y="124"/>
                    <a:pt x="228" y="124"/>
                  </a:cubicBezTo>
                  <a:cubicBezTo>
                    <a:pt x="110" y="124"/>
                    <a:pt x="8" y="218"/>
                    <a:pt x="5" y="336"/>
                  </a:cubicBezTo>
                  <a:cubicBezTo>
                    <a:pt x="1" y="458"/>
                    <a:pt x="97" y="561"/>
                    <a:pt x="218" y="565"/>
                  </a:cubicBezTo>
                  <a:lnTo>
                    <a:pt x="300" y="566"/>
                  </a:lnTo>
                  <a:cubicBezTo>
                    <a:pt x="591" y="566"/>
                    <a:pt x="880" y="517"/>
                    <a:pt x="1163" y="419"/>
                  </a:cubicBezTo>
                  <a:cubicBezTo>
                    <a:pt x="1165" y="419"/>
                    <a:pt x="1165" y="419"/>
                    <a:pt x="1168" y="417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7146675" y="3688113"/>
              <a:ext cx="27925" cy="26725"/>
            </a:xfrm>
            <a:custGeom>
              <a:avLst/>
              <a:gdLst/>
              <a:ahLst/>
              <a:cxnLst/>
              <a:rect l="l" t="t" r="r" b="b"/>
              <a:pathLst>
                <a:path w="1117" h="1069" extrusionOk="0">
                  <a:moveTo>
                    <a:pt x="872" y="0"/>
                  </a:moveTo>
                  <a:cubicBezTo>
                    <a:pt x="817" y="0"/>
                    <a:pt x="761" y="21"/>
                    <a:pt x="719" y="63"/>
                  </a:cubicBezTo>
                  <a:cubicBezTo>
                    <a:pt x="504" y="268"/>
                    <a:pt x="294" y="480"/>
                    <a:pt x="85" y="694"/>
                  </a:cubicBezTo>
                  <a:cubicBezTo>
                    <a:pt x="0" y="783"/>
                    <a:pt x="4" y="922"/>
                    <a:pt x="91" y="1006"/>
                  </a:cubicBezTo>
                  <a:cubicBezTo>
                    <a:pt x="133" y="1047"/>
                    <a:pt x="189" y="1068"/>
                    <a:pt x="245" y="1068"/>
                  </a:cubicBezTo>
                  <a:cubicBezTo>
                    <a:pt x="304" y="1068"/>
                    <a:pt x="360" y="1045"/>
                    <a:pt x="404" y="1000"/>
                  </a:cubicBezTo>
                  <a:cubicBezTo>
                    <a:pt x="607" y="790"/>
                    <a:pt x="814" y="584"/>
                    <a:pt x="1025" y="382"/>
                  </a:cubicBezTo>
                  <a:cubicBezTo>
                    <a:pt x="1112" y="297"/>
                    <a:pt x="1116" y="156"/>
                    <a:pt x="1031" y="68"/>
                  </a:cubicBezTo>
                  <a:cubicBezTo>
                    <a:pt x="988" y="23"/>
                    <a:pt x="930" y="0"/>
                    <a:pt x="8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7103550" y="3736838"/>
              <a:ext cx="26125" cy="28550"/>
            </a:xfrm>
            <a:custGeom>
              <a:avLst/>
              <a:gdLst/>
              <a:ahLst/>
              <a:cxnLst/>
              <a:rect l="l" t="t" r="r" b="b"/>
              <a:pathLst>
                <a:path w="1045" h="1142" extrusionOk="0">
                  <a:moveTo>
                    <a:pt x="797" y="0"/>
                  </a:moveTo>
                  <a:cubicBezTo>
                    <a:pt x="732" y="0"/>
                    <a:pt x="668" y="28"/>
                    <a:pt x="623" y="82"/>
                  </a:cubicBezTo>
                  <a:cubicBezTo>
                    <a:pt x="435" y="312"/>
                    <a:pt x="250" y="547"/>
                    <a:pt x="73" y="787"/>
                  </a:cubicBezTo>
                  <a:cubicBezTo>
                    <a:pt x="1" y="885"/>
                    <a:pt x="21" y="1022"/>
                    <a:pt x="118" y="1097"/>
                  </a:cubicBezTo>
                  <a:cubicBezTo>
                    <a:pt x="157" y="1127"/>
                    <a:pt x="205" y="1141"/>
                    <a:pt x="250" y="1141"/>
                  </a:cubicBezTo>
                  <a:cubicBezTo>
                    <a:pt x="318" y="1141"/>
                    <a:pt x="385" y="1111"/>
                    <a:pt x="428" y="1053"/>
                  </a:cubicBezTo>
                  <a:cubicBezTo>
                    <a:pt x="603" y="818"/>
                    <a:pt x="782" y="588"/>
                    <a:pt x="966" y="363"/>
                  </a:cubicBezTo>
                  <a:cubicBezTo>
                    <a:pt x="1044" y="266"/>
                    <a:pt x="1030" y="126"/>
                    <a:pt x="935" y="49"/>
                  </a:cubicBezTo>
                  <a:cubicBezTo>
                    <a:pt x="895" y="16"/>
                    <a:pt x="846" y="0"/>
                    <a:pt x="79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7067900" y="3790938"/>
              <a:ext cx="23600" cy="30325"/>
            </a:xfrm>
            <a:custGeom>
              <a:avLst/>
              <a:gdLst/>
              <a:ahLst/>
              <a:cxnLst/>
              <a:rect l="l" t="t" r="r" b="b"/>
              <a:pathLst>
                <a:path w="944" h="1213" extrusionOk="0">
                  <a:moveTo>
                    <a:pt x="689" y="1"/>
                  </a:moveTo>
                  <a:cubicBezTo>
                    <a:pt x="613" y="1"/>
                    <a:pt x="540" y="39"/>
                    <a:pt x="499" y="109"/>
                  </a:cubicBezTo>
                  <a:cubicBezTo>
                    <a:pt x="346" y="364"/>
                    <a:pt x="199" y="624"/>
                    <a:pt x="57" y="886"/>
                  </a:cubicBezTo>
                  <a:cubicBezTo>
                    <a:pt x="0" y="995"/>
                    <a:pt x="41" y="1127"/>
                    <a:pt x="148" y="1187"/>
                  </a:cubicBezTo>
                  <a:cubicBezTo>
                    <a:pt x="180" y="1204"/>
                    <a:pt x="216" y="1212"/>
                    <a:pt x="251" y="1212"/>
                  </a:cubicBezTo>
                  <a:cubicBezTo>
                    <a:pt x="329" y="1212"/>
                    <a:pt x="407" y="1170"/>
                    <a:pt x="447" y="1096"/>
                  </a:cubicBezTo>
                  <a:cubicBezTo>
                    <a:pt x="584" y="839"/>
                    <a:pt x="729" y="585"/>
                    <a:pt x="879" y="336"/>
                  </a:cubicBezTo>
                  <a:cubicBezTo>
                    <a:pt x="943" y="231"/>
                    <a:pt x="908" y="95"/>
                    <a:pt x="803" y="32"/>
                  </a:cubicBezTo>
                  <a:cubicBezTo>
                    <a:pt x="767" y="11"/>
                    <a:pt x="727" y="1"/>
                    <a:pt x="6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7063675" y="3948613"/>
              <a:ext cx="33525" cy="17300"/>
            </a:xfrm>
            <a:custGeom>
              <a:avLst/>
              <a:gdLst/>
              <a:ahLst/>
              <a:cxnLst/>
              <a:rect l="l" t="t" r="r" b="b"/>
              <a:pathLst>
                <a:path w="1341" h="692" extrusionOk="0">
                  <a:moveTo>
                    <a:pt x="240" y="1"/>
                  </a:moveTo>
                  <a:cubicBezTo>
                    <a:pt x="140" y="1"/>
                    <a:pt x="52" y="69"/>
                    <a:pt x="29" y="171"/>
                  </a:cubicBezTo>
                  <a:cubicBezTo>
                    <a:pt x="0" y="288"/>
                    <a:pt x="73" y="407"/>
                    <a:pt x="192" y="437"/>
                  </a:cubicBezTo>
                  <a:cubicBezTo>
                    <a:pt x="475" y="505"/>
                    <a:pt x="753" y="586"/>
                    <a:pt x="1020" y="678"/>
                  </a:cubicBezTo>
                  <a:cubicBezTo>
                    <a:pt x="1044" y="688"/>
                    <a:pt x="1070" y="691"/>
                    <a:pt x="1092" y="691"/>
                  </a:cubicBezTo>
                  <a:cubicBezTo>
                    <a:pt x="1184" y="691"/>
                    <a:pt x="1270" y="634"/>
                    <a:pt x="1301" y="542"/>
                  </a:cubicBezTo>
                  <a:cubicBezTo>
                    <a:pt x="1340" y="427"/>
                    <a:pt x="1279" y="301"/>
                    <a:pt x="1165" y="261"/>
                  </a:cubicBezTo>
                  <a:cubicBezTo>
                    <a:pt x="885" y="164"/>
                    <a:pt x="592" y="78"/>
                    <a:pt x="294" y="8"/>
                  </a:cubicBezTo>
                  <a:cubicBezTo>
                    <a:pt x="276" y="3"/>
                    <a:pt x="258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7072850" y="4165238"/>
              <a:ext cx="29100" cy="25550"/>
            </a:xfrm>
            <a:custGeom>
              <a:avLst/>
              <a:gdLst/>
              <a:ahLst/>
              <a:cxnLst/>
              <a:rect l="l" t="t" r="r" b="b"/>
              <a:pathLst>
                <a:path w="1164" h="1022" extrusionOk="0">
                  <a:moveTo>
                    <a:pt x="244" y="0"/>
                  </a:moveTo>
                  <a:cubicBezTo>
                    <a:pt x="189" y="0"/>
                    <a:pt x="134" y="21"/>
                    <a:pt x="91" y="62"/>
                  </a:cubicBezTo>
                  <a:cubicBezTo>
                    <a:pt x="3" y="148"/>
                    <a:pt x="1" y="287"/>
                    <a:pt x="86" y="374"/>
                  </a:cubicBezTo>
                  <a:cubicBezTo>
                    <a:pt x="308" y="604"/>
                    <a:pt x="542" y="808"/>
                    <a:pt x="783" y="980"/>
                  </a:cubicBezTo>
                  <a:cubicBezTo>
                    <a:pt x="823" y="1008"/>
                    <a:pt x="867" y="1021"/>
                    <a:pt x="911" y="1021"/>
                  </a:cubicBezTo>
                  <a:cubicBezTo>
                    <a:pt x="981" y="1021"/>
                    <a:pt x="1049" y="988"/>
                    <a:pt x="1093" y="929"/>
                  </a:cubicBezTo>
                  <a:cubicBezTo>
                    <a:pt x="1163" y="830"/>
                    <a:pt x="1141" y="691"/>
                    <a:pt x="1042" y="620"/>
                  </a:cubicBezTo>
                  <a:cubicBezTo>
                    <a:pt x="822" y="467"/>
                    <a:pt x="606" y="279"/>
                    <a:pt x="403" y="67"/>
                  </a:cubicBezTo>
                  <a:cubicBezTo>
                    <a:pt x="360" y="23"/>
                    <a:pt x="302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7362650" y="3542238"/>
              <a:ext cx="32525" cy="20750"/>
            </a:xfrm>
            <a:custGeom>
              <a:avLst/>
              <a:gdLst/>
              <a:ahLst/>
              <a:cxnLst/>
              <a:rect l="l" t="t" r="r" b="b"/>
              <a:pathLst>
                <a:path w="1301" h="830" extrusionOk="0">
                  <a:moveTo>
                    <a:pt x="1047" y="1"/>
                  </a:moveTo>
                  <a:cubicBezTo>
                    <a:pt x="1015" y="1"/>
                    <a:pt x="983" y="8"/>
                    <a:pt x="953" y="22"/>
                  </a:cubicBezTo>
                  <a:cubicBezTo>
                    <a:pt x="685" y="151"/>
                    <a:pt x="420" y="281"/>
                    <a:pt x="153" y="411"/>
                  </a:cubicBezTo>
                  <a:cubicBezTo>
                    <a:pt x="44" y="466"/>
                    <a:pt x="0" y="600"/>
                    <a:pt x="54" y="707"/>
                  </a:cubicBezTo>
                  <a:cubicBezTo>
                    <a:pt x="94" y="785"/>
                    <a:pt x="172" y="829"/>
                    <a:pt x="253" y="829"/>
                  </a:cubicBezTo>
                  <a:cubicBezTo>
                    <a:pt x="287" y="829"/>
                    <a:pt x="321" y="822"/>
                    <a:pt x="352" y="807"/>
                  </a:cubicBezTo>
                  <a:cubicBezTo>
                    <a:pt x="614" y="676"/>
                    <a:pt x="881" y="549"/>
                    <a:pt x="1145" y="422"/>
                  </a:cubicBezTo>
                  <a:cubicBezTo>
                    <a:pt x="1252" y="371"/>
                    <a:pt x="1301" y="239"/>
                    <a:pt x="1248" y="127"/>
                  </a:cubicBezTo>
                  <a:cubicBezTo>
                    <a:pt x="1210" y="48"/>
                    <a:pt x="1130" y="1"/>
                    <a:pt x="10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7304175" y="3572438"/>
              <a:ext cx="31825" cy="21925"/>
            </a:xfrm>
            <a:custGeom>
              <a:avLst/>
              <a:gdLst/>
              <a:ahLst/>
              <a:cxnLst/>
              <a:rect l="l" t="t" r="r" b="b"/>
              <a:pathLst>
                <a:path w="1273" h="877" extrusionOk="0">
                  <a:moveTo>
                    <a:pt x="1023" y="1"/>
                  </a:moveTo>
                  <a:cubicBezTo>
                    <a:pt x="987" y="1"/>
                    <a:pt x="950" y="9"/>
                    <a:pt x="917" y="28"/>
                  </a:cubicBezTo>
                  <a:cubicBezTo>
                    <a:pt x="659" y="172"/>
                    <a:pt x="399" y="316"/>
                    <a:pt x="143" y="465"/>
                  </a:cubicBezTo>
                  <a:cubicBezTo>
                    <a:pt x="36" y="526"/>
                    <a:pt x="1" y="662"/>
                    <a:pt x="60" y="767"/>
                  </a:cubicBezTo>
                  <a:cubicBezTo>
                    <a:pt x="101" y="838"/>
                    <a:pt x="177" y="876"/>
                    <a:pt x="252" y="876"/>
                  </a:cubicBezTo>
                  <a:cubicBezTo>
                    <a:pt x="290" y="876"/>
                    <a:pt x="328" y="868"/>
                    <a:pt x="362" y="847"/>
                  </a:cubicBezTo>
                  <a:cubicBezTo>
                    <a:pt x="615" y="699"/>
                    <a:pt x="873" y="556"/>
                    <a:pt x="1128" y="414"/>
                  </a:cubicBezTo>
                  <a:cubicBezTo>
                    <a:pt x="1235" y="356"/>
                    <a:pt x="1273" y="221"/>
                    <a:pt x="1215" y="113"/>
                  </a:cubicBezTo>
                  <a:cubicBezTo>
                    <a:pt x="1176" y="42"/>
                    <a:pt x="1100" y="1"/>
                    <a:pt x="102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7185600" y="4144288"/>
              <a:ext cx="22525" cy="30775"/>
            </a:xfrm>
            <a:custGeom>
              <a:avLst/>
              <a:gdLst/>
              <a:ahLst/>
              <a:cxnLst/>
              <a:rect l="l" t="t" r="r" b="b"/>
              <a:pathLst>
                <a:path w="901" h="1231" extrusionOk="0">
                  <a:moveTo>
                    <a:pt x="651" y="0"/>
                  </a:moveTo>
                  <a:cubicBezTo>
                    <a:pt x="561" y="0"/>
                    <a:pt x="478" y="55"/>
                    <a:pt x="443" y="145"/>
                  </a:cubicBezTo>
                  <a:cubicBezTo>
                    <a:pt x="343" y="414"/>
                    <a:pt x="217" y="662"/>
                    <a:pt x="67" y="888"/>
                  </a:cubicBezTo>
                  <a:cubicBezTo>
                    <a:pt x="0" y="988"/>
                    <a:pt x="27" y="1127"/>
                    <a:pt x="129" y="1194"/>
                  </a:cubicBezTo>
                  <a:cubicBezTo>
                    <a:pt x="166" y="1220"/>
                    <a:pt x="209" y="1231"/>
                    <a:pt x="251" y="1231"/>
                  </a:cubicBezTo>
                  <a:cubicBezTo>
                    <a:pt x="322" y="1231"/>
                    <a:pt x="393" y="1198"/>
                    <a:pt x="436" y="1132"/>
                  </a:cubicBezTo>
                  <a:cubicBezTo>
                    <a:pt x="604" y="881"/>
                    <a:pt x="746" y="598"/>
                    <a:pt x="858" y="299"/>
                  </a:cubicBezTo>
                  <a:cubicBezTo>
                    <a:pt x="901" y="184"/>
                    <a:pt x="844" y="57"/>
                    <a:pt x="729" y="14"/>
                  </a:cubicBezTo>
                  <a:cubicBezTo>
                    <a:pt x="703" y="5"/>
                    <a:pt x="677" y="0"/>
                    <a:pt x="6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7199975" y="4078863"/>
              <a:ext cx="14250" cy="33025"/>
            </a:xfrm>
            <a:custGeom>
              <a:avLst/>
              <a:gdLst/>
              <a:ahLst/>
              <a:cxnLst/>
              <a:rect l="l" t="t" r="r" b="b"/>
              <a:pathLst>
                <a:path w="570" h="1321" extrusionOk="0">
                  <a:moveTo>
                    <a:pt x="239" y="1"/>
                  </a:moveTo>
                  <a:cubicBezTo>
                    <a:pt x="226" y="1"/>
                    <a:pt x="212" y="2"/>
                    <a:pt x="198" y="5"/>
                  </a:cubicBezTo>
                  <a:cubicBezTo>
                    <a:pt x="78" y="30"/>
                    <a:pt x="1" y="147"/>
                    <a:pt x="24" y="266"/>
                  </a:cubicBezTo>
                  <a:cubicBezTo>
                    <a:pt x="80" y="544"/>
                    <a:pt x="114" y="827"/>
                    <a:pt x="123" y="1105"/>
                  </a:cubicBezTo>
                  <a:cubicBezTo>
                    <a:pt x="127" y="1227"/>
                    <a:pt x="226" y="1321"/>
                    <a:pt x="346" y="1321"/>
                  </a:cubicBezTo>
                  <a:lnTo>
                    <a:pt x="353" y="1321"/>
                  </a:lnTo>
                  <a:cubicBezTo>
                    <a:pt x="475" y="1317"/>
                    <a:pt x="570" y="1214"/>
                    <a:pt x="567" y="1091"/>
                  </a:cubicBezTo>
                  <a:cubicBezTo>
                    <a:pt x="555" y="786"/>
                    <a:pt x="520" y="480"/>
                    <a:pt x="459" y="176"/>
                  </a:cubicBezTo>
                  <a:cubicBezTo>
                    <a:pt x="438" y="73"/>
                    <a:pt x="342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7195200" y="3644763"/>
              <a:ext cx="29675" cy="24925"/>
            </a:xfrm>
            <a:custGeom>
              <a:avLst/>
              <a:gdLst/>
              <a:ahLst/>
              <a:cxnLst/>
              <a:rect l="l" t="t" r="r" b="b"/>
              <a:pathLst>
                <a:path w="1187" h="997" extrusionOk="0">
                  <a:moveTo>
                    <a:pt x="937" y="0"/>
                  </a:moveTo>
                  <a:cubicBezTo>
                    <a:pt x="889" y="0"/>
                    <a:pt x="841" y="16"/>
                    <a:pt x="802" y="47"/>
                  </a:cubicBezTo>
                  <a:cubicBezTo>
                    <a:pt x="568" y="230"/>
                    <a:pt x="335" y="415"/>
                    <a:pt x="107" y="605"/>
                  </a:cubicBezTo>
                  <a:cubicBezTo>
                    <a:pt x="13" y="683"/>
                    <a:pt x="1" y="824"/>
                    <a:pt x="79" y="917"/>
                  </a:cubicBezTo>
                  <a:cubicBezTo>
                    <a:pt x="122" y="971"/>
                    <a:pt x="185" y="997"/>
                    <a:pt x="249" y="997"/>
                  </a:cubicBezTo>
                  <a:cubicBezTo>
                    <a:pt x="298" y="997"/>
                    <a:pt x="349" y="981"/>
                    <a:pt x="390" y="946"/>
                  </a:cubicBezTo>
                  <a:cubicBezTo>
                    <a:pt x="616" y="759"/>
                    <a:pt x="843" y="576"/>
                    <a:pt x="1073" y="394"/>
                  </a:cubicBezTo>
                  <a:cubicBezTo>
                    <a:pt x="1169" y="320"/>
                    <a:pt x="1186" y="180"/>
                    <a:pt x="1112" y="85"/>
                  </a:cubicBezTo>
                  <a:cubicBezTo>
                    <a:pt x="1068" y="29"/>
                    <a:pt x="1002" y="0"/>
                    <a:pt x="9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7248050" y="3606413"/>
              <a:ext cx="31025" cy="23375"/>
            </a:xfrm>
            <a:custGeom>
              <a:avLst/>
              <a:gdLst/>
              <a:ahLst/>
              <a:cxnLst/>
              <a:rect l="l" t="t" r="r" b="b"/>
              <a:pathLst>
                <a:path w="1241" h="935" extrusionOk="0">
                  <a:moveTo>
                    <a:pt x="988" y="0"/>
                  </a:moveTo>
                  <a:cubicBezTo>
                    <a:pt x="947" y="0"/>
                    <a:pt x="906" y="11"/>
                    <a:pt x="869" y="35"/>
                  </a:cubicBezTo>
                  <a:cubicBezTo>
                    <a:pt x="618" y="197"/>
                    <a:pt x="372" y="361"/>
                    <a:pt x="127" y="530"/>
                  </a:cubicBezTo>
                  <a:cubicBezTo>
                    <a:pt x="26" y="599"/>
                    <a:pt x="1" y="737"/>
                    <a:pt x="70" y="839"/>
                  </a:cubicBezTo>
                  <a:cubicBezTo>
                    <a:pt x="113" y="900"/>
                    <a:pt x="182" y="934"/>
                    <a:pt x="253" y="934"/>
                  </a:cubicBezTo>
                  <a:cubicBezTo>
                    <a:pt x="296" y="934"/>
                    <a:pt x="340" y="921"/>
                    <a:pt x="380" y="896"/>
                  </a:cubicBezTo>
                  <a:cubicBezTo>
                    <a:pt x="621" y="730"/>
                    <a:pt x="863" y="567"/>
                    <a:pt x="1110" y="408"/>
                  </a:cubicBezTo>
                  <a:cubicBezTo>
                    <a:pt x="1212" y="340"/>
                    <a:pt x="1240" y="204"/>
                    <a:pt x="1175" y="102"/>
                  </a:cubicBezTo>
                  <a:cubicBezTo>
                    <a:pt x="1132" y="35"/>
                    <a:pt x="1060" y="0"/>
                    <a:pt x="98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6580775" y="4351713"/>
              <a:ext cx="11900" cy="33175"/>
            </a:xfrm>
            <a:custGeom>
              <a:avLst/>
              <a:gdLst/>
              <a:ahLst/>
              <a:cxnLst/>
              <a:rect l="l" t="t" r="r" b="b"/>
              <a:pathLst>
                <a:path w="476" h="1327" extrusionOk="0">
                  <a:moveTo>
                    <a:pt x="248" y="0"/>
                  </a:moveTo>
                  <a:cubicBezTo>
                    <a:pt x="132" y="0"/>
                    <a:pt x="34" y="90"/>
                    <a:pt x="27" y="209"/>
                  </a:cubicBezTo>
                  <a:cubicBezTo>
                    <a:pt x="10" y="507"/>
                    <a:pt x="2" y="804"/>
                    <a:pt x="0" y="1105"/>
                  </a:cubicBezTo>
                  <a:cubicBezTo>
                    <a:pt x="0" y="1227"/>
                    <a:pt x="100" y="1326"/>
                    <a:pt x="222" y="1326"/>
                  </a:cubicBezTo>
                  <a:cubicBezTo>
                    <a:pt x="343" y="1326"/>
                    <a:pt x="443" y="1227"/>
                    <a:pt x="443" y="1106"/>
                  </a:cubicBezTo>
                  <a:cubicBezTo>
                    <a:pt x="446" y="816"/>
                    <a:pt x="454" y="524"/>
                    <a:pt x="468" y="233"/>
                  </a:cubicBezTo>
                  <a:cubicBezTo>
                    <a:pt x="475" y="109"/>
                    <a:pt x="382" y="6"/>
                    <a:pt x="258" y="0"/>
                  </a:cubicBezTo>
                  <a:cubicBezTo>
                    <a:pt x="255" y="0"/>
                    <a:pt x="25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6613375" y="4546413"/>
              <a:ext cx="21475" cy="31375"/>
            </a:xfrm>
            <a:custGeom>
              <a:avLst/>
              <a:gdLst/>
              <a:ahLst/>
              <a:cxnLst/>
              <a:rect l="l" t="t" r="r" b="b"/>
              <a:pathLst>
                <a:path w="859" h="1255" extrusionOk="0">
                  <a:moveTo>
                    <a:pt x="252" y="0"/>
                  </a:moveTo>
                  <a:cubicBezTo>
                    <a:pt x="224" y="0"/>
                    <a:pt x="195" y="6"/>
                    <a:pt x="167" y="18"/>
                  </a:cubicBezTo>
                  <a:cubicBezTo>
                    <a:pt x="53" y="63"/>
                    <a:pt x="1" y="192"/>
                    <a:pt x="46" y="305"/>
                  </a:cubicBezTo>
                  <a:cubicBezTo>
                    <a:pt x="160" y="582"/>
                    <a:pt x="280" y="856"/>
                    <a:pt x="407" y="1126"/>
                  </a:cubicBezTo>
                  <a:cubicBezTo>
                    <a:pt x="443" y="1206"/>
                    <a:pt x="524" y="1254"/>
                    <a:pt x="606" y="1254"/>
                  </a:cubicBezTo>
                  <a:cubicBezTo>
                    <a:pt x="639" y="1254"/>
                    <a:pt x="670" y="1247"/>
                    <a:pt x="700" y="1233"/>
                  </a:cubicBezTo>
                  <a:cubicBezTo>
                    <a:pt x="811" y="1182"/>
                    <a:pt x="859" y="1048"/>
                    <a:pt x="806" y="939"/>
                  </a:cubicBezTo>
                  <a:cubicBezTo>
                    <a:pt x="684" y="674"/>
                    <a:pt x="568" y="407"/>
                    <a:pt x="456" y="138"/>
                  </a:cubicBezTo>
                  <a:cubicBezTo>
                    <a:pt x="421" y="53"/>
                    <a:pt x="33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6585600" y="4285888"/>
              <a:ext cx="15875" cy="32875"/>
            </a:xfrm>
            <a:custGeom>
              <a:avLst/>
              <a:gdLst/>
              <a:ahLst/>
              <a:cxnLst/>
              <a:rect l="l" t="t" r="r" b="b"/>
              <a:pathLst>
                <a:path w="635" h="1315" extrusionOk="0">
                  <a:moveTo>
                    <a:pt x="396" y="0"/>
                  </a:moveTo>
                  <a:cubicBezTo>
                    <a:pt x="293" y="0"/>
                    <a:pt x="197" y="70"/>
                    <a:pt x="177" y="176"/>
                  </a:cubicBezTo>
                  <a:cubicBezTo>
                    <a:pt x="116" y="468"/>
                    <a:pt x="64" y="763"/>
                    <a:pt x="17" y="1056"/>
                  </a:cubicBezTo>
                  <a:cubicBezTo>
                    <a:pt x="0" y="1181"/>
                    <a:pt x="84" y="1295"/>
                    <a:pt x="204" y="1313"/>
                  </a:cubicBezTo>
                  <a:cubicBezTo>
                    <a:pt x="214" y="1314"/>
                    <a:pt x="227" y="1314"/>
                    <a:pt x="237" y="1314"/>
                  </a:cubicBezTo>
                  <a:cubicBezTo>
                    <a:pt x="343" y="1314"/>
                    <a:pt x="440" y="1236"/>
                    <a:pt x="455" y="1126"/>
                  </a:cubicBezTo>
                  <a:cubicBezTo>
                    <a:pt x="499" y="839"/>
                    <a:pt x="552" y="551"/>
                    <a:pt x="610" y="266"/>
                  </a:cubicBezTo>
                  <a:cubicBezTo>
                    <a:pt x="634" y="147"/>
                    <a:pt x="559" y="31"/>
                    <a:pt x="438" y="4"/>
                  </a:cubicBez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6593150" y="4483338"/>
              <a:ext cx="18125" cy="32425"/>
            </a:xfrm>
            <a:custGeom>
              <a:avLst/>
              <a:gdLst/>
              <a:ahLst/>
              <a:cxnLst/>
              <a:rect l="l" t="t" r="r" b="b"/>
              <a:pathLst>
                <a:path w="725" h="1297" extrusionOk="0">
                  <a:moveTo>
                    <a:pt x="243" y="0"/>
                  </a:moveTo>
                  <a:cubicBezTo>
                    <a:pt x="225" y="0"/>
                    <a:pt x="208" y="2"/>
                    <a:pt x="190" y="6"/>
                  </a:cubicBezTo>
                  <a:cubicBezTo>
                    <a:pt x="73" y="35"/>
                    <a:pt x="0" y="155"/>
                    <a:pt x="30" y="274"/>
                  </a:cubicBezTo>
                  <a:cubicBezTo>
                    <a:pt x="101" y="565"/>
                    <a:pt x="179" y="853"/>
                    <a:pt x="264" y="1139"/>
                  </a:cubicBezTo>
                  <a:cubicBezTo>
                    <a:pt x="292" y="1236"/>
                    <a:pt x="380" y="1297"/>
                    <a:pt x="477" y="1297"/>
                  </a:cubicBezTo>
                  <a:cubicBezTo>
                    <a:pt x="498" y="1297"/>
                    <a:pt x="519" y="1294"/>
                    <a:pt x="541" y="1288"/>
                  </a:cubicBezTo>
                  <a:cubicBezTo>
                    <a:pt x="657" y="1253"/>
                    <a:pt x="725" y="1131"/>
                    <a:pt x="689" y="1013"/>
                  </a:cubicBezTo>
                  <a:cubicBezTo>
                    <a:pt x="604" y="734"/>
                    <a:pt x="528" y="453"/>
                    <a:pt x="458" y="169"/>
                  </a:cubicBezTo>
                  <a:cubicBezTo>
                    <a:pt x="434" y="69"/>
                    <a:pt x="344" y="0"/>
                    <a:pt x="24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6582500" y="4417963"/>
              <a:ext cx="14275" cy="33025"/>
            </a:xfrm>
            <a:custGeom>
              <a:avLst/>
              <a:gdLst/>
              <a:ahLst/>
              <a:cxnLst/>
              <a:rect l="l" t="t" r="r" b="b"/>
              <a:pathLst>
                <a:path w="571" h="1321" extrusionOk="0">
                  <a:moveTo>
                    <a:pt x="235" y="1"/>
                  </a:moveTo>
                  <a:cubicBezTo>
                    <a:pt x="227" y="1"/>
                    <a:pt x="219" y="1"/>
                    <a:pt x="211" y="2"/>
                  </a:cubicBezTo>
                  <a:cubicBezTo>
                    <a:pt x="89" y="12"/>
                    <a:pt x="1" y="121"/>
                    <a:pt x="11" y="243"/>
                  </a:cubicBezTo>
                  <a:cubicBezTo>
                    <a:pt x="39" y="541"/>
                    <a:pt x="75" y="837"/>
                    <a:pt x="116" y="1131"/>
                  </a:cubicBezTo>
                  <a:cubicBezTo>
                    <a:pt x="131" y="1242"/>
                    <a:pt x="225" y="1321"/>
                    <a:pt x="334" y="1321"/>
                  </a:cubicBezTo>
                  <a:cubicBezTo>
                    <a:pt x="344" y="1321"/>
                    <a:pt x="355" y="1321"/>
                    <a:pt x="365" y="1320"/>
                  </a:cubicBezTo>
                  <a:cubicBezTo>
                    <a:pt x="487" y="1303"/>
                    <a:pt x="571" y="1192"/>
                    <a:pt x="555" y="1069"/>
                  </a:cubicBezTo>
                  <a:cubicBezTo>
                    <a:pt x="514" y="781"/>
                    <a:pt x="480" y="491"/>
                    <a:pt x="452" y="201"/>
                  </a:cubicBezTo>
                  <a:cubicBezTo>
                    <a:pt x="441" y="88"/>
                    <a:pt x="344" y="1"/>
                    <a:pt x="23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6643125" y="4605638"/>
              <a:ext cx="24600" cy="29600"/>
            </a:xfrm>
            <a:custGeom>
              <a:avLst/>
              <a:gdLst/>
              <a:ahLst/>
              <a:cxnLst/>
              <a:rect l="l" t="t" r="r" b="b"/>
              <a:pathLst>
                <a:path w="984" h="1184" extrusionOk="0">
                  <a:moveTo>
                    <a:pt x="253" y="0"/>
                  </a:moveTo>
                  <a:cubicBezTo>
                    <a:pt x="214" y="0"/>
                    <a:pt x="174" y="10"/>
                    <a:pt x="138" y="32"/>
                  </a:cubicBezTo>
                  <a:cubicBezTo>
                    <a:pt x="33" y="96"/>
                    <a:pt x="1" y="231"/>
                    <a:pt x="63" y="336"/>
                  </a:cubicBezTo>
                  <a:cubicBezTo>
                    <a:pt x="219" y="591"/>
                    <a:pt x="381" y="842"/>
                    <a:pt x="550" y="1089"/>
                  </a:cubicBezTo>
                  <a:cubicBezTo>
                    <a:pt x="592" y="1151"/>
                    <a:pt x="662" y="1184"/>
                    <a:pt x="732" y="1184"/>
                  </a:cubicBezTo>
                  <a:cubicBezTo>
                    <a:pt x="775" y="1184"/>
                    <a:pt x="819" y="1172"/>
                    <a:pt x="856" y="1146"/>
                  </a:cubicBezTo>
                  <a:cubicBezTo>
                    <a:pt x="957" y="1076"/>
                    <a:pt x="983" y="940"/>
                    <a:pt x="914" y="839"/>
                  </a:cubicBezTo>
                  <a:cubicBezTo>
                    <a:pt x="752" y="600"/>
                    <a:pt x="594" y="354"/>
                    <a:pt x="443" y="106"/>
                  </a:cubicBezTo>
                  <a:cubicBezTo>
                    <a:pt x="401" y="38"/>
                    <a:pt x="328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6807675" y="3983988"/>
              <a:ext cx="32175" cy="21275"/>
            </a:xfrm>
            <a:custGeom>
              <a:avLst/>
              <a:gdLst/>
              <a:ahLst/>
              <a:cxnLst/>
              <a:rect l="l" t="t" r="r" b="b"/>
              <a:pathLst>
                <a:path w="1287" h="851" extrusionOk="0">
                  <a:moveTo>
                    <a:pt x="1038" y="0"/>
                  </a:moveTo>
                  <a:cubicBezTo>
                    <a:pt x="1005" y="0"/>
                    <a:pt x="971" y="8"/>
                    <a:pt x="939" y="23"/>
                  </a:cubicBezTo>
                  <a:cubicBezTo>
                    <a:pt x="672" y="154"/>
                    <a:pt x="407" y="291"/>
                    <a:pt x="145" y="436"/>
                  </a:cubicBezTo>
                  <a:cubicBezTo>
                    <a:pt x="38" y="494"/>
                    <a:pt x="0" y="629"/>
                    <a:pt x="58" y="737"/>
                  </a:cubicBezTo>
                  <a:cubicBezTo>
                    <a:pt x="99" y="810"/>
                    <a:pt x="173" y="850"/>
                    <a:pt x="251" y="850"/>
                  </a:cubicBezTo>
                  <a:cubicBezTo>
                    <a:pt x="287" y="850"/>
                    <a:pt x="325" y="842"/>
                    <a:pt x="358" y="822"/>
                  </a:cubicBezTo>
                  <a:cubicBezTo>
                    <a:pt x="613" y="680"/>
                    <a:pt x="872" y="545"/>
                    <a:pt x="1133" y="418"/>
                  </a:cubicBezTo>
                  <a:cubicBezTo>
                    <a:pt x="1242" y="365"/>
                    <a:pt x="1286" y="232"/>
                    <a:pt x="1234" y="123"/>
                  </a:cubicBezTo>
                  <a:cubicBezTo>
                    <a:pt x="1198" y="45"/>
                    <a:pt x="1120" y="0"/>
                    <a:pt x="103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6868000" y="3959438"/>
              <a:ext cx="33425" cy="18225"/>
            </a:xfrm>
            <a:custGeom>
              <a:avLst/>
              <a:gdLst/>
              <a:ahLst/>
              <a:cxnLst/>
              <a:rect l="l" t="t" r="r" b="b"/>
              <a:pathLst>
                <a:path w="1337" h="729" extrusionOk="0">
                  <a:moveTo>
                    <a:pt x="1086" y="0"/>
                  </a:moveTo>
                  <a:cubicBezTo>
                    <a:pt x="1065" y="0"/>
                    <a:pt x="1043" y="3"/>
                    <a:pt x="1022" y="10"/>
                  </a:cubicBezTo>
                  <a:cubicBezTo>
                    <a:pt x="737" y="99"/>
                    <a:pt x="455" y="194"/>
                    <a:pt x="175" y="299"/>
                  </a:cubicBezTo>
                  <a:cubicBezTo>
                    <a:pt x="60" y="342"/>
                    <a:pt x="1" y="469"/>
                    <a:pt x="43" y="583"/>
                  </a:cubicBezTo>
                  <a:cubicBezTo>
                    <a:pt x="77" y="672"/>
                    <a:pt x="161" y="729"/>
                    <a:pt x="252" y="729"/>
                  </a:cubicBezTo>
                  <a:cubicBezTo>
                    <a:pt x="276" y="729"/>
                    <a:pt x="303" y="725"/>
                    <a:pt x="327" y="715"/>
                  </a:cubicBezTo>
                  <a:cubicBezTo>
                    <a:pt x="601" y="613"/>
                    <a:pt x="876" y="519"/>
                    <a:pt x="1154" y="432"/>
                  </a:cubicBezTo>
                  <a:cubicBezTo>
                    <a:pt x="1270" y="397"/>
                    <a:pt x="1337" y="272"/>
                    <a:pt x="1298" y="156"/>
                  </a:cubicBezTo>
                  <a:cubicBezTo>
                    <a:pt x="1269" y="62"/>
                    <a:pt x="1182" y="0"/>
                    <a:pt x="108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6702800" y="4058988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876" y="0"/>
                  </a:moveTo>
                  <a:cubicBezTo>
                    <a:pt x="822" y="0"/>
                    <a:pt x="768" y="20"/>
                    <a:pt x="725" y="60"/>
                  </a:cubicBezTo>
                  <a:cubicBezTo>
                    <a:pt x="508" y="264"/>
                    <a:pt x="294" y="471"/>
                    <a:pt x="86" y="685"/>
                  </a:cubicBezTo>
                  <a:cubicBezTo>
                    <a:pt x="0" y="771"/>
                    <a:pt x="2" y="912"/>
                    <a:pt x="90" y="997"/>
                  </a:cubicBezTo>
                  <a:cubicBezTo>
                    <a:pt x="132" y="1039"/>
                    <a:pt x="189" y="1059"/>
                    <a:pt x="244" y="1059"/>
                  </a:cubicBezTo>
                  <a:cubicBezTo>
                    <a:pt x="301" y="1059"/>
                    <a:pt x="359" y="1037"/>
                    <a:pt x="402" y="991"/>
                  </a:cubicBezTo>
                  <a:cubicBezTo>
                    <a:pt x="606" y="783"/>
                    <a:pt x="813" y="579"/>
                    <a:pt x="1026" y="381"/>
                  </a:cubicBezTo>
                  <a:cubicBezTo>
                    <a:pt x="1114" y="299"/>
                    <a:pt x="1119" y="159"/>
                    <a:pt x="1036" y="69"/>
                  </a:cubicBezTo>
                  <a:cubicBezTo>
                    <a:pt x="993" y="24"/>
                    <a:pt x="935" y="0"/>
                    <a:pt x="87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6660000" y="4107588"/>
              <a:ext cx="25850" cy="28675"/>
            </a:xfrm>
            <a:custGeom>
              <a:avLst/>
              <a:gdLst/>
              <a:ahLst/>
              <a:cxnLst/>
              <a:rect l="l" t="t" r="r" b="b"/>
              <a:pathLst>
                <a:path w="1034" h="1147" extrusionOk="0">
                  <a:moveTo>
                    <a:pt x="785" y="0"/>
                  </a:moveTo>
                  <a:cubicBezTo>
                    <a:pt x="720" y="0"/>
                    <a:pt x="656" y="28"/>
                    <a:pt x="612" y="82"/>
                  </a:cubicBezTo>
                  <a:cubicBezTo>
                    <a:pt x="426" y="316"/>
                    <a:pt x="245" y="555"/>
                    <a:pt x="72" y="796"/>
                  </a:cubicBezTo>
                  <a:cubicBezTo>
                    <a:pt x="1" y="895"/>
                    <a:pt x="22" y="1033"/>
                    <a:pt x="121" y="1104"/>
                  </a:cubicBezTo>
                  <a:cubicBezTo>
                    <a:pt x="160" y="1132"/>
                    <a:pt x="206" y="1146"/>
                    <a:pt x="250" y="1146"/>
                  </a:cubicBezTo>
                  <a:cubicBezTo>
                    <a:pt x="320" y="1146"/>
                    <a:pt x="386" y="1115"/>
                    <a:pt x="429" y="1054"/>
                  </a:cubicBezTo>
                  <a:cubicBezTo>
                    <a:pt x="599" y="818"/>
                    <a:pt x="776" y="586"/>
                    <a:pt x="958" y="358"/>
                  </a:cubicBezTo>
                  <a:cubicBezTo>
                    <a:pt x="1033" y="263"/>
                    <a:pt x="1018" y="124"/>
                    <a:pt x="923" y="47"/>
                  </a:cubicBezTo>
                  <a:cubicBezTo>
                    <a:pt x="881" y="16"/>
                    <a:pt x="833" y="0"/>
                    <a:pt x="78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6752250" y="4017463"/>
              <a:ext cx="30475" cy="24100"/>
            </a:xfrm>
            <a:custGeom>
              <a:avLst/>
              <a:gdLst/>
              <a:ahLst/>
              <a:cxnLst/>
              <a:rect l="l" t="t" r="r" b="b"/>
              <a:pathLst>
                <a:path w="1219" h="964" extrusionOk="0">
                  <a:moveTo>
                    <a:pt x="966" y="1"/>
                  </a:moveTo>
                  <a:cubicBezTo>
                    <a:pt x="923" y="1"/>
                    <a:pt x="880" y="14"/>
                    <a:pt x="842" y="40"/>
                  </a:cubicBezTo>
                  <a:cubicBezTo>
                    <a:pt x="596" y="210"/>
                    <a:pt x="354" y="383"/>
                    <a:pt x="117" y="566"/>
                  </a:cubicBezTo>
                  <a:cubicBezTo>
                    <a:pt x="19" y="640"/>
                    <a:pt x="1" y="779"/>
                    <a:pt x="76" y="877"/>
                  </a:cubicBezTo>
                  <a:cubicBezTo>
                    <a:pt x="120" y="934"/>
                    <a:pt x="185" y="963"/>
                    <a:pt x="252" y="963"/>
                  </a:cubicBezTo>
                  <a:cubicBezTo>
                    <a:pt x="298" y="963"/>
                    <a:pt x="345" y="949"/>
                    <a:pt x="386" y="918"/>
                  </a:cubicBezTo>
                  <a:cubicBezTo>
                    <a:pt x="618" y="741"/>
                    <a:pt x="854" y="570"/>
                    <a:pt x="1093" y="403"/>
                  </a:cubicBezTo>
                  <a:cubicBezTo>
                    <a:pt x="1195" y="334"/>
                    <a:pt x="1219" y="196"/>
                    <a:pt x="1149" y="95"/>
                  </a:cubicBezTo>
                  <a:cubicBezTo>
                    <a:pt x="1106" y="34"/>
                    <a:pt x="1036" y="1"/>
                    <a:pt x="96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7041150" y="3850163"/>
              <a:ext cx="20450" cy="31725"/>
            </a:xfrm>
            <a:custGeom>
              <a:avLst/>
              <a:gdLst/>
              <a:ahLst/>
              <a:cxnLst/>
              <a:rect l="l" t="t" r="r" b="b"/>
              <a:pathLst>
                <a:path w="818" h="1269" extrusionOk="0">
                  <a:moveTo>
                    <a:pt x="567" y="1"/>
                  </a:moveTo>
                  <a:cubicBezTo>
                    <a:pt x="481" y="1"/>
                    <a:pt x="397" y="52"/>
                    <a:pt x="361" y="138"/>
                  </a:cubicBezTo>
                  <a:cubicBezTo>
                    <a:pt x="248" y="414"/>
                    <a:pt x="141" y="692"/>
                    <a:pt x="42" y="975"/>
                  </a:cubicBezTo>
                  <a:cubicBezTo>
                    <a:pt x="1" y="1089"/>
                    <a:pt x="62" y="1216"/>
                    <a:pt x="177" y="1257"/>
                  </a:cubicBezTo>
                  <a:cubicBezTo>
                    <a:pt x="201" y="1265"/>
                    <a:pt x="226" y="1268"/>
                    <a:pt x="249" y="1268"/>
                  </a:cubicBezTo>
                  <a:cubicBezTo>
                    <a:pt x="340" y="1268"/>
                    <a:pt x="426" y="1211"/>
                    <a:pt x="459" y="1121"/>
                  </a:cubicBezTo>
                  <a:cubicBezTo>
                    <a:pt x="555" y="847"/>
                    <a:pt x="659" y="575"/>
                    <a:pt x="771" y="305"/>
                  </a:cubicBezTo>
                  <a:cubicBezTo>
                    <a:pt x="818" y="193"/>
                    <a:pt x="764" y="63"/>
                    <a:pt x="650" y="17"/>
                  </a:cubicBezTo>
                  <a:cubicBezTo>
                    <a:pt x="623" y="6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7038000" y="4109188"/>
              <a:ext cx="21475" cy="31250"/>
            </a:xfrm>
            <a:custGeom>
              <a:avLst/>
              <a:gdLst/>
              <a:ahLst/>
              <a:cxnLst/>
              <a:rect l="l" t="t" r="r" b="b"/>
              <a:pathLst>
                <a:path w="859" h="1250" extrusionOk="0">
                  <a:moveTo>
                    <a:pt x="249" y="0"/>
                  </a:moveTo>
                  <a:cubicBezTo>
                    <a:pt x="224" y="0"/>
                    <a:pt x="199" y="5"/>
                    <a:pt x="174" y="14"/>
                  </a:cubicBezTo>
                  <a:cubicBezTo>
                    <a:pt x="57" y="57"/>
                    <a:pt x="1" y="184"/>
                    <a:pt x="42" y="298"/>
                  </a:cubicBezTo>
                  <a:lnTo>
                    <a:pt x="103" y="455"/>
                  </a:lnTo>
                  <a:cubicBezTo>
                    <a:pt x="191" y="684"/>
                    <a:pt x="297" y="910"/>
                    <a:pt x="412" y="1132"/>
                  </a:cubicBezTo>
                  <a:cubicBezTo>
                    <a:pt x="452" y="1207"/>
                    <a:pt x="530" y="1249"/>
                    <a:pt x="608" y="1249"/>
                  </a:cubicBezTo>
                  <a:cubicBezTo>
                    <a:pt x="643" y="1249"/>
                    <a:pt x="678" y="1241"/>
                    <a:pt x="710" y="1224"/>
                  </a:cubicBezTo>
                  <a:cubicBezTo>
                    <a:pt x="819" y="1167"/>
                    <a:pt x="859" y="1032"/>
                    <a:pt x="802" y="925"/>
                  </a:cubicBezTo>
                  <a:cubicBezTo>
                    <a:pt x="694" y="719"/>
                    <a:pt x="596" y="506"/>
                    <a:pt x="514" y="295"/>
                  </a:cubicBezTo>
                  <a:lnTo>
                    <a:pt x="457" y="145"/>
                  </a:lnTo>
                  <a:cubicBezTo>
                    <a:pt x="424" y="56"/>
                    <a:pt x="339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7022025" y="4044963"/>
              <a:ext cx="15800" cy="32900"/>
            </a:xfrm>
            <a:custGeom>
              <a:avLst/>
              <a:gdLst/>
              <a:ahLst/>
              <a:cxnLst/>
              <a:rect l="l" t="t" r="r" b="b"/>
              <a:pathLst>
                <a:path w="632" h="1316" extrusionOk="0">
                  <a:moveTo>
                    <a:pt x="240" y="1"/>
                  </a:moveTo>
                  <a:cubicBezTo>
                    <a:pt x="229" y="1"/>
                    <a:pt x="217" y="2"/>
                    <a:pt x="206" y="4"/>
                  </a:cubicBezTo>
                  <a:cubicBezTo>
                    <a:pt x="85" y="21"/>
                    <a:pt x="0" y="133"/>
                    <a:pt x="18" y="253"/>
                  </a:cubicBezTo>
                  <a:cubicBezTo>
                    <a:pt x="58" y="550"/>
                    <a:pt x="112" y="847"/>
                    <a:pt x="173" y="1140"/>
                  </a:cubicBezTo>
                  <a:cubicBezTo>
                    <a:pt x="197" y="1245"/>
                    <a:pt x="287" y="1315"/>
                    <a:pt x="390" y="1315"/>
                  </a:cubicBezTo>
                  <a:cubicBezTo>
                    <a:pt x="406" y="1315"/>
                    <a:pt x="421" y="1314"/>
                    <a:pt x="437" y="1310"/>
                  </a:cubicBezTo>
                  <a:cubicBezTo>
                    <a:pt x="556" y="1284"/>
                    <a:pt x="631" y="1167"/>
                    <a:pt x="607" y="1047"/>
                  </a:cubicBezTo>
                  <a:cubicBezTo>
                    <a:pt x="546" y="765"/>
                    <a:pt x="496" y="479"/>
                    <a:pt x="455" y="191"/>
                  </a:cubicBezTo>
                  <a:cubicBezTo>
                    <a:pt x="440" y="82"/>
                    <a:pt x="346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6998375" y="3913213"/>
              <a:ext cx="42675" cy="40025"/>
            </a:xfrm>
            <a:custGeom>
              <a:avLst/>
              <a:gdLst/>
              <a:ahLst/>
              <a:cxnLst/>
              <a:rect l="l" t="t" r="r" b="b"/>
              <a:pathLst>
                <a:path w="1707" h="1601" extrusionOk="0">
                  <a:moveTo>
                    <a:pt x="1463" y="1"/>
                  </a:moveTo>
                  <a:cubicBezTo>
                    <a:pt x="1362" y="1"/>
                    <a:pt x="1272" y="70"/>
                    <a:pt x="1248" y="171"/>
                  </a:cubicBezTo>
                  <a:cubicBezTo>
                    <a:pt x="1179" y="465"/>
                    <a:pt x="1118" y="757"/>
                    <a:pt x="1067" y="1051"/>
                  </a:cubicBezTo>
                  <a:cubicBezTo>
                    <a:pt x="1060" y="1089"/>
                    <a:pt x="1062" y="1124"/>
                    <a:pt x="1074" y="1156"/>
                  </a:cubicBezTo>
                  <a:cubicBezTo>
                    <a:pt x="828" y="1141"/>
                    <a:pt x="584" y="1134"/>
                    <a:pt x="339" y="1134"/>
                  </a:cubicBezTo>
                  <a:lnTo>
                    <a:pt x="220" y="1134"/>
                  </a:lnTo>
                  <a:cubicBezTo>
                    <a:pt x="97" y="1136"/>
                    <a:pt x="0" y="1235"/>
                    <a:pt x="2" y="1358"/>
                  </a:cubicBezTo>
                  <a:cubicBezTo>
                    <a:pt x="3" y="1479"/>
                    <a:pt x="102" y="1575"/>
                    <a:pt x="223" y="1575"/>
                  </a:cubicBezTo>
                  <a:lnTo>
                    <a:pt x="338" y="1575"/>
                  </a:lnTo>
                  <a:cubicBezTo>
                    <a:pt x="590" y="1575"/>
                    <a:pt x="841" y="1582"/>
                    <a:pt x="1094" y="1601"/>
                  </a:cubicBezTo>
                  <a:lnTo>
                    <a:pt x="1108" y="1601"/>
                  </a:lnTo>
                  <a:cubicBezTo>
                    <a:pt x="1223" y="1601"/>
                    <a:pt x="1320" y="1510"/>
                    <a:pt x="1328" y="1394"/>
                  </a:cubicBezTo>
                  <a:cubicBezTo>
                    <a:pt x="1329" y="1363"/>
                    <a:pt x="1325" y="1334"/>
                    <a:pt x="1316" y="1309"/>
                  </a:cubicBezTo>
                  <a:cubicBezTo>
                    <a:pt x="1408" y="1294"/>
                    <a:pt x="1485" y="1225"/>
                    <a:pt x="1502" y="1127"/>
                  </a:cubicBezTo>
                  <a:cubicBezTo>
                    <a:pt x="1554" y="842"/>
                    <a:pt x="1613" y="557"/>
                    <a:pt x="1678" y="273"/>
                  </a:cubicBezTo>
                  <a:cubicBezTo>
                    <a:pt x="1706" y="154"/>
                    <a:pt x="1632" y="35"/>
                    <a:pt x="1513" y="7"/>
                  </a:cubicBezTo>
                  <a:cubicBezTo>
                    <a:pt x="1496" y="3"/>
                    <a:pt x="1479" y="1"/>
                    <a:pt x="146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6932425" y="3944888"/>
              <a:ext cx="33350" cy="14600"/>
            </a:xfrm>
            <a:custGeom>
              <a:avLst/>
              <a:gdLst/>
              <a:ahLst/>
              <a:cxnLst/>
              <a:rect l="l" t="t" r="r" b="b"/>
              <a:pathLst>
                <a:path w="1334" h="584" extrusionOk="0">
                  <a:moveTo>
                    <a:pt x="1096" y="0"/>
                  </a:moveTo>
                  <a:cubicBezTo>
                    <a:pt x="1086" y="0"/>
                    <a:pt x="1077" y="1"/>
                    <a:pt x="1067" y="2"/>
                  </a:cubicBezTo>
                  <a:cubicBezTo>
                    <a:pt x="780" y="40"/>
                    <a:pt x="494" y="88"/>
                    <a:pt x="210" y="145"/>
                  </a:cubicBezTo>
                  <a:lnTo>
                    <a:pt x="225" y="366"/>
                  </a:lnTo>
                  <a:lnTo>
                    <a:pt x="182" y="151"/>
                  </a:lnTo>
                  <a:cubicBezTo>
                    <a:pt x="61" y="174"/>
                    <a:pt x="0" y="287"/>
                    <a:pt x="23" y="408"/>
                  </a:cubicBezTo>
                  <a:cubicBezTo>
                    <a:pt x="43" y="512"/>
                    <a:pt x="147" y="583"/>
                    <a:pt x="253" y="583"/>
                  </a:cubicBezTo>
                  <a:cubicBezTo>
                    <a:pt x="270" y="583"/>
                    <a:pt x="284" y="582"/>
                    <a:pt x="298" y="581"/>
                  </a:cubicBezTo>
                  <a:cubicBezTo>
                    <a:pt x="572" y="527"/>
                    <a:pt x="849" y="478"/>
                    <a:pt x="1128" y="442"/>
                  </a:cubicBezTo>
                  <a:cubicBezTo>
                    <a:pt x="1248" y="426"/>
                    <a:pt x="1334" y="314"/>
                    <a:pt x="1316" y="192"/>
                  </a:cubicBezTo>
                  <a:cubicBezTo>
                    <a:pt x="1301" y="80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7019225" y="3978813"/>
              <a:ext cx="11825" cy="33150"/>
            </a:xfrm>
            <a:custGeom>
              <a:avLst/>
              <a:gdLst/>
              <a:ahLst/>
              <a:cxnLst/>
              <a:rect l="l" t="t" r="r" b="b"/>
              <a:pathLst>
                <a:path w="473" h="1326" extrusionOk="0">
                  <a:moveTo>
                    <a:pt x="257" y="1"/>
                  </a:moveTo>
                  <a:cubicBezTo>
                    <a:pt x="129" y="1"/>
                    <a:pt x="30" y="89"/>
                    <a:pt x="23" y="209"/>
                  </a:cubicBezTo>
                  <a:cubicBezTo>
                    <a:pt x="7" y="480"/>
                    <a:pt x="0" y="751"/>
                    <a:pt x="0" y="1025"/>
                  </a:cubicBezTo>
                  <a:lnTo>
                    <a:pt x="0" y="1104"/>
                  </a:lnTo>
                  <a:cubicBezTo>
                    <a:pt x="0" y="1226"/>
                    <a:pt x="99" y="1325"/>
                    <a:pt x="221" y="1325"/>
                  </a:cubicBezTo>
                  <a:cubicBezTo>
                    <a:pt x="222" y="1325"/>
                    <a:pt x="223" y="1325"/>
                    <a:pt x="224" y="1325"/>
                  </a:cubicBezTo>
                  <a:cubicBezTo>
                    <a:pt x="346" y="1325"/>
                    <a:pt x="442" y="1226"/>
                    <a:pt x="442" y="1105"/>
                  </a:cubicBezTo>
                  <a:lnTo>
                    <a:pt x="442" y="1022"/>
                  </a:lnTo>
                  <a:cubicBezTo>
                    <a:pt x="442" y="759"/>
                    <a:pt x="450" y="497"/>
                    <a:pt x="465" y="235"/>
                  </a:cubicBezTo>
                  <a:cubicBezTo>
                    <a:pt x="472" y="113"/>
                    <a:pt x="379" y="8"/>
                    <a:pt x="25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2B9-C36E-8115-B77B-E428B534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3053715" cy="564300"/>
          </a:xfrm>
        </p:spPr>
        <p:txBody>
          <a:bodyPr/>
          <a:lstStyle/>
          <a:p>
            <a:r>
              <a:rPr lang="en-US" dirty="0"/>
              <a:t>CONTOH SOAL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4E9B-0A72-8629-31D9-F4D49F3AD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sv-SE" sz="1800" dirty="0"/>
              <a:t>Perhatikan gambar di bawah ini. </a:t>
            </a: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4F137-C44A-91E1-8ABB-8EC1C6E8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795462"/>
            <a:ext cx="3367314" cy="155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3A770-B648-5CFB-8DCD-B01039A60775}"/>
              </a:ext>
            </a:extLst>
          </p:cNvPr>
          <p:cNvSpPr txBox="1"/>
          <p:nvPr/>
        </p:nvSpPr>
        <p:spPr>
          <a:xfrm>
            <a:off x="3773715" y="263425"/>
            <a:ext cx="496388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Bangun</a:t>
            </a:r>
            <a:r>
              <a:rPr lang="en-ID" dirty="0"/>
              <a:t> ABCD dan EFGH </a:t>
            </a:r>
            <a:r>
              <a:rPr lang="en-ID" dirty="0" err="1"/>
              <a:t>sebangun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sudut-sudut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senilai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 </a:t>
            </a:r>
          </a:p>
          <a:p>
            <a:endParaRPr lang="en-ID" dirty="0"/>
          </a:p>
          <a:p>
            <a:r>
              <a:rPr lang="en-ID" dirty="0" err="1"/>
              <a:t>m∠E</a:t>
            </a:r>
            <a:r>
              <a:rPr lang="en-ID" dirty="0"/>
              <a:t> = </a:t>
            </a:r>
            <a:r>
              <a:rPr lang="en-ID" dirty="0" err="1"/>
              <a:t>m∠A</a:t>
            </a:r>
            <a:r>
              <a:rPr lang="en-ID" dirty="0"/>
              <a:t>, </a:t>
            </a:r>
            <a:r>
              <a:rPr lang="en-ID" dirty="0" err="1"/>
              <a:t>m∠F</a:t>
            </a:r>
            <a:r>
              <a:rPr lang="en-ID" dirty="0"/>
              <a:t> = </a:t>
            </a:r>
            <a:r>
              <a:rPr lang="en-ID" dirty="0" err="1"/>
              <a:t>m∠B</a:t>
            </a:r>
            <a:r>
              <a:rPr lang="en-ID" dirty="0"/>
              <a:t>, </a:t>
            </a:r>
            <a:r>
              <a:rPr lang="en-ID" dirty="0" err="1"/>
              <a:t>m∠G</a:t>
            </a:r>
            <a:r>
              <a:rPr lang="en-ID" dirty="0"/>
              <a:t> = </a:t>
            </a:r>
            <a:r>
              <a:rPr lang="en-ID" dirty="0" err="1"/>
              <a:t>m∠C</a:t>
            </a:r>
            <a:r>
              <a:rPr lang="en-ID" dirty="0"/>
              <a:t>, </a:t>
            </a:r>
            <a:r>
              <a:rPr lang="en-ID" dirty="0" err="1"/>
              <a:t>m∠H</a:t>
            </a:r>
            <a:r>
              <a:rPr lang="en-ID" dirty="0"/>
              <a:t> = </a:t>
            </a:r>
            <a:r>
              <a:rPr lang="en-ID" dirty="0" err="1"/>
              <a:t>m∠D</a:t>
            </a:r>
            <a:r>
              <a:rPr lang="en-ID" dirty="0"/>
              <a:t>, </a:t>
            </a:r>
          </a:p>
          <a:p>
            <a:endParaRPr lang="en-ID" dirty="0"/>
          </a:p>
          <a:p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endParaRPr lang="en-ID" dirty="0"/>
          </a:p>
          <a:p>
            <a:r>
              <a:rPr lang="en-ID" dirty="0" err="1"/>
              <a:t>Bangun</a:t>
            </a:r>
            <a:r>
              <a:rPr lang="en-ID" dirty="0"/>
              <a:t> ABCD dan EFGH </a:t>
            </a:r>
            <a:r>
              <a:rPr lang="en-ID" dirty="0" err="1"/>
              <a:t>sebangun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sudut-sudut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m∠E</a:t>
            </a:r>
            <a:r>
              <a:rPr lang="en-ID" dirty="0"/>
              <a:t> = </a:t>
            </a:r>
            <a:r>
              <a:rPr lang="en-ID" dirty="0" err="1"/>
              <a:t>m∠A</a:t>
            </a:r>
            <a:r>
              <a:rPr lang="en-ID" dirty="0"/>
              <a:t>, </a:t>
            </a:r>
            <a:r>
              <a:rPr lang="en-ID" dirty="0" err="1"/>
              <a:t>m∠F</a:t>
            </a:r>
            <a:r>
              <a:rPr lang="en-ID" dirty="0"/>
              <a:t> = </a:t>
            </a:r>
            <a:r>
              <a:rPr lang="en-ID" dirty="0" err="1"/>
              <a:t>m∠B</a:t>
            </a:r>
            <a:r>
              <a:rPr lang="en-ID" dirty="0"/>
              <a:t>, </a:t>
            </a:r>
            <a:r>
              <a:rPr lang="en-ID" dirty="0" err="1"/>
              <a:t>m∠G</a:t>
            </a:r>
            <a:r>
              <a:rPr lang="en-ID" dirty="0"/>
              <a:t> = </a:t>
            </a:r>
            <a:r>
              <a:rPr lang="en-ID" dirty="0" err="1"/>
              <a:t>m∠C</a:t>
            </a:r>
            <a:r>
              <a:rPr lang="en-ID" dirty="0"/>
              <a:t>, dan </a:t>
            </a:r>
            <a:r>
              <a:rPr lang="en-ID" dirty="0" err="1"/>
              <a:t>m∠H</a:t>
            </a:r>
            <a:r>
              <a:rPr lang="en-ID" dirty="0"/>
              <a:t> = </a:t>
            </a:r>
            <a:r>
              <a:rPr lang="en-ID" dirty="0" err="1"/>
              <a:t>m∠D</a:t>
            </a:r>
            <a:r>
              <a:rPr lang="en-ID" dirty="0"/>
              <a:t>, </a:t>
            </a:r>
          </a:p>
          <a:p>
            <a:endParaRPr lang="en-ID" dirty="0"/>
          </a:p>
          <a:p>
            <a:r>
              <a:rPr lang="en-ID" dirty="0" err="1"/>
              <a:t>Sehingga</a:t>
            </a:r>
            <a:r>
              <a:rPr lang="en-ID" dirty="0"/>
              <a:t>,</a:t>
            </a:r>
          </a:p>
          <a:p>
            <a:endParaRPr lang="en-ID" dirty="0"/>
          </a:p>
          <a:p>
            <a:r>
              <a:rPr lang="en-ID" dirty="0" err="1"/>
              <a:t>m∠G</a:t>
            </a:r>
            <a:r>
              <a:rPr lang="en-ID" dirty="0"/>
              <a:t> = </a:t>
            </a:r>
            <a:r>
              <a:rPr lang="en-ID" dirty="0" err="1"/>
              <a:t>m∠C</a:t>
            </a:r>
            <a:r>
              <a:rPr lang="en-ID" dirty="0"/>
              <a:t> ⇔ xo = 22,6o </a:t>
            </a:r>
          </a:p>
          <a:p>
            <a:endParaRPr lang="en-ID" b="1" dirty="0"/>
          </a:p>
          <a:p>
            <a:r>
              <a:rPr lang="en-ID" b="1" dirty="0" err="1"/>
              <a:t>m∠D</a:t>
            </a:r>
            <a:r>
              <a:rPr lang="en-ID" b="1" dirty="0"/>
              <a:t> = 180o – </a:t>
            </a:r>
            <a:r>
              <a:rPr lang="en-ID" b="1" dirty="0" err="1"/>
              <a:t>m∠C</a:t>
            </a:r>
            <a:r>
              <a:rPr lang="en-ID" b="1" dirty="0"/>
              <a:t> ⇔ </a:t>
            </a:r>
            <a:r>
              <a:rPr lang="en-ID" b="1" dirty="0" err="1"/>
              <a:t>yo</a:t>
            </a:r>
            <a:r>
              <a:rPr lang="en-ID" b="1" dirty="0"/>
              <a:t> = 180o – xo = 180o – 22,6o = 157,4o (</a:t>
            </a:r>
            <a:r>
              <a:rPr lang="en-ID" b="1" dirty="0" err="1"/>
              <a:t>Mengapa</a:t>
            </a:r>
            <a:r>
              <a:rPr lang="en-ID" b="1" dirty="0"/>
              <a:t>?) </a:t>
            </a:r>
          </a:p>
          <a:p>
            <a:endParaRPr lang="en-ID" b="1" dirty="0"/>
          </a:p>
          <a:p>
            <a:r>
              <a:rPr lang="en-ID" b="1" dirty="0" err="1"/>
              <a:t>m∠H</a:t>
            </a:r>
            <a:r>
              <a:rPr lang="en-ID" b="1" dirty="0"/>
              <a:t> = </a:t>
            </a:r>
            <a:r>
              <a:rPr lang="en-ID" b="1" dirty="0" err="1"/>
              <a:t>m∠D</a:t>
            </a:r>
            <a:r>
              <a:rPr lang="en-ID" b="1" dirty="0"/>
              <a:t> ⇔ zo = </a:t>
            </a:r>
            <a:r>
              <a:rPr lang="en-ID" b="1" dirty="0" err="1"/>
              <a:t>yo</a:t>
            </a:r>
            <a:r>
              <a:rPr lang="en-ID" b="1" dirty="0"/>
              <a:t> = 157,4o </a:t>
            </a:r>
          </a:p>
          <a:p>
            <a:endParaRPr lang="en-ID" dirty="0"/>
          </a:p>
          <a:p>
            <a:r>
              <a:rPr lang="en-ID" dirty="0"/>
              <a:t>Jadi,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xo = 22,6o , </a:t>
            </a:r>
            <a:r>
              <a:rPr lang="en-ID" dirty="0" err="1"/>
              <a:t>yo</a:t>
            </a:r>
            <a:r>
              <a:rPr lang="en-ID" dirty="0"/>
              <a:t> = 157,4o , dan zo = 157,4o</a:t>
            </a:r>
          </a:p>
        </p:txBody>
      </p:sp>
    </p:spTree>
    <p:extLst>
      <p:ext uri="{BB962C8B-B14F-4D97-AF65-F5344CB8AC3E}">
        <p14:creationId xmlns:p14="http://schemas.microsoft.com/office/powerpoint/2010/main" val="397591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535E-6403-D355-D58E-65D5173F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Kesebangunan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Segitiga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DD21-6E5B-2DA0-52AD-037E0632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7083"/>
            <a:ext cx="7704000" cy="2420517"/>
          </a:xfrm>
        </p:spPr>
        <p:txBody>
          <a:bodyPr/>
          <a:lstStyle/>
          <a:p>
            <a:pPr marL="139700" indent="0"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sebangun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</a:p>
          <a:p>
            <a:pPr marL="139700" indent="0">
              <a:buNone/>
            </a:pPr>
            <a:r>
              <a:rPr lang="en-ID" dirty="0"/>
              <a:t>(</a:t>
            </a:r>
            <a:r>
              <a:rPr lang="en-ID" dirty="0" err="1"/>
              <a:t>i</a:t>
            </a:r>
            <a:r>
              <a:rPr lang="en-ID" dirty="0"/>
              <a:t>)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senilai</a:t>
            </a:r>
            <a:r>
              <a:rPr lang="en-ID" dirty="0"/>
              <a:t>. </a:t>
            </a:r>
          </a:p>
          <a:p>
            <a:pPr marL="139700" indent="0">
              <a:buNone/>
            </a:pPr>
            <a:r>
              <a:rPr lang="en-ID" dirty="0"/>
              <a:t>(ii)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sudut-sudut</a:t>
            </a:r>
            <a:r>
              <a:rPr lang="en-ID" dirty="0"/>
              <a:t> yang 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9A3BF-CA67-3161-81D5-3829B039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772" y="1538514"/>
            <a:ext cx="3120571" cy="1151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1FB67-B4E6-974A-ECE0-37727129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9" y="2380342"/>
            <a:ext cx="5425621" cy="22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0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DA7ED-FFA8-EC34-0AF7-C29ED6B3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86" y="322683"/>
            <a:ext cx="7704000" cy="4439817"/>
          </a:xfrm>
        </p:spPr>
        <p:txBody>
          <a:bodyPr/>
          <a:lstStyle/>
          <a:p>
            <a:pPr marL="139700" indent="0">
              <a:buNone/>
            </a:pPr>
            <a:r>
              <a:rPr lang="en-ID" dirty="0"/>
              <a:t>Jika ∆ABC dan ∆A'B'C'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∆ABC dan ∆A'B'C' </a:t>
            </a:r>
            <a:r>
              <a:rPr lang="en-ID" dirty="0" err="1"/>
              <a:t>sebangun</a:t>
            </a:r>
            <a:r>
              <a:rPr lang="en-ID" dirty="0"/>
              <a:t>, </a:t>
            </a:r>
            <a:r>
              <a:rPr lang="en-ID" dirty="0" err="1"/>
              <a:t>dinotasikan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∆ABC ∼ ∆A'B'C'. 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r>
              <a:rPr lang="en-ID" dirty="0"/>
              <a:t>Jika ∆ABC dan ∆A'B'C'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,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∆ABC dan ∆A'B'C'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sebangun</a:t>
            </a:r>
            <a:r>
              <a:rPr lang="en-ID" dirty="0"/>
              <a:t>, </a:t>
            </a:r>
            <a:r>
              <a:rPr lang="en-ID" dirty="0" err="1"/>
              <a:t>dinotasikan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∆ABC ≁ ∆A'B'C'.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Sebangun</a:t>
            </a:r>
            <a:r>
              <a:rPr lang="en-ID" dirty="0"/>
              <a:t> 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,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2,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sebangun</a:t>
            </a:r>
            <a:r>
              <a:rPr lang="en-ID" dirty="0"/>
              <a:t> (</a:t>
            </a:r>
            <a:r>
              <a:rPr lang="en-ID" dirty="0" err="1"/>
              <a:t>misal</a:t>
            </a:r>
            <a:r>
              <a:rPr lang="en-ID" dirty="0"/>
              <a:t>: ∆ABC ∼ ∆A'B'C'),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. </a:t>
            </a:r>
          </a:p>
          <a:p>
            <a:pPr marL="139700" indent="0">
              <a:buNone/>
            </a:pPr>
            <a:r>
              <a:rPr lang="en-ID" dirty="0" err="1"/>
              <a:t>Perbandingannya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 </a:t>
            </a:r>
          </a:p>
          <a:p>
            <a:pPr marL="139700" indent="0">
              <a:buNone/>
            </a:pPr>
            <a:r>
              <a:rPr lang="en-ID" dirty="0" err="1"/>
              <a:t>Perbandingannya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sisi</a:t>
            </a:r>
            <a:endParaRPr lang="en-ID" dirty="0"/>
          </a:p>
          <a:p>
            <a:pPr marL="139700" indent="0">
              <a:buNone/>
            </a:pPr>
            <a:r>
              <a:rPr lang="en-ID" dirty="0" err="1"/>
              <a:t>Kesebangunan</a:t>
            </a:r>
            <a:r>
              <a:rPr lang="en-ID" dirty="0"/>
              <a:t> </a:t>
            </a:r>
            <a:r>
              <a:rPr lang="en-ID" dirty="0" err="1"/>
              <a:t>Segitiga</a:t>
            </a:r>
            <a:endParaRPr lang="en-ID" dirty="0"/>
          </a:p>
          <a:p>
            <a:pPr marL="13970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D4D73-0717-42F0-DEF5-643E0B4C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4" y="3594100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58"/>
          <p:cNvSpPr/>
          <p:nvPr/>
        </p:nvSpPr>
        <p:spPr>
          <a:xfrm>
            <a:off x="408250" y="1093963"/>
            <a:ext cx="2888100" cy="305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1" name="Google Shape;4081;p58"/>
          <p:cNvSpPr/>
          <p:nvPr/>
        </p:nvSpPr>
        <p:spPr>
          <a:xfrm>
            <a:off x="301550" y="991638"/>
            <a:ext cx="2888100" cy="305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3" name="Google Shape;4083;p58"/>
          <p:cNvGrpSpPr/>
          <p:nvPr/>
        </p:nvGrpSpPr>
        <p:grpSpPr>
          <a:xfrm>
            <a:off x="2481950" y="3280763"/>
            <a:ext cx="814400" cy="1093000"/>
            <a:chOff x="2481950" y="3280763"/>
            <a:chExt cx="814400" cy="1093000"/>
          </a:xfrm>
        </p:grpSpPr>
        <p:sp>
          <p:nvSpPr>
            <p:cNvPr id="4084" name="Google Shape;4084;p58"/>
            <p:cNvSpPr/>
            <p:nvPr/>
          </p:nvSpPr>
          <p:spPr>
            <a:xfrm>
              <a:off x="2526650" y="3900888"/>
              <a:ext cx="23175" cy="30575"/>
            </a:xfrm>
            <a:custGeom>
              <a:avLst/>
              <a:gdLst/>
              <a:ahLst/>
              <a:cxnLst/>
              <a:rect l="l" t="t" r="r" b="b"/>
              <a:pathLst>
                <a:path w="927" h="1223" extrusionOk="0">
                  <a:moveTo>
                    <a:pt x="672" y="0"/>
                  </a:moveTo>
                  <a:cubicBezTo>
                    <a:pt x="596" y="0"/>
                    <a:pt x="521" y="40"/>
                    <a:pt x="481" y="111"/>
                  </a:cubicBezTo>
                  <a:cubicBezTo>
                    <a:pt x="332" y="370"/>
                    <a:pt x="191" y="633"/>
                    <a:pt x="56" y="901"/>
                  </a:cubicBezTo>
                  <a:cubicBezTo>
                    <a:pt x="1" y="1008"/>
                    <a:pt x="43" y="1142"/>
                    <a:pt x="154" y="1198"/>
                  </a:cubicBezTo>
                  <a:cubicBezTo>
                    <a:pt x="185" y="1214"/>
                    <a:pt x="220" y="1223"/>
                    <a:pt x="254" y="1223"/>
                  </a:cubicBezTo>
                  <a:cubicBezTo>
                    <a:pt x="334" y="1223"/>
                    <a:pt x="412" y="1179"/>
                    <a:pt x="451" y="1102"/>
                  </a:cubicBezTo>
                  <a:cubicBezTo>
                    <a:pt x="582" y="844"/>
                    <a:pt x="722" y="586"/>
                    <a:pt x="866" y="333"/>
                  </a:cubicBezTo>
                  <a:cubicBezTo>
                    <a:pt x="927" y="224"/>
                    <a:pt x="888" y="90"/>
                    <a:pt x="782" y="30"/>
                  </a:cubicBezTo>
                  <a:cubicBezTo>
                    <a:pt x="748" y="10"/>
                    <a:pt x="710" y="0"/>
                    <a:pt x="6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8"/>
            <p:cNvSpPr/>
            <p:nvPr/>
          </p:nvSpPr>
          <p:spPr>
            <a:xfrm>
              <a:off x="2501625" y="3960788"/>
              <a:ext cx="19725" cy="32000"/>
            </a:xfrm>
            <a:custGeom>
              <a:avLst/>
              <a:gdLst/>
              <a:ahLst/>
              <a:cxnLst/>
              <a:rect l="l" t="t" r="r" b="b"/>
              <a:pathLst>
                <a:path w="789" h="1280" extrusionOk="0">
                  <a:moveTo>
                    <a:pt x="540" y="1"/>
                  </a:moveTo>
                  <a:cubicBezTo>
                    <a:pt x="451" y="1"/>
                    <a:pt x="366" y="55"/>
                    <a:pt x="332" y="144"/>
                  </a:cubicBezTo>
                  <a:cubicBezTo>
                    <a:pt x="226" y="423"/>
                    <a:pt x="128" y="706"/>
                    <a:pt x="37" y="991"/>
                  </a:cubicBezTo>
                  <a:cubicBezTo>
                    <a:pt x="0" y="1108"/>
                    <a:pt x="64" y="1232"/>
                    <a:pt x="180" y="1270"/>
                  </a:cubicBezTo>
                  <a:cubicBezTo>
                    <a:pt x="202" y="1277"/>
                    <a:pt x="226" y="1280"/>
                    <a:pt x="249" y="1280"/>
                  </a:cubicBezTo>
                  <a:cubicBezTo>
                    <a:pt x="342" y="1280"/>
                    <a:pt x="429" y="1220"/>
                    <a:pt x="458" y="1125"/>
                  </a:cubicBezTo>
                  <a:cubicBezTo>
                    <a:pt x="548" y="849"/>
                    <a:pt x="643" y="575"/>
                    <a:pt x="746" y="301"/>
                  </a:cubicBezTo>
                  <a:cubicBezTo>
                    <a:pt x="789" y="187"/>
                    <a:pt x="732" y="59"/>
                    <a:pt x="617" y="15"/>
                  </a:cubicBezTo>
                  <a:cubicBezTo>
                    <a:pt x="592" y="5"/>
                    <a:pt x="566" y="1"/>
                    <a:pt x="5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8"/>
            <p:cNvSpPr/>
            <p:nvPr/>
          </p:nvSpPr>
          <p:spPr>
            <a:xfrm>
              <a:off x="3073900" y="3757363"/>
              <a:ext cx="24425" cy="29775"/>
            </a:xfrm>
            <a:custGeom>
              <a:avLst/>
              <a:gdLst/>
              <a:ahLst/>
              <a:cxnLst/>
              <a:rect l="l" t="t" r="r" b="b"/>
              <a:pathLst>
                <a:path w="977" h="1191" extrusionOk="0">
                  <a:moveTo>
                    <a:pt x="250" y="0"/>
                  </a:moveTo>
                  <a:cubicBezTo>
                    <a:pt x="205" y="0"/>
                    <a:pt x="160" y="14"/>
                    <a:pt x="121" y="42"/>
                  </a:cubicBezTo>
                  <a:cubicBezTo>
                    <a:pt x="22" y="113"/>
                    <a:pt x="0" y="253"/>
                    <a:pt x="71" y="350"/>
                  </a:cubicBezTo>
                  <a:cubicBezTo>
                    <a:pt x="242" y="584"/>
                    <a:pt x="395" y="827"/>
                    <a:pt x="528" y="1073"/>
                  </a:cubicBezTo>
                  <a:cubicBezTo>
                    <a:pt x="568" y="1148"/>
                    <a:pt x="644" y="1190"/>
                    <a:pt x="724" y="1190"/>
                  </a:cubicBezTo>
                  <a:cubicBezTo>
                    <a:pt x="759" y="1190"/>
                    <a:pt x="795" y="1182"/>
                    <a:pt x="829" y="1164"/>
                  </a:cubicBezTo>
                  <a:cubicBezTo>
                    <a:pt x="936" y="1105"/>
                    <a:pt x="976" y="972"/>
                    <a:pt x="918" y="864"/>
                  </a:cubicBezTo>
                  <a:cubicBezTo>
                    <a:pt x="776" y="599"/>
                    <a:pt x="610" y="341"/>
                    <a:pt x="430" y="91"/>
                  </a:cubicBezTo>
                  <a:cubicBezTo>
                    <a:pt x="386" y="32"/>
                    <a:pt x="319" y="0"/>
                    <a:pt x="25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8"/>
            <p:cNvSpPr/>
            <p:nvPr/>
          </p:nvSpPr>
          <p:spPr>
            <a:xfrm>
              <a:off x="3025725" y="3712263"/>
              <a:ext cx="30475" cy="24025"/>
            </a:xfrm>
            <a:custGeom>
              <a:avLst/>
              <a:gdLst/>
              <a:ahLst/>
              <a:cxnLst/>
              <a:rect l="l" t="t" r="r" b="b"/>
              <a:pathLst>
                <a:path w="1219" h="961" extrusionOk="0">
                  <a:moveTo>
                    <a:pt x="255" y="0"/>
                  </a:moveTo>
                  <a:cubicBezTo>
                    <a:pt x="181" y="0"/>
                    <a:pt x="109" y="37"/>
                    <a:pt x="67" y="103"/>
                  </a:cubicBezTo>
                  <a:cubicBezTo>
                    <a:pt x="0" y="207"/>
                    <a:pt x="33" y="343"/>
                    <a:pt x="135" y="408"/>
                  </a:cubicBezTo>
                  <a:cubicBezTo>
                    <a:pt x="373" y="557"/>
                    <a:pt x="607" y="727"/>
                    <a:pt x="830" y="910"/>
                  </a:cubicBezTo>
                  <a:cubicBezTo>
                    <a:pt x="871" y="945"/>
                    <a:pt x="921" y="961"/>
                    <a:pt x="970" y="961"/>
                  </a:cubicBezTo>
                  <a:cubicBezTo>
                    <a:pt x="1034" y="961"/>
                    <a:pt x="1098" y="934"/>
                    <a:pt x="1140" y="882"/>
                  </a:cubicBezTo>
                  <a:cubicBezTo>
                    <a:pt x="1218" y="788"/>
                    <a:pt x="1204" y="648"/>
                    <a:pt x="1111" y="570"/>
                  </a:cubicBezTo>
                  <a:cubicBezTo>
                    <a:pt x="874" y="374"/>
                    <a:pt x="626" y="195"/>
                    <a:pt x="372" y="34"/>
                  </a:cubicBezTo>
                  <a:cubicBezTo>
                    <a:pt x="335" y="11"/>
                    <a:pt x="295" y="0"/>
                    <a:pt x="25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8"/>
            <p:cNvSpPr/>
            <p:nvPr/>
          </p:nvSpPr>
          <p:spPr>
            <a:xfrm>
              <a:off x="3032025" y="3930238"/>
              <a:ext cx="29200" cy="14175"/>
            </a:xfrm>
            <a:custGeom>
              <a:avLst/>
              <a:gdLst/>
              <a:ahLst/>
              <a:cxnLst/>
              <a:rect l="l" t="t" r="r" b="b"/>
              <a:pathLst>
                <a:path w="1168" h="567" extrusionOk="0">
                  <a:moveTo>
                    <a:pt x="1016" y="0"/>
                  </a:moveTo>
                  <a:cubicBezTo>
                    <a:pt x="785" y="84"/>
                    <a:pt x="544" y="125"/>
                    <a:pt x="300" y="125"/>
                  </a:cubicBezTo>
                  <a:lnTo>
                    <a:pt x="233" y="124"/>
                  </a:lnTo>
                  <a:cubicBezTo>
                    <a:pt x="231" y="124"/>
                    <a:pt x="230" y="124"/>
                    <a:pt x="228" y="124"/>
                  </a:cubicBezTo>
                  <a:cubicBezTo>
                    <a:pt x="110" y="124"/>
                    <a:pt x="8" y="218"/>
                    <a:pt x="5" y="336"/>
                  </a:cubicBezTo>
                  <a:cubicBezTo>
                    <a:pt x="1" y="458"/>
                    <a:pt x="97" y="561"/>
                    <a:pt x="218" y="565"/>
                  </a:cubicBezTo>
                  <a:lnTo>
                    <a:pt x="300" y="566"/>
                  </a:lnTo>
                  <a:cubicBezTo>
                    <a:pt x="591" y="566"/>
                    <a:pt x="880" y="517"/>
                    <a:pt x="1163" y="419"/>
                  </a:cubicBezTo>
                  <a:cubicBezTo>
                    <a:pt x="1165" y="419"/>
                    <a:pt x="1165" y="419"/>
                    <a:pt x="1168" y="417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8"/>
            <p:cNvSpPr/>
            <p:nvPr/>
          </p:nvSpPr>
          <p:spPr>
            <a:xfrm>
              <a:off x="3047850" y="3426638"/>
              <a:ext cx="27925" cy="26725"/>
            </a:xfrm>
            <a:custGeom>
              <a:avLst/>
              <a:gdLst/>
              <a:ahLst/>
              <a:cxnLst/>
              <a:rect l="l" t="t" r="r" b="b"/>
              <a:pathLst>
                <a:path w="1117" h="1069" extrusionOk="0">
                  <a:moveTo>
                    <a:pt x="872" y="0"/>
                  </a:moveTo>
                  <a:cubicBezTo>
                    <a:pt x="817" y="0"/>
                    <a:pt x="761" y="21"/>
                    <a:pt x="719" y="63"/>
                  </a:cubicBezTo>
                  <a:cubicBezTo>
                    <a:pt x="504" y="268"/>
                    <a:pt x="294" y="480"/>
                    <a:pt x="85" y="694"/>
                  </a:cubicBezTo>
                  <a:cubicBezTo>
                    <a:pt x="0" y="783"/>
                    <a:pt x="4" y="922"/>
                    <a:pt x="91" y="1006"/>
                  </a:cubicBezTo>
                  <a:cubicBezTo>
                    <a:pt x="133" y="1047"/>
                    <a:pt x="189" y="1068"/>
                    <a:pt x="245" y="1068"/>
                  </a:cubicBezTo>
                  <a:cubicBezTo>
                    <a:pt x="304" y="1068"/>
                    <a:pt x="360" y="1045"/>
                    <a:pt x="404" y="1000"/>
                  </a:cubicBezTo>
                  <a:cubicBezTo>
                    <a:pt x="607" y="790"/>
                    <a:pt x="814" y="584"/>
                    <a:pt x="1025" y="382"/>
                  </a:cubicBezTo>
                  <a:cubicBezTo>
                    <a:pt x="1112" y="297"/>
                    <a:pt x="1116" y="156"/>
                    <a:pt x="1031" y="68"/>
                  </a:cubicBezTo>
                  <a:cubicBezTo>
                    <a:pt x="988" y="23"/>
                    <a:pt x="930" y="0"/>
                    <a:pt x="8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8"/>
            <p:cNvSpPr/>
            <p:nvPr/>
          </p:nvSpPr>
          <p:spPr>
            <a:xfrm>
              <a:off x="3004725" y="3475363"/>
              <a:ext cx="26125" cy="28550"/>
            </a:xfrm>
            <a:custGeom>
              <a:avLst/>
              <a:gdLst/>
              <a:ahLst/>
              <a:cxnLst/>
              <a:rect l="l" t="t" r="r" b="b"/>
              <a:pathLst>
                <a:path w="1045" h="1142" extrusionOk="0">
                  <a:moveTo>
                    <a:pt x="797" y="0"/>
                  </a:moveTo>
                  <a:cubicBezTo>
                    <a:pt x="732" y="0"/>
                    <a:pt x="668" y="28"/>
                    <a:pt x="623" y="82"/>
                  </a:cubicBezTo>
                  <a:cubicBezTo>
                    <a:pt x="435" y="312"/>
                    <a:pt x="250" y="547"/>
                    <a:pt x="73" y="787"/>
                  </a:cubicBezTo>
                  <a:cubicBezTo>
                    <a:pt x="1" y="885"/>
                    <a:pt x="21" y="1022"/>
                    <a:pt x="118" y="1097"/>
                  </a:cubicBezTo>
                  <a:cubicBezTo>
                    <a:pt x="157" y="1127"/>
                    <a:pt x="205" y="1141"/>
                    <a:pt x="250" y="1141"/>
                  </a:cubicBezTo>
                  <a:cubicBezTo>
                    <a:pt x="318" y="1141"/>
                    <a:pt x="385" y="1111"/>
                    <a:pt x="428" y="1053"/>
                  </a:cubicBezTo>
                  <a:cubicBezTo>
                    <a:pt x="603" y="818"/>
                    <a:pt x="782" y="588"/>
                    <a:pt x="966" y="363"/>
                  </a:cubicBezTo>
                  <a:cubicBezTo>
                    <a:pt x="1044" y="266"/>
                    <a:pt x="1030" y="126"/>
                    <a:pt x="935" y="49"/>
                  </a:cubicBezTo>
                  <a:cubicBezTo>
                    <a:pt x="895" y="16"/>
                    <a:pt x="846" y="0"/>
                    <a:pt x="79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8"/>
            <p:cNvSpPr/>
            <p:nvPr/>
          </p:nvSpPr>
          <p:spPr>
            <a:xfrm>
              <a:off x="2969075" y="3529463"/>
              <a:ext cx="23600" cy="30325"/>
            </a:xfrm>
            <a:custGeom>
              <a:avLst/>
              <a:gdLst/>
              <a:ahLst/>
              <a:cxnLst/>
              <a:rect l="l" t="t" r="r" b="b"/>
              <a:pathLst>
                <a:path w="944" h="1213" extrusionOk="0">
                  <a:moveTo>
                    <a:pt x="689" y="1"/>
                  </a:moveTo>
                  <a:cubicBezTo>
                    <a:pt x="613" y="1"/>
                    <a:pt x="540" y="39"/>
                    <a:pt x="499" y="109"/>
                  </a:cubicBezTo>
                  <a:cubicBezTo>
                    <a:pt x="346" y="364"/>
                    <a:pt x="199" y="624"/>
                    <a:pt x="57" y="886"/>
                  </a:cubicBezTo>
                  <a:cubicBezTo>
                    <a:pt x="0" y="995"/>
                    <a:pt x="41" y="1127"/>
                    <a:pt x="148" y="1187"/>
                  </a:cubicBezTo>
                  <a:cubicBezTo>
                    <a:pt x="180" y="1204"/>
                    <a:pt x="216" y="1212"/>
                    <a:pt x="251" y="1212"/>
                  </a:cubicBezTo>
                  <a:cubicBezTo>
                    <a:pt x="329" y="1212"/>
                    <a:pt x="407" y="1170"/>
                    <a:pt x="447" y="1096"/>
                  </a:cubicBezTo>
                  <a:cubicBezTo>
                    <a:pt x="584" y="839"/>
                    <a:pt x="729" y="585"/>
                    <a:pt x="879" y="336"/>
                  </a:cubicBezTo>
                  <a:cubicBezTo>
                    <a:pt x="943" y="231"/>
                    <a:pt x="908" y="95"/>
                    <a:pt x="803" y="32"/>
                  </a:cubicBezTo>
                  <a:cubicBezTo>
                    <a:pt x="767" y="11"/>
                    <a:pt x="727" y="1"/>
                    <a:pt x="6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8"/>
            <p:cNvSpPr/>
            <p:nvPr/>
          </p:nvSpPr>
          <p:spPr>
            <a:xfrm>
              <a:off x="2964850" y="3687138"/>
              <a:ext cx="33525" cy="17300"/>
            </a:xfrm>
            <a:custGeom>
              <a:avLst/>
              <a:gdLst/>
              <a:ahLst/>
              <a:cxnLst/>
              <a:rect l="l" t="t" r="r" b="b"/>
              <a:pathLst>
                <a:path w="1341" h="692" extrusionOk="0">
                  <a:moveTo>
                    <a:pt x="240" y="1"/>
                  </a:moveTo>
                  <a:cubicBezTo>
                    <a:pt x="140" y="1"/>
                    <a:pt x="52" y="69"/>
                    <a:pt x="29" y="171"/>
                  </a:cubicBezTo>
                  <a:cubicBezTo>
                    <a:pt x="0" y="288"/>
                    <a:pt x="73" y="407"/>
                    <a:pt x="192" y="437"/>
                  </a:cubicBezTo>
                  <a:cubicBezTo>
                    <a:pt x="475" y="505"/>
                    <a:pt x="753" y="586"/>
                    <a:pt x="1020" y="678"/>
                  </a:cubicBezTo>
                  <a:cubicBezTo>
                    <a:pt x="1044" y="688"/>
                    <a:pt x="1070" y="691"/>
                    <a:pt x="1092" y="691"/>
                  </a:cubicBezTo>
                  <a:cubicBezTo>
                    <a:pt x="1184" y="691"/>
                    <a:pt x="1270" y="634"/>
                    <a:pt x="1301" y="542"/>
                  </a:cubicBezTo>
                  <a:cubicBezTo>
                    <a:pt x="1340" y="427"/>
                    <a:pt x="1279" y="301"/>
                    <a:pt x="1165" y="261"/>
                  </a:cubicBezTo>
                  <a:cubicBezTo>
                    <a:pt x="885" y="164"/>
                    <a:pt x="592" y="78"/>
                    <a:pt x="294" y="8"/>
                  </a:cubicBezTo>
                  <a:cubicBezTo>
                    <a:pt x="276" y="3"/>
                    <a:pt x="258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8"/>
            <p:cNvSpPr/>
            <p:nvPr/>
          </p:nvSpPr>
          <p:spPr>
            <a:xfrm>
              <a:off x="2974025" y="3903763"/>
              <a:ext cx="29100" cy="25550"/>
            </a:xfrm>
            <a:custGeom>
              <a:avLst/>
              <a:gdLst/>
              <a:ahLst/>
              <a:cxnLst/>
              <a:rect l="l" t="t" r="r" b="b"/>
              <a:pathLst>
                <a:path w="1164" h="1022" extrusionOk="0">
                  <a:moveTo>
                    <a:pt x="244" y="0"/>
                  </a:moveTo>
                  <a:cubicBezTo>
                    <a:pt x="189" y="0"/>
                    <a:pt x="134" y="21"/>
                    <a:pt x="91" y="62"/>
                  </a:cubicBezTo>
                  <a:cubicBezTo>
                    <a:pt x="3" y="148"/>
                    <a:pt x="1" y="287"/>
                    <a:pt x="86" y="374"/>
                  </a:cubicBezTo>
                  <a:cubicBezTo>
                    <a:pt x="308" y="604"/>
                    <a:pt x="542" y="808"/>
                    <a:pt x="783" y="980"/>
                  </a:cubicBezTo>
                  <a:cubicBezTo>
                    <a:pt x="823" y="1008"/>
                    <a:pt x="867" y="1021"/>
                    <a:pt x="911" y="1021"/>
                  </a:cubicBezTo>
                  <a:cubicBezTo>
                    <a:pt x="981" y="1021"/>
                    <a:pt x="1049" y="988"/>
                    <a:pt x="1093" y="929"/>
                  </a:cubicBezTo>
                  <a:cubicBezTo>
                    <a:pt x="1163" y="830"/>
                    <a:pt x="1141" y="691"/>
                    <a:pt x="1042" y="620"/>
                  </a:cubicBezTo>
                  <a:cubicBezTo>
                    <a:pt x="822" y="467"/>
                    <a:pt x="606" y="279"/>
                    <a:pt x="403" y="67"/>
                  </a:cubicBezTo>
                  <a:cubicBezTo>
                    <a:pt x="360" y="23"/>
                    <a:pt x="302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8"/>
            <p:cNvSpPr/>
            <p:nvPr/>
          </p:nvSpPr>
          <p:spPr>
            <a:xfrm>
              <a:off x="3263825" y="3280763"/>
              <a:ext cx="32525" cy="20750"/>
            </a:xfrm>
            <a:custGeom>
              <a:avLst/>
              <a:gdLst/>
              <a:ahLst/>
              <a:cxnLst/>
              <a:rect l="l" t="t" r="r" b="b"/>
              <a:pathLst>
                <a:path w="1301" h="830" extrusionOk="0">
                  <a:moveTo>
                    <a:pt x="1047" y="1"/>
                  </a:moveTo>
                  <a:cubicBezTo>
                    <a:pt x="1015" y="1"/>
                    <a:pt x="983" y="8"/>
                    <a:pt x="953" y="22"/>
                  </a:cubicBezTo>
                  <a:cubicBezTo>
                    <a:pt x="685" y="151"/>
                    <a:pt x="420" y="281"/>
                    <a:pt x="153" y="411"/>
                  </a:cubicBezTo>
                  <a:cubicBezTo>
                    <a:pt x="44" y="466"/>
                    <a:pt x="0" y="600"/>
                    <a:pt x="54" y="707"/>
                  </a:cubicBezTo>
                  <a:cubicBezTo>
                    <a:pt x="94" y="785"/>
                    <a:pt x="172" y="829"/>
                    <a:pt x="253" y="829"/>
                  </a:cubicBezTo>
                  <a:cubicBezTo>
                    <a:pt x="287" y="829"/>
                    <a:pt x="321" y="822"/>
                    <a:pt x="352" y="807"/>
                  </a:cubicBezTo>
                  <a:cubicBezTo>
                    <a:pt x="614" y="676"/>
                    <a:pt x="881" y="549"/>
                    <a:pt x="1145" y="422"/>
                  </a:cubicBezTo>
                  <a:cubicBezTo>
                    <a:pt x="1252" y="371"/>
                    <a:pt x="1301" y="239"/>
                    <a:pt x="1248" y="127"/>
                  </a:cubicBezTo>
                  <a:cubicBezTo>
                    <a:pt x="1210" y="48"/>
                    <a:pt x="1130" y="1"/>
                    <a:pt x="10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8"/>
            <p:cNvSpPr/>
            <p:nvPr/>
          </p:nvSpPr>
          <p:spPr>
            <a:xfrm>
              <a:off x="3205350" y="3310963"/>
              <a:ext cx="31825" cy="21925"/>
            </a:xfrm>
            <a:custGeom>
              <a:avLst/>
              <a:gdLst/>
              <a:ahLst/>
              <a:cxnLst/>
              <a:rect l="l" t="t" r="r" b="b"/>
              <a:pathLst>
                <a:path w="1273" h="877" extrusionOk="0">
                  <a:moveTo>
                    <a:pt x="1023" y="1"/>
                  </a:moveTo>
                  <a:cubicBezTo>
                    <a:pt x="987" y="1"/>
                    <a:pt x="950" y="9"/>
                    <a:pt x="917" y="28"/>
                  </a:cubicBezTo>
                  <a:cubicBezTo>
                    <a:pt x="659" y="172"/>
                    <a:pt x="399" y="316"/>
                    <a:pt x="143" y="465"/>
                  </a:cubicBezTo>
                  <a:cubicBezTo>
                    <a:pt x="36" y="526"/>
                    <a:pt x="1" y="662"/>
                    <a:pt x="60" y="767"/>
                  </a:cubicBezTo>
                  <a:cubicBezTo>
                    <a:pt x="101" y="838"/>
                    <a:pt x="177" y="876"/>
                    <a:pt x="252" y="876"/>
                  </a:cubicBezTo>
                  <a:cubicBezTo>
                    <a:pt x="290" y="876"/>
                    <a:pt x="328" y="868"/>
                    <a:pt x="362" y="847"/>
                  </a:cubicBezTo>
                  <a:cubicBezTo>
                    <a:pt x="615" y="699"/>
                    <a:pt x="873" y="556"/>
                    <a:pt x="1128" y="414"/>
                  </a:cubicBezTo>
                  <a:cubicBezTo>
                    <a:pt x="1235" y="356"/>
                    <a:pt x="1273" y="221"/>
                    <a:pt x="1215" y="113"/>
                  </a:cubicBezTo>
                  <a:cubicBezTo>
                    <a:pt x="1176" y="42"/>
                    <a:pt x="1100" y="1"/>
                    <a:pt x="102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8"/>
            <p:cNvSpPr/>
            <p:nvPr/>
          </p:nvSpPr>
          <p:spPr>
            <a:xfrm>
              <a:off x="3086775" y="3882813"/>
              <a:ext cx="22525" cy="30775"/>
            </a:xfrm>
            <a:custGeom>
              <a:avLst/>
              <a:gdLst/>
              <a:ahLst/>
              <a:cxnLst/>
              <a:rect l="l" t="t" r="r" b="b"/>
              <a:pathLst>
                <a:path w="901" h="1231" extrusionOk="0">
                  <a:moveTo>
                    <a:pt x="651" y="0"/>
                  </a:moveTo>
                  <a:cubicBezTo>
                    <a:pt x="561" y="0"/>
                    <a:pt x="478" y="55"/>
                    <a:pt x="443" y="145"/>
                  </a:cubicBezTo>
                  <a:cubicBezTo>
                    <a:pt x="343" y="414"/>
                    <a:pt x="217" y="662"/>
                    <a:pt x="67" y="888"/>
                  </a:cubicBezTo>
                  <a:cubicBezTo>
                    <a:pt x="0" y="988"/>
                    <a:pt x="27" y="1127"/>
                    <a:pt x="129" y="1194"/>
                  </a:cubicBezTo>
                  <a:cubicBezTo>
                    <a:pt x="166" y="1220"/>
                    <a:pt x="209" y="1231"/>
                    <a:pt x="251" y="1231"/>
                  </a:cubicBezTo>
                  <a:cubicBezTo>
                    <a:pt x="322" y="1231"/>
                    <a:pt x="393" y="1198"/>
                    <a:pt x="436" y="1132"/>
                  </a:cubicBezTo>
                  <a:cubicBezTo>
                    <a:pt x="604" y="881"/>
                    <a:pt x="746" y="598"/>
                    <a:pt x="858" y="299"/>
                  </a:cubicBezTo>
                  <a:cubicBezTo>
                    <a:pt x="901" y="184"/>
                    <a:pt x="844" y="57"/>
                    <a:pt x="729" y="14"/>
                  </a:cubicBezTo>
                  <a:cubicBezTo>
                    <a:pt x="703" y="5"/>
                    <a:pt x="677" y="0"/>
                    <a:pt x="6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8"/>
            <p:cNvSpPr/>
            <p:nvPr/>
          </p:nvSpPr>
          <p:spPr>
            <a:xfrm>
              <a:off x="3101150" y="3817388"/>
              <a:ext cx="14250" cy="33025"/>
            </a:xfrm>
            <a:custGeom>
              <a:avLst/>
              <a:gdLst/>
              <a:ahLst/>
              <a:cxnLst/>
              <a:rect l="l" t="t" r="r" b="b"/>
              <a:pathLst>
                <a:path w="570" h="1321" extrusionOk="0">
                  <a:moveTo>
                    <a:pt x="239" y="1"/>
                  </a:moveTo>
                  <a:cubicBezTo>
                    <a:pt x="226" y="1"/>
                    <a:pt x="212" y="2"/>
                    <a:pt x="198" y="5"/>
                  </a:cubicBezTo>
                  <a:cubicBezTo>
                    <a:pt x="78" y="30"/>
                    <a:pt x="1" y="147"/>
                    <a:pt x="24" y="266"/>
                  </a:cubicBezTo>
                  <a:cubicBezTo>
                    <a:pt x="80" y="544"/>
                    <a:pt x="114" y="827"/>
                    <a:pt x="123" y="1105"/>
                  </a:cubicBezTo>
                  <a:cubicBezTo>
                    <a:pt x="127" y="1227"/>
                    <a:pt x="226" y="1321"/>
                    <a:pt x="346" y="1321"/>
                  </a:cubicBezTo>
                  <a:lnTo>
                    <a:pt x="353" y="1321"/>
                  </a:lnTo>
                  <a:cubicBezTo>
                    <a:pt x="475" y="1317"/>
                    <a:pt x="570" y="1214"/>
                    <a:pt x="567" y="1091"/>
                  </a:cubicBezTo>
                  <a:cubicBezTo>
                    <a:pt x="555" y="786"/>
                    <a:pt x="520" y="480"/>
                    <a:pt x="459" y="176"/>
                  </a:cubicBezTo>
                  <a:cubicBezTo>
                    <a:pt x="438" y="73"/>
                    <a:pt x="342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8"/>
            <p:cNvSpPr/>
            <p:nvPr/>
          </p:nvSpPr>
          <p:spPr>
            <a:xfrm>
              <a:off x="3096375" y="3383288"/>
              <a:ext cx="29675" cy="24925"/>
            </a:xfrm>
            <a:custGeom>
              <a:avLst/>
              <a:gdLst/>
              <a:ahLst/>
              <a:cxnLst/>
              <a:rect l="l" t="t" r="r" b="b"/>
              <a:pathLst>
                <a:path w="1187" h="997" extrusionOk="0">
                  <a:moveTo>
                    <a:pt x="937" y="0"/>
                  </a:moveTo>
                  <a:cubicBezTo>
                    <a:pt x="889" y="0"/>
                    <a:pt x="841" y="16"/>
                    <a:pt x="802" y="47"/>
                  </a:cubicBezTo>
                  <a:cubicBezTo>
                    <a:pt x="568" y="230"/>
                    <a:pt x="335" y="415"/>
                    <a:pt x="107" y="605"/>
                  </a:cubicBezTo>
                  <a:cubicBezTo>
                    <a:pt x="13" y="683"/>
                    <a:pt x="1" y="824"/>
                    <a:pt x="79" y="917"/>
                  </a:cubicBezTo>
                  <a:cubicBezTo>
                    <a:pt x="122" y="971"/>
                    <a:pt x="185" y="997"/>
                    <a:pt x="249" y="997"/>
                  </a:cubicBezTo>
                  <a:cubicBezTo>
                    <a:pt x="298" y="997"/>
                    <a:pt x="349" y="981"/>
                    <a:pt x="390" y="946"/>
                  </a:cubicBezTo>
                  <a:cubicBezTo>
                    <a:pt x="616" y="759"/>
                    <a:pt x="843" y="576"/>
                    <a:pt x="1073" y="394"/>
                  </a:cubicBezTo>
                  <a:cubicBezTo>
                    <a:pt x="1169" y="320"/>
                    <a:pt x="1186" y="180"/>
                    <a:pt x="1112" y="85"/>
                  </a:cubicBezTo>
                  <a:cubicBezTo>
                    <a:pt x="1068" y="29"/>
                    <a:pt x="1002" y="0"/>
                    <a:pt x="9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8"/>
            <p:cNvSpPr/>
            <p:nvPr/>
          </p:nvSpPr>
          <p:spPr>
            <a:xfrm>
              <a:off x="3149225" y="3344938"/>
              <a:ext cx="31025" cy="23375"/>
            </a:xfrm>
            <a:custGeom>
              <a:avLst/>
              <a:gdLst/>
              <a:ahLst/>
              <a:cxnLst/>
              <a:rect l="l" t="t" r="r" b="b"/>
              <a:pathLst>
                <a:path w="1241" h="935" extrusionOk="0">
                  <a:moveTo>
                    <a:pt x="988" y="0"/>
                  </a:moveTo>
                  <a:cubicBezTo>
                    <a:pt x="947" y="0"/>
                    <a:pt x="906" y="11"/>
                    <a:pt x="869" y="35"/>
                  </a:cubicBezTo>
                  <a:cubicBezTo>
                    <a:pt x="618" y="197"/>
                    <a:pt x="372" y="361"/>
                    <a:pt x="127" y="530"/>
                  </a:cubicBezTo>
                  <a:cubicBezTo>
                    <a:pt x="26" y="599"/>
                    <a:pt x="1" y="737"/>
                    <a:pt x="70" y="839"/>
                  </a:cubicBezTo>
                  <a:cubicBezTo>
                    <a:pt x="113" y="900"/>
                    <a:pt x="182" y="934"/>
                    <a:pt x="253" y="934"/>
                  </a:cubicBezTo>
                  <a:cubicBezTo>
                    <a:pt x="296" y="934"/>
                    <a:pt x="340" y="921"/>
                    <a:pt x="380" y="896"/>
                  </a:cubicBezTo>
                  <a:cubicBezTo>
                    <a:pt x="621" y="730"/>
                    <a:pt x="863" y="567"/>
                    <a:pt x="1110" y="408"/>
                  </a:cubicBezTo>
                  <a:cubicBezTo>
                    <a:pt x="1212" y="340"/>
                    <a:pt x="1240" y="204"/>
                    <a:pt x="1175" y="102"/>
                  </a:cubicBezTo>
                  <a:cubicBezTo>
                    <a:pt x="1132" y="35"/>
                    <a:pt x="1060" y="0"/>
                    <a:pt x="98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8"/>
            <p:cNvSpPr/>
            <p:nvPr/>
          </p:nvSpPr>
          <p:spPr>
            <a:xfrm>
              <a:off x="2481950" y="4090238"/>
              <a:ext cx="11900" cy="33175"/>
            </a:xfrm>
            <a:custGeom>
              <a:avLst/>
              <a:gdLst/>
              <a:ahLst/>
              <a:cxnLst/>
              <a:rect l="l" t="t" r="r" b="b"/>
              <a:pathLst>
                <a:path w="476" h="1327" extrusionOk="0">
                  <a:moveTo>
                    <a:pt x="248" y="0"/>
                  </a:moveTo>
                  <a:cubicBezTo>
                    <a:pt x="132" y="0"/>
                    <a:pt x="34" y="90"/>
                    <a:pt x="27" y="209"/>
                  </a:cubicBezTo>
                  <a:cubicBezTo>
                    <a:pt x="10" y="507"/>
                    <a:pt x="2" y="804"/>
                    <a:pt x="0" y="1105"/>
                  </a:cubicBezTo>
                  <a:cubicBezTo>
                    <a:pt x="0" y="1227"/>
                    <a:pt x="100" y="1326"/>
                    <a:pt x="222" y="1326"/>
                  </a:cubicBezTo>
                  <a:cubicBezTo>
                    <a:pt x="343" y="1326"/>
                    <a:pt x="443" y="1227"/>
                    <a:pt x="443" y="1106"/>
                  </a:cubicBezTo>
                  <a:cubicBezTo>
                    <a:pt x="446" y="816"/>
                    <a:pt x="454" y="524"/>
                    <a:pt x="468" y="233"/>
                  </a:cubicBezTo>
                  <a:cubicBezTo>
                    <a:pt x="475" y="109"/>
                    <a:pt x="382" y="6"/>
                    <a:pt x="258" y="0"/>
                  </a:cubicBezTo>
                  <a:cubicBezTo>
                    <a:pt x="255" y="0"/>
                    <a:pt x="25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8"/>
            <p:cNvSpPr/>
            <p:nvPr/>
          </p:nvSpPr>
          <p:spPr>
            <a:xfrm>
              <a:off x="2514550" y="4284938"/>
              <a:ext cx="21475" cy="31375"/>
            </a:xfrm>
            <a:custGeom>
              <a:avLst/>
              <a:gdLst/>
              <a:ahLst/>
              <a:cxnLst/>
              <a:rect l="l" t="t" r="r" b="b"/>
              <a:pathLst>
                <a:path w="859" h="1255" extrusionOk="0">
                  <a:moveTo>
                    <a:pt x="252" y="0"/>
                  </a:moveTo>
                  <a:cubicBezTo>
                    <a:pt x="224" y="0"/>
                    <a:pt x="195" y="6"/>
                    <a:pt x="167" y="18"/>
                  </a:cubicBezTo>
                  <a:cubicBezTo>
                    <a:pt x="53" y="63"/>
                    <a:pt x="1" y="192"/>
                    <a:pt x="46" y="305"/>
                  </a:cubicBezTo>
                  <a:cubicBezTo>
                    <a:pt x="160" y="582"/>
                    <a:pt x="280" y="856"/>
                    <a:pt x="407" y="1126"/>
                  </a:cubicBezTo>
                  <a:cubicBezTo>
                    <a:pt x="443" y="1206"/>
                    <a:pt x="524" y="1254"/>
                    <a:pt x="606" y="1254"/>
                  </a:cubicBezTo>
                  <a:cubicBezTo>
                    <a:pt x="639" y="1254"/>
                    <a:pt x="670" y="1247"/>
                    <a:pt x="700" y="1233"/>
                  </a:cubicBezTo>
                  <a:cubicBezTo>
                    <a:pt x="811" y="1182"/>
                    <a:pt x="859" y="1048"/>
                    <a:pt x="806" y="939"/>
                  </a:cubicBezTo>
                  <a:cubicBezTo>
                    <a:pt x="684" y="674"/>
                    <a:pt x="568" y="407"/>
                    <a:pt x="456" y="138"/>
                  </a:cubicBezTo>
                  <a:cubicBezTo>
                    <a:pt x="421" y="53"/>
                    <a:pt x="33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8"/>
            <p:cNvSpPr/>
            <p:nvPr/>
          </p:nvSpPr>
          <p:spPr>
            <a:xfrm>
              <a:off x="2486775" y="4024413"/>
              <a:ext cx="15875" cy="32875"/>
            </a:xfrm>
            <a:custGeom>
              <a:avLst/>
              <a:gdLst/>
              <a:ahLst/>
              <a:cxnLst/>
              <a:rect l="l" t="t" r="r" b="b"/>
              <a:pathLst>
                <a:path w="635" h="1315" extrusionOk="0">
                  <a:moveTo>
                    <a:pt x="396" y="0"/>
                  </a:moveTo>
                  <a:cubicBezTo>
                    <a:pt x="293" y="0"/>
                    <a:pt x="197" y="70"/>
                    <a:pt x="177" y="176"/>
                  </a:cubicBezTo>
                  <a:cubicBezTo>
                    <a:pt x="116" y="468"/>
                    <a:pt x="64" y="763"/>
                    <a:pt x="17" y="1056"/>
                  </a:cubicBezTo>
                  <a:cubicBezTo>
                    <a:pt x="0" y="1181"/>
                    <a:pt x="84" y="1295"/>
                    <a:pt x="204" y="1313"/>
                  </a:cubicBezTo>
                  <a:cubicBezTo>
                    <a:pt x="214" y="1314"/>
                    <a:pt x="227" y="1314"/>
                    <a:pt x="237" y="1314"/>
                  </a:cubicBezTo>
                  <a:cubicBezTo>
                    <a:pt x="343" y="1314"/>
                    <a:pt x="440" y="1236"/>
                    <a:pt x="455" y="1126"/>
                  </a:cubicBezTo>
                  <a:cubicBezTo>
                    <a:pt x="499" y="839"/>
                    <a:pt x="552" y="551"/>
                    <a:pt x="610" y="266"/>
                  </a:cubicBezTo>
                  <a:cubicBezTo>
                    <a:pt x="634" y="147"/>
                    <a:pt x="559" y="31"/>
                    <a:pt x="438" y="4"/>
                  </a:cubicBez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8"/>
            <p:cNvSpPr/>
            <p:nvPr/>
          </p:nvSpPr>
          <p:spPr>
            <a:xfrm>
              <a:off x="2494325" y="4221863"/>
              <a:ext cx="18125" cy="32425"/>
            </a:xfrm>
            <a:custGeom>
              <a:avLst/>
              <a:gdLst/>
              <a:ahLst/>
              <a:cxnLst/>
              <a:rect l="l" t="t" r="r" b="b"/>
              <a:pathLst>
                <a:path w="725" h="1297" extrusionOk="0">
                  <a:moveTo>
                    <a:pt x="243" y="0"/>
                  </a:moveTo>
                  <a:cubicBezTo>
                    <a:pt x="225" y="0"/>
                    <a:pt x="208" y="2"/>
                    <a:pt x="190" y="6"/>
                  </a:cubicBezTo>
                  <a:cubicBezTo>
                    <a:pt x="73" y="35"/>
                    <a:pt x="0" y="155"/>
                    <a:pt x="30" y="274"/>
                  </a:cubicBezTo>
                  <a:cubicBezTo>
                    <a:pt x="101" y="565"/>
                    <a:pt x="179" y="853"/>
                    <a:pt x="264" y="1139"/>
                  </a:cubicBezTo>
                  <a:cubicBezTo>
                    <a:pt x="292" y="1236"/>
                    <a:pt x="380" y="1297"/>
                    <a:pt x="477" y="1297"/>
                  </a:cubicBezTo>
                  <a:cubicBezTo>
                    <a:pt x="498" y="1297"/>
                    <a:pt x="519" y="1294"/>
                    <a:pt x="541" y="1288"/>
                  </a:cubicBezTo>
                  <a:cubicBezTo>
                    <a:pt x="657" y="1253"/>
                    <a:pt x="725" y="1131"/>
                    <a:pt x="689" y="1013"/>
                  </a:cubicBezTo>
                  <a:cubicBezTo>
                    <a:pt x="604" y="734"/>
                    <a:pt x="528" y="453"/>
                    <a:pt x="458" y="169"/>
                  </a:cubicBezTo>
                  <a:cubicBezTo>
                    <a:pt x="434" y="69"/>
                    <a:pt x="344" y="0"/>
                    <a:pt x="24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8"/>
            <p:cNvSpPr/>
            <p:nvPr/>
          </p:nvSpPr>
          <p:spPr>
            <a:xfrm>
              <a:off x="2483675" y="4156488"/>
              <a:ext cx="14275" cy="33025"/>
            </a:xfrm>
            <a:custGeom>
              <a:avLst/>
              <a:gdLst/>
              <a:ahLst/>
              <a:cxnLst/>
              <a:rect l="l" t="t" r="r" b="b"/>
              <a:pathLst>
                <a:path w="571" h="1321" extrusionOk="0">
                  <a:moveTo>
                    <a:pt x="235" y="1"/>
                  </a:moveTo>
                  <a:cubicBezTo>
                    <a:pt x="227" y="1"/>
                    <a:pt x="219" y="1"/>
                    <a:pt x="211" y="2"/>
                  </a:cubicBezTo>
                  <a:cubicBezTo>
                    <a:pt x="89" y="12"/>
                    <a:pt x="1" y="121"/>
                    <a:pt x="11" y="243"/>
                  </a:cubicBezTo>
                  <a:cubicBezTo>
                    <a:pt x="39" y="541"/>
                    <a:pt x="75" y="837"/>
                    <a:pt x="116" y="1131"/>
                  </a:cubicBezTo>
                  <a:cubicBezTo>
                    <a:pt x="131" y="1242"/>
                    <a:pt x="225" y="1321"/>
                    <a:pt x="334" y="1321"/>
                  </a:cubicBezTo>
                  <a:cubicBezTo>
                    <a:pt x="344" y="1321"/>
                    <a:pt x="355" y="1321"/>
                    <a:pt x="365" y="1320"/>
                  </a:cubicBezTo>
                  <a:cubicBezTo>
                    <a:pt x="487" y="1303"/>
                    <a:pt x="571" y="1192"/>
                    <a:pt x="555" y="1069"/>
                  </a:cubicBezTo>
                  <a:cubicBezTo>
                    <a:pt x="514" y="781"/>
                    <a:pt x="480" y="491"/>
                    <a:pt x="452" y="201"/>
                  </a:cubicBezTo>
                  <a:cubicBezTo>
                    <a:pt x="441" y="88"/>
                    <a:pt x="344" y="1"/>
                    <a:pt x="23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58"/>
            <p:cNvSpPr/>
            <p:nvPr/>
          </p:nvSpPr>
          <p:spPr>
            <a:xfrm>
              <a:off x="2544300" y="4344163"/>
              <a:ext cx="24600" cy="29600"/>
            </a:xfrm>
            <a:custGeom>
              <a:avLst/>
              <a:gdLst/>
              <a:ahLst/>
              <a:cxnLst/>
              <a:rect l="l" t="t" r="r" b="b"/>
              <a:pathLst>
                <a:path w="984" h="1184" extrusionOk="0">
                  <a:moveTo>
                    <a:pt x="253" y="0"/>
                  </a:moveTo>
                  <a:cubicBezTo>
                    <a:pt x="214" y="0"/>
                    <a:pt x="174" y="10"/>
                    <a:pt x="138" y="32"/>
                  </a:cubicBezTo>
                  <a:cubicBezTo>
                    <a:pt x="33" y="96"/>
                    <a:pt x="1" y="231"/>
                    <a:pt x="63" y="336"/>
                  </a:cubicBezTo>
                  <a:cubicBezTo>
                    <a:pt x="219" y="591"/>
                    <a:pt x="381" y="842"/>
                    <a:pt x="550" y="1089"/>
                  </a:cubicBezTo>
                  <a:cubicBezTo>
                    <a:pt x="592" y="1151"/>
                    <a:pt x="662" y="1184"/>
                    <a:pt x="732" y="1184"/>
                  </a:cubicBezTo>
                  <a:cubicBezTo>
                    <a:pt x="775" y="1184"/>
                    <a:pt x="819" y="1172"/>
                    <a:pt x="856" y="1146"/>
                  </a:cubicBezTo>
                  <a:cubicBezTo>
                    <a:pt x="957" y="1076"/>
                    <a:pt x="983" y="940"/>
                    <a:pt x="914" y="839"/>
                  </a:cubicBezTo>
                  <a:cubicBezTo>
                    <a:pt x="752" y="600"/>
                    <a:pt x="594" y="354"/>
                    <a:pt x="443" y="106"/>
                  </a:cubicBezTo>
                  <a:cubicBezTo>
                    <a:pt x="401" y="38"/>
                    <a:pt x="328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58"/>
            <p:cNvSpPr/>
            <p:nvPr/>
          </p:nvSpPr>
          <p:spPr>
            <a:xfrm>
              <a:off x="2708850" y="3722513"/>
              <a:ext cx="32175" cy="21275"/>
            </a:xfrm>
            <a:custGeom>
              <a:avLst/>
              <a:gdLst/>
              <a:ahLst/>
              <a:cxnLst/>
              <a:rect l="l" t="t" r="r" b="b"/>
              <a:pathLst>
                <a:path w="1287" h="851" extrusionOk="0">
                  <a:moveTo>
                    <a:pt x="1038" y="0"/>
                  </a:moveTo>
                  <a:cubicBezTo>
                    <a:pt x="1005" y="0"/>
                    <a:pt x="971" y="8"/>
                    <a:pt x="939" y="23"/>
                  </a:cubicBezTo>
                  <a:cubicBezTo>
                    <a:pt x="672" y="154"/>
                    <a:pt x="407" y="291"/>
                    <a:pt x="145" y="436"/>
                  </a:cubicBezTo>
                  <a:cubicBezTo>
                    <a:pt x="38" y="494"/>
                    <a:pt x="0" y="629"/>
                    <a:pt x="58" y="737"/>
                  </a:cubicBezTo>
                  <a:cubicBezTo>
                    <a:pt x="99" y="810"/>
                    <a:pt x="173" y="850"/>
                    <a:pt x="251" y="850"/>
                  </a:cubicBezTo>
                  <a:cubicBezTo>
                    <a:pt x="287" y="850"/>
                    <a:pt x="325" y="842"/>
                    <a:pt x="358" y="822"/>
                  </a:cubicBezTo>
                  <a:cubicBezTo>
                    <a:pt x="613" y="680"/>
                    <a:pt x="872" y="545"/>
                    <a:pt x="1133" y="418"/>
                  </a:cubicBezTo>
                  <a:cubicBezTo>
                    <a:pt x="1242" y="365"/>
                    <a:pt x="1286" y="232"/>
                    <a:pt x="1234" y="123"/>
                  </a:cubicBezTo>
                  <a:cubicBezTo>
                    <a:pt x="1198" y="45"/>
                    <a:pt x="1120" y="0"/>
                    <a:pt x="103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58"/>
            <p:cNvSpPr/>
            <p:nvPr/>
          </p:nvSpPr>
          <p:spPr>
            <a:xfrm>
              <a:off x="2769175" y="3697963"/>
              <a:ext cx="33425" cy="18225"/>
            </a:xfrm>
            <a:custGeom>
              <a:avLst/>
              <a:gdLst/>
              <a:ahLst/>
              <a:cxnLst/>
              <a:rect l="l" t="t" r="r" b="b"/>
              <a:pathLst>
                <a:path w="1337" h="729" extrusionOk="0">
                  <a:moveTo>
                    <a:pt x="1086" y="0"/>
                  </a:moveTo>
                  <a:cubicBezTo>
                    <a:pt x="1065" y="0"/>
                    <a:pt x="1043" y="3"/>
                    <a:pt x="1022" y="10"/>
                  </a:cubicBezTo>
                  <a:cubicBezTo>
                    <a:pt x="737" y="99"/>
                    <a:pt x="455" y="194"/>
                    <a:pt x="175" y="299"/>
                  </a:cubicBezTo>
                  <a:cubicBezTo>
                    <a:pt x="60" y="342"/>
                    <a:pt x="1" y="469"/>
                    <a:pt x="43" y="583"/>
                  </a:cubicBezTo>
                  <a:cubicBezTo>
                    <a:pt x="77" y="672"/>
                    <a:pt x="161" y="729"/>
                    <a:pt x="252" y="729"/>
                  </a:cubicBezTo>
                  <a:cubicBezTo>
                    <a:pt x="276" y="729"/>
                    <a:pt x="303" y="725"/>
                    <a:pt x="327" y="715"/>
                  </a:cubicBezTo>
                  <a:cubicBezTo>
                    <a:pt x="601" y="613"/>
                    <a:pt x="876" y="519"/>
                    <a:pt x="1154" y="432"/>
                  </a:cubicBezTo>
                  <a:cubicBezTo>
                    <a:pt x="1270" y="397"/>
                    <a:pt x="1337" y="272"/>
                    <a:pt x="1298" y="156"/>
                  </a:cubicBezTo>
                  <a:cubicBezTo>
                    <a:pt x="1269" y="62"/>
                    <a:pt x="1182" y="0"/>
                    <a:pt x="108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58"/>
            <p:cNvSpPr/>
            <p:nvPr/>
          </p:nvSpPr>
          <p:spPr>
            <a:xfrm>
              <a:off x="2603975" y="3797513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876" y="0"/>
                  </a:moveTo>
                  <a:cubicBezTo>
                    <a:pt x="822" y="0"/>
                    <a:pt x="768" y="20"/>
                    <a:pt x="725" y="60"/>
                  </a:cubicBezTo>
                  <a:cubicBezTo>
                    <a:pt x="508" y="264"/>
                    <a:pt x="294" y="471"/>
                    <a:pt x="86" y="685"/>
                  </a:cubicBezTo>
                  <a:cubicBezTo>
                    <a:pt x="0" y="771"/>
                    <a:pt x="2" y="912"/>
                    <a:pt x="90" y="997"/>
                  </a:cubicBezTo>
                  <a:cubicBezTo>
                    <a:pt x="132" y="1039"/>
                    <a:pt x="189" y="1059"/>
                    <a:pt x="244" y="1059"/>
                  </a:cubicBezTo>
                  <a:cubicBezTo>
                    <a:pt x="301" y="1059"/>
                    <a:pt x="359" y="1037"/>
                    <a:pt x="402" y="991"/>
                  </a:cubicBezTo>
                  <a:cubicBezTo>
                    <a:pt x="606" y="783"/>
                    <a:pt x="813" y="579"/>
                    <a:pt x="1026" y="381"/>
                  </a:cubicBezTo>
                  <a:cubicBezTo>
                    <a:pt x="1114" y="299"/>
                    <a:pt x="1119" y="159"/>
                    <a:pt x="1036" y="69"/>
                  </a:cubicBezTo>
                  <a:cubicBezTo>
                    <a:pt x="993" y="24"/>
                    <a:pt x="935" y="0"/>
                    <a:pt x="87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58"/>
            <p:cNvSpPr/>
            <p:nvPr/>
          </p:nvSpPr>
          <p:spPr>
            <a:xfrm>
              <a:off x="2561175" y="3846113"/>
              <a:ext cx="25850" cy="28675"/>
            </a:xfrm>
            <a:custGeom>
              <a:avLst/>
              <a:gdLst/>
              <a:ahLst/>
              <a:cxnLst/>
              <a:rect l="l" t="t" r="r" b="b"/>
              <a:pathLst>
                <a:path w="1034" h="1147" extrusionOk="0">
                  <a:moveTo>
                    <a:pt x="785" y="0"/>
                  </a:moveTo>
                  <a:cubicBezTo>
                    <a:pt x="720" y="0"/>
                    <a:pt x="656" y="28"/>
                    <a:pt x="612" y="82"/>
                  </a:cubicBezTo>
                  <a:cubicBezTo>
                    <a:pt x="426" y="316"/>
                    <a:pt x="245" y="555"/>
                    <a:pt x="72" y="796"/>
                  </a:cubicBezTo>
                  <a:cubicBezTo>
                    <a:pt x="1" y="895"/>
                    <a:pt x="22" y="1033"/>
                    <a:pt x="121" y="1104"/>
                  </a:cubicBezTo>
                  <a:cubicBezTo>
                    <a:pt x="160" y="1132"/>
                    <a:pt x="206" y="1146"/>
                    <a:pt x="250" y="1146"/>
                  </a:cubicBezTo>
                  <a:cubicBezTo>
                    <a:pt x="320" y="1146"/>
                    <a:pt x="386" y="1115"/>
                    <a:pt x="429" y="1054"/>
                  </a:cubicBezTo>
                  <a:cubicBezTo>
                    <a:pt x="599" y="818"/>
                    <a:pt x="776" y="586"/>
                    <a:pt x="958" y="358"/>
                  </a:cubicBezTo>
                  <a:cubicBezTo>
                    <a:pt x="1033" y="263"/>
                    <a:pt x="1018" y="124"/>
                    <a:pt x="923" y="47"/>
                  </a:cubicBezTo>
                  <a:cubicBezTo>
                    <a:pt x="881" y="16"/>
                    <a:pt x="833" y="0"/>
                    <a:pt x="78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58"/>
            <p:cNvSpPr/>
            <p:nvPr/>
          </p:nvSpPr>
          <p:spPr>
            <a:xfrm>
              <a:off x="2653425" y="3755988"/>
              <a:ext cx="30475" cy="24100"/>
            </a:xfrm>
            <a:custGeom>
              <a:avLst/>
              <a:gdLst/>
              <a:ahLst/>
              <a:cxnLst/>
              <a:rect l="l" t="t" r="r" b="b"/>
              <a:pathLst>
                <a:path w="1219" h="964" extrusionOk="0">
                  <a:moveTo>
                    <a:pt x="966" y="1"/>
                  </a:moveTo>
                  <a:cubicBezTo>
                    <a:pt x="923" y="1"/>
                    <a:pt x="880" y="14"/>
                    <a:pt x="842" y="40"/>
                  </a:cubicBezTo>
                  <a:cubicBezTo>
                    <a:pt x="596" y="210"/>
                    <a:pt x="354" y="383"/>
                    <a:pt x="117" y="566"/>
                  </a:cubicBezTo>
                  <a:cubicBezTo>
                    <a:pt x="19" y="640"/>
                    <a:pt x="1" y="779"/>
                    <a:pt x="76" y="877"/>
                  </a:cubicBezTo>
                  <a:cubicBezTo>
                    <a:pt x="120" y="934"/>
                    <a:pt x="185" y="963"/>
                    <a:pt x="252" y="963"/>
                  </a:cubicBezTo>
                  <a:cubicBezTo>
                    <a:pt x="298" y="963"/>
                    <a:pt x="345" y="949"/>
                    <a:pt x="386" y="918"/>
                  </a:cubicBezTo>
                  <a:cubicBezTo>
                    <a:pt x="618" y="741"/>
                    <a:pt x="854" y="570"/>
                    <a:pt x="1093" y="403"/>
                  </a:cubicBezTo>
                  <a:cubicBezTo>
                    <a:pt x="1195" y="334"/>
                    <a:pt x="1219" y="196"/>
                    <a:pt x="1149" y="95"/>
                  </a:cubicBezTo>
                  <a:cubicBezTo>
                    <a:pt x="1106" y="34"/>
                    <a:pt x="1036" y="1"/>
                    <a:pt x="96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58"/>
            <p:cNvSpPr/>
            <p:nvPr/>
          </p:nvSpPr>
          <p:spPr>
            <a:xfrm>
              <a:off x="2942325" y="3588688"/>
              <a:ext cx="20450" cy="31725"/>
            </a:xfrm>
            <a:custGeom>
              <a:avLst/>
              <a:gdLst/>
              <a:ahLst/>
              <a:cxnLst/>
              <a:rect l="l" t="t" r="r" b="b"/>
              <a:pathLst>
                <a:path w="818" h="1269" extrusionOk="0">
                  <a:moveTo>
                    <a:pt x="567" y="1"/>
                  </a:moveTo>
                  <a:cubicBezTo>
                    <a:pt x="481" y="1"/>
                    <a:pt x="397" y="52"/>
                    <a:pt x="361" y="138"/>
                  </a:cubicBezTo>
                  <a:cubicBezTo>
                    <a:pt x="248" y="414"/>
                    <a:pt x="141" y="692"/>
                    <a:pt x="42" y="975"/>
                  </a:cubicBezTo>
                  <a:cubicBezTo>
                    <a:pt x="1" y="1089"/>
                    <a:pt x="62" y="1216"/>
                    <a:pt x="177" y="1257"/>
                  </a:cubicBezTo>
                  <a:cubicBezTo>
                    <a:pt x="201" y="1265"/>
                    <a:pt x="226" y="1268"/>
                    <a:pt x="249" y="1268"/>
                  </a:cubicBezTo>
                  <a:cubicBezTo>
                    <a:pt x="340" y="1268"/>
                    <a:pt x="426" y="1211"/>
                    <a:pt x="459" y="1121"/>
                  </a:cubicBezTo>
                  <a:cubicBezTo>
                    <a:pt x="555" y="847"/>
                    <a:pt x="659" y="575"/>
                    <a:pt x="771" y="305"/>
                  </a:cubicBezTo>
                  <a:cubicBezTo>
                    <a:pt x="818" y="193"/>
                    <a:pt x="764" y="63"/>
                    <a:pt x="650" y="17"/>
                  </a:cubicBezTo>
                  <a:cubicBezTo>
                    <a:pt x="623" y="6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58"/>
            <p:cNvSpPr/>
            <p:nvPr/>
          </p:nvSpPr>
          <p:spPr>
            <a:xfrm>
              <a:off x="2939175" y="3847713"/>
              <a:ext cx="21475" cy="31250"/>
            </a:xfrm>
            <a:custGeom>
              <a:avLst/>
              <a:gdLst/>
              <a:ahLst/>
              <a:cxnLst/>
              <a:rect l="l" t="t" r="r" b="b"/>
              <a:pathLst>
                <a:path w="859" h="1250" extrusionOk="0">
                  <a:moveTo>
                    <a:pt x="249" y="0"/>
                  </a:moveTo>
                  <a:cubicBezTo>
                    <a:pt x="224" y="0"/>
                    <a:pt x="199" y="5"/>
                    <a:pt x="174" y="14"/>
                  </a:cubicBezTo>
                  <a:cubicBezTo>
                    <a:pt x="57" y="57"/>
                    <a:pt x="1" y="184"/>
                    <a:pt x="42" y="298"/>
                  </a:cubicBezTo>
                  <a:lnTo>
                    <a:pt x="103" y="455"/>
                  </a:lnTo>
                  <a:cubicBezTo>
                    <a:pt x="191" y="684"/>
                    <a:pt x="297" y="910"/>
                    <a:pt x="412" y="1132"/>
                  </a:cubicBezTo>
                  <a:cubicBezTo>
                    <a:pt x="452" y="1207"/>
                    <a:pt x="530" y="1249"/>
                    <a:pt x="608" y="1249"/>
                  </a:cubicBezTo>
                  <a:cubicBezTo>
                    <a:pt x="643" y="1249"/>
                    <a:pt x="678" y="1241"/>
                    <a:pt x="710" y="1224"/>
                  </a:cubicBezTo>
                  <a:cubicBezTo>
                    <a:pt x="819" y="1167"/>
                    <a:pt x="859" y="1032"/>
                    <a:pt x="802" y="925"/>
                  </a:cubicBezTo>
                  <a:cubicBezTo>
                    <a:pt x="694" y="719"/>
                    <a:pt x="596" y="506"/>
                    <a:pt x="514" y="295"/>
                  </a:cubicBezTo>
                  <a:lnTo>
                    <a:pt x="457" y="145"/>
                  </a:lnTo>
                  <a:cubicBezTo>
                    <a:pt x="424" y="56"/>
                    <a:pt x="339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58"/>
            <p:cNvSpPr/>
            <p:nvPr/>
          </p:nvSpPr>
          <p:spPr>
            <a:xfrm>
              <a:off x="2923200" y="3783488"/>
              <a:ext cx="15800" cy="32900"/>
            </a:xfrm>
            <a:custGeom>
              <a:avLst/>
              <a:gdLst/>
              <a:ahLst/>
              <a:cxnLst/>
              <a:rect l="l" t="t" r="r" b="b"/>
              <a:pathLst>
                <a:path w="632" h="1316" extrusionOk="0">
                  <a:moveTo>
                    <a:pt x="240" y="1"/>
                  </a:moveTo>
                  <a:cubicBezTo>
                    <a:pt x="229" y="1"/>
                    <a:pt x="217" y="2"/>
                    <a:pt x="206" y="4"/>
                  </a:cubicBezTo>
                  <a:cubicBezTo>
                    <a:pt x="85" y="21"/>
                    <a:pt x="0" y="133"/>
                    <a:pt x="18" y="253"/>
                  </a:cubicBezTo>
                  <a:cubicBezTo>
                    <a:pt x="58" y="550"/>
                    <a:pt x="112" y="847"/>
                    <a:pt x="173" y="1140"/>
                  </a:cubicBezTo>
                  <a:cubicBezTo>
                    <a:pt x="197" y="1245"/>
                    <a:pt x="287" y="1315"/>
                    <a:pt x="390" y="1315"/>
                  </a:cubicBezTo>
                  <a:cubicBezTo>
                    <a:pt x="406" y="1315"/>
                    <a:pt x="421" y="1314"/>
                    <a:pt x="437" y="1310"/>
                  </a:cubicBezTo>
                  <a:cubicBezTo>
                    <a:pt x="556" y="1284"/>
                    <a:pt x="631" y="1167"/>
                    <a:pt x="607" y="1047"/>
                  </a:cubicBezTo>
                  <a:cubicBezTo>
                    <a:pt x="546" y="765"/>
                    <a:pt x="496" y="479"/>
                    <a:pt x="455" y="191"/>
                  </a:cubicBezTo>
                  <a:cubicBezTo>
                    <a:pt x="440" y="82"/>
                    <a:pt x="346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58"/>
            <p:cNvSpPr/>
            <p:nvPr/>
          </p:nvSpPr>
          <p:spPr>
            <a:xfrm>
              <a:off x="2899550" y="3651738"/>
              <a:ext cx="42675" cy="40025"/>
            </a:xfrm>
            <a:custGeom>
              <a:avLst/>
              <a:gdLst/>
              <a:ahLst/>
              <a:cxnLst/>
              <a:rect l="l" t="t" r="r" b="b"/>
              <a:pathLst>
                <a:path w="1707" h="1601" extrusionOk="0">
                  <a:moveTo>
                    <a:pt x="1463" y="1"/>
                  </a:moveTo>
                  <a:cubicBezTo>
                    <a:pt x="1362" y="1"/>
                    <a:pt x="1272" y="70"/>
                    <a:pt x="1248" y="171"/>
                  </a:cubicBezTo>
                  <a:cubicBezTo>
                    <a:pt x="1179" y="465"/>
                    <a:pt x="1118" y="757"/>
                    <a:pt x="1067" y="1051"/>
                  </a:cubicBezTo>
                  <a:cubicBezTo>
                    <a:pt x="1060" y="1089"/>
                    <a:pt x="1062" y="1124"/>
                    <a:pt x="1074" y="1156"/>
                  </a:cubicBezTo>
                  <a:cubicBezTo>
                    <a:pt x="828" y="1141"/>
                    <a:pt x="584" y="1134"/>
                    <a:pt x="339" y="1134"/>
                  </a:cubicBezTo>
                  <a:lnTo>
                    <a:pt x="220" y="1134"/>
                  </a:lnTo>
                  <a:cubicBezTo>
                    <a:pt x="97" y="1136"/>
                    <a:pt x="0" y="1235"/>
                    <a:pt x="2" y="1358"/>
                  </a:cubicBezTo>
                  <a:cubicBezTo>
                    <a:pt x="3" y="1479"/>
                    <a:pt x="102" y="1575"/>
                    <a:pt x="223" y="1575"/>
                  </a:cubicBezTo>
                  <a:lnTo>
                    <a:pt x="338" y="1575"/>
                  </a:lnTo>
                  <a:cubicBezTo>
                    <a:pt x="590" y="1575"/>
                    <a:pt x="841" y="1582"/>
                    <a:pt x="1094" y="1601"/>
                  </a:cubicBezTo>
                  <a:lnTo>
                    <a:pt x="1108" y="1601"/>
                  </a:lnTo>
                  <a:cubicBezTo>
                    <a:pt x="1223" y="1601"/>
                    <a:pt x="1320" y="1510"/>
                    <a:pt x="1328" y="1394"/>
                  </a:cubicBezTo>
                  <a:cubicBezTo>
                    <a:pt x="1329" y="1363"/>
                    <a:pt x="1325" y="1334"/>
                    <a:pt x="1316" y="1309"/>
                  </a:cubicBezTo>
                  <a:cubicBezTo>
                    <a:pt x="1408" y="1294"/>
                    <a:pt x="1485" y="1225"/>
                    <a:pt x="1502" y="1127"/>
                  </a:cubicBezTo>
                  <a:cubicBezTo>
                    <a:pt x="1554" y="842"/>
                    <a:pt x="1613" y="557"/>
                    <a:pt x="1678" y="273"/>
                  </a:cubicBezTo>
                  <a:cubicBezTo>
                    <a:pt x="1706" y="154"/>
                    <a:pt x="1632" y="35"/>
                    <a:pt x="1513" y="7"/>
                  </a:cubicBezTo>
                  <a:cubicBezTo>
                    <a:pt x="1496" y="3"/>
                    <a:pt x="1479" y="1"/>
                    <a:pt x="146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58"/>
            <p:cNvSpPr/>
            <p:nvPr/>
          </p:nvSpPr>
          <p:spPr>
            <a:xfrm>
              <a:off x="2833600" y="3683413"/>
              <a:ext cx="33350" cy="14600"/>
            </a:xfrm>
            <a:custGeom>
              <a:avLst/>
              <a:gdLst/>
              <a:ahLst/>
              <a:cxnLst/>
              <a:rect l="l" t="t" r="r" b="b"/>
              <a:pathLst>
                <a:path w="1334" h="584" extrusionOk="0">
                  <a:moveTo>
                    <a:pt x="1096" y="0"/>
                  </a:moveTo>
                  <a:cubicBezTo>
                    <a:pt x="1086" y="0"/>
                    <a:pt x="1077" y="1"/>
                    <a:pt x="1067" y="2"/>
                  </a:cubicBezTo>
                  <a:cubicBezTo>
                    <a:pt x="780" y="40"/>
                    <a:pt x="494" y="88"/>
                    <a:pt x="210" y="145"/>
                  </a:cubicBezTo>
                  <a:lnTo>
                    <a:pt x="225" y="366"/>
                  </a:lnTo>
                  <a:lnTo>
                    <a:pt x="182" y="151"/>
                  </a:lnTo>
                  <a:cubicBezTo>
                    <a:pt x="61" y="174"/>
                    <a:pt x="0" y="287"/>
                    <a:pt x="23" y="408"/>
                  </a:cubicBezTo>
                  <a:cubicBezTo>
                    <a:pt x="43" y="512"/>
                    <a:pt x="147" y="583"/>
                    <a:pt x="253" y="583"/>
                  </a:cubicBezTo>
                  <a:cubicBezTo>
                    <a:pt x="270" y="583"/>
                    <a:pt x="284" y="582"/>
                    <a:pt x="298" y="581"/>
                  </a:cubicBezTo>
                  <a:cubicBezTo>
                    <a:pt x="572" y="527"/>
                    <a:pt x="849" y="478"/>
                    <a:pt x="1128" y="442"/>
                  </a:cubicBezTo>
                  <a:cubicBezTo>
                    <a:pt x="1248" y="426"/>
                    <a:pt x="1334" y="314"/>
                    <a:pt x="1316" y="192"/>
                  </a:cubicBezTo>
                  <a:cubicBezTo>
                    <a:pt x="1301" y="80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58"/>
            <p:cNvSpPr/>
            <p:nvPr/>
          </p:nvSpPr>
          <p:spPr>
            <a:xfrm>
              <a:off x="2920400" y="3717338"/>
              <a:ext cx="11825" cy="33150"/>
            </a:xfrm>
            <a:custGeom>
              <a:avLst/>
              <a:gdLst/>
              <a:ahLst/>
              <a:cxnLst/>
              <a:rect l="l" t="t" r="r" b="b"/>
              <a:pathLst>
                <a:path w="473" h="1326" extrusionOk="0">
                  <a:moveTo>
                    <a:pt x="257" y="1"/>
                  </a:moveTo>
                  <a:cubicBezTo>
                    <a:pt x="129" y="1"/>
                    <a:pt x="30" y="89"/>
                    <a:pt x="23" y="209"/>
                  </a:cubicBezTo>
                  <a:cubicBezTo>
                    <a:pt x="7" y="480"/>
                    <a:pt x="0" y="751"/>
                    <a:pt x="0" y="1025"/>
                  </a:cubicBezTo>
                  <a:lnTo>
                    <a:pt x="0" y="1104"/>
                  </a:lnTo>
                  <a:cubicBezTo>
                    <a:pt x="0" y="1226"/>
                    <a:pt x="99" y="1325"/>
                    <a:pt x="221" y="1325"/>
                  </a:cubicBezTo>
                  <a:cubicBezTo>
                    <a:pt x="222" y="1325"/>
                    <a:pt x="223" y="1325"/>
                    <a:pt x="224" y="1325"/>
                  </a:cubicBezTo>
                  <a:cubicBezTo>
                    <a:pt x="346" y="1325"/>
                    <a:pt x="442" y="1226"/>
                    <a:pt x="442" y="1105"/>
                  </a:cubicBezTo>
                  <a:lnTo>
                    <a:pt x="442" y="1022"/>
                  </a:lnTo>
                  <a:cubicBezTo>
                    <a:pt x="442" y="759"/>
                    <a:pt x="450" y="497"/>
                    <a:pt x="465" y="235"/>
                  </a:cubicBezTo>
                  <a:cubicBezTo>
                    <a:pt x="472" y="113"/>
                    <a:pt x="379" y="8"/>
                    <a:pt x="25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A828FD-FB4D-F26F-9AA6-3228C3F3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 SELAMAT BELAJAR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0"/>
          <p:cNvSpPr txBox="1">
            <a:spLocks noGrp="1"/>
          </p:cNvSpPr>
          <p:nvPr>
            <p:ph type="title"/>
          </p:nvPr>
        </p:nvSpPr>
        <p:spPr>
          <a:xfrm>
            <a:off x="414079" y="53894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PENGERTIAN KESEBANGUNAN DAN KEKONGRUENAN</a:t>
            </a:r>
            <a:endParaRPr sz="2000" dirty="0"/>
          </a:p>
        </p:txBody>
      </p:sp>
      <p:grpSp>
        <p:nvGrpSpPr>
          <p:cNvPr id="1462" name="Google Shape;1462;p40"/>
          <p:cNvGrpSpPr/>
          <p:nvPr/>
        </p:nvGrpSpPr>
        <p:grpSpPr>
          <a:xfrm>
            <a:off x="7866959" y="2759670"/>
            <a:ext cx="373125" cy="345125"/>
            <a:chOff x="5575175" y="701800"/>
            <a:chExt cx="373125" cy="345125"/>
          </a:xfrm>
        </p:grpSpPr>
        <p:sp>
          <p:nvSpPr>
            <p:cNvPr id="1463" name="Google Shape;1463;p40"/>
            <p:cNvSpPr/>
            <p:nvPr/>
          </p:nvSpPr>
          <p:spPr>
            <a:xfrm>
              <a:off x="5575175" y="70620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5592825" y="70180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40"/>
          <p:cNvGrpSpPr/>
          <p:nvPr/>
        </p:nvGrpSpPr>
        <p:grpSpPr>
          <a:xfrm>
            <a:off x="7401334" y="782830"/>
            <a:ext cx="944592" cy="707305"/>
            <a:chOff x="7401334" y="782830"/>
            <a:chExt cx="944592" cy="707305"/>
          </a:xfrm>
        </p:grpSpPr>
        <p:sp>
          <p:nvSpPr>
            <p:cNvPr id="1466" name="Google Shape;1466;p40"/>
            <p:cNvSpPr/>
            <p:nvPr/>
          </p:nvSpPr>
          <p:spPr>
            <a:xfrm rot="-4603600">
              <a:off x="7414304" y="814064"/>
              <a:ext cx="218578" cy="195053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 rot="-4603600">
              <a:off x="7430889" y="834922"/>
              <a:ext cx="218553" cy="161027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 rot="-4603600">
              <a:off x="7424370" y="831129"/>
              <a:ext cx="87726" cy="65351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 rot="-4603600">
              <a:off x="8082409" y="1221250"/>
              <a:ext cx="251729" cy="223478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 rot="-4603600">
              <a:off x="8199171" y="1358424"/>
              <a:ext cx="81826" cy="71301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 rot="-4603600">
              <a:off x="8270821" y="1345688"/>
              <a:ext cx="15000" cy="13325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 rot="-4603600">
              <a:off x="7657170" y="739109"/>
              <a:ext cx="468407" cy="780961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 rot="-4603600">
              <a:off x="7736970" y="767260"/>
              <a:ext cx="308804" cy="724661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 rot="-4603600">
              <a:off x="7406306" y="835118"/>
              <a:ext cx="226878" cy="168802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 rot="-4603600">
              <a:off x="7399966" y="830951"/>
              <a:ext cx="95901" cy="73101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 rot="-4603600">
              <a:off x="8101936" y="1277059"/>
              <a:ext cx="239878" cy="156702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 rot="-4603600">
              <a:off x="7632608" y="739091"/>
              <a:ext cx="476732" cy="788661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 rot="-4603600">
              <a:off x="7712705" y="767062"/>
              <a:ext cx="316755" cy="732336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0"/>
          <p:cNvGrpSpPr/>
          <p:nvPr/>
        </p:nvGrpSpPr>
        <p:grpSpPr>
          <a:xfrm>
            <a:off x="6200700" y="617350"/>
            <a:ext cx="723550" cy="463100"/>
            <a:chOff x="6200700" y="617350"/>
            <a:chExt cx="723550" cy="463100"/>
          </a:xfrm>
        </p:grpSpPr>
        <p:sp>
          <p:nvSpPr>
            <p:cNvPr id="1480" name="Google Shape;1480;p40"/>
            <p:cNvSpPr/>
            <p:nvPr/>
          </p:nvSpPr>
          <p:spPr>
            <a:xfrm>
              <a:off x="6241175" y="650075"/>
              <a:ext cx="77675" cy="105275"/>
            </a:xfrm>
            <a:custGeom>
              <a:avLst/>
              <a:gdLst/>
              <a:ahLst/>
              <a:cxnLst/>
              <a:rect l="l" t="t" r="r" b="b"/>
              <a:pathLst>
                <a:path w="3107" h="4211" extrusionOk="0">
                  <a:moveTo>
                    <a:pt x="2161" y="0"/>
                  </a:moveTo>
                  <a:cubicBezTo>
                    <a:pt x="1381" y="0"/>
                    <a:pt x="0" y="467"/>
                    <a:pt x="564" y="1524"/>
                  </a:cubicBezTo>
                  <a:cubicBezTo>
                    <a:pt x="746" y="1866"/>
                    <a:pt x="1118" y="2028"/>
                    <a:pt x="1452" y="2188"/>
                  </a:cubicBezTo>
                  <a:cubicBezTo>
                    <a:pt x="1646" y="2281"/>
                    <a:pt x="2022" y="2390"/>
                    <a:pt x="2136" y="2577"/>
                  </a:cubicBezTo>
                  <a:cubicBezTo>
                    <a:pt x="2444" y="3083"/>
                    <a:pt x="2119" y="3512"/>
                    <a:pt x="1662" y="3724"/>
                  </a:cubicBezTo>
                  <a:cubicBezTo>
                    <a:pt x="1485" y="3807"/>
                    <a:pt x="1219" y="3818"/>
                    <a:pt x="980" y="3818"/>
                  </a:cubicBezTo>
                  <a:cubicBezTo>
                    <a:pt x="892" y="3818"/>
                    <a:pt x="807" y="3817"/>
                    <a:pt x="732" y="3817"/>
                  </a:cubicBezTo>
                  <a:cubicBezTo>
                    <a:pt x="724" y="3817"/>
                    <a:pt x="715" y="3817"/>
                    <a:pt x="707" y="3817"/>
                  </a:cubicBezTo>
                  <a:cubicBezTo>
                    <a:pt x="453" y="3820"/>
                    <a:pt x="453" y="4211"/>
                    <a:pt x="705" y="4211"/>
                  </a:cubicBezTo>
                  <a:cubicBezTo>
                    <a:pt x="706" y="4211"/>
                    <a:pt x="706" y="4211"/>
                    <a:pt x="707" y="4211"/>
                  </a:cubicBezTo>
                  <a:cubicBezTo>
                    <a:pt x="1513" y="4206"/>
                    <a:pt x="3107" y="3874"/>
                    <a:pt x="2663" y="2675"/>
                  </a:cubicBezTo>
                  <a:cubicBezTo>
                    <a:pt x="2540" y="2338"/>
                    <a:pt x="2242" y="2142"/>
                    <a:pt x="1936" y="1983"/>
                  </a:cubicBezTo>
                  <a:cubicBezTo>
                    <a:pt x="1727" y="1874"/>
                    <a:pt x="1499" y="1797"/>
                    <a:pt x="1297" y="1675"/>
                  </a:cubicBezTo>
                  <a:cubicBezTo>
                    <a:pt x="1196" y="1615"/>
                    <a:pt x="1061" y="1547"/>
                    <a:pt x="989" y="1452"/>
                  </a:cubicBezTo>
                  <a:cubicBezTo>
                    <a:pt x="968" y="766"/>
                    <a:pt x="1199" y="423"/>
                    <a:pt x="1683" y="423"/>
                  </a:cubicBezTo>
                  <a:cubicBezTo>
                    <a:pt x="1685" y="423"/>
                    <a:pt x="1687" y="423"/>
                    <a:pt x="1689" y="423"/>
                  </a:cubicBezTo>
                  <a:cubicBezTo>
                    <a:pt x="1802" y="399"/>
                    <a:pt x="1917" y="388"/>
                    <a:pt x="2033" y="388"/>
                  </a:cubicBezTo>
                  <a:cubicBezTo>
                    <a:pt x="2087" y="388"/>
                    <a:pt x="2142" y="391"/>
                    <a:pt x="2196" y="396"/>
                  </a:cubicBezTo>
                  <a:cubicBezTo>
                    <a:pt x="2197" y="396"/>
                    <a:pt x="2198" y="396"/>
                    <a:pt x="2199" y="396"/>
                  </a:cubicBezTo>
                  <a:cubicBezTo>
                    <a:pt x="2450" y="396"/>
                    <a:pt x="2449" y="5"/>
                    <a:pt x="2196" y="1"/>
                  </a:cubicBezTo>
                  <a:cubicBezTo>
                    <a:pt x="2185" y="0"/>
                    <a:pt x="2173" y="0"/>
                    <a:pt x="2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6332600" y="650275"/>
              <a:ext cx="9875" cy="100775"/>
            </a:xfrm>
            <a:custGeom>
              <a:avLst/>
              <a:gdLst/>
              <a:ahLst/>
              <a:cxnLst/>
              <a:rect l="l" t="t" r="r" b="b"/>
              <a:pathLst>
                <a:path w="395" h="4031" extrusionOk="0">
                  <a:moveTo>
                    <a:pt x="198" y="0"/>
                  </a:moveTo>
                  <a:cubicBezTo>
                    <a:pt x="99" y="0"/>
                    <a:pt x="1" y="64"/>
                    <a:pt x="1" y="192"/>
                  </a:cubicBezTo>
                  <a:lnTo>
                    <a:pt x="1" y="3839"/>
                  </a:lnTo>
                  <a:cubicBezTo>
                    <a:pt x="1" y="3966"/>
                    <a:pt x="99" y="4030"/>
                    <a:pt x="198" y="4030"/>
                  </a:cubicBezTo>
                  <a:cubicBezTo>
                    <a:pt x="296" y="4030"/>
                    <a:pt x="394" y="3966"/>
                    <a:pt x="394" y="3839"/>
                  </a:cubicBezTo>
                  <a:lnTo>
                    <a:pt x="394" y="192"/>
                  </a:lnTo>
                  <a:cubicBezTo>
                    <a:pt x="394" y="64"/>
                    <a:pt x="296" y="0"/>
                    <a:pt x="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6365750" y="650275"/>
              <a:ext cx="9875" cy="109050"/>
            </a:xfrm>
            <a:custGeom>
              <a:avLst/>
              <a:gdLst/>
              <a:ahLst/>
              <a:cxnLst/>
              <a:rect l="l" t="t" r="r" b="b"/>
              <a:pathLst>
                <a:path w="395" h="4362" extrusionOk="0">
                  <a:moveTo>
                    <a:pt x="197" y="0"/>
                  </a:moveTo>
                  <a:cubicBezTo>
                    <a:pt x="99" y="0"/>
                    <a:pt x="0" y="64"/>
                    <a:pt x="0" y="192"/>
                  </a:cubicBezTo>
                  <a:lnTo>
                    <a:pt x="0" y="4171"/>
                  </a:lnTo>
                  <a:cubicBezTo>
                    <a:pt x="0" y="4298"/>
                    <a:pt x="99" y="4361"/>
                    <a:pt x="197" y="4361"/>
                  </a:cubicBezTo>
                  <a:cubicBezTo>
                    <a:pt x="296" y="4361"/>
                    <a:pt x="394" y="4298"/>
                    <a:pt x="394" y="4171"/>
                  </a:cubicBezTo>
                  <a:lnTo>
                    <a:pt x="394" y="192"/>
                  </a:lnTo>
                  <a:cubicBezTo>
                    <a:pt x="394" y="64"/>
                    <a:pt x="296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6367025" y="646125"/>
              <a:ext cx="58975" cy="106625"/>
            </a:xfrm>
            <a:custGeom>
              <a:avLst/>
              <a:gdLst/>
              <a:ahLst/>
              <a:cxnLst/>
              <a:rect l="l" t="t" r="r" b="b"/>
              <a:pathLst>
                <a:path w="2359" h="4265" extrusionOk="0">
                  <a:moveTo>
                    <a:pt x="2122" y="1"/>
                  </a:moveTo>
                  <a:cubicBezTo>
                    <a:pt x="2023" y="1"/>
                    <a:pt x="1927" y="64"/>
                    <a:pt x="1931" y="190"/>
                  </a:cubicBezTo>
                  <a:cubicBezTo>
                    <a:pt x="1960" y="1294"/>
                    <a:pt x="1952" y="2397"/>
                    <a:pt x="1907" y="3500"/>
                  </a:cubicBezTo>
                  <a:lnTo>
                    <a:pt x="1907" y="3500"/>
                  </a:lnTo>
                  <a:cubicBezTo>
                    <a:pt x="1264" y="2557"/>
                    <a:pt x="771" y="1543"/>
                    <a:pt x="426" y="443"/>
                  </a:cubicBezTo>
                  <a:cubicBezTo>
                    <a:pt x="396" y="348"/>
                    <a:pt x="318" y="307"/>
                    <a:pt x="240" y="307"/>
                  </a:cubicBezTo>
                  <a:cubicBezTo>
                    <a:pt x="120" y="307"/>
                    <a:pt x="0" y="403"/>
                    <a:pt x="47" y="548"/>
                  </a:cubicBezTo>
                  <a:cubicBezTo>
                    <a:pt x="459" y="1863"/>
                    <a:pt x="1077" y="3072"/>
                    <a:pt x="1908" y="4174"/>
                  </a:cubicBezTo>
                  <a:cubicBezTo>
                    <a:pt x="1954" y="4235"/>
                    <a:pt x="2020" y="4264"/>
                    <a:pt x="2083" y="4264"/>
                  </a:cubicBezTo>
                  <a:cubicBezTo>
                    <a:pt x="2178" y="4264"/>
                    <a:pt x="2267" y="4198"/>
                    <a:pt x="2274" y="4074"/>
                  </a:cubicBezTo>
                  <a:cubicBezTo>
                    <a:pt x="2341" y="2780"/>
                    <a:pt x="2359" y="1486"/>
                    <a:pt x="2324" y="190"/>
                  </a:cubicBezTo>
                  <a:cubicBezTo>
                    <a:pt x="2321" y="64"/>
                    <a:pt x="2220" y="1"/>
                    <a:pt x="2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6457525" y="617350"/>
              <a:ext cx="43850" cy="55625"/>
            </a:xfrm>
            <a:custGeom>
              <a:avLst/>
              <a:gdLst/>
              <a:ahLst/>
              <a:cxnLst/>
              <a:rect l="l" t="t" r="r" b="b"/>
              <a:pathLst>
                <a:path w="1754" h="2225" extrusionOk="0">
                  <a:moveTo>
                    <a:pt x="423" y="0"/>
                  </a:moveTo>
                  <a:cubicBezTo>
                    <a:pt x="358" y="0"/>
                    <a:pt x="291" y="10"/>
                    <a:pt x="223" y="30"/>
                  </a:cubicBezTo>
                  <a:cubicBezTo>
                    <a:pt x="1" y="93"/>
                    <a:pt x="69" y="417"/>
                    <a:pt x="269" y="417"/>
                  </a:cubicBezTo>
                  <a:cubicBezTo>
                    <a:pt x="287" y="417"/>
                    <a:pt x="307" y="414"/>
                    <a:pt x="328" y="408"/>
                  </a:cubicBezTo>
                  <a:cubicBezTo>
                    <a:pt x="370" y="395"/>
                    <a:pt x="410" y="389"/>
                    <a:pt x="446" y="389"/>
                  </a:cubicBezTo>
                  <a:cubicBezTo>
                    <a:pt x="786" y="389"/>
                    <a:pt x="856" y="895"/>
                    <a:pt x="738" y="1152"/>
                  </a:cubicBezTo>
                  <a:cubicBezTo>
                    <a:pt x="618" y="1411"/>
                    <a:pt x="395" y="1612"/>
                    <a:pt x="192" y="1803"/>
                  </a:cubicBezTo>
                  <a:cubicBezTo>
                    <a:pt x="59" y="1929"/>
                    <a:pt x="170" y="2127"/>
                    <a:pt x="331" y="2140"/>
                  </a:cubicBezTo>
                  <a:cubicBezTo>
                    <a:pt x="721" y="2168"/>
                    <a:pt x="1111" y="2196"/>
                    <a:pt x="1501" y="2224"/>
                  </a:cubicBezTo>
                  <a:cubicBezTo>
                    <a:pt x="1507" y="2225"/>
                    <a:pt x="1512" y="2225"/>
                    <a:pt x="1517" y="2225"/>
                  </a:cubicBezTo>
                  <a:cubicBezTo>
                    <a:pt x="1753" y="2225"/>
                    <a:pt x="1748" y="1847"/>
                    <a:pt x="1501" y="1831"/>
                  </a:cubicBezTo>
                  <a:cubicBezTo>
                    <a:pt x="1258" y="1813"/>
                    <a:pt x="1016" y="1796"/>
                    <a:pt x="773" y="1778"/>
                  </a:cubicBezTo>
                  <a:lnTo>
                    <a:pt x="773" y="1778"/>
                  </a:lnTo>
                  <a:cubicBezTo>
                    <a:pt x="1048" y="1474"/>
                    <a:pt x="1276" y="1107"/>
                    <a:pt x="1189" y="694"/>
                  </a:cubicBezTo>
                  <a:cubicBezTo>
                    <a:pt x="1110" y="315"/>
                    <a:pt x="799" y="0"/>
                    <a:pt x="4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6547375" y="662725"/>
              <a:ext cx="15875" cy="84150"/>
            </a:xfrm>
            <a:custGeom>
              <a:avLst/>
              <a:gdLst/>
              <a:ahLst/>
              <a:cxnLst/>
              <a:rect l="l" t="t" r="r" b="b"/>
              <a:pathLst>
                <a:path w="635" h="3366" extrusionOk="0">
                  <a:moveTo>
                    <a:pt x="231" y="0"/>
                  </a:moveTo>
                  <a:cubicBezTo>
                    <a:pt x="133" y="0"/>
                    <a:pt x="33" y="64"/>
                    <a:pt x="29" y="190"/>
                  </a:cubicBezTo>
                  <a:cubicBezTo>
                    <a:pt x="0" y="1208"/>
                    <a:pt x="71" y="2216"/>
                    <a:pt x="231" y="3224"/>
                  </a:cubicBezTo>
                  <a:cubicBezTo>
                    <a:pt x="247" y="3323"/>
                    <a:pt x="317" y="3366"/>
                    <a:pt x="392" y="3366"/>
                  </a:cubicBezTo>
                  <a:cubicBezTo>
                    <a:pt x="507" y="3366"/>
                    <a:pt x="634" y="3268"/>
                    <a:pt x="610" y="3118"/>
                  </a:cubicBezTo>
                  <a:cubicBezTo>
                    <a:pt x="456" y="2147"/>
                    <a:pt x="394" y="1174"/>
                    <a:pt x="423" y="190"/>
                  </a:cubicBezTo>
                  <a:cubicBezTo>
                    <a:pt x="426" y="64"/>
                    <a:pt x="330" y="0"/>
                    <a:pt x="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6533500" y="707425"/>
              <a:ext cx="55850" cy="13750"/>
            </a:xfrm>
            <a:custGeom>
              <a:avLst/>
              <a:gdLst/>
              <a:ahLst/>
              <a:cxnLst/>
              <a:rect l="l" t="t" r="r" b="b"/>
              <a:pathLst>
                <a:path w="2234" h="550" extrusionOk="0">
                  <a:moveTo>
                    <a:pt x="1353" y="0"/>
                  </a:moveTo>
                  <a:cubicBezTo>
                    <a:pt x="973" y="0"/>
                    <a:pt x="598" y="52"/>
                    <a:pt x="223" y="162"/>
                  </a:cubicBezTo>
                  <a:cubicBezTo>
                    <a:pt x="1" y="227"/>
                    <a:pt x="68" y="550"/>
                    <a:pt x="267" y="550"/>
                  </a:cubicBezTo>
                  <a:cubicBezTo>
                    <a:pt x="286" y="550"/>
                    <a:pt x="306" y="547"/>
                    <a:pt x="326" y="541"/>
                  </a:cubicBezTo>
                  <a:cubicBezTo>
                    <a:pt x="670" y="441"/>
                    <a:pt x="1018" y="389"/>
                    <a:pt x="1368" y="389"/>
                  </a:cubicBezTo>
                  <a:cubicBezTo>
                    <a:pt x="1542" y="389"/>
                    <a:pt x="1716" y="402"/>
                    <a:pt x="1891" y="428"/>
                  </a:cubicBezTo>
                  <a:cubicBezTo>
                    <a:pt x="1902" y="429"/>
                    <a:pt x="1913" y="430"/>
                    <a:pt x="1924" y="430"/>
                  </a:cubicBezTo>
                  <a:cubicBezTo>
                    <a:pt x="2147" y="430"/>
                    <a:pt x="2233" y="83"/>
                    <a:pt x="1996" y="49"/>
                  </a:cubicBezTo>
                  <a:cubicBezTo>
                    <a:pt x="1780" y="17"/>
                    <a:pt x="1566" y="0"/>
                    <a:pt x="13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6632250" y="653625"/>
              <a:ext cx="64000" cy="85525"/>
            </a:xfrm>
            <a:custGeom>
              <a:avLst/>
              <a:gdLst/>
              <a:ahLst/>
              <a:cxnLst/>
              <a:rect l="l" t="t" r="r" b="b"/>
              <a:pathLst>
                <a:path w="2560" h="3421" extrusionOk="0">
                  <a:moveTo>
                    <a:pt x="1498" y="1"/>
                  </a:moveTo>
                  <a:cubicBezTo>
                    <a:pt x="1091" y="1"/>
                    <a:pt x="605" y="336"/>
                    <a:pt x="359" y="587"/>
                  </a:cubicBezTo>
                  <a:cubicBezTo>
                    <a:pt x="225" y="726"/>
                    <a:pt x="360" y="924"/>
                    <a:pt x="510" y="924"/>
                  </a:cubicBezTo>
                  <a:cubicBezTo>
                    <a:pt x="554" y="924"/>
                    <a:pt x="600" y="907"/>
                    <a:pt x="641" y="865"/>
                  </a:cubicBezTo>
                  <a:cubicBezTo>
                    <a:pt x="794" y="707"/>
                    <a:pt x="1200" y="397"/>
                    <a:pt x="1451" y="397"/>
                  </a:cubicBezTo>
                  <a:cubicBezTo>
                    <a:pt x="1604" y="397"/>
                    <a:pt x="1700" y="511"/>
                    <a:pt x="1647" y="843"/>
                  </a:cubicBezTo>
                  <a:cubicBezTo>
                    <a:pt x="1616" y="1052"/>
                    <a:pt x="1278" y="1377"/>
                    <a:pt x="1155" y="1552"/>
                  </a:cubicBezTo>
                  <a:lnTo>
                    <a:pt x="91" y="3059"/>
                  </a:lnTo>
                  <a:cubicBezTo>
                    <a:pt x="1" y="3188"/>
                    <a:pt x="123" y="3351"/>
                    <a:pt x="262" y="3357"/>
                  </a:cubicBezTo>
                  <a:cubicBezTo>
                    <a:pt x="943" y="3379"/>
                    <a:pt x="1623" y="3399"/>
                    <a:pt x="2304" y="3420"/>
                  </a:cubicBezTo>
                  <a:cubicBezTo>
                    <a:pt x="2307" y="3420"/>
                    <a:pt x="2309" y="3420"/>
                    <a:pt x="2311" y="3420"/>
                  </a:cubicBezTo>
                  <a:cubicBezTo>
                    <a:pt x="2559" y="3420"/>
                    <a:pt x="2557" y="3034"/>
                    <a:pt x="2304" y="3027"/>
                  </a:cubicBezTo>
                  <a:cubicBezTo>
                    <a:pt x="1746" y="3009"/>
                    <a:pt x="1189" y="2992"/>
                    <a:pt x="632" y="2975"/>
                  </a:cubicBezTo>
                  <a:lnTo>
                    <a:pt x="632" y="2975"/>
                  </a:lnTo>
                  <a:cubicBezTo>
                    <a:pt x="963" y="2505"/>
                    <a:pt x="1295" y="2034"/>
                    <a:pt x="1626" y="1563"/>
                  </a:cubicBezTo>
                  <a:cubicBezTo>
                    <a:pt x="1849" y="1249"/>
                    <a:pt x="2230" y="858"/>
                    <a:pt x="2070" y="435"/>
                  </a:cubicBezTo>
                  <a:cubicBezTo>
                    <a:pt x="1950" y="117"/>
                    <a:pt x="1738" y="1"/>
                    <a:pt x="14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6737850" y="643325"/>
              <a:ext cx="55900" cy="95375"/>
            </a:xfrm>
            <a:custGeom>
              <a:avLst/>
              <a:gdLst/>
              <a:ahLst/>
              <a:cxnLst/>
              <a:rect l="l" t="t" r="r" b="b"/>
              <a:pathLst>
                <a:path w="2236" h="3815" extrusionOk="0">
                  <a:moveTo>
                    <a:pt x="1730" y="1"/>
                  </a:moveTo>
                  <a:cubicBezTo>
                    <a:pt x="746" y="1"/>
                    <a:pt x="53" y="1330"/>
                    <a:pt x="26" y="2205"/>
                  </a:cubicBezTo>
                  <a:cubicBezTo>
                    <a:pt x="1" y="3016"/>
                    <a:pt x="628" y="3814"/>
                    <a:pt x="1414" y="3814"/>
                  </a:cubicBezTo>
                  <a:cubicBezTo>
                    <a:pt x="1570" y="3814"/>
                    <a:pt x="1731" y="3783"/>
                    <a:pt x="1895" y="3715"/>
                  </a:cubicBezTo>
                  <a:cubicBezTo>
                    <a:pt x="2101" y="3630"/>
                    <a:pt x="2043" y="3319"/>
                    <a:pt x="1865" y="3319"/>
                  </a:cubicBezTo>
                  <a:cubicBezTo>
                    <a:pt x="1842" y="3319"/>
                    <a:pt x="1817" y="3324"/>
                    <a:pt x="1791" y="3335"/>
                  </a:cubicBezTo>
                  <a:cubicBezTo>
                    <a:pt x="1658" y="3391"/>
                    <a:pt x="1530" y="3416"/>
                    <a:pt x="1410" y="3416"/>
                  </a:cubicBezTo>
                  <a:cubicBezTo>
                    <a:pt x="796" y="3416"/>
                    <a:pt x="381" y="2760"/>
                    <a:pt x="431" y="2133"/>
                  </a:cubicBezTo>
                  <a:cubicBezTo>
                    <a:pt x="475" y="1556"/>
                    <a:pt x="974" y="395"/>
                    <a:pt x="1719" y="395"/>
                  </a:cubicBezTo>
                  <a:cubicBezTo>
                    <a:pt x="1778" y="395"/>
                    <a:pt x="1840" y="402"/>
                    <a:pt x="1903" y="418"/>
                  </a:cubicBezTo>
                  <a:cubicBezTo>
                    <a:pt x="1921" y="422"/>
                    <a:pt x="1938" y="424"/>
                    <a:pt x="1954" y="424"/>
                  </a:cubicBezTo>
                  <a:cubicBezTo>
                    <a:pt x="2163" y="424"/>
                    <a:pt x="2235" y="94"/>
                    <a:pt x="2008" y="36"/>
                  </a:cubicBezTo>
                  <a:cubicBezTo>
                    <a:pt x="1913" y="12"/>
                    <a:pt x="1820" y="1"/>
                    <a:pt x="1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6804450" y="650200"/>
              <a:ext cx="65450" cy="92850"/>
            </a:xfrm>
            <a:custGeom>
              <a:avLst/>
              <a:gdLst/>
              <a:ahLst/>
              <a:cxnLst/>
              <a:rect l="l" t="t" r="r" b="b"/>
              <a:pathLst>
                <a:path w="2618" h="3714" extrusionOk="0">
                  <a:moveTo>
                    <a:pt x="1188" y="495"/>
                  </a:moveTo>
                  <a:cubicBezTo>
                    <a:pt x="1962" y="495"/>
                    <a:pt x="2285" y="1316"/>
                    <a:pt x="2159" y="2013"/>
                  </a:cubicBezTo>
                  <a:cubicBezTo>
                    <a:pt x="2075" y="2484"/>
                    <a:pt x="1748" y="3262"/>
                    <a:pt x="1296" y="3262"/>
                  </a:cubicBezTo>
                  <a:cubicBezTo>
                    <a:pt x="1143" y="3262"/>
                    <a:pt x="976" y="3172"/>
                    <a:pt x="799" y="2952"/>
                  </a:cubicBezTo>
                  <a:cubicBezTo>
                    <a:pt x="213" y="2217"/>
                    <a:pt x="389" y="1082"/>
                    <a:pt x="1087" y="500"/>
                  </a:cubicBezTo>
                  <a:lnTo>
                    <a:pt x="1087" y="500"/>
                  </a:lnTo>
                  <a:cubicBezTo>
                    <a:pt x="1121" y="496"/>
                    <a:pt x="1155" y="495"/>
                    <a:pt x="1188" y="495"/>
                  </a:cubicBezTo>
                  <a:close/>
                  <a:moveTo>
                    <a:pt x="1167" y="0"/>
                  </a:moveTo>
                  <a:cubicBezTo>
                    <a:pt x="1135" y="0"/>
                    <a:pt x="1101" y="10"/>
                    <a:pt x="1067" y="31"/>
                  </a:cubicBezTo>
                  <a:cubicBezTo>
                    <a:pt x="369" y="467"/>
                    <a:pt x="0" y="1252"/>
                    <a:pt x="65" y="2070"/>
                  </a:cubicBezTo>
                  <a:cubicBezTo>
                    <a:pt x="115" y="2707"/>
                    <a:pt x="554" y="3696"/>
                    <a:pt x="1314" y="3713"/>
                  </a:cubicBezTo>
                  <a:cubicBezTo>
                    <a:pt x="1321" y="3713"/>
                    <a:pt x="1327" y="3713"/>
                    <a:pt x="1333" y="3713"/>
                  </a:cubicBezTo>
                  <a:cubicBezTo>
                    <a:pt x="2175" y="3713"/>
                    <a:pt x="2556" y="2387"/>
                    <a:pt x="2584" y="1743"/>
                  </a:cubicBezTo>
                  <a:cubicBezTo>
                    <a:pt x="2617" y="960"/>
                    <a:pt x="2110" y="179"/>
                    <a:pt x="1330" y="106"/>
                  </a:cubicBezTo>
                  <a:lnTo>
                    <a:pt x="1330" y="106"/>
                  </a:lnTo>
                  <a:cubicBezTo>
                    <a:pt x="1297" y="45"/>
                    <a:pt x="1237" y="0"/>
                    <a:pt x="1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6878650" y="641075"/>
              <a:ext cx="45600" cy="92250"/>
            </a:xfrm>
            <a:custGeom>
              <a:avLst/>
              <a:gdLst/>
              <a:ahLst/>
              <a:cxnLst/>
              <a:rect l="l" t="t" r="r" b="b"/>
              <a:pathLst>
                <a:path w="1824" h="3690" extrusionOk="0">
                  <a:moveTo>
                    <a:pt x="1136" y="1"/>
                  </a:moveTo>
                  <a:cubicBezTo>
                    <a:pt x="772" y="1"/>
                    <a:pt x="433" y="341"/>
                    <a:pt x="412" y="738"/>
                  </a:cubicBezTo>
                  <a:cubicBezTo>
                    <a:pt x="392" y="1125"/>
                    <a:pt x="658" y="1441"/>
                    <a:pt x="879" y="1726"/>
                  </a:cubicBezTo>
                  <a:cubicBezTo>
                    <a:pt x="1158" y="2087"/>
                    <a:pt x="1723" y="2599"/>
                    <a:pt x="1098" y="3060"/>
                  </a:cubicBezTo>
                  <a:cubicBezTo>
                    <a:pt x="876" y="3224"/>
                    <a:pt x="514" y="3264"/>
                    <a:pt x="253" y="3294"/>
                  </a:cubicBezTo>
                  <a:cubicBezTo>
                    <a:pt x="13" y="3321"/>
                    <a:pt x="0" y="3689"/>
                    <a:pt x="226" y="3689"/>
                  </a:cubicBezTo>
                  <a:cubicBezTo>
                    <a:pt x="235" y="3689"/>
                    <a:pt x="244" y="3689"/>
                    <a:pt x="253" y="3687"/>
                  </a:cubicBezTo>
                  <a:cubicBezTo>
                    <a:pt x="804" y="3623"/>
                    <a:pt x="1513" y="3494"/>
                    <a:pt x="1722" y="2893"/>
                  </a:cubicBezTo>
                  <a:cubicBezTo>
                    <a:pt x="1823" y="2598"/>
                    <a:pt x="1750" y="2302"/>
                    <a:pt x="1603" y="2034"/>
                  </a:cubicBezTo>
                  <a:cubicBezTo>
                    <a:pt x="1514" y="1871"/>
                    <a:pt x="1398" y="1739"/>
                    <a:pt x="1285" y="1593"/>
                  </a:cubicBezTo>
                  <a:cubicBezTo>
                    <a:pt x="1165" y="1460"/>
                    <a:pt x="1055" y="1320"/>
                    <a:pt x="952" y="1171"/>
                  </a:cubicBezTo>
                  <a:cubicBezTo>
                    <a:pt x="736" y="684"/>
                    <a:pt x="794" y="441"/>
                    <a:pt x="1131" y="441"/>
                  </a:cubicBezTo>
                  <a:cubicBezTo>
                    <a:pt x="1178" y="441"/>
                    <a:pt x="1230" y="446"/>
                    <a:pt x="1288" y="455"/>
                  </a:cubicBezTo>
                  <a:cubicBezTo>
                    <a:pt x="1324" y="481"/>
                    <a:pt x="1360" y="492"/>
                    <a:pt x="1393" y="492"/>
                  </a:cubicBezTo>
                  <a:cubicBezTo>
                    <a:pt x="1551" y="492"/>
                    <a:pt x="1656" y="239"/>
                    <a:pt x="1487" y="117"/>
                  </a:cubicBezTo>
                  <a:cubicBezTo>
                    <a:pt x="1374" y="36"/>
                    <a:pt x="1254" y="1"/>
                    <a:pt x="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6200700" y="959800"/>
              <a:ext cx="705125" cy="27725"/>
            </a:xfrm>
            <a:custGeom>
              <a:avLst/>
              <a:gdLst/>
              <a:ahLst/>
              <a:cxnLst/>
              <a:rect l="l" t="t" r="r" b="b"/>
              <a:pathLst>
                <a:path w="28205" h="1109" extrusionOk="0">
                  <a:moveTo>
                    <a:pt x="487" y="1"/>
                  </a:moveTo>
                  <a:cubicBezTo>
                    <a:pt x="0" y="1"/>
                    <a:pt x="9" y="766"/>
                    <a:pt x="508" y="789"/>
                  </a:cubicBezTo>
                  <a:cubicBezTo>
                    <a:pt x="5307" y="1002"/>
                    <a:pt x="10109" y="1108"/>
                    <a:pt x="14911" y="1108"/>
                  </a:cubicBezTo>
                  <a:cubicBezTo>
                    <a:pt x="19173" y="1108"/>
                    <a:pt x="23435" y="1024"/>
                    <a:pt x="27696" y="857"/>
                  </a:cubicBezTo>
                  <a:cubicBezTo>
                    <a:pt x="28195" y="838"/>
                    <a:pt x="28204" y="70"/>
                    <a:pt x="27715" y="70"/>
                  </a:cubicBezTo>
                  <a:cubicBezTo>
                    <a:pt x="27709" y="70"/>
                    <a:pt x="27702" y="70"/>
                    <a:pt x="27696" y="70"/>
                  </a:cubicBezTo>
                  <a:cubicBezTo>
                    <a:pt x="23440" y="237"/>
                    <a:pt x="19182" y="320"/>
                    <a:pt x="14925" y="320"/>
                  </a:cubicBezTo>
                  <a:cubicBezTo>
                    <a:pt x="10119" y="320"/>
                    <a:pt x="5312" y="214"/>
                    <a:pt x="508" y="1"/>
                  </a:cubicBezTo>
                  <a:cubicBezTo>
                    <a:pt x="501" y="1"/>
                    <a:pt x="494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6229775" y="832500"/>
              <a:ext cx="650175" cy="247950"/>
            </a:xfrm>
            <a:custGeom>
              <a:avLst/>
              <a:gdLst/>
              <a:ahLst/>
              <a:cxnLst/>
              <a:rect l="l" t="t" r="r" b="b"/>
              <a:pathLst>
                <a:path w="26007" h="9918" extrusionOk="0">
                  <a:moveTo>
                    <a:pt x="24008" y="0"/>
                  </a:moveTo>
                  <a:cubicBezTo>
                    <a:pt x="22119" y="0"/>
                    <a:pt x="20295" y="706"/>
                    <a:pt x="18876" y="2047"/>
                  </a:cubicBezTo>
                  <a:cubicBezTo>
                    <a:pt x="16700" y="4106"/>
                    <a:pt x="15602" y="7291"/>
                    <a:pt x="12928" y="8824"/>
                  </a:cubicBezTo>
                  <a:cubicBezTo>
                    <a:pt x="12187" y="9250"/>
                    <a:pt x="11305" y="9520"/>
                    <a:pt x="10440" y="9520"/>
                  </a:cubicBezTo>
                  <a:cubicBezTo>
                    <a:pt x="9694" y="9520"/>
                    <a:pt x="8962" y="9319"/>
                    <a:pt x="8344" y="8845"/>
                  </a:cubicBezTo>
                  <a:cubicBezTo>
                    <a:pt x="7194" y="7965"/>
                    <a:pt x="6862" y="6483"/>
                    <a:pt x="6507" y="5154"/>
                  </a:cubicBezTo>
                  <a:cubicBezTo>
                    <a:pt x="6139" y="3770"/>
                    <a:pt x="5274" y="1023"/>
                    <a:pt x="3469" y="1023"/>
                  </a:cubicBezTo>
                  <a:cubicBezTo>
                    <a:pt x="3252" y="1023"/>
                    <a:pt x="3022" y="1063"/>
                    <a:pt x="2777" y="1150"/>
                  </a:cubicBezTo>
                  <a:cubicBezTo>
                    <a:pt x="1687" y="1535"/>
                    <a:pt x="1172" y="2913"/>
                    <a:pt x="805" y="3897"/>
                  </a:cubicBezTo>
                  <a:cubicBezTo>
                    <a:pt x="197" y="5526"/>
                    <a:pt x="1" y="7264"/>
                    <a:pt x="156" y="8993"/>
                  </a:cubicBezTo>
                  <a:cubicBezTo>
                    <a:pt x="166" y="9118"/>
                    <a:pt x="271" y="9181"/>
                    <a:pt x="369" y="9181"/>
                  </a:cubicBezTo>
                  <a:cubicBezTo>
                    <a:pt x="468" y="9181"/>
                    <a:pt x="561" y="9119"/>
                    <a:pt x="549" y="8993"/>
                  </a:cubicBezTo>
                  <a:cubicBezTo>
                    <a:pt x="367" y="6974"/>
                    <a:pt x="678" y="4940"/>
                    <a:pt x="1566" y="3105"/>
                  </a:cubicBezTo>
                  <a:cubicBezTo>
                    <a:pt x="1958" y="2295"/>
                    <a:pt x="2561" y="1466"/>
                    <a:pt x="3394" y="1466"/>
                  </a:cubicBezTo>
                  <a:cubicBezTo>
                    <a:pt x="3653" y="1466"/>
                    <a:pt x="3934" y="1546"/>
                    <a:pt x="4238" y="1731"/>
                  </a:cubicBezTo>
                  <a:cubicBezTo>
                    <a:pt x="5081" y="2245"/>
                    <a:pt x="5495" y="3182"/>
                    <a:pt x="5790" y="4078"/>
                  </a:cubicBezTo>
                  <a:cubicBezTo>
                    <a:pt x="6550" y="6393"/>
                    <a:pt x="6864" y="9445"/>
                    <a:pt x="9817" y="9868"/>
                  </a:cubicBezTo>
                  <a:cubicBezTo>
                    <a:pt x="10052" y="9901"/>
                    <a:pt x="10281" y="9917"/>
                    <a:pt x="10506" y="9917"/>
                  </a:cubicBezTo>
                  <a:cubicBezTo>
                    <a:pt x="13141" y="9917"/>
                    <a:pt x="15073" y="7697"/>
                    <a:pt x="16509" y="5673"/>
                  </a:cubicBezTo>
                  <a:cubicBezTo>
                    <a:pt x="17590" y="4153"/>
                    <a:pt x="18624" y="2507"/>
                    <a:pt x="20224" y="1473"/>
                  </a:cubicBezTo>
                  <a:cubicBezTo>
                    <a:pt x="21355" y="745"/>
                    <a:pt x="22656" y="388"/>
                    <a:pt x="23973" y="388"/>
                  </a:cubicBezTo>
                  <a:cubicBezTo>
                    <a:pt x="24541" y="388"/>
                    <a:pt x="25111" y="454"/>
                    <a:pt x="25671" y="586"/>
                  </a:cubicBezTo>
                  <a:cubicBezTo>
                    <a:pt x="25688" y="590"/>
                    <a:pt x="25705" y="591"/>
                    <a:pt x="25721" y="591"/>
                  </a:cubicBezTo>
                  <a:cubicBezTo>
                    <a:pt x="25931" y="591"/>
                    <a:pt x="26006" y="259"/>
                    <a:pt x="25776" y="206"/>
                  </a:cubicBezTo>
                  <a:cubicBezTo>
                    <a:pt x="25187" y="68"/>
                    <a:pt x="24594" y="0"/>
                    <a:pt x="240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53503-F68C-A0E8-3C47-CACA3388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7083"/>
            <a:ext cx="7704000" cy="3367472"/>
          </a:xfrm>
        </p:spPr>
        <p:txBody>
          <a:bodyPr/>
          <a:lstStyle/>
          <a:p>
            <a:pPr marL="139700" indent="0">
              <a:buNone/>
            </a:pPr>
            <a:r>
              <a:rPr lang="en-ID" dirty="0"/>
              <a:t> </a:t>
            </a:r>
            <a:r>
              <a:rPr lang="en-ID" dirty="0" err="1"/>
              <a:t>Kekongruenan</a:t>
            </a:r>
            <a:r>
              <a:rPr lang="en-ID" dirty="0"/>
              <a:t> dan </a:t>
            </a:r>
            <a:r>
              <a:rPr lang="en-ID" dirty="0" err="1"/>
              <a:t>Kesebangunan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geometri</a:t>
            </a:r>
            <a:r>
              <a:rPr lang="en-ID" dirty="0"/>
              <a:t> yang </a:t>
            </a:r>
            <a:r>
              <a:rPr lang="en-ID" dirty="0" err="1"/>
              <a:t>agak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. </a:t>
            </a:r>
            <a:r>
              <a:rPr lang="en-ID" dirty="0" err="1"/>
              <a:t>Kekongruenan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dan </a:t>
            </a:r>
            <a:r>
              <a:rPr lang="en-ID" dirty="0" err="1"/>
              <a:t>ukuran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dilambangkan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≅.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kesebangunan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dilambangkan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≈.</a:t>
            </a:r>
          </a:p>
          <a:p>
            <a:pPr marL="139700" indent="0"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yang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dan </a:t>
            </a:r>
            <a:r>
              <a:rPr lang="en-ID" dirty="0" err="1"/>
              <a:t>ukuran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</a:t>
            </a:r>
            <a:r>
              <a:rPr lang="en-ID" dirty="0" err="1"/>
              <a:t>kongruen</a:t>
            </a:r>
            <a:r>
              <a:rPr lang="en-ID" dirty="0"/>
              <a:t>. 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hubungkan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r>
              <a:rPr lang="en-ID" dirty="0"/>
              <a:t> yang  </a:t>
            </a:r>
            <a:r>
              <a:rPr lang="en-ID" dirty="0" err="1"/>
              <a:t>ditransformasi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refleksi</a:t>
            </a:r>
            <a:r>
              <a:rPr lang="en-ID" dirty="0"/>
              <a:t>, </a:t>
            </a:r>
            <a:r>
              <a:rPr lang="en-ID" dirty="0" err="1"/>
              <a:t>translasi</a:t>
            </a:r>
            <a:r>
              <a:rPr lang="en-ID" dirty="0"/>
              <a:t> dan </a:t>
            </a:r>
            <a:r>
              <a:rPr lang="en-ID" dirty="0" err="1"/>
              <a:t>rotasi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kekongruenan</a:t>
            </a:r>
            <a:r>
              <a:rPr lang="en-ID" dirty="0"/>
              <a:t>. </a:t>
            </a:r>
          </a:p>
          <a:p>
            <a:pPr marL="139700" indent="0">
              <a:buNone/>
            </a:pP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r>
              <a:rPr lang="en-ID" dirty="0"/>
              <a:t> </a:t>
            </a:r>
            <a:r>
              <a:rPr lang="en-ID" dirty="0" err="1"/>
              <a:t>Kongruen</a:t>
            </a:r>
            <a:endParaRPr lang="en-ID" dirty="0"/>
          </a:p>
          <a:p>
            <a:pPr marL="139700" indent="0"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segi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(</a:t>
            </a:r>
            <a:r>
              <a:rPr lang="en-ID" dirty="0" err="1"/>
              <a:t>poligon</a:t>
            </a:r>
            <a:r>
              <a:rPr lang="en-ID" dirty="0"/>
              <a:t>)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kongruen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 </a:t>
            </a:r>
          </a:p>
          <a:p>
            <a:pPr marL="139700" indent="0">
              <a:buNone/>
            </a:pPr>
            <a:r>
              <a:rPr lang="en-ID" dirty="0"/>
              <a:t>(</a:t>
            </a:r>
            <a:r>
              <a:rPr lang="en-ID" dirty="0" err="1"/>
              <a:t>i</a:t>
            </a:r>
            <a:r>
              <a:rPr lang="en-ID" dirty="0"/>
              <a:t>)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, dan </a:t>
            </a:r>
          </a:p>
          <a:p>
            <a:pPr marL="139700" indent="0">
              <a:buNone/>
            </a:pPr>
            <a:r>
              <a:rPr lang="en-ID" dirty="0"/>
              <a:t>(ii) </a:t>
            </a:r>
            <a:r>
              <a:rPr lang="en-ID" dirty="0" err="1"/>
              <a:t>sudut-sudut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besar</a:t>
            </a:r>
            <a:endParaRPr lang="en-ID" dirty="0"/>
          </a:p>
          <a:p>
            <a:pPr marL="139700" indent="0">
              <a:buNone/>
            </a:pP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B827-7D18-812F-E329-BEC7F3E4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D" dirty="0"/>
            </a:br>
            <a:br>
              <a:rPr lang="en-ID" dirty="0"/>
            </a:b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2FDB6-1A2F-023C-7F9F-66DB5C4D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57" y="2148114"/>
            <a:ext cx="4064000" cy="74023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B11FA-1BF1-812A-E7C5-7882E291C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299"/>
            <a:ext cx="7704000" cy="3499083"/>
          </a:xfrm>
        </p:spPr>
        <p:txBody>
          <a:bodyPr/>
          <a:lstStyle/>
          <a:p>
            <a:pPr marL="139700" indent="0"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kongruen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 </a:t>
            </a:r>
          </a:p>
          <a:p>
            <a:pPr marL="139700" indent="0">
              <a:buNone/>
            </a:pPr>
            <a:r>
              <a:rPr lang="en-ID" dirty="0"/>
              <a:t>(</a:t>
            </a:r>
            <a:r>
              <a:rPr lang="en-ID" dirty="0" err="1"/>
              <a:t>i</a:t>
            </a:r>
            <a:r>
              <a:rPr lang="en-ID" dirty="0"/>
              <a:t>) </a:t>
            </a:r>
            <a:r>
              <a:rPr lang="en-ID" dirty="0" err="1"/>
              <a:t>sudut-sudut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siku-siku,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sudut-sudut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pada </a:t>
            </a:r>
            <a:r>
              <a:rPr lang="en-ID" dirty="0" err="1"/>
              <a:t>persegi</a:t>
            </a:r>
            <a:r>
              <a:rPr lang="en-ID" dirty="0"/>
              <a:t> (a), (b) dan (c) </a:t>
            </a:r>
            <a:r>
              <a:rPr lang="en-ID" dirty="0" err="1"/>
              <a:t>besarnya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139700" indent="0">
              <a:buNone/>
            </a:pPr>
            <a:r>
              <a:rPr lang="en-ID" dirty="0"/>
              <a:t>(ii)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</a:p>
          <a:p>
            <a:pPr marL="139700" indent="0">
              <a:buNone/>
            </a:pPr>
            <a:r>
              <a:rPr lang="en-ID" dirty="0" err="1"/>
              <a:t>Persegi</a:t>
            </a:r>
            <a:r>
              <a:rPr lang="en-ID" dirty="0"/>
              <a:t> (a) dan </a:t>
            </a:r>
            <a:r>
              <a:rPr lang="en-ID" dirty="0" err="1"/>
              <a:t>persegi</a:t>
            </a:r>
            <a:r>
              <a:rPr lang="en-ID" dirty="0"/>
              <a:t> (b) 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r>
              <a:rPr lang="en-ID" dirty="0"/>
              <a:t>Panjang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(a) </a:t>
            </a:r>
            <a:r>
              <a:rPr lang="en-ID" dirty="0" err="1"/>
              <a:t>adalah</a:t>
            </a:r>
            <a:r>
              <a:rPr lang="en-ID" dirty="0"/>
              <a:t> 8 cm. Panjang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(b) </a:t>
            </a:r>
            <a:r>
              <a:rPr lang="en-ID" dirty="0" err="1"/>
              <a:t>adalah</a:t>
            </a:r>
            <a:r>
              <a:rPr lang="en-ID" dirty="0"/>
              <a:t> 9 cm. Jadi, </a:t>
            </a:r>
            <a:r>
              <a:rPr lang="en-ID" dirty="0" err="1"/>
              <a:t>sisisisi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(a) dan (b)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</a:t>
            </a:r>
            <a:r>
              <a:rPr lang="en-ID" dirty="0" err="1"/>
              <a:t>Persegi</a:t>
            </a:r>
            <a:r>
              <a:rPr lang="en-ID" dirty="0"/>
              <a:t> (b) dan </a:t>
            </a:r>
            <a:r>
              <a:rPr lang="en-ID" dirty="0" err="1"/>
              <a:t>persegi</a:t>
            </a:r>
            <a:r>
              <a:rPr lang="en-ID" dirty="0"/>
              <a:t> (c) </a:t>
            </a:r>
          </a:p>
          <a:p>
            <a:pPr marL="139700" indent="0">
              <a:buNone/>
            </a:pPr>
            <a:r>
              <a:rPr lang="en-ID" dirty="0"/>
              <a:t>Panjang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(b) </a:t>
            </a:r>
            <a:r>
              <a:rPr lang="en-ID" dirty="0" err="1"/>
              <a:t>adalah</a:t>
            </a:r>
            <a:r>
              <a:rPr lang="en-ID" dirty="0"/>
              <a:t> 9 cm. Panjang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(c) </a:t>
            </a:r>
            <a:r>
              <a:rPr lang="en-ID" dirty="0" err="1"/>
              <a:t>adalah</a:t>
            </a:r>
            <a:r>
              <a:rPr lang="en-ID" dirty="0"/>
              <a:t> 8 cm. Jadi,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(b) dan (c)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</a:t>
            </a:r>
            <a:r>
              <a:rPr lang="en-ID" dirty="0" err="1"/>
              <a:t>Persegi</a:t>
            </a:r>
            <a:r>
              <a:rPr lang="en-ID" dirty="0"/>
              <a:t> (a) dan </a:t>
            </a:r>
            <a:r>
              <a:rPr lang="en-ID" dirty="0" err="1"/>
              <a:t>persegi</a:t>
            </a:r>
            <a:r>
              <a:rPr lang="en-ID" dirty="0"/>
              <a:t> (c) </a:t>
            </a:r>
          </a:p>
          <a:p>
            <a:pPr marL="139700" indent="0">
              <a:buNone/>
            </a:pPr>
            <a:r>
              <a:rPr lang="en-ID" dirty="0"/>
              <a:t>Panjang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(a) </a:t>
            </a:r>
            <a:r>
              <a:rPr lang="en-ID" dirty="0" err="1"/>
              <a:t>adalah</a:t>
            </a:r>
            <a:r>
              <a:rPr lang="en-ID" dirty="0"/>
              <a:t> 8 cm. Panjang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(c) </a:t>
            </a:r>
            <a:r>
              <a:rPr lang="en-ID" dirty="0" err="1"/>
              <a:t>adalah</a:t>
            </a:r>
            <a:r>
              <a:rPr lang="en-ID" dirty="0"/>
              <a:t> 8 cm. 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r>
              <a:rPr lang="en-ID" dirty="0"/>
              <a:t>Jadi,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(a) dan (c)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</a:t>
            </a:r>
            <a:r>
              <a:rPr lang="en-ID" dirty="0" err="1"/>
              <a:t>Berdasarkan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) dan (ii)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yang </a:t>
            </a:r>
            <a:r>
              <a:rPr lang="en-ID" dirty="0" err="1"/>
              <a:t>kongruen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(a) dan (c).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4ACE5-06D7-FDE0-80B8-E9930FEAD272}"/>
              </a:ext>
            </a:extLst>
          </p:cNvPr>
          <p:cNvSpPr txBox="1"/>
          <p:nvPr/>
        </p:nvSpPr>
        <p:spPr>
          <a:xfrm>
            <a:off x="1283494" y="668261"/>
            <a:ext cx="4757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/>
              <a:t>Manakah</a:t>
            </a:r>
            <a:r>
              <a:rPr lang="en-ID" sz="1400" dirty="0"/>
              <a:t> </a:t>
            </a:r>
            <a:r>
              <a:rPr lang="en-ID" sz="1400" dirty="0" err="1"/>
              <a:t>persegi</a:t>
            </a:r>
            <a:r>
              <a:rPr lang="en-ID" sz="1400" dirty="0"/>
              <a:t> di </a:t>
            </a:r>
            <a:r>
              <a:rPr lang="en-ID" sz="1400" dirty="0" err="1"/>
              <a:t>bawah</a:t>
            </a:r>
            <a:r>
              <a:rPr lang="en-ID" sz="1400" dirty="0"/>
              <a:t> yang </a:t>
            </a:r>
            <a:r>
              <a:rPr lang="en-ID" sz="1400" dirty="0" err="1"/>
              <a:t>kongruen</a:t>
            </a:r>
            <a:r>
              <a:rPr lang="en-ID" sz="1400" dirty="0"/>
              <a:t>? </a:t>
            </a:r>
            <a:r>
              <a:rPr lang="en-ID" sz="1400" dirty="0" err="1"/>
              <a:t>Jelaskan</a:t>
            </a:r>
            <a:r>
              <a:rPr lang="en-ID" sz="1400" dirty="0"/>
              <a:t>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946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3576BB-5638-E033-DDFC-08C059E1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66" y="704850"/>
            <a:ext cx="2047875" cy="2095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E8398-28E8-A7C6-2657-026C1CA6C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986" y="234950"/>
            <a:ext cx="5298371" cy="44196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ID" sz="1200" dirty="0" err="1"/>
              <a:t>Sudut-sudut</a:t>
            </a:r>
            <a:r>
              <a:rPr lang="en-ID" sz="1200" dirty="0"/>
              <a:t> yang </a:t>
            </a:r>
            <a:r>
              <a:rPr lang="en-ID" sz="1200" dirty="0" err="1"/>
              <a:t>bersesuaian</a:t>
            </a:r>
            <a:r>
              <a:rPr lang="en-ID" sz="1200" dirty="0"/>
              <a:t>: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 ∠A dan ∠J → </a:t>
            </a:r>
            <a:r>
              <a:rPr lang="en-ID" sz="1200" dirty="0" err="1"/>
              <a:t>m∠A</a:t>
            </a:r>
            <a:r>
              <a:rPr lang="en-ID" sz="1200" dirty="0"/>
              <a:t> = </a:t>
            </a:r>
            <a:r>
              <a:rPr lang="en-ID" sz="1200" dirty="0" err="1"/>
              <a:t>m∠J</a:t>
            </a:r>
            <a:r>
              <a:rPr lang="en-ID" sz="1200" dirty="0"/>
              <a:t>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 ∠B dan ∠K → </a:t>
            </a:r>
            <a:r>
              <a:rPr lang="en-ID" sz="1200" dirty="0" err="1"/>
              <a:t>m∠B</a:t>
            </a:r>
            <a:r>
              <a:rPr lang="en-ID" sz="1200" dirty="0"/>
              <a:t> = </a:t>
            </a:r>
            <a:r>
              <a:rPr lang="en-ID" sz="1200" dirty="0" err="1"/>
              <a:t>m∠K</a:t>
            </a:r>
            <a:r>
              <a:rPr lang="en-ID" sz="1200" dirty="0"/>
              <a:t>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 ∠C dan ∠L → </a:t>
            </a:r>
            <a:r>
              <a:rPr lang="en-ID" sz="1200" dirty="0" err="1"/>
              <a:t>m∠C</a:t>
            </a:r>
            <a:r>
              <a:rPr lang="en-ID" sz="1200" dirty="0"/>
              <a:t> = </a:t>
            </a:r>
            <a:r>
              <a:rPr lang="en-ID" sz="1200" dirty="0" err="1"/>
              <a:t>m∠L</a:t>
            </a:r>
            <a:r>
              <a:rPr lang="en-ID" sz="1200" dirty="0"/>
              <a:t>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 ∠D dan ∠M → </a:t>
            </a:r>
            <a:r>
              <a:rPr lang="en-ID" sz="1200" dirty="0" err="1"/>
              <a:t>m∠D</a:t>
            </a:r>
            <a:r>
              <a:rPr lang="en-ID" sz="1200" dirty="0"/>
              <a:t> = </a:t>
            </a:r>
            <a:r>
              <a:rPr lang="en-ID" sz="1200" dirty="0" err="1"/>
              <a:t>m∠M</a:t>
            </a:r>
            <a:r>
              <a:rPr lang="en-ID" sz="1200" dirty="0"/>
              <a:t>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Sisi-</a:t>
            </a:r>
            <a:r>
              <a:rPr lang="en-ID" sz="1200" dirty="0" err="1"/>
              <a:t>sisi</a:t>
            </a:r>
            <a:r>
              <a:rPr lang="en-ID" sz="1200" dirty="0"/>
              <a:t> yang </a:t>
            </a:r>
            <a:r>
              <a:rPr lang="en-ID" sz="1200" dirty="0" err="1"/>
              <a:t>bersesuaian</a:t>
            </a:r>
            <a:r>
              <a:rPr lang="en-ID" sz="1200" dirty="0"/>
              <a:t>: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 AB dan JK → AB = JK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 BC dan KL → BC = KL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 CD dan LM → CD = LM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 DA dan MJ → DA = MJ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ID" sz="1200" dirty="0"/>
              <a:t>Jika </a:t>
            </a:r>
            <a:r>
              <a:rPr lang="en-ID" sz="1200" dirty="0" err="1"/>
              <a:t>bangun</a:t>
            </a:r>
            <a:r>
              <a:rPr lang="en-ID" sz="1200" dirty="0"/>
              <a:t> ABCD dan JKLM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syarat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,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bangun</a:t>
            </a:r>
            <a:r>
              <a:rPr lang="en-ID" sz="1200" dirty="0"/>
              <a:t> ABCD dan JKLM </a:t>
            </a:r>
            <a:r>
              <a:rPr lang="en-ID" sz="1200" dirty="0" err="1"/>
              <a:t>kongruen</a:t>
            </a:r>
            <a:r>
              <a:rPr lang="en-ID" sz="1200" dirty="0"/>
              <a:t>, </a:t>
            </a:r>
            <a:r>
              <a:rPr lang="en-ID" sz="1200" dirty="0" err="1"/>
              <a:t>dinotasikan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ABCD ≅ JKLM. Jika </a:t>
            </a:r>
            <a:r>
              <a:rPr lang="en-ID" sz="1200" dirty="0" err="1"/>
              <a:t>bangun</a:t>
            </a:r>
            <a:r>
              <a:rPr lang="en-ID" sz="1200" dirty="0"/>
              <a:t> ABCD dan JKLM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syarat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bangun</a:t>
            </a:r>
            <a:r>
              <a:rPr lang="en-ID" sz="1200" dirty="0"/>
              <a:t> ABCD dan JKLM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kongruen</a:t>
            </a:r>
            <a:r>
              <a:rPr lang="en-ID" sz="1200" dirty="0"/>
              <a:t>, </a:t>
            </a:r>
            <a:r>
              <a:rPr lang="en-ID" sz="1200" dirty="0" err="1"/>
              <a:t>dinotasikan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ABCD ≅ JKLM. </a:t>
            </a:r>
          </a:p>
          <a:p>
            <a:pPr marL="139700" indent="0">
              <a:lnSpc>
                <a:spcPct val="150000"/>
              </a:lnSpc>
              <a:buNone/>
            </a:pPr>
            <a:endParaRPr lang="en-ID" sz="1200" dirty="0"/>
          </a:p>
          <a:p>
            <a:pPr marL="139700" indent="0">
              <a:lnSpc>
                <a:spcPct val="150000"/>
              </a:lnSpc>
              <a:buNone/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7760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2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</a:rPr>
              <a:t>Progress:</a:t>
            </a:r>
            <a:endParaRPr/>
          </a:p>
        </p:txBody>
      </p:sp>
      <p:grpSp>
        <p:nvGrpSpPr>
          <p:cNvPr id="1643" name="Google Shape;1643;p42"/>
          <p:cNvGrpSpPr/>
          <p:nvPr/>
        </p:nvGrpSpPr>
        <p:grpSpPr>
          <a:xfrm>
            <a:off x="8092963" y="4178320"/>
            <a:ext cx="331043" cy="416396"/>
            <a:chOff x="8092963" y="4178320"/>
            <a:chExt cx="331043" cy="416396"/>
          </a:xfrm>
        </p:grpSpPr>
        <p:sp>
          <p:nvSpPr>
            <p:cNvPr id="1644" name="Google Shape;1644;p42"/>
            <p:cNvSpPr/>
            <p:nvPr/>
          </p:nvSpPr>
          <p:spPr>
            <a:xfrm>
              <a:off x="8367881" y="4360309"/>
              <a:ext cx="50042" cy="74125"/>
            </a:xfrm>
            <a:custGeom>
              <a:avLst/>
              <a:gdLst/>
              <a:ahLst/>
              <a:cxnLst/>
              <a:rect l="l" t="t" r="r" b="b"/>
              <a:pathLst>
                <a:path w="3842" h="5691" extrusionOk="0">
                  <a:moveTo>
                    <a:pt x="419" y="1"/>
                  </a:moveTo>
                  <a:lnTo>
                    <a:pt x="0" y="5690"/>
                  </a:lnTo>
                  <a:lnTo>
                    <a:pt x="277" y="5690"/>
                  </a:lnTo>
                  <a:cubicBezTo>
                    <a:pt x="2247" y="5690"/>
                    <a:pt x="3842" y="4093"/>
                    <a:pt x="3842" y="2128"/>
                  </a:cubicBezTo>
                  <a:lnTo>
                    <a:pt x="3842" y="1918"/>
                  </a:lnTo>
                  <a:cubicBezTo>
                    <a:pt x="3842" y="858"/>
                    <a:pt x="2982" y="1"/>
                    <a:pt x="1925" y="1"/>
                  </a:cubicBezTo>
                  <a:close/>
                </a:path>
              </a:pathLst>
            </a:custGeom>
            <a:solidFill>
              <a:srgbClr val="944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8099059" y="4360309"/>
              <a:ext cx="50055" cy="74125"/>
            </a:xfrm>
            <a:custGeom>
              <a:avLst/>
              <a:gdLst/>
              <a:ahLst/>
              <a:cxnLst/>
              <a:rect l="l" t="t" r="r" b="b"/>
              <a:pathLst>
                <a:path w="3843" h="5691" extrusionOk="0">
                  <a:moveTo>
                    <a:pt x="1919" y="1"/>
                  </a:moveTo>
                  <a:cubicBezTo>
                    <a:pt x="860" y="1"/>
                    <a:pt x="0" y="858"/>
                    <a:pt x="0" y="1918"/>
                  </a:cubicBezTo>
                  <a:lnTo>
                    <a:pt x="0" y="2128"/>
                  </a:lnTo>
                  <a:cubicBezTo>
                    <a:pt x="0" y="4093"/>
                    <a:pt x="1596" y="5690"/>
                    <a:pt x="3564" y="5690"/>
                  </a:cubicBezTo>
                  <a:lnTo>
                    <a:pt x="3843" y="5690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944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8153300" y="4521274"/>
              <a:ext cx="210380" cy="67391"/>
            </a:xfrm>
            <a:custGeom>
              <a:avLst/>
              <a:gdLst/>
              <a:ahLst/>
              <a:cxnLst/>
              <a:rect l="l" t="t" r="r" b="b"/>
              <a:pathLst>
                <a:path w="16152" h="5174" extrusionOk="0">
                  <a:moveTo>
                    <a:pt x="3516" y="0"/>
                  </a:moveTo>
                  <a:lnTo>
                    <a:pt x="3516" y="1630"/>
                  </a:lnTo>
                  <a:cubicBezTo>
                    <a:pt x="3516" y="2540"/>
                    <a:pt x="2993" y="3368"/>
                    <a:pt x="2174" y="3761"/>
                  </a:cubicBezTo>
                  <a:lnTo>
                    <a:pt x="246" y="4687"/>
                  </a:lnTo>
                  <a:cubicBezTo>
                    <a:pt x="0" y="4806"/>
                    <a:pt x="83" y="5173"/>
                    <a:pt x="356" y="5173"/>
                  </a:cubicBezTo>
                  <a:lnTo>
                    <a:pt x="15796" y="5173"/>
                  </a:lnTo>
                  <a:cubicBezTo>
                    <a:pt x="16069" y="5173"/>
                    <a:pt x="16152" y="4806"/>
                    <a:pt x="15908" y="4687"/>
                  </a:cubicBezTo>
                  <a:lnTo>
                    <a:pt x="13979" y="3761"/>
                  </a:lnTo>
                  <a:cubicBezTo>
                    <a:pt x="13159" y="3369"/>
                    <a:pt x="12638" y="2540"/>
                    <a:pt x="12638" y="1630"/>
                  </a:cubicBezTo>
                  <a:lnTo>
                    <a:pt x="12638" y="0"/>
                  </a:lnTo>
                  <a:cubicBezTo>
                    <a:pt x="11038" y="1095"/>
                    <a:pt x="9273" y="1721"/>
                    <a:pt x="8076" y="1721"/>
                  </a:cubicBezTo>
                  <a:cubicBezTo>
                    <a:pt x="6881" y="1721"/>
                    <a:pt x="5113" y="1095"/>
                    <a:pt x="3516" y="0"/>
                  </a:cubicBezTo>
                  <a:close/>
                </a:path>
              </a:pathLst>
            </a:custGeom>
            <a:solidFill>
              <a:srgbClr val="944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8137148" y="4214532"/>
              <a:ext cx="242682" cy="329129"/>
            </a:xfrm>
            <a:custGeom>
              <a:avLst/>
              <a:gdLst/>
              <a:ahLst/>
              <a:cxnLst/>
              <a:rect l="l" t="t" r="r" b="b"/>
              <a:pathLst>
                <a:path w="18632" h="25269" extrusionOk="0">
                  <a:moveTo>
                    <a:pt x="9316" y="1"/>
                  </a:moveTo>
                  <a:cubicBezTo>
                    <a:pt x="4112" y="1"/>
                    <a:pt x="0" y="4425"/>
                    <a:pt x="384" y="9616"/>
                  </a:cubicBezTo>
                  <a:lnTo>
                    <a:pt x="993" y="17887"/>
                  </a:lnTo>
                  <a:cubicBezTo>
                    <a:pt x="1315" y="22248"/>
                    <a:pt x="6690" y="25269"/>
                    <a:pt x="9319" y="25269"/>
                  </a:cubicBezTo>
                  <a:cubicBezTo>
                    <a:pt x="11946" y="25269"/>
                    <a:pt x="17322" y="22247"/>
                    <a:pt x="17643" y="17887"/>
                  </a:cubicBezTo>
                  <a:cubicBezTo>
                    <a:pt x="17639" y="17886"/>
                    <a:pt x="18248" y="9616"/>
                    <a:pt x="18248" y="9616"/>
                  </a:cubicBezTo>
                  <a:cubicBezTo>
                    <a:pt x="18632" y="4425"/>
                    <a:pt x="14522" y="1"/>
                    <a:pt x="9316" y="1"/>
                  </a:cubicBezTo>
                  <a:close/>
                </a:path>
              </a:pathLst>
            </a:custGeom>
            <a:solidFill>
              <a:srgbClr val="944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8200924" y="4219938"/>
              <a:ext cx="178013" cy="323710"/>
            </a:xfrm>
            <a:custGeom>
              <a:avLst/>
              <a:gdLst/>
              <a:ahLst/>
              <a:cxnLst/>
              <a:rect l="l" t="t" r="r" b="b"/>
              <a:pathLst>
                <a:path w="13667" h="24853" extrusionOk="0">
                  <a:moveTo>
                    <a:pt x="7123" y="1"/>
                  </a:moveTo>
                  <a:lnTo>
                    <a:pt x="7123" y="1"/>
                  </a:lnTo>
                  <a:cubicBezTo>
                    <a:pt x="9573" y="1751"/>
                    <a:pt x="11095" y="4701"/>
                    <a:pt x="10856" y="7952"/>
                  </a:cubicBezTo>
                  <a:lnTo>
                    <a:pt x="10246" y="16223"/>
                  </a:lnTo>
                  <a:cubicBezTo>
                    <a:pt x="9924" y="20583"/>
                    <a:pt x="4549" y="23604"/>
                    <a:pt x="1922" y="23604"/>
                  </a:cubicBezTo>
                  <a:cubicBezTo>
                    <a:pt x="1377" y="23604"/>
                    <a:pt x="712" y="23472"/>
                    <a:pt x="0" y="23228"/>
                  </a:cubicBezTo>
                  <a:lnTo>
                    <a:pt x="0" y="23228"/>
                  </a:lnTo>
                  <a:cubicBezTo>
                    <a:pt x="1562" y="24264"/>
                    <a:pt x="3258" y="24852"/>
                    <a:pt x="4420" y="24852"/>
                  </a:cubicBezTo>
                  <a:cubicBezTo>
                    <a:pt x="7047" y="24852"/>
                    <a:pt x="12424" y="21829"/>
                    <a:pt x="12744" y="17471"/>
                  </a:cubicBezTo>
                  <a:lnTo>
                    <a:pt x="13354" y="9200"/>
                  </a:lnTo>
                  <a:cubicBezTo>
                    <a:pt x="13667" y="4951"/>
                    <a:pt x="10969" y="1215"/>
                    <a:pt x="7123" y="1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8165936" y="4273190"/>
              <a:ext cx="20827" cy="64812"/>
            </a:xfrm>
            <a:custGeom>
              <a:avLst/>
              <a:gdLst/>
              <a:ahLst/>
              <a:cxnLst/>
              <a:rect l="l" t="t" r="r" b="b"/>
              <a:pathLst>
                <a:path w="1599" h="4976" extrusionOk="0">
                  <a:moveTo>
                    <a:pt x="1599" y="1"/>
                  </a:moveTo>
                  <a:cubicBezTo>
                    <a:pt x="670" y="1141"/>
                    <a:pt x="132" y="2509"/>
                    <a:pt x="36" y="3961"/>
                  </a:cubicBezTo>
                  <a:cubicBezTo>
                    <a:pt x="0" y="4509"/>
                    <a:pt x="435" y="4976"/>
                    <a:pt x="986" y="4976"/>
                  </a:cubicBezTo>
                  <a:lnTo>
                    <a:pt x="1599" y="4976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CBA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8165936" y="4321738"/>
              <a:ext cx="20827" cy="16268"/>
            </a:xfrm>
            <a:custGeom>
              <a:avLst/>
              <a:gdLst/>
              <a:ahLst/>
              <a:cxnLst/>
              <a:rect l="l" t="t" r="r" b="b"/>
              <a:pathLst>
                <a:path w="1599" h="1249" extrusionOk="0">
                  <a:moveTo>
                    <a:pt x="56" y="0"/>
                  </a:moveTo>
                  <a:cubicBezTo>
                    <a:pt x="49" y="78"/>
                    <a:pt x="42" y="157"/>
                    <a:pt x="36" y="234"/>
                  </a:cubicBezTo>
                  <a:cubicBezTo>
                    <a:pt x="0" y="782"/>
                    <a:pt x="435" y="1249"/>
                    <a:pt x="986" y="1249"/>
                  </a:cubicBezTo>
                  <a:lnTo>
                    <a:pt x="1599" y="1249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BC9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8224788" y="4238931"/>
              <a:ext cx="67391" cy="20397"/>
            </a:xfrm>
            <a:custGeom>
              <a:avLst/>
              <a:gdLst/>
              <a:ahLst/>
              <a:cxnLst/>
              <a:rect l="l" t="t" r="r" b="b"/>
              <a:pathLst>
                <a:path w="5174" h="1566" extrusionOk="0">
                  <a:moveTo>
                    <a:pt x="2587" y="0"/>
                  </a:moveTo>
                  <a:cubicBezTo>
                    <a:pt x="1688" y="0"/>
                    <a:pt x="819" y="164"/>
                    <a:pt x="11" y="478"/>
                  </a:cubicBezTo>
                  <a:cubicBezTo>
                    <a:pt x="4" y="554"/>
                    <a:pt x="1" y="633"/>
                    <a:pt x="1" y="712"/>
                  </a:cubicBezTo>
                  <a:lnTo>
                    <a:pt x="2" y="1566"/>
                  </a:lnTo>
                  <a:lnTo>
                    <a:pt x="5174" y="1566"/>
                  </a:lnTo>
                  <a:lnTo>
                    <a:pt x="5174" y="712"/>
                  </a:lnTo>
                  <a:cubicBezTo>
                    <a:pt x="5174" y="633"/>
                    <a:pt x="5169" y="554"/>
                    <a:pt x="5162" y="478"/>
                  </a:cubicBezTo>
                  <a:cubicBezTo>
                    <a:pt x="4356" y="164"/>
                    <a:pt x="3488" y="0"/>
                    <a:pt x="2587" y="0"/>
                  </a:cubicBezTo>
                  <a:close/>
                </a:path>
              </a:pathLst>
            </a:custGeom>
            <a:solidFill>
              <a:srgbClr val="CBA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8330249" y="4273151"/>
              <a:ext cx="20814" cy="64838"/>
            </a:xfrm>
            <a:custGeom>
              <a:avLst/>
              <a:gdLst/>
              <a:ahLst/>
              <a:cxnLst/>
              <a:rect l="l" t="t" r="r" b="b"/>
              <a:pathLst>
                <a:path w="1598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612" y="4977"/>
                  </a:lnTo>
                  <a:cubicBezTo>
                    <a:pt x="613" y="4977"/>
                    <a:pt x="614" y="4977"/>
                    <a:pt x="615" y="4977"/>
                  </a:cubicBezTo>
                  <a:cubicBezTo>
                    <a:pt x="1163" y="4977"/>
                    <a:pt x="1598" y="4511"/>
                    <a:pt x="1562" y="3964"/>
                  </a:cubicBezTo>
                  <a:cubicBezTo>
                    <a:pt x="1464" y="2512"/>
                    <a:pt x="928" y="1142"/>
                    <a:pt x="1" y="1"/>
                  </a:cubicBezTo>
                  <a:close/>
                </a:path>
              </a:pathLst>
            </a:custGeom>
            <a:solidFill>
              <a:srgbClr val="BC9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8186712" y="4259330"/>
              <a:ext cx="143496" cy="78671"/>
            </a:xfrm>
            <a:custGeom>
              <a:avLst/>
              <a:gdLst/>
              <a:ahLst/>
              <a:cxnLst/>
              <a:rect l="l" t="t" r="r" b="b"/>
              <a:pathLst>
                <a:path w="11017" h="6040" extrusionOk="0">
                  <a:moveTo>
                    <a:pt x="65" y="0"/>
                  </a:moveTo>
                  <a:cubicBezTo>
                    <a:pt x="30" y="0"/>
                    <a:pt x="1" y="29"/>
                    <a:pt x="1" y="65"/>
                  </a:cubicBezTo>
                  <a:lnTo>
                    <a:pt x="1" y="6040"/>
                  </a:lnTo>
                  <a:lnTo>
                    <a:pt x="11017" y="6040"/>
                  </a:lnTo>
                  <a:lnTo>
                    <a:pt x="11017" y="65"/>
                  </a:lnTo>
                  <a:cubicBezTo>
                    <a:pt x="11017" y="29"/>
                    <a:pt x="10988" y="0"/>
                    <a:pt x="10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2"/>
            <p:cNvSpPr/>
            <p:nvPr/>
          </p:nvSpPr>
          <p:spPr>
            <a:xfrm>
              <a:off x="8186712" y="4259330"/>
              <a:ext cx="143535" cy="78671"/>
            </a:xfrm>
            <a:custGeom>
              <a:avLst/>
              <a:gdLst/>
              <a:ahLst/>
              <a:cxnLst/>
              <a:rect l="l" t="t" r="r" b="b"/>
              <a:pathLst>
                <a:path w="11020" h="6040" extrusionOk="0">
                  <a:moveTo>
                    <a:pt x="8523" y="0"/>
                  </a:moveTo>
                  <a:lnTo>
                    <a:pt x="8523" y="3735"/>
                  </a:lnTo>
                  <a:cubicBezTo>
                    <a:pt x="8523" y="4318"/>
                    <a:pt x="8049" y="4791"/>
                    <a:pt x="7467" y="4791"/>
                  </a:cubicBezTo>
                  <a:lnTo>
                    <a:pt x="1" y="4791"/>
                  </a:lnTo>
                  <a:lnTo>
                    <a:pt x="1" y="6040"/>
                  </a:lnTo>
                  <a:lnTo>
                    <a:pt x="11018" y="6040"/>
                  </a:lnTo>
                  <a:lnTo>
                    <a:pt x="11018" y="65"/>
                  </a:lnTo>
                  <a:cubicBezTo>
                    <a:pt x="11020" y="29"/>
                    <a:pt x="10990" y="0"/>
                    <a:pt x="10955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8196235" y="4184442"/>
              <a:ext cx="124480" cy="74881"/>
            </a:xfrm>
            <a:custGeom>
              <a:avLst/>
              <a:gdLst/>
              <a:ahLst/>
              <a:cxnLst/>
              <a:rect l="l" t="t" r="r" b="b"/>
              <a:pathLst>
                <a:path w="9557" h="5749" extrusionOk="0">
                  <a:moveTo>
                    <a:pt x="4779" y="1"/>
                  </a:moveTo>
                  <a:cubicBezTo>
                    <a:pt x="2140" y="1"/>
                    <a:pt x="0" y="2140"/>
                    <a:pt x="0" y="4779"/>
                  </a:cubicBezTo>
                  <a:lnTo>
                    <a:pt x="0" y="5749"/>
                  </a:lnTo>
                  <a:lnTo>
                    <a:pt x="2193" y="5749"/>
                  </a:lnTo>
                  <a:lnTo>
                    <a:pt x="2193" y="4895"/>
                  </a:lnTo>
                  <a:cubicBezTo>
                    <a:pt x="2193" y="3467"/>
                    <a:pt x="3349" y="2311"/>
                    <a:pt x="4777" y="2311"/>
                  </a:cubicBezTo>
                  <a:cubicBezTo>
                    <a:pt x="6205" y="2311"/>
                    <a:pt x="7361" y="3467"/>
                    <a:pt x="7361" y="4895"/>
                  </a:cubicBezTo>
                  <a:lnTo>
                    <a:pt x="7361" y="5749"/>
                  </a:lnTo>
                  <a:lnTo>
                    <a:pt x="9557" y="5749"/>
                  </a:lnTo>
                  <a:lnTo>
                    <a:pt x="9557" y="4779"/>
                  </a:lnTo>
                  <a:cubicBezTo>
                    <a:pt x="9557" y="2140"/>
                    <a:pt x="7417" y="1"/>
                    <a:pt x="4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8241019" y="4287805"/>
              <a:ext cx="34959" cy="50198"/>
            </a:xfrm>
            <a:custGeom>
              <a:avLst/>
              <a:gdLst/>
              <a:ahLst/>
              <a:cxnLst/>
              <a:rect l="l" t="t" r="r" b="b"/>
              <a:pathLst>
                <a:path w="2684" h="3854" extrusionOk="0">
                  <a:moveTo>
                    <a:pt x="1342" y="1"/>
                  </a:moveTo>
                  <a:cubicBezTo>
                    <a:pt x="602" y="1"/>
                    <a:pt x="0" y="602"/>
                    <a:pt x="0" y="1343"/>
                  </a:cubicBezTo>
                  <a:cubicBezTo>
                    <a:pt x="0" y="1825"/>
                    <a:pt x="256" y="2247"/>
                    <a:pt x="636" y="2483"/>
                  </a:cubicBezTo>
                  <a:lnTo>
                    <a:pt x="636" y="3854"/>
                  </a:lnTo>
                  <a:lnTo>
                    <a:pt x="2049" y="3854"/>
                  </a:lnTo>
                  <a:lnTo>
                    <a:pt x="2049" y="2483"/>
                  </a:lnTo>
                  <a:cubicBezTo>
                    <a:pt x="2430" y="2247"/>
                    <a:pt x="2684" y="1823"/>
                    <a:pt x="2684" y="1343"/>
                  </a:cubicBezTo>
                  <a:cubicBezTo>
                    <a:pt x="2684" y="602"/>
                    <a:pt x="2084" y="1"/>
                    <a:pt x="1342" y="1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8249277" y="4321738"/>
              <a:ext cx="18430" cy="16268"/>
            </a:xfrm>
            <a:custGeom>
              <a:avLst/>
              <a:gdLst/>
              <a:ahLst/>
              <a:cxnLst/>
              <a:rect l="l" t="t" r="r" b="b"/>
              <a:pathLst>
                <a:path w="1415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1414" y="1249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8092963" y="4178320"/>
              <a:ext cx="331043" cy="416396"/>
            </a:xfrm>
            <a:custGeom>
              <a:avLst/>
              <a:gdLst/>
              <a:ahLst/>
              <a:cxnLst/>
              <a:rect l="l" t="t" r="r" b="b"/>
              <a:pathLst>
                <a:path w="25416" h="31969" extrusionOk="0">
                  <a:moveTo>
                    <a:pt x="12708" y="3249"/>
                  </a:moveTo>
                  <a:cubicBezTo>
                    <a:pt x="13537" y="3249"/>
                    <a:pt x="14255" y="3728"/>
                    <a:pt x="14602" y="4422"/>
                  </a:cubicBezTo>
                  <a:cubicBezTo>
                    <a:pt x="13987" y="4265"/>
                    <a:pt x="13348" y="4186"/>
                    <a:pt x="12708" y="4186"/>
                  </a:cubicBezTo>
                  <a:cubicBezTo>
                    <a:pt x="12069" y="4186"/>
                    <a:pt x="11429" y="4265"/>
                    <a:pt x="10812" y="4422"/>
                  </a:cubicBezTo>
                  <a:cubicBezTo>
                    <a:pt x="11161" y="3728"/>
                    <a:pt x="11880" y="3249"/>
                    <a:pt x="12708" y="3249"/>
                  </a:cubicBezTo>
                  <a:close/>
                  <a:moveTo>
                    <a:pt x="6732" y="8888"/>
                  </a:moveTo>
                  <a:lnTo>
                    <a:pt x="6732" y="11791"/>
                  </a:lnTo>
                  <a:lnTo>
                    <a:pt x="6588" y="11791"/>
                  </a:lnTo>
                  <a:cubicBezTo>
                    <a:pt x="6308" y="11791"/>
                    <a:pt x="6086" y="11554"/>
                    <a:pt x="6106" y="11276"/>
                  </a:cubicBezTo>
                  <a:cubicBezTo>
                    <a:pt x="6162" y="10441"/>
                    <a:pt x="6376" y="9633"/>
                    <a:pt x="6732" y="8888"/>
                  </a:cubicBezTo>
                  <a:close/>
                  <a:moveTo>
                    <a:pt x="12707" y="8874"/>
                  </a:moveTo>
                  <a:cubicBezTo>
                    <a:pt x="13187" y="8874"/>
                    <a:pt x="13580" y="9267"/>
                    <a:pt x="13580" y="9748"/>
                  </a:cubicBezTo>
                  <a:cubicBezTo>
                    <a:pt x="13580" y="10053"/>
                    <a:pt x="13425" y="10330"/>
                    <a:pt x="13166" y="10491"/>
                  </a:cubicBezTo>
                  <a:cubicBezTo>
                    <a:pt x="13028" y="10577"/>
                    <a:pt x="12945" y="10725"/>
                    <a:pt x="12945" y="10888"/>
                  </a:cubicBezTo>
                  <a:lnTo>
                    <a:pt x="12945" y="11791"/>
                  </a:lnTo>
                  <a:lnTo>
                    <a:pt x="12468" y="11791"/>
                  </a:lnTo>
                  <a:lnTo>
                    <a:pt x="12468" y="10888"/>
                  </a:lnTo>
                  <a:cubicBezTo>
                    <a:pt x="12468" y="10725"/>
                    <a:pt x="12385" y="10577"/>
                    <a:pt x="12247" y="10491"/>
                  </a:cubicBezTo>
                  <a:cubicBezTo>
                    <a:pt x="11989" y="10329"/>
                    <a:pt x="11833" y="10050"/>
                    <a:pt x="11833" y="9748"/>
                  </a:cubicBezTo>
                  <a:cubicBezTo>
                    <a:pt x="11833" y="9265"/>
                    <a:pt x="12226" y="8874"/>
                    <a:pt x="12707" y="8874"/>
                  </a:cubicBezTo>
                  <a:close/>
                  <a:moveTo>
                    <a:pt x="12709" y="5123"/>
                  </a:moveTo>
                  <a:cubicBezTo>
                    <a:pt x="13421" y="5123"/>
                    <a:pt x="14139" y="5234"/>
                    <a:pt x="14825" y="5464"/>
                  </a:cubicBezTo>
                  <a:lnTo>
                    <a:pt x="14825" y="5751"/>
                  </a:lnTo>
                  <a:lnTo>
                    <a:pt x="13022" y="5751"/>
                  </a:lnTo>
                  <a:cubicBezTo>
                    <a:pt x="12764" y="5751"/>
                    <a:pt x="12554" y="5961"/>
                    <a:pt x="12554" y="6219"/>
                  </a:cubicBezTo>
                  <a:cubicBezTo>
                    <a:pt x="12554" y="6477"/>
                    <a:pt x="12764" y="6688"/>
                    <a:pt x="13022" y="6688"/>
                  </a:cubicBezTo>
                  <a:lnTo>
                    <a:pt x="17749" y="6688"/>
                  </a:lnTo>
                  <a:lnTo>
                    <a:pt x="17749" y="11791"/>
                  </a:lnTo>
                  <a:lnTo>
                    <a:pt x="13883" y="11791"/>
                  </a:lnTo>
                  <a:lnTo>
                    <a:pt x="13883" y="11125"/>
                  </a:lnTo>
                  <a:cubicBezTo>
                    <a:pt x="14285" y="10785"/>
                    <a:pt x="14519" y="10286"/>
                    <a:pt x="14519" y="9748"/>
                  </a:cubicBezTo>
                  <a:cubicBezTo>
                    <a:pt x="14519" y="8749"/>
                    <a:pt x="13705" y="7938"/>
                    <a:pt x="12708" y="7938"/>
                  </a:cubicBezTo>
                  <a:cubicBezTo>
                    <a:pt x="11709" y="7938"/>
                    <a:pt x="10899" y="8750"/>
                    <a:pt x="10899" y="9748"/>
                  </a:cubicBezTo>
                  <a:cubicBezTo>
                    <a:pt x="10899" y="10286"/>
                    <a:pt x="11132" y="10785"/>
                    <a:pt x="11534" y="11125"/>
                  </a:cubicBezTo>
                  <a:lnTo>
                    <a:pt x="11534" y="11791"/>
                  </a:lnTo>
                  <a:lnTo>
                    <a:pt x="7667" y="11791"/>
                  </a:lnTo>
                  <a:lnTo>
                    <a:pt x="7667" y="6688"/>
                  </a:lnTo>
                  <a:lnTo>
                    <a:pt x="10835" y="6688"/>
                  </a:lnTo>
                  <a:cubicBezTo>
                    <a:pt x="11094" y="6688"/>
                    <a:pt x="11305" y="6477"/>
                    <a:pt x="11305" y="6219"/>
                  </a:cubicBezTo>
                  <a:cubicBezTo>
                    <a:pt x="11305" y="5961"/>
                    <a:pt x="11094" y="5751"/>
                    <a:pt x="10835" y="5751"/>
                  </a:cubicBezTo>
                  <a:lnTo>
                    <a:pt x="10590" y="5751"/>
                  </a:lnTo>
                  <a:lnTo>
                    <a:pt x="10590" y="5464"/>
                  </a:lnTo>
                  <a:cubicBezTo>
                    <a:pt x="11263" y="5239"/>
                    <a:pt x="11983" y="5123"/>
                    <a:pt x="12709" y="5123"/>
                  </a:cubicBezTo>
                  <a:close/>
                  <a:moveTo>
                    <a:pt x="18683" y="8888"/>
                  </a:moveTo>
                  <a:cubicBezTo>
                    <a:pt x="19042" y="9633"/>
                    <a:pt x="19254" y="10438"/>
                    <a:pt x="19309" y="11276"/>
                  </a:cubicBezTo>
                  <a:cubicBezTo>
                    <a:pt x="19327" y="11554"/>
                    <a:pt x="19106" y="11791"/>
                    <a:pt x="18827" y="11791"/>
                  </a:cubicBezTo>
                  <a:lnTo>
                    <a:pt x="18683" y="11791"/>
                  </a:lnTo>
                  <a:lnTo>
                    <a:pt x="18683" y="8888"/>
                  </a:lnTo>
                  <a:close/>
                  <a:moveTo>
                    <a:pt x="4415" y="14701"/>
                  </a:moveTo>
                  <a:lnTo>
                    <a:pt x="4415" y="14701"/>
                  </a:lnTo>
                  <a:cubicBezTo>
                    <a:pt x="4415" y="14701"/>
                    <a:pt x="4480" y="15576"/>
                    <a:pt x="4672" y="18194"/>
                  </a:cubicBezTo>
                  <a:lnTo>
                    <a:pt x="4672" y="18194"/>
                  </a:lnTo>
                  <a:cubicBezTo>
                    <a:pt x="4634" y="17664"/>
                    <a:pt x="4416" y="14701"/>
                    <a:pt x="4415" y="14701"/>
                  </a:cubicBezTo>
                  <a:close/>
                  <a:moveTo>
                    <a:pt x="3456" y="14440"/>
                  </a:moveTo>
                  <a:lnTo>
                    <a:pt x="3804" y="19184"/>
                  </a:lnTo>
                  <a:cubicBezTo>
                    <a:pt x="2203" y="19067"/>
                    <a:pt x="937" y="17727"/>
                    <a:pt x="937" y="16097"/>
                  </a:cubicBezTo>
                  <a:lnTo>
                    <a:pt x="937" y="15888"/>
                  </a:lnTo>
                  <a:cubicBezTo>
                    <a:pt x="937" y="15090"/>
                    <a:pt x="1586" y="14440"/>
                    <a:pt x="2384" y="14440"/>
                  </a:cubicBezTo>
                  <a:close/>
                  <a:moveTo>
                    <a:pt x="23031" y="14440"/>
                  </a:moveTo>
                  <a:cubicBezTo>
                    <a:pt x="23829" y="14440"/>
                    <a:pt x="24479" y="15090"/>
                    <a:pt x="24479" y="15888"/>
                  </a:cubicBezTo>
                  <a:lnTo>
                    <a:pt x="24479" y="16097"/>
                  </a:lnTo>
                  <a:cubicBezTo>
                    <a:pt x="24479" y="17727"/>
                    <a:pt x="23212" y="19067"/>
                    <a:pt x="21610" y="19184"/>
                  </a:cubicBezTo>
                  <a:lnTo>
                    <a:pt x="21960" y="14440"/>
                  </a:lnTo>
                  <a:close/>
                  <a:moveTo>
                    <a:pt x="8614" y="27173"/>
                  </a:moveTo>
                  <a:cubicBezTo>
                    <a:pt x="10025" y="27998"/>
                    <a:pt x="11543" y="28516"/>
                    <a:pt x="12707" y="28516"/>
                  </a:cubicBezTo>
                  <a:cubicBezTo>
                    <a:pt x="13823" y="28516"/>
                    <a:pt x="15340" y="28034"/>
                    <a:pt x="16800" y="27179"/>
                  </a:cubicBezTo>
                  <a:lnTo>
                    <a:pt x="16800" y="27961"/>
                  </a:lnTo>
                  <a:cubicBezTo>
                    <a:pt x="16802" y="29042"/>
                    <a:pt x="17432" y="30043"/>
                    <a:pt x="18408" y="30511"/>
                  </a:cubicBezTo>
                  <a:lnTo>
                    <a:pt x="19492" y="31032"/>
                  </a:lnTo>
                  <a:lnTo>
                    <a:pt x="5921" y="31032"/>
                  </a:lnTo>
                  <a:lnTo>
                    <a:pt x="7007" y="30511"/>
                  </a:lnTo>
                  <a:cubicBezTo>
                    <a:pt x="7983" y="30043"/>
                    <a:pt x="8614" y="29040"/>
                    <a:pt x="8614" y="27958"/>
                  </a:cubicBezTo>
                  <a:lnTo>
                    <a:pt x="8614" y="27173"/>
                  </a:lnTo>
                  <a:close/>
                  <a:moveTo>
                    <a:pt x="12708" y="0"/>
                  </a:moveTo>
                  <a:cubicBezTo>
                    <a:pt x="11451" y="0"/>
                    <a:pt x="10233" y="452"/>
                    <a:pt x="9283" y="1274"/>
                  </a:cubicBezTo>
                  <a:cubicBezTo>
                    <a:pt x="9088" y="1442"/>
                    <a:pt x="9066" y="1739"/>
                    <a:pt x="9234" y="1934"/>
                  </a:cubicBezTo>
                  <a:cubicBezTo>
                    <a:pt x="9327" y="2041"/>
                    <a:pt x="9458" y="2096"/>
                    <a:pt x="9589" y="2096"/>
                  </a:cubicBezTo>
                  <a:cubicBezTo>
                    <a:pt x="9697" y="2096"/>
                    <a:pt x="9806" y="2059"/>
                    <a:pt x="9894" y="1983"/>
                  </a:cubicBezTo>
                  <a:cubicBezTo>
                    <a:pt x="10676" y="1309"/>
                    <a:pt x="11675" y="937"/>
                    <a:pt x="12708" y="937"/>
                  </a:cubicBezTo>
                  <a:cubicBezTo>
                    <a:pt x="15084" y="937"/>
                    <a:pt x="17019" y="2870"/>
                    <a:pt x="17019" y="5248"/>
                  </a:cubicBezTo>
                  <a:lnTo>
                    <a:pt x="17019" y="5750"/>
                  </a:lnTo>
                  <a:lnTo>
                    <a:pt x="15763" y="5750"/>
                  </a:lnTo>
                  <a:lnTo>
                    <a:pt x="15763" y="5364"/>
                  </a:lnTo>
                  <a:cubicBezTo>
                    <a:pt x="15763" y="3685"/>
                    <a:pt x="14398" y="2309"/>
                    <a:pt x="12708" y="2309"/>
                  </a:cubicBezTo>
                  <a:cubicBezTo>
                    <a:pt x="11018" y="2309"/>
                    <a:pt x="9654" y="3686"/>
                    <a:pt x="9654" y="5364"/>
                  </a:cubicBezTo>
                  <a:lnTo>
                    <a:pt x="9654" y="5750"/>
                  </a:lnTo>
                  <a:lnTo>
                    <a:pt x="8399" y="5750"/>
                  </a:lnTo>
                  <a:cubicBezTo>
                    <a:pt x="8399" y="5140"/>
                    <a:pt x="8359" y="4496"/>
                    <a:pt x="8716" y="3620"/>
                  </a:cubicBezTo>
                  <a:cubicBezTo>
                    <a:pt x="8812" y="3382"/>
                    <a:pt x="8697" y="3108"/>
                    <a:pt x="8459" y="3010"/>
                  </a:cubicBezTo>
                  <a:cubicBezTo>
                    <a:pt x="8402" y="2987"/>
                    <a:pt x="8342" y="2975"/>
                    <a:pt x="8283" y="2975"/>
                  </a:cubicBezTo>
                  <a:cubicBezTo>
                    <a:pt x="8099" y="2975"/>
                    <a:pt x="7923" y="3087"/>
                    <a:pt x="7849" y="3267"/>
                  </a:cubicBezTo>
                  <a:cubicBezTo>
                    <a:pt x="7783" y="3432"/>
                    <a:pt x="7724" y="3599"/>
                    <a:pt x="7674" y="3768"/>
                  </a:cubicBezTo>
                  <a:cubicBezTo>
                    <a:pt x="4720" y="5636"/>
                    <a:pt x="3049" y="8937"/>
                    <a:pt x="3308" y="12431"/>
                  </a:cubicBezTo>
                  <a:lnTo>
                    <a:pt x="3387" y="13504"/>
                  </a:lnTo>
                  <a:lnTo>
                    <a:pt x="2387" y="13504"/>
                  </a:lnTo>
                  <a:cubicBezTo>
                    <a:pt x="1071" y="13504"/>
                    <a:pt x="0" y="14573"/>
                    <a:pt x="0" y="15889"/>
                  </a:cubicBezTo>
                  <a:lnTo>
                    <a:pt x="0" y="16099"/>
                  </a:lnTo>
                  <a:cubicBezTo>
                    <a:pt x="0" y="18270"/>
                    <a:pt x="1724" y="20045"/>
                    <a:pt x="3875" y="20128"/>
                  </a:cubicBezTo>
                  <a:lnTo>
                    <a:pt x="3918" y="20702"/>
                  </a:lnTo>
                  <a:cubicBezTo>
                    <a:pt x="3998" y="21794"/>
                    <a:pt x="4374" y="22863"/>
                    <a:pt x="5035" y="23879"/>
                  </a:cubicBezTo>
                  <a:cubicBezTo>
                    <a:pt x="5124" y="24016"/>
                    <a:pt x="5275" y="24091"/>
                    <a:pt x="5429" y="24091"/>
                  </a:cubicBezTo>
                  <a:cubicBezTo>
                    <a:pt x="5795" y="24091"/>
                    <a:pt x="6026" y="23682"/>
                    <a:pt x="5820" y="23369"/>
                  </a:cubicBezTo>
                  <a:cubicBezTo>
                    <a:pt x="5246" y="22487"/>
                    <a:pt x="4922" y="21566"/>
                    <a:pt x="4852" y="20633"/>
                  </a:cubicBezTo>
                  <a:cubicBezTo>
                    <a:pt x="4782" y="19689"/>
                    <a:pt x="4723" y="18882"/>
                    <a:pt x="4672" y="18194"/>
                  </a:cubicBezTo>
                  <a:lnTo>
                    <a:pt x="4672" y="18194"/>
                  </a:lnTo>
                  <a:cubicBezTo>
                    <a:pt x="4676" y="18246"/>
                    <a:pt x="4678" y="18275"/>
                    <a:pt x="4678" y="18275"/>
                  </a:cubicBezTo>
                  <a:cubicBezTo>
                    <a:pt x="4678" y="18275"/>
                    <a:pt x="4575" y="16883"/>
                    <a:pt x="4242" y="12363"/>
                  </a:cubicBezTo>
                  <a:cubicBezTo>
                    <a:pt x="4032" y="9509"/>
                    <a:pt x="5251" y="6796"/>
                    <a:pt x="7466" y="5061"/>
                  </a:cubicBezTo>
                  <a:lnTo>
                    <a:pt x="7466" y="5061"/>
                  </a:lnTo>
                  <a:cubicBezTo>
                    <a:pt x="7460" y="5197"/>
                    <a:pt x="7462" y="5265"/>
                    <a:pt x="7462" y="5753"/>
                  </a:cubicBezTo>
                  <a:lnTo>
                    <a:pt x="7264" y="5753"/>
                  </a:lnTo>
                  <a:cubicBezTo>
                    <a:pt x="6970" y="5753"/>
                    <a:pt x="6732" y="5992"/>
                    <a:pt x="6732" y="6285"/>
                  </a:cubicBezTo>
                  <a:lnTo>
                    <a:pt x="6732" y="7122"/>
                  </a:lnTo>
                  <a:cubicBezTo>
                    <a:pt x="5810" y="8307"/>
                    <a:pt x="5272" y="9720"/>
                    <a:pt x="5172" y="11214"/>
                  </a:cubicBezTo>
                  <a:cubicBezTo>
                    <a:pt x="5117" y="12032"/>
                    <a:pt x="5769" y="12728"/>
                    <a:pt x="6588" y="12728"/>
                  </a:cubicBezTo>
                  <a:lnTo>
                    <a:pt x="18828" y="12728"/>
                  </a:lnTo>
                  <a:cubicBezTo>
                    <a:pt x="19647" y="12728"/>
                    <a:pt x="20299" y="12035"/>
                    <a:pt x="20246" y="11214"/>
                  </a:cubicBezTo>
                  <a:cubicBezTo>
                    <a:pt x="20147" y="9719"/>
                    <a:pt x="19607" y="8307"/>
                    <a:pt x="18685" y="7122"/>
                  </a:cubicBezTo>
                  <a:lnTo>
                    <a:pt x="18685" y="6285"/>
                  </a:lnTo>
                  <a:cubicBezTo>
                    <a:pt x="18685" y="5991"/>
                    <a:pt x="18446" y="5753"/>
                    <a:pt x="18152" y="5753"/>
                  </a:cubicBezTo>
                  <a:lnTo>
                    <a:pt x="17954" y="5753"/>
                  </a:lnTo>
                  <a:cubicBezTo>
                    <a:pt x="17954" y="5236"/>
                    <a:pt x="17957" y="5186"/>
                    <a:pt x="17951" y="5061"/>
                  </a:cubicBezTo>
                  <a:lnTo>
                    <a:pt x="17951" y="5061"/>
                  </a:lnTo>
                  <a:cubicBezTo>
                    <a:pt x="20167" y="6796"/>
                    <a:pt x="21384" y="9509"/>
                    <a:pt x="21174" y="12363"/>
                  </a:cubicBezTo>
                  <a:cubicBezTo>
                    <a:pt x="20993" y="14821"/>
                    <a:pt x="20759" y="17995"/>
                    <a:pt x="20564" y="20633"/>
                  </a:cubicBezTo>
                  <a:cubicBezTo>
                    <a:pt x="20277" y="24537"/>
                    <a:pt x="15347" y="27582"/>
                    <a:pt x="12707" y="27582"/>
                  </a:cubicBezTo>
                  <a:cubicBezTo>
                    <a:pt x="11389" y="27582"/>
                    <a:pt x="9068" y="26706"/>
                    <a:pt x="7196" y="24981"/>
                  </a:cubicBezTo>
                  <a:cubicBezTo>
                    <a:pt x="7106" y="24898"/>
                    <a:pt x="6993" y="24857"/>
                    <a:pt x="6880" y="24857"/>
                  </a:cubicBezTo>
                  <a:cubicBezTo>
                    <a:pt x="6753" y="24857"/>
                    <a:pt x="6627" y="24908"/>
                    <a:pt x="6535" y="25008"/>
                  </a:cubicBezTo>
                  <a:cubicBezTo>
                    <a:pt x="6358" y="25199"/>
                    <a:pt x="6371" y="25494"/>
                    <a:pt x="6561" y="25670"/>
                  </a:cubicBezTo>
                  <a:cubicBezTo>
                    <a:pt x="6908" y="25990"/>
                    <a:pt x="7283" y="26291"/>
                    <a:pt x="7676" y="26571"/>
                  </a:cubicBezTo>
                  <a:lnTo>
                    <a:pt x="7676" y="27961"/>
                  </a:lnTo>
                  <a:cubicBezTo>
                    <a:pt x="7676" y="28686"/>
                    <a:pt x="7254" y="29356"/>
                    <a:pt x="6601" y="29669"/>
                  </a:cubicBezTo>
                  <a:lnTo>
                    <a:pt x="4672" y="30594"/>
                  </a:lnTo>
                  <a:cubicBezTo>
                    <a:pt x="4365" y="30741"/>
                    <a:pt x="4205" y="31076"/>
                    <a:pt x="4279" y="31406"/>
                  </a:cubicBezTo>
                  <a:cubicBezTo>
                    <a:pt x="4355" y="31738"/>
                    <a:pt x="4645" y="31969"/>
                    <a:pt x="4987" y="31969"/>
                  </a:cubicBezTo>
                  <a:lnTo>
                    <a:pt x="20427" y="31969"/>
                  </a:lnTo>
                  <a:cubicBezTo>
                    <a:pt x="20767" y="31969"/>
                    <a:pt x="21056" y="31738"/>
                    <a:pt x="21133" y="31406"/>
                  </a:cubicBezTo>
                  <a:cubicBezTo>
                    <a:pt x="21209" y="31075"/>
                    <a:pt x="21046" y="30741"/>
                    <a:pt x="20741" y="30594"/>
                  </a:cubicBezTo>
                  <a:lnTo>
                    <a:pt x="18812" y="29669"/>
                  </a:lnTo>
                  <a:cubicBezTo>
                    <a:pt x="18159" y="29354"/>
                    <a:pt x="17737" y="28683"/>
                    <a:pt x="17737" y="27961"/>
                  </a:cubicBezTo>
                  <a:lnTo>
                    <a:pt x="17737" y="26571"/>
                  </a:lnTo>
                  <a:cubicBezTo>
                    <a:pt x="19675" y="25182"/>
                    <a:pt x="21319" y="23134"/>
                    <a:pt x="21498" y="20702"/>
                  </a:cubicBezTo>
                  <a:lnTo>
                    <a:pt x="21541" y="20128"/>
                  </a:lnTo>
                  <a:cubicBezTo>
                    <a:pt x="23692" y="20045"/>
                    <a:pt x="25416" y="18270"/>
                    <a:pt x="25416" y="16099"/>
                  </a:cubicBezTo>
                  <a:lnTo>
                    <a:pt x="25416" y="15889"/>
                  </a:lnTo>
                  <a:cubicBezTo>
                    <a:pt x="25414" y="14573"/>
                    <a:pt x="24345" y="13501"/>
                    <a:pt x="23031" y="13501"/>
                  </a:cubicBezTo>
                  <a:lnTo>
                    <a:pt x="22031" y="13501"/>
                  </a:lnTo>
                  <a:lnTo>
                    <a:pt x="22110" y="12429"/>
                  </a:lnTo>
                  <a:cubicBezTo>
                    <a:pt x="22365" y="8935"/>
                    <a:pt x="20698" y="5632"/>
                    <a:pt x="17742" y="3765"/>
                  </a:cubicBezTo>
                  <a:cubicBezTo>
                    <a:pt x="17102" y="1591"/>
                    <a:pt x="15087" y="0"/>
                    <a:pt x="1270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8187546" y="4372124"/>
              <a:ext cx="60801" cy="12217"/>
            </a:xfrm>
            <a:custGeom>
              <a:avLst/>
              <a:gdLst/>
              <a:ahLst/>
              <a:cxnLst/>
              <a:rect l="l" t="t" r="r" b="b"/>
              <a:pathLst>
                <a:path w="4668" h="938" extrusionOk="0">
                  <a:moveTo>
                    <a:pt x="468" y="1"/>
                  </a:moveTo>
                  <a:cubicBezTo>
                    <a:pt x="210" y="1"/>
                    <a:pt x="0" y="212"/>
                    <a:pt x="0" y="470"/>
                  </a:cubicBezTo>
                  <a:cubicBezTo>
                    <a:pt x="0" y="728"/>
                    <a:pt x="210" y="938"/>
                    <a:pt x="468" y="938"/>
                  </a:cubicBezTo>
                  <a:lnTo>
                    <a:pt x="4199" y="938"/>
                  </a:lnTo>
                  <a:cubicBezTo>
                    <a:pt x="4457" y="938"/>
                    <a:pt x="4668" y="728"/>
                    <a:pt x="4668" y="470"/>
                  </a:cubicBezTo>
                  <a:cubicBezTo>
                    <a:pt x="4668" y="212"/>
                    <a:pt x="4457" y="1"/>
                    <a:pt x="419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8252404" y="4372124"/>
              <a:ext cx="77030" cy="76704"/>
            </a:xfrm>
            <a:custGeom>
              <a:avLst/>
              <a:gdLst/>
              <a:ahLst/>
              <a:cxnLst/>
              <a:rect l="l" t="t" r="r" b="b"/>
              <a:pathLst>
                <a:path w="5914" h="5889" extrusionOk="0">
                  <a:moveTo>
                    <a:pt x="2962" y="1"/>
                  </a:moveTo>
                  <a:cubicBezTo>
                    <a:pt x="2016" y="1"/>
                    <a:pt x="1247" y="771"/>
                    <a:pt x="1247" y="1716"/>
                  </a:cubicBezTo>
                  <a:lnTo>
                    <a:pt x="1247" y="4174"/>
                  </a:lnTo>
                  <a:cubicBezTo>
                    <a:pt x="1247" y="4603"/>
                    <a:pt x="897" y="4951"/>
                    <a:pt x="468" y="4951"/>
                  </a:cubicBezTo>
                  <a:cubicBezTo>
                    <a:pt x="210" y="4951"/>
                    <a:pt x="0" y="5162"/>
                    <a:pt x="0" y="5421"/>
                  </a:cubicBezTo>
                  <a:cubicBezTo>
                    <a:pt x="0" y="5679"/>
                    <a:pt x="210" y="5888"/>
                    <a:pt x="468" y="5888"/>
                  </a:cubicBezTo>
                  <a:cubicBezTo>
                    <a:pt x="469" y="5888"/>
                    <a:pt x="470" y="5888"/>
                    <a:pt x="471" y="5888"/>
                  </a:cubicBezTo>
                  <a:cubicBezTo>
                    <a:pt x="1415" y="5888"/>
                    <a:pt x="2183" y="5120"/>
                    <a:pt x="2183" y="4174"/>
                  </a:cubicBezTo>
                  <a:lnTo>
                    <a:pt x="2183" y="1716"/>
                  </a:lnTo>
                  <a:cubicBezTo>
                    <a:pt x="2183" y="1288"/>
                    <a:pt x="2533" y="938"/>
                    <a:pt x="2962" y="938"/>
                  </a:cubicBezTo>
                  <a:lnTo>
                    <a:pt x="5446" y="938"/>
                  </a:lnTo>
                  <a:cubicBezTo>
                    <a:pt x="5704" y="938"/>
                    <a:pt x="5914" y="728"/>
                    <a:pt x="5914" y="470"/>
                  </a:cubicBezTo>
                  <a:cubicBezTo>
                    <a:pt x="5914" y="212"/>
                    <a:pt x="5704" y="1"/>
                    <a:pt x="544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8211749" y="4478184"/>
              <a:ext cx="93520" cy="22937"/>
            </a:xfrm>
            <a:custGeom>
              <a:avLst/>
              <a:gdLst/>
              <a:ahLst/>
              <a:cxnLst/>
              <a:rect l="l" t="t" r="r" b="b"/>
              <a:pathLst>
                <a:path w="7180" h="1761" extrusionOk="0">
                  <a:moveTo>
                    <a:pt x="3591" y="1"/>
                  </a:moveTo>
                  <a:cubicBezTo>
                    <a:pt x="2605" y="1"/>
                    <a:pt x="1619" y="226"/>
                    <a:pt x="719" y="676"/>
                  </a:cubicBezTo>
                  <a:lnTo>
                    <a:pt x="325" y="875"/>
                  </a:lnTo>
                  <a:cubicBezTo>
                    <a:pt x="94" y="991"/>
                    <a:pt x="0" y="1272"/>
                    <a:pt x="116" y="1502"/>
                  </a:cubicBezTo>
                  <a:cubicBezTo>
                    <a:pt x="200" y="1666"/>
                    <a:pt x="364" y="1761"/>
                    <a:pt x="535" y="1761"/>
                  </a:cubicBezTo>
                  <a:cubicBezTo>
                    <a:pt x="606" y="1761"/>
                    <a:pt x="678" y="1744"/>
                    <a:pt x="745" y="1710"/>
                  </a:cubicBezTo>
                  <a:lnTo>
                    <a:pt x="1138" y="1513"/>
                  </a:lnTo>
                  <a:cubicBezTo>
                    <a:pt x="1906" y="1128"/>
                    <a:pt x="2748" y="936"/>
                    <a:pt x="3590" y="936"/>
                  </a:cubicBezTo>
                  <a:cubicBezTo>
                    <a:pt x="4432" y="936"/>
                    <a:pt x="5274" y="1128"/>
                    <a:pt x="6041" y="1513"/>
                  </a:cubicBezTo>
                  <a:lnTo>
                    <a:pt x="6434" y="1710"/>
                  </a:lnTo>
                  <a:cubicBezTo>
                    <a:pt x="6502" y="1743"/>
                    <a:pt x="6574" y="1759"/>
                    <a:pt x="6645" y="1759"/>
                  </a:cubicBezTo>
                  <a:cubicBezTo>
                    <a:pt x="6816" y="1759"/>
                    <a:pt x="6980" y="1666"/>
                    <a:pt x="7062" y="1502"/>
                  </a:cubicBezTo>
                  <a:cubicBezTo>
                    <a:pt x="7179" y="1271"/>
                    <a:pt x="7086" y="989"/>
                    <a:pt x="6853" y="875"/>
                  </a:cubicBezTo>
                  <a:lnTo>
                    <a:pt x="6463" y="676"/>
                  </a:lnTo>
                  <a:cubicBezTo>
                    <a:pt x="5563" y="226"/>
                    <a:pt x="4577" y="1"/>
                    <a:pt x="359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42"/>
          <p:cNvGrpSpPr/>
          <p:nvPr/>
        </p:nvGrpSpPr>
        <p:grpSpPr>
          <a:xfrm>
            <a:off x="628650" y="3311782"/>
            <a:ext cx="861654" cy="752835"/>
            <a:chOff x="999988" y="3311780"/>
            <a:chExt cx="861654" cy="752835"/>
          </a:xfrm>
        </p:grpSpPr>
        <p:sp>
          <p:nvSpPr>
            <p:cNvPr id="1663" name="Google Shape;1663;p42"/>
            <p:cNvSpPr/>
            <p:nvPr/>
          </p:nvSpPr>
          <p:spPr>
            <a:xfrm>
              <a:off x="1000898" y="3320339"/>
              <a:ext cx="860743" cy="743883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1014544" y="3311780"/>
              <a:ext cx="829919" cy="749843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999988" y="3533870"/>
              <a:ext cx="738151" cy="530415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1003328" y="3522027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1041399" y="3548825"/>
              <a:ext cx="30975" cy="40351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1016006" y="3544214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1027583" y="355237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1078863" y="357526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1053508" y="357063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1065085" y="3578774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1116404" y="3601662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1091010" y="359705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1102606" y="3605192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1153906" y="3628062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1128493" y="3623450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1140108" y="3631573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1191389" y="3654499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1166033" y="3649869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1177629" y="3658029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1228910" y="3680918"/>
              <a:ext cx="30994" cy="40332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1203535" y="3676268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1215112" y="3684429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1266393" y="3707279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1241037" y="3702668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1252614" y="3710847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1303914" y="3733679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1278539" y="3729086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1290117" y="3737247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1341416" y="3760116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1316061" y="3755524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1327619" y="376364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378899" y="3786535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353544" y="3781923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1365140" y="3790065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1416421" y="3812935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1391046" y="3808323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1402623" y="3816503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1453904" y="383935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1428548" y="383472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1440125" y="3842902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1491406" y="3865790"/>
              <a:ext cx="30994" cy="40351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1466050" y="386114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1477627" y="386930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1528946" y="3892152"/>
              <a:ext cx="30975" cy="40389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1503533" y="3887540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1515129" y="3895701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1566410" y="3918590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1541054" y="391395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1552669" y="3922120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1603950" y="3945008"/>
              <a:ext cx="30975" cy="40370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1578557" y="3940396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590134" y="3948519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41414" y="397140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16059" y="396679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27655" y="3974938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8916" y="3997807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653561" y="3993195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65157" y="4001375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16457" y="4024245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691044" y="401961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02659" y="4027775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450981" y="3663799"/>
              <a:ext cx="24769" cy="31526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447147" y="3667557"/>
              <a:ext cx="32399" cy="23972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42"/>
          <p:cNvGrpSpPr/>
          <p:nvPr/>
        </p:nvGrpSpPr>
        <p:grpSpPr>
          <a:xfrm>
            <a:off x="7682450" y="1228850"/>
            <a:ext cx="373125" cy="345125"/>
            <a:chOff x="7682450" y="1228850"/>
            <a:chExt cx="373125" cy="345125"/>
          </a:xfrm>
        </p:grpSpPr>
        <p:sp>
          <p:nvSpPr>
            <p:cNvPr id="1727" name="Google Shape;1727;p42"/>
            <p:cNvSpPr/>
            <p:nvPr/>
          </p:nvSpPr>
          <p:spPr>
            <a:xfrm>
              <a:off x="7682450" y="123325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7700100" y="122885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81E35BC-B2CE-1893-C2B0-0B10B4BB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36918"/>
            <a:ext cx="7369699" cy="394801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:</a:t>
            </a:r>
            <a:br>
              <a:rPr lang="en-ID" dirty="0"/>
            </a:br>
            <a:r>
              <a:rPr lang="en-ID" sz="1800" dirty="0"/>
              <a:t>1. </a:t>
            </a:r>
            <a:r>
              <a:rPr lang="en-ID" sz="1800" dirty="0" err="1"/>
              <a:t>Segi</a:t>
            </a:r>
            <a:r>
              <a:rPr lang="en-ID" sz="1800" dirty="0"/>
              <a:t> </a:t>
            </a:r>
            <a:r>
              <a:rPr lang="en-ID" sz="1800" dirty="0" err="1"/>
              <a:t>empat</a:t>
            </a:r>
            <a:r>
              <a:rPr lang="en-ID" sz="1800" dirty="0"/>
              <a:t> ABCD dan WXYZ pada </a:t>
            </a:r>
            <a:r>
              <a:rPr lang="en-ID" sz="1800" dirty="0" err="1"/>
              <a:t>gambar</a:t>
            </a:r>
            <a:r>
              <a:rPr lang="en-ID" sz="1800" dirty="0"/>
              <a:t> di </a:t>
            </a:r>
            <a:r>
              <a:rPr lang="en-ID" sz="1800" dirty="0" err="1"/>
              <a:t>bawah</a:t>
            </a:r>
            <a:r>
              <a:rPr lang="en-ID" sz="1800" dirty="0"/>
              <a:t> </a:t>
            </a:r>
            <a:r>
              <a:rPr lang="en-ID" sz="1800" dirty="0" err="1"/>
              <a:t>kongruen</a:t>
            </a:r>
            <a:r>
              <a:rPr lang="en-ID" sz="1800" dirty="0"/>
              <a:t>. </a:t>
            </a:r>
            <a:r>
              <a:rPr lang="en-ID" sz="1800" dirty="0" err="1"/>
              <a:t>Manakah</a:t>
            </a:r>
            <a:r>
              <a:rPr lang="en-ID" sz="1800" dirty="0"/>
              <a:t> </a:t>
            </a:r>
            <a:r>
              <a:rPr lang="en-ID" sz="1800" dirty="0" err="1"/>
              <a:t>sisi-sisi</a:t>
            </a:r>
            <a:r>
              <a:rPr lang="en-ID" sz="1800" dirty="0"/>
              <a:t> dan </a:t>
            </a:r>
            <a:r>
              <a:rPr lang="en-ID" sz="1800" dirty="0" err="1"/>
              <a:t>sudut-sudut</a:t>
            </a:r>
            <a:r>
              <a:rPr lang="en-ID" sz="1800" dirty="0"/>
              <a:t> yang </a:t>
            </a:r>
            <a:r>
              <a:rPr lang="en-ID" sz="1800" dirty="0" err="1"/>
              <a:t>bersesuaian</a:t>
            </a:r>
            <a:r>
              <a:rPr lang="en-ID" dirty="0"/>
              <a:t>?</a:t>
            </a:r>
            <a:br>
              <a:rPr lang="en-ID" dirty="0"/>
            </a:br>
            <a:br>
              <a:rPr lang="en-ID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3B5D5-0A76-9275-41DF-EBB97707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186" y="2612827"/>
            <a:ext cx="34004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FE269-94CF-8C4B-2430-64FB1B7AB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605" y="2504237"/>
            <a:ext cx="3663101" cy="183267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B937D0A-800C-9677-3356-6304F24A7C2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428874" y="1888615"/>
            <a:ext cx="2740229" cy="394801"/>
          </a:xfrm>
        </p:spPr>
        <p:txBody>
          <a:bodyPr/>
          <a:lstStyle/>
          <a:p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Penyelesaian</a:t>
            </a:r>
            <a:r>
              <a:rPr lang="en-ID" dirty="0"/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4"/>
          <p:cNvSpPr txBox="1">
            <a:spLocks noGrp="1"/>
          </p:cNvSpPr>
          <p:nvPr>
            <p:ph type="subTitle" idx="2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</a:rPr>
              <a:t>Progress:</a:t>
            </a:r>
            <a:endParaRPr/>
          </a:p>
        </p:txBody>
      </p:sp>
      <p:grpSp>
        <p:nvGrpSpPr>
          <p:cNvPr id="1947" name="Google Shape;1947;p44"/>
          <p:cNvGrpSpPr/>
          <p:nvPr/>
        </p:nvGrpSpPr>
        <p:grpSpPr>
          <a:xfrm>
            <a:off x="8088625" y="4177944"/>
            <a:ext cx="331477" cy="416889"/>
            <a:chOff x="8088625" y="4177944"/>
            <a:chExt cx="331477" cy="416889"/>
          </a:xfrm>
        </p:grpSpPr>
        <p:sp>
          <p:nvSpPr>
            <p:cNvPr id="1948" name="Google Shape;1948;p44"/>
            <p:cNvSpPr/>
            <p:nvPr/>
          </p:nvSpPr>
          <p:spPr>
            <a:xfrm>
              <a:off x="8363911" y="4360138"/>
              <a:ext cx="50100" cy="74198"/>
            </a:xfrm>
            <a:custGeom>
              <a:avLst/>
              <a:gdLst/>
              <a:ahLst/>
              <a:cxnLst/>
              <a:rect l="l" t="t" r="r" b="b"/>
              <a:pathLst>
                <a:path w="3842" h="5690" extrusionOk="0">
                  <a:moveTo>
                    <a:pt x="420" y="0"/>
                  </a:moveTo>
                  <a:lnTo>
                    <a:pt x="1" y="5690"/>
                  </a:lnTo>
                  <a:lnTo>
                    <a:pt x="277" y="5690"/>
                  </a:lnTo>
                  <a:cubicBezTo>
                    <a:pt x="2246" y="5690"/>
                    <a:pt x="3840" y="4094"/>
                    <a:pt x="3842" y="2128"/>
                  </a:cubicBezTo>
                  <a:lnTo>
                    <a:pt x="3842" y="1919"/>
                  </a:lnTo>
                  <a:cubicBezTo>
                    <a:pt x="3842" y="859"/>
                    <a:pt x="2982" y="0"/>
                    <a:pt x="1925" y="0"/>
                  </a:cubicBezTo>
                  <a:close/>
                </a:path>
              </a:pathLst>
            </a:custGeom>
            <a:solidFill>
              <a:srgbClr val="FFA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4"/>
            <p:cNvSpPr/>
            <p:nvPr/>
          </p:nvSpPr>
          <p:spPr>
            <a:xfrm>
              <a:off x="8094780" y="4360138"/>
              <a:ext cx="50126" cy="74198"/>
            </a:xfrm>
            <a:custGeom>
              <a:avLst/>
              <a:gdLst/>
              <a:ahLst/>
              <a:cxnLst/>
              <a:rect l="l" t="t" r="r" b="b"/>
              <a:pathLst>
                <a:path w="3844" h="5690" extrusionOk="0">
                  <a:moveTo>
                    <a:pt x="1918" y="0"/>
                  </a:moveTo>
                  <a:cubicBezTo>
                    <a:pt x="860" y="0"/>
                    <a:pt x="1" y="859"/>
                    <a:pt x="1" y="1919"/>
                  </a:cubicBezTo>
                  <a:lnTo>
                    <a:pt x="1" y="2128"/>
                  </a:lnTo>
                  <a:cubicBezTo>
                    <a:pt x="1" y="4094"/>
                    <a:pt x="1598" y="5690"/>
                    <a:pt x="3565" y="5690"/>
                  </a:cubicBezTo>
                  <a:lnTo>
                    <a:pt x="3844" y="5690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rgbClr val="FFA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8149065" y="4521286"/>
              <a:ext cx="210648" cy="67456"/>
            </a:xfrm>
            <a:custGeom>
              <a:avLst/>
              <a:gdLst/>
              <a:ahLst/>
              <a:cxnLst/>
              <a:rect l="l" t="t" r="r" b="b"/>
              <a:pathLst>
                <a:path w="16154" h="5173" extrusionOk="0">
                  <a:moveTo>
                    <a:pt x="3516" y="0"/>
                  </a:moveTo>
                  <a:lnTo>
                    <a:pt x="3516" y="1630"/>
                  </a:lnTo>
                  <a:cubicBezTo>
                    <a:pt x="3516" y="2540"/>
                    <a:pt x="2995" y="3368"/>
                    <a:pt x="2175" y="3761"/>
                  </a:cubicBezTo>
                  <a:lnTo>
                    <a:pt x="247" y="4687"/>
                  </a:lnTo>
                  <a:cubicBezTo>
                    <a:pt x="1" y="4806"/>
                    <a:pt x="85" y="5173"/>
                    <a:pt x="358" y="5173"/>
                  </a:cubicBezTo>
                  <a:lnTo>
                    <a:pt x="15798" y="5173"/>
                  </a:lnTo>
                  <a:cubicBezTo>
                    <a:pt x="16070" y="5173"/>
                    <a:pt x="16154" y="4806"/>
                    <a:pt x="15910" y="4687"/>
                  </a:cubicBezTo>
                  <a:lnTo>
                    <a:pt x="13981" y="3761"/>
                  </a:lnTo>
                  <a:cubicBezTo>
                    <a:pt x="13162" y="3368"/>
                    <a:pt x="12640" y="2540"/>
                    <a:pt x="12640" y="1630"/>
                  </a:cubicBezTo>
                  <a:lnTo>
                    <a:pt x="12640" y="0"/>
                  </a:lnTo>
                  <a:cubicBezTo>
                    <a:pt x="11040" y="1093"/>
                    <a:pt x="9275" y="1721"/>
                    <a:pt x="8078" y="1721"/>
                  </a:cubicBezTo>
                  <a:cubicBezTo>
                    <a:pt x="6881" y="1721"/>
                    <a:pt x="5115" y="1093"/>
                    <a:pt x="3516" y="0"/>
                  </a:cubicBezTo>
                  <a:close/>
                </a:path>
              </a:pathLst>
            </a:custGeom>
            <a:solidFill>
              <a:srgbClr val="FFA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4"/>
            <p:cNvSpPr/>
            <p:nvPr/>
          </p:nvSpPr>
          <p:spPr>
            <a:xfrm>
              <a:off x="8132922" y="4214221"/>
              <a:ext cx="242948" cy="329508"/>
            </a:xfrm>
            <a:custGeom>
              <a:avLst/>
              <a:gdLst/>
              <a:ahLst/>
              <a:cxnLst/>
              <a:rect l="l" t="t" r="r" b="b"/>
              <a:pathLst>
                <a:path w="18631" h="25269" extrusionOk="0">
                  <a:moveTo>
                    <a:pt x="9316" y="1"/>
                  </a:moveTo>
                  <a:cubicBezTo>
                    <a:pt x="4111" y="1"/>
                    <a:pt x="0" y="4423"/>
                    <a:pt x="383" y="9616"/>
                  </a:cubicBezTo>
                  <a:lnTo>
                    <a:pt x="993" y="17887"/>
                  </a:lnTo>
                  <a:cubicBezTo>
                    <a:pt x="1315" y="22248"/>
                    <a:pt x="6690" y="25269"/>
                    <a:pt x="9317" y="25269"/>
                  </a:cubicBezTo>
                  <a:cubicBezTo>
                    <a:pt x="11946" y="25269"/>
                    <a:pt x="17321" y="22245"/>
                    <a:pt x="17643" y="17887"/>
                  </a:cubicBezTo>
                  <a:cubicBezTo>
                    <a:pt x="17640" y="17884"/>
                    <a:pt x="18248" y="9616"/>
                    <a:pt x="18248" y="9616"/>
                  </a:cubicBezTo>
                  <a:cubicBezTo>
                    <a:pt x="18630" y="4423"/>
                    <a:pt x="14522" y="1"/>
                    <a:pt x="9316" y="1"/>
                  </a:cubicBezTo>
                  <a:close/>
                </a:path>
              </a:pathLst>
            </a:custGeom>
            <a:solidFill>
              <a:srgbClr val="FFA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4"/>
            <p:cNvSpPr/>
            <p:nvPr/>
          </p:nvSpPr>
          <p:spPr>
            <a:xfrm>
              <a:off x="8196765" y="4219620"/>
              <a:ext cx="178218" cy="324070"/>
            </a:xfrm>
            <a:custGeom>
              <a:avLst/>
              <a:gdLst/>
              <a:ahLst/>
              <a:cxnLst/>
              <a:rect l="l" t="t" r="r" b="b"/>
              <a:pathLst>
                <a:path w="13667" h="24852" extrusionOk="0">
                  <a:moveTo>
                    <a:pt x="7123" y="0"/>
                  </a:moveTo>
                  <a:lnTo>
                    <a:pt x="7123" y="0"/>
                  </a:lnTo>
                  <a:cubicBezTo>
                    <a:pt x="9573" y="1752"/>
                    <a:pt x="11094" y="4702"/>
                    <a:pt x="10856" y="7952"/>
                  </a:cubicBezTo>
                  <a:lnTo>
                    <a:pt x="10246" y="16222"/>
                  </a:lnTo>
                  <a:cubicBezTo>
                    <a:pt x="9924" y="20583"/>
                    <a:pt x="4549" y="23603"/>
                    <a:pt x="1922" y="23603"/>
                  </a:cubicBezTo>
                  <a:cubicBezTo>
                    <a:pt x="1376" y="23603"/>
                    <a:pt x="712" y="23473"/>
                    <a:pt x="0" y="23229"/>
                  </a:cubicBezTo>
                  <a:lnTo>
                    <a:pt x="0" y="23229"/>
                  </a:lnTo>
                  <a:cubicBezTo>
                    <a:pt x="1561" y="24263"/>
                    <a:pt x="3258" y="24852"/>
                    <a:pt x="4420" y="24852"/>
                  </a:cubicBezTo>
                  <a:cubicBezTo>
                    <a:pt x="7047" y="24852"/>
                    <a:pt x="12424" y="21830"/>
                    <a:pt x="12744" y="17470"/>
                  </a:cubicBezTo>
                  <a:lnTo>
                    <a:pt x="13354" y="9201"/>
                  </a:lnTo>
                  <a:cubicBezTo>
                    <a:pt x="13667" y="4951"/>
                    <a:pt x="10969" y="1215"/>
                    <a:pt x="7123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8153916" y="4184086"/>
              <a:ext cx="200959" cy="153742"/>
            </a:xfrm>
            <a:custGeom>
              <a:avLst/>
              <a:gdLst/>
              <a:ahLst/>
              <a:cxnLst/>
              <a:rect l="l" t="t" r="r" b="b"/>
              <a:pathLst>
                <a:path w="15411" h="11790" extrusionOk="0">
                  <a:moveTo>
                    <a:pt x="3943" y="1"/>
                  </a:moveTo>
                  <a:cubicBezTo>
                    <a:pt x="3024" y="1"/>
                    <a:pt x="2105" y="351"/>
                    <a:pt x="1404" y="1052"/>
                  </a:cubicBezTo>
                  <a:cubicBezTo>
                    <a:pt x="0" y="2455"/>
                    <a:pt x="0" y="4730"/>
                    <a:pt x="1404" y="6132"/>
                  </a:cubicBezTo>
                  <a:lnTo>
                    <a:pt x="7060" y="11790"/>
                  </a:lnTo>
                  <a:lnTo>
                    <a:pt x="8350" y="11790"/>
                  </a:lnTo>
                  <a:lnTo>
                    <a:pt x="14007" y="6132"/>
                  </a:lnTo>
                  <a:cubicBezTo>
                    <a:pt x="15410" y="4730"/>
                    <a:pt x="15410" y="2455"/>
                    <a:pt x="14007" y="1052"/>
                  </a:cubicBezTo>
                  <a:cubicBezTo>
                    <a:pt x="13306" y="351"/>
                    <a:pt x="12387" y="1"/>
                    <a:pt x="11467" y="1"/>
                  </a:cubicBezTo>
                  <a:cubicBezTo>
                    <a:pt x="10548" y="1"/>
                    <a:pt x="9629" y="351"/>
                    <a:pt x="8927" y="1052"/>
                  </a:cubicBezTo>
                  <a:lnTo>
                    <a:pt x="7783" y="2197"/>
                  </a:lnTo>
                  <a:cubicBezTo>
                    <a:pt x="7762" y="2219"/>
                    <a:pt x="7733" y="2229"/>
                    <a:pt x="7705" y="2229"/>
                  </a:cubicBezTo>
                  <a:cubicBezTo>
                    <a:pt x="7677" y="2229"/>
                    <a:pt x="7648" y="2219"/>
                    <a:pt x="7627" y="2197"/>
                  </a:cubicBezTo>
                  <a:lnTo>
                    <a:pt x="6483" y="1052"/>
                  </a:lnTo>
                  <a:cubicBezTo>
                    <a:pt x="5782" y="351"/>
                    <a:pt x="4862" y="1"/>
                    <a:pt x="3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4"/>
            <p:cNvSpPr/>
            <p:nvPr/>
          </p:nvSpPr>
          <p:spPr>
            <a:xfrm>
              <a:off x="8227266" y="4184190"/>
              <a:ext cx="127609" cy="153637"/>
            </a:xfrm>
            <a:custGeom>
              <a:avLst/>
              <a:gdLst/>
              <a:ahLst/>
              <a:cxnLst/>
              <a:rect l="l" t="t" r="r" b="b"/>
              <a:pathLst>
                <a:path w="9786" h="11782" extrusionOk="0">
                  <a:moveTo>
                    <a:pt x="6074" y="1"/>
                  </a:moveTo>
                  <a:lnTo>
                    <a:pt x="6074" y="1"/>
                  </a:lnTo>
                  <a:cubicBezTo>
                    <a:pt x="7284" y="1413"/>
                    <a:pt x="7222" y="3539"/>
                    <a:pt x="5885" y="4875"/>
                  </a:cubicBezTo>
                  <a:lnTo>
                    <a:pt x="1141" y="9619"/>
                  </a:lnTo>
                  <a:cubicBezTo>
                    <a:pt x="814" y="9946"/>
                    <a:pt x="425" y="10192"/>
                    <a:pt x="0" y="10347"/>
                  </a:cubicBezTo>
                  <a:lnTo>
                    <a:pt x="1435" y="11782"/>
                  </a:lnTo>
                  <a:lnTo>
                    <a:pt x="2725" y="11782"/>
                  </a:lnTo>
                  <a:lnTo>
                    <a:pt x="8382" y="6124"/>
                  </a:lnTo>
                  <a:cubicBezTo>
                    <a:pt x="9785" y="4722"/>
                    <a:pt x="9785" y="2447"/>
                    <a:pt x="8382" y="1044"/>
                  </a:cubicBezTo>
                  <a:cubicBezTo>
                    <a:pt x="7740" y="403"/>
                    <a:pt x="6915" y="54"/>
                    <a:pt x="6074" y="1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4"/>
            <p:cNvSpPr/>
            <p:nvPr/>
          </p:nvSpPr>
          <p:spPr>
            <a:xfrm>
              <a:off x="8161740" y="4273749"/>
              <a:ext cx="84251" cy="64079"/>
            </a:xfrm>
            <a:custGeom>
              <a:avLst/>
              <a:gdLst/>
              <a:ahLst/>
              <a:cxnLst/>
              <a:rect l="l" t="t" r="r" b="b"/>
              <a:pathLst>
                <a:path w="6461" h="4914" extrusionOk="0">
                  <a:moveTo>
                    <a:pt x="1547" y="0"/>
                  </a:moveTo>
                  <a:cubicBezTo>
                    <a:pt x="650" y="1127"/>
                    <a:pt x="131" y="2474"/>
                    <a:pt x="36" y="3898"/>
                  </a:cubicBezTo>
                  <a:cubicBezTo>
                    <a:pt x="0" y="4447"/>
                    <a:pt x="435" y="4914"/>
                    <a:pt x="986" y="4914"/>
                  </a:cubicBezTo>
                  <a:lnTo>
                    <a:pt x="6460" y="491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4"/>
            <p:cNvSpPr/>
            <p:nvPr/>
          </p:nvSpPr>
          <p:spPr>
            <a:xfrm>
              <a:off x="8161740" y="4321540"/>
              <a:ext cx="84251" cy="16300"/>
            </a:xfrm>
            <a:custGeom>
              <a:avLst/>
              <a:gdLst/>
              <a:ahLst/>
              <a:cxnLst/>
              <a:rect l="l" t="t" r="r" b="b"/>
              <a:pathLst>
                <a:path w="6461" h="1250" extrusionOk="0">
                  <a:moveTo>
                    <a:pt x="55" y="0"/>
                  </a:moveTo>
                  <a:cubicBezTo>
                    <a:pt x="47" y="76"/>
                    <a:pt x="40" y="157"/>
                    <a:pt x="36" y="235"/>
                  </a:cubicBezTo>
                  <a:cubicBezTo>
                    <a:pt x="0" y="784"/>
                    <a:pt x="435" y="1250"/>
                    <a:pt x="986" y="1250"/>
                  </a:cubicBezTo>
                  <a:lnTo>
                    <a:pt x="6460" y="1250"/>
                  </a:lnTo>
                  <a:lnTo>
                    <a:pt x="5212" y="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4"/>
            <p:cNvSpPr/>
            <p:nvPr/>
          </p:nvSpPr>
          <p:spPr>
            <a:xfrm>
              <a:off x="8262812" y="4273749"/>
              <a:ext cx="84278" cy="64079"/>
            </a:xfrm>
            <a:custGeom>
              <a:avLst/>
              <a:gdLst/>
              <a:ahLst/>
              <a:cxnLst/>
              <a:rect l="l" t="t" r="r" b="b"/>
              <a:pathLst>
                <a:path w="6463" h="4914" extrusionOk="0">
                  <a:moveTo>
                    <a:pt x="4914" y="0"/>
                  </a:moveTo>
                  <a:lnTo>
                    <a:pt x="1" y="4914"/>
                  </a:lnTo>
                  <a:lnTo>
                    <a:pt x="5475" y="4914"/>
                  </a:lnTo>
                  <a:cubicBezTo>
                    <a:pt x="6026" y="4914"/>
                    <a:pt x="6462" y="4447"/>
                    <a:pt x="6426" y="3898"/>
                  </a:cubicBezTo>
                  <a:cubicBezTo>
                    <a:pt x="6329" y="2474"/>
                    <a:pt x="5811" y="1127"/>
                    <a:pt x="4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4"/>
            <p:cNvSpPr/>
            <p:nvPr/>
          </p:nvSpPr>
          <p:spPr>
            <a:xfrm>
              <a:off x="8262799" y="4273723"/>
              <a:ext cx="84251" cy="64092"/>
            </a:xfrm>
            <a:custGeom>
              <a:avLst/>
              <a:gdLst/>
              <a:ahLst/>
              <a:cxnLst/>
              <a:rect l="l" t="t" r="r" b="b"/>
              <a:pathLst>
                <a:path w="6461" h="4915" extrusionOk="0">
                  <a:moveTo>
                    <a:pt x="4915" y="1"/>
                  </a:moveTo>
                  <a:lnTo>
                    <a:pt x="3687" y="1229"/>
                  </a:lnTo>
                  <a:cubicBezTo>
                    <a:pt x="3816" y="1690"/>
                    <a:pt x="3896" y="2166"/>
                    <a:pt x="3928" y="2650"/>
                  </a:cubicBezTo>
                  <a:cubicBezTo>
                    <a:pt x="3963" y="3199"/>
                    <a:pt x="3529" y="3666"/>
                    <a:pt x="2978" y="3666"/>
                  </a:cubicBezTo>
                  <a:lnTo>
                    <a:pt x="1249" y="3666"/>
                  </a:lnTo>
                  <a:lnTo>
                    <a:pt x="0" y="4914"/>
                  </a:lnTo>
                  <a:lnTo>
                    <a:pt x="5474" y="4914"/>
                  </a:lnTo>
                  <a:cubicBezTo>
                    <a:pt x="5475" y="4914"/>
                    <a:pt x="5476" y="4914"/>
                    <a:pt x="5477" y="4914"/>
                  </a:cubicBezTo>
                  <a:cubicBezTo>
                    <a:pt x="6027" y="4914"/>
                    <a:pt x="6460" y="4448"/>
                    <a:pt x="6424" y="3900"/>
                  </a:cubicBezTo>
                  <a:cubicBezTo>
                    <a:pt x="6330" y="2475"/>
                    <a:pt x="5810" y="1129"/>
                    <a:pt x="4915" y="1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4"/>
            <p:cNvSpPr/>
            <p:nvPr/>
          </p:nvSpPr>
          <p:spPr>
            <a:xfrm>
              <a:off x="8088625" y="4177944"/>
              <a:ext cx="331477" cy="416889"/>
            </a:xfrm>
            <a:custGeom>
              <a:avLst/>
              <a:gdLst/>
              <a:ahLst/>
              <a:cxnLst/>
              <a:rect l="l" t="t" r="r" b="b"/>
              <a:pathLst>
                <a:path w="25420" h="31970" extrusionOk="0">
                  <a:moveTo>
                    <a:pt x="16477" y="940"/>
                  </a:moveTo>
                  <a:cubicBezTo>
                    <a:pt x="18201" y="940"/>
                    <a:pt x="19599" y="2338"/>
                    <a:pt x="19599" y="4063"/>
                  </a:cubicBezTo>
                  <a:cubicBezTo>
                    <a:pt x="19599" y="4905"/>
                    <a:pt x="19269" y="5687"/>
                    <a:pt x="18684" y="6271"/>
                  </a:cubicBezTo>
                  <a:cubicBezTo>
                    <a:pt x="17472" y="7483"/>
                    <a:pt x="16758" y="8198"/>
                    <a:pt x="16361" y="8595"/>
                  </a:cubicBezTo>
                  <a:lnTo>
                    <a:pt x="16361" y="8595"/>
                  </a:lnTo>
                  <a:cubicBezTo>
                    <a:pt x="16450" y="8506"/>
                    <a:pt x="16518" y="8438"/>
                    <a:pt x="16518" y="8438"/>
                  </a:cubicBezTo>
                  <a:lnTo>
                    <a:pt x="16518" y="8438"/>
                  </a:lnTo>
                  <a:cubicBezTo>
                    <a:pt x="16517" y="8438"/>
                    <a:pt x="16363" y="8592"/>
                    <a:pt x="15898" y="9056"/>
                  </a:cubicBezTo>
                  <a:cubicBezTo>
                    <a:pt x="15716" y="9240"/>
                    <a:pt x="15716" y="9536"/>
                    <a:pt x="15898" y="9719"/>
                  </a:cubicBezTo>
                  <a:cubicBezTo>
                    <a:pt x="15990" y="9810"/>
                    <a:pt x="16110" y="9856"/>
                    <a:pt x="16230" y="9856"/>
                  </a:cubicBezTo>
                  <a:cubicBezTo>
                    <a:pt x="16349" y="9856"/>
                    <a:pt x="16469" y="9810"/>
                    <a:pt x="16560" y="9719"/>
                  </a:cubicBezTo>
                  <a:lnTo>
                    <a:pt x="18217" y="8062"/>
                  </a:lnTo>
                  <a:cubicBezTo>
                    <a:pt x="18860" y="9020"/>
                    <a:pt x="19239" y="10120"/>
                    <a:pt x="19315" y="11278"/>
                  </a:cubicBezTo>
                  <a:cubicBezTo>
                    <a:pt x="19334" y="11557"/>
                    <a:pt x="19113" y="11793"/>
                    <a:pt x="18833" y="11793"/>
                  </a:cubicBezTo>
                  <a:lnTo>
                    <a:pt x="14489" y="11793"/>
                  </a:lnTo>
                  <a:lnTo>
                    <a:pt x="15009" y="11272"/>
                  </a:lnTo>
                  <a:cubicBezTo>
                    <a:pt x="15192" y="11088"/>
                    <a:pt x="15192" y="10793"/>
                    <a:pt x="15009" y="10610"/>
                  </a:cubicBezTo>
                  <a:cubicBezTo>
                    <a:pt x="14918" y="10519"/>
                    <a:pt x="14798" y="10473"/>
                    <a:pt x="14678" y="10473"/>
                  </a:cubicBezTo>
                  <a:cubicBezTo>
                    <a:pt x="14558" y="10473"/>
                    <a:pt x="14438" y="10519"/>
                    <a:pt x="14347" y="10610"/>
                  </a:cubicBezTo>
                  <a:lnTo>
                    <a:pt x="13165" y="11793"/>
                  </a:lnTo>
                  <a:lnTo>
                    <a:pt x="12262" y="11793"/>
                  </a:lnTo>
                  <a:lnTo>
                    <a:pt x="6744" y="6273"/>
                  </a:lnTo>
                  <a:cubicBezTo>
                    <a:pt x="5518" y="5049"/>
                    <a:pt x="5528" y="3071"/>
                    <a:pt x="6744" y="1856"/>
                  </a:cubicBezTo>
                  <a:cubicBezTo>
                    <a:pt x="7353" y="1247"/>
                    <a:pt x="8153" y="942"/>
                    <a:pt x="8953" y="942"/>
                  </a:cubicBezTo>
                  <a:cubicBezTo>
                    <a:pt x="9753" y="942"/>
                    <a:pt x="10553" y="1247"/>
                    <a:pt x="11162" y="1856"/>
                  </a:cubicBezTo>
                  <a:lnTo>
                    <a:pt x="12305" y="2999"/>
                  </a:lnTo>
                  <a:cubicBezTo>
                    <a:pt x="12419" y="3113"/>
                    <a:pt x="12567" y="3170"/>
                    <a:pt x="12715" y="3170"/>
                  </a:cubicBezTo>
                  <a:cubicBezTo>
                    <a:pt x="12863" y="3170"/>
                    <a:pt x="13011" y="3113"/>
                    <a:pt x="13123" y="2999"/>
                  </a:cubicBezTo>
                  <a:lnTo>
                    <a:pt x="14268" y="1856"/>
                  </a:lnTo>
                  <a:cubicBezTo>
                    <a:pt x="14858" y="1265"/>
                    <a:pt x="15642" y="940"/>
                    <a:pt x="16477" y="940"/>
                  </a:cubicBezTo>
                  <a:close/>
                  <a:moveTo>
                    <a:pt x="4464" y="15322"/>
                  </a:moveTo>
                  <a:cubicBezTo>
                    <a:pt x="4464" y="15322"/>
                    <a:pt x="4467" y="15371"/>
                    <a:pt x="4478" y="15516"/>
                  </a:cubicBezTo>
                  <a:lnTo>
                    <a:pt x="4478" y="15516"/>
                  </a:lnTo>
                  <a:cubicBezTo>
                    <a:pt x="4475" y="15469"/>
                    <a:pt x="4464" y="15322"/>
                    <a:pt x="4464" y="15322"/>
                  </a:cubicBezTo>
                  <a:close/>
                  <a:moveTo>
                    <a:pt x="3459" y="14442"/>
                  </a:moveTo>
                  <a:lnTo>
                    <a:pt x="3809" y="19186"/>
                  </a:lnTo>
                  <a:cubicBezTo>
                    <a:pt x="2209" y="19069"/>
                    <a:pt x="941" y="17729"/>
                    <a:pt x="941" y="16099"/>
                  </a:cubicBezTo>
                  <a:lnTo>
                    <a:pt x="941" y="15889"/>
                  </a:lnTo>
                  <a:cubicBezTo>
                    <a:pt x="941" y="15090"/>
                    <a:pt x="1591" y="14442"/>
                    <a:pt x="2389" y="14442"/>
                  </a:cubicBezTo>
                  <a:close/>
                  <a:moveTo>
                    <a:pt x="23036" y="14442"/>
                  </a:moveTo>
                  <a:cubicBezTo>
                    <a:pt x="23834" y="14442"/>
                    <a:pt x="24484" y="15090"/>
                    <a:pt x="24484" y="15889"/>
                  </a:cubicBezTo>
                  <a:lnTo>
                    <a:pt x="24484" y="16099"/>
                  </a:lnTo>
                  <a:cubicBezTo>
                    <a:pt x="24484" y="17729"/>
                    <a:pt x="23217" y="19069"/>
                    <a:pt x="21615" y="19186"/>
                  </a:cubicBezTo>
                  <a:lnTo>
                    <a:pt x="21965" y="14442"/>
                  </a:lnTo>
                  <a:close/>
                  <a:moveTo>
                    <a:pt x="16807" y="27180"/>
                  </a:moveTo>
                  <a:lnTo>
                    <a:pt x="16807" y="27960"/>
                  </a:lnTo>
                  <a:cubicBezTo>
                    <a:pt x="16807" y="29042"/>
                    <a:pt x="17438" y="30045"/>
                    <a:pt x="18414" y="30513"/>
                  </a:cubicBezTo>
                  <a:lnTo>
                    <a:pt x="19499" y="31032"/>
                  </a:lnTo>
                  <a:lnTo>
                    <a:pt x="5927" y="31032"/>
                  </a:lnTo>
                  <a:lnTo>
                    <a:pt x="7013" y="30513"/>
                  </a:lnTo>
                  <a:cubicBezTo>
                    <a:pt x="7989" y="30044"/>
                    <a:pt x="8620" y="29042"/>
                    <a:pt x="8620" y="27960"/>
                  </a:cubicBezTo>
                  <a:lnTo>
                    <a:pt x="8620" y="27180"/>
                  </a:lnTo>
                  <a:cubicBezTo>
                    <a:pt x="10080" y="28038"/>
                    <a:pt x="11598" y="28518"/>
                    <a:pt x="12713" y="28518"/>
                  </a:cubicBezTo>
                  <a:cubicBezTo>
                    <a:pt x="13846" y="28518"/>
                    <a:pt x="15373" y="28018"/>
                    <a:pt x="16807" y="27180"/>
                  </a:cubicBezTo>
                  <a:close/>
                  <a:moveTo>
                    <a:pt x="8948" y="0"/>
                  </a:moveTo>
                  <a:cubicBezTo>
                    <a:pt x="6703" y="0"/>
                    <a:pt x="4887" y="1816"/>
                    <a:pt x="4887" y="4061"/>
                  </a:cubicBezTo>
                  <a:cubicBezTo>
                    <a:pt x="4887" y="4706"/>
                    <a:pt x="5036" y="5328"/>
                    <a:pt x="5317" y="5888"/>
                  </a:cubicBezTo>
                  <a:cubicBezTo>
                    <a:pt x="3845" y="7743"/>
                    <a:pt x="3133" y="10054"/>
                    <a:pt x="3308" y="12431"/>
                  </a:cubicBezTo>
                  <a:lnTo>
                    <a:pt x="3387" y="13503"/>
                  </a:lnTo>
                  <a:lnTo>
                    <a:pt x="2387" y="13503"/>
                  </a:lnTo>
                  <a:cubicBezTo>
                    <a:pt x="1073" y="13503"/>
                    <a:pt x="1" y="14572"/>
                    <a:pt x="1" y="15889"/>
                  </a:cubicBezTo>
                  <a:lnTo>
                    <a:pt x="1" y="16099"/>
                  </a:lnTo>
                  <a:cubicBezTo>
                    <a:pt x="1" y="18269"/>
                    <a:pt x="1726" y="20045"/>
                    <a:pt x="3875" y="20127"/>
                  </a:cubicBezTo>
                  <a:lnTo>
                    <a:pt x="3918" y="20701"/>
                  </a:lnTo>
                  <a:cubicBezTo>
                    <a:pt x="4098" y="23133"/>
                    <a:pt x="5743" y="25181"/>
                    <a:pt x="7681" y="26570"/>
                  </a:cubicBezTo>
                  <a:lnTo>
                    <a:pt x="7681" y="27960"/>
                  </a:lnTo>
                  <a:cubicBezTo>
                    <a:pt x="7681" y="28685"/>
                    <a:pt x="7259" y="29356"/>
                    <a:pt x="6606" y="29668"/>
                  </a:cubicBezTo>
                  <a:lnTo>
                    <a:pt x="4677" y="30593"/>
                  </a:lnTo>
                  <a:cubicBezTo>
                    <a:pt x="4370" y="30741"/>
                    <a:pt x="4209" y="31075"/>
                    <a:pt x="4284" y="31405"/>
                  </a:cubicBezTo>
                  <a:cubicBezTo>
                    <a:pt x="4360" y="31738"/>
                    <a:pt x="4650" y="31969"/>
                    <a:pt x="4991" y="31969"/>
                  </a:cubicBezTo>
                  <a:lnTo>
                    <a:pt x="20431" y="31969"/>
                  </a:lnTo>
                  <a:cubicBezTo>
                    <a:pt x="20771" y="31969"/>
                    <a:pt x="21063" y="31738"/>
                    <a:pt x="21137" y="31405"/>
                  </a:cubicBezTo>
                  <a:cubicBezTo>
                    <a:pt x="21213" y="31074"/>
                    <a:pt x="21051" y="30741"/>
                    <a:pt x="20746" y="30593"/>
                  </a:cubicBezTo>
                  <a:lnTo>
                    <a:pt x="18817" y="29668"/>
                  </a:lnTo>
                  <a:cubicBezTo>
                    <a:pt x="18164" y="29353"/>
                    <a:pt x="17742" y="28683"/>
                    <a:pt x="17742" y="27960"/>
                  </a:cubicBezTo>
                  <a:lnTo>
                    <a:pt x="17742" y="26574"/>
                  </a:lnTo>
                  <a:cubicBezTo>
                    <a:pt x="18976" y="25692"/>
                    <a:pt x="19982" y="24618"/>
                    <a:pt x="20631" y="23482"/>
                  </a:cubicBezTo>
                  <a:cubicBezTo>
                    <a:pt x="20757" y="23258"/>
                    <a:pt x="20681" y="22971"/>
                    <a:pt x="20454" y="22843"/>
                  </a:cubicBezTo>
                  <a:cubicBezTo>
                    <a:pt x="20381" y="22802"/>
                    <a:pt x="20302" y="22782"/>
                    <a:pt x="20223" y="22782"/>
                  </a:cubicBezTo>
                  <a:cubicBezTo>
                    <a:pt x="20060" y="22782"/>
                    <a:pt x="19902" y="22866"/>
                    <a:pt x="19816" y="23018"/>
                  </a:cubicBezTo>
                  <a:cubicBezTo>
                    <a:pt x="18308" y="25669"/>
                    <a:pt x="14756" y="27584"/>
                    <a:pt x="12713" y="27584"/>
                  </a:cubicBezTo>
                  <a:cubicBezTo>
                    <a:pt x="9998" y="27584"/>
                    <a:pt x="5138" y="24470"/>
                    <a:pt x="4855" y="20635"/>
                  </a:cubicBezTo>
                  <a:cubicBezTo>
                    <a:pt x="4605" y="17237"/>
                    <a:pt x="4510" y="15949"/>
                    <a:pt x="4478" y="15516"/>
                  </a:cubicBezTo>
                  <a:lnTo>
                    <a:pt x="4478" y="15516"/>
                  </a:lnTo>
                  <a:cubicBezTo>
                    <a:pt x="4479" y="15525"/>
                    <a:pt x="4479" y="15530"/>
                    <a:pt x="4479" y="15530"/>
                  </a:cubicBezTo>
                  <a:cubicBezTo>
                    <a:pt x="4479" y="15530"/>
                    <a:pt x="4441" y="15015"/>
                    <a:pt x="4245" y="12364"/>
                  </a:cubicBezTo>
                  <a:cubicBezTo>
                    <a:pt x="4095" y="10325"/>
                    <a:pt x="4670" y="8342"/>
                    <a:pt x="5870" y="6713"/>
                  </a:cubicBezTo>
                  <a:cubicBezTo>
                    <a:pt x="5999" y="6861"/>
                    <a:pt x="6048" y="6907"/>
                    <a:pt x="6534" y="7392"/>
                  </a:cubicBezTo>
                  <a:cubicBezTo>
                    <a:pt x="6247" y="7798"/>
                    <a:pt x="6002" y="8230"/>
                    <a:pt x="5801" y="8679"/>
                  </a:cubicBezTo>
                  <a:cubicBezTo>
                    <a:pt x="5695" y="8916"/>
                    <a:pt x="5802" y="9191"/>
                    <a:pt x="6038" y="9297"/>
                  </a:cubicBezTo>
                  <a:cubicBezTo>
                    <a:pt x="6099" y="9325"/>
                    <a:pt x="6163" y="9337"/>
                    <a:pt x="6227" y="9337"/>
                  </a:cubicBezTo>
                  <a:cubicBezTo>
                    <a:pt x="6406" y="9337"/>
                    <a:pt x="6578" y="9235"/>
                    <a:pt x="6656" y="9061"/>
                  </a:cubicBezTo>
                  <a:cubicBezTo>
                    <a:pt x="6810" y="8716"/>
                    <a:pt x="6995" y="8382"/>
                    <a:pt x="7207" y="8066"/>
                  </a:cubicBezTo>
                  <a:lnTo>
                    <a:pt x="10935" y="11796"/>
                  </a:lnTo>
                  <a:lnTo>
                    <a:pt x="6591" y="11796"/>
                  </a:lnTo>
                  <a:cubicBezTo>
                    <a:pt x="6312" y="11796"/>
                    <a:pt x="6091" y="11559"/>
                    <a:pt x="6109" y="11280"/>
                  </a:cubicBezTo>
                  <a:cubicBezTo>
                    <a:pt x="6114" y="11196"/>
                    <a:pt x="6121" y="11111"/>
                    <a:pt x="6131" y="11027"/>
                  </a:cubicBezTo>
                  <a:cubicBezTo>
                    <a:pt x="6157" y="10770"/>
                    <a:pt x="5970" y="10539"/>
                    <a:pt x="5715" y="10511"/>
                  </a:cubicBezTo>
                  <a:cubicBezTo>
                    <a:pt x="5698" y="10510"/>
                    <a:pt x="5681" y="10509"/>
                    <a:pt x="5665" y="10509"/>
                  </a:cubicBezTo>
                  <a:cubicBezTo>
                    <a:pt x="5429" y="10509"/>
                    <a:pt x="5225" y="10687"/>
                    <a:pt x="5200" y="10927"/>
                  </a:cubicBezTo>
                  <a:cubicBezTo>
                    <a:pt x="5188" y="11024"/>
                    <a:pt x="5181" y="11121"/>
                    <a:pt x="5174" y="11216"/>
                  </a:cubicBezTo>
                  <a:cubicBezTo>
                    <a:pt x="5121" y="12034"/>
                    <a:pt x="5772" y="12730"/>
                    <a:pt x="6591" y="12730"/>
                  </a:cubicBezTo>
                  <a:lnTo>
                    <a:pt x="18831" y="12730"/>
                  </a:lnTo>
                  <a:cubicBezTo>
                    <a:pt x="19651" y="12730"/>
                    <a:pt x="20302" y="12034"/>
                    <a:pt x="20248" y="11216"/>
                  </a:cubicBezTo>
                  <a:cubicBezTo>
                    <a:pt x="20157" y="9833"/>
                    <a:pt x="19688" y="8521"/>
                    <a:pt x="18889" y="7392"/>
                  </a:cubicBezTo>
                  <a:cubicBezTo>
                    <a:pt x="19337" y="6944"/>
                    <a:pt x="19418" y="6868"/>
                    <a:pt x="19552" y="6712"/>
                  </a:cubicBezTo>
                  <a:cubicBezTo>
                    <a:pt x="20754" y="8340"/>
                    <a:pt x="21328" y="10326"/>
                    <a:pt x="21178" y="12364"/>
                  </a:cubicBezTo>
                  <a:cubicBezTo>
                    <a:pt x="20510" y="21425"/>
                    <a:pt x="20563" y="20781"/>
                    <a:pt x="20513" y="21091"/>
                  </a:cubicBezTo>
                  <a:cubicBezTo>
                    <a:pt x="20467" y="21374"/>
                    <a:pt x="20685" y="21634"/>
                    <a:pt x="20977" y="21634"/>
                  </a:cubicBezTo>
                  <a:cubicBezTo>
                    <a:pt x="21202" y="21634"/>
                    <a:pt x="21400" y="21470"/>
                    <a:pt x="21437" y="21240"/>
                  </a:cubicBezTo>
                  <a:cubicBezTo>
                    <a:pt x="21493" y="20902"/>
                    <a:pt x="21502" y="20698"/>
                    <a:pt x="21543" y="20127"/>
                  </a:cubicBezTo>
                  <a:cubicBezTo>
                    <a:pt x="23694" y="20045"/>
                    <a:pt x="25418" y="18269"/>
                    <a:pt x="25418" y="16099"/>
                  </a:cubicBezTo>
                  <a:lnTo>
                    <a:pt x="25418" y="15888"/>
                  </a:lnTo>
                  <a:cubicBezTo>
                    <a:pt x="25419" y="14574"/>
                    <a:pt x="24350" y="13503"/>
                    <a:pt x="23036" y="13503"/>
                  </a:cubicBezTo>
                  <a:lnTo>
                    <a:pt x="22034" y="13503"/>
                  </a:lnTo>
                  <a:lnTo>
                    <a:pt x="22113" y="12431"/>
                  </a:lnTo>
                  <a:cubicBezTo>
                    <a:pt x="22290" y="10054"/>
                    <a:pt x="21575" y="7743"/>
                    <a:pt x="20104" y="5888"/>
                  </a:cubicBezTo>
                  <a:cubicBezTo>
                    <a:pt x="20387" y="5328"/>
                    <a:pt x="20535" y="4707"/>
                    <a:pt x="20535" y="4061"/>
                  </a:cubicBezTo>
                  <a:cubicBezTo>
                    <a:pt x="20535" y="1817"/>
                    <a:pt x="18720" y="0"/>
                    <a:pt x="16474" y="0"/>
                  </a:cubicBezTo>
                  <a:cubicBezTo>
                    <a:pt x="15389" y="0"/>
                    <a:pt x="14370" y="422"/>
                    <a:pt x="13603" y="1190"/>
                  </a:cubicBezTo>
                  <a:lnTo>
                    <a:pt x="12711" y="2081"/>
                  </a:lnTo>
                  <a:lnTo>
                    <a:pt x="11820" y="1190"/>
                  </a:lnTo>
                  <a:cubicBezTo>
                    <a:pt x="11053" y="422"/>
                    <a:pt x="10034" y="0"/>
                    <a:pt x="89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4"/>
            <p:cNvSpPr/>
            <p:nvPr/>
          </p:nvSpPr>
          <p:spPr>
            <a:xfrm>
              <a:off x="8183386" y="4371978"/>
              <a:ext cx="60884" cy="12232"/>
            </a:xfrm>
            <a:custGeom>
              <a:avLst/>
              <a:gdLst/>
              <a:ahLst/>
              <a:cxnLst/>
              <a:rect l="l" t="t" r="r" b="b"/>
              <a:pathLst>
                <a:path w="4669" h="938" extrusionOk="0">
                  <a:moveTo>
                    <a:pt x="468" y="1"/>
                  </a:moveTo>
                  <a:cubicBezTo>
                    <a:pt x="210" y="1"/>
                    <a:pt x="0" y="210"/>
                    <a:pt x="0" y="469"/>
                  </a:cubicBezTo>
                  <a:cubicBezTo>
                    <a:pt x="0" y="727"/>
                    <a:pt x="210" y="938"/>
                    <a:pt x="468" y="938"/>
                  </a:cubicBezTo>
                  <a:lnTo>
                    <a:pt x="4199" y="938"/>
                  </a:lnTo>
                  <a:cubicBezTo>
                    <a:pt x="4457" y="938"/>
                    <a:pt x="4668" y="727"/>
                    <a:pt x="4668" y="469"/>
                  </a:cubicBezTo>
                  <a:cubicBezTo>
                    <a:pt x="4668" y="210"/>
                    <a:pt x="4457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4"/>
            <p:cNvSpPr/>
            <p:nvPr/>
          </p:nvSpPr>
          <p:spPr>
            <a:xfrm>
              <a:off x="8248299" y="4371978"/>
              <a:ext cx="77119" cy="76793"/>
            </a:xfrm>
            <a:custGeom>
              <a:avLst/>
              <a:gdLst/>
              <a:ahLst/>
              <a:cxnLst/>
              <a:rect l="l" t="t" r="r" b="b"/>
              <a:pathLst>
                <a:path w="5914" h="5889" extrusionOk="0">
                  <a:moveTo>
                    <a:pt x="2962" y="1"/>
                  </a:moveTo>
                  <a:cubicBezTo>
                    <a:pt x="2016" y="1"/>
                    <a:pt x="1247" y="770"/>
                    <a:pt x="1247" y="1715"/>
                  </a:cubicBezTo>
                  <a:lnTo>
                    <a:pt x="1247" y="4172"/>
                  </a:lnTo>
                  <a:cubicBezTo>
                    <a:pt x="1247" y="4601"/>
                    <a:pt x="897" y="4951"/>
                    <a:pt x="468" y="4951"/>
                  </a:cubicBezTo>
                  <a:cubicBezTo>
                    <a:pt x="210" y="4951"/>
                    <a:pt x="0" y="5161"/>
                    <a:pt x="0" y="5419"/>
                  </a:cubicBezTo>
                  <a:cubicBezTo>
                    <a:pt x="0" y="5677"/>
                    <a:pt x="210" y="5888"/>
                    <a:pt x="468" y="5888"/>
                  </a:cubicBezTo>
                  <a:cubicBezTo>
                    <a:pt x="1413" y="5888"/>
                    <a:pt x="2183" y="5118"/>
                    <a:pt x="2183" y="4172"/>
                  </a:cubicBezTo>
                  <a:lnTo>
                    <a:pt x="2183" y="1715"/>
                  </a:lnTo>
                  <a:cubicBezTo>
                    <a:pt x="2183" y="1286"/>
                    <a:pt x="2533" y="938"/>
                    <a:pt x="2962" y="938"/>
                  </a:cubicBezTo>
                  <a:lnTo>
                    <a:pt x="5446" y="938"/>
                  </a:lnTo>
                  <a:cubicBezTo>
                    <a:pt x="5704" y="938"/>
                    <a:pt x="5913" y="727"/>
                    <a:pt x="5913" y="469"/>
                  </a:cubicBezTo>
                  <a:cubicBezTo>
                    <a:pt x="5913" y="210"/>
                    <a:pt x="5704" y="1"/>
                    <a:pt x="5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4"/>
            <p:cNvSpPr/>
            <p:nvPr/>
          </p:nvSpPr>
          <p:spPr>
            <a:xfrm>
              <a:off x="8207601" y="4478110"/>
              <a:ext cx="93588" cy="22976"/>
            </a:xfrm>
            <a:custGeom>
              <a:avLst/>
              <a:gdLst/>
              <a:ahLst/>
              <a:cxnLst/>
              <a:rect l="l" t="t" r="r" b="b"/>
              <a:pathLst>
                <a:path w="7177" h="1762" extrusionOk="0">
                  <a:moveTo>
                    <a:pt x="534" y="1"/>
                  </a:moveTo>
                  <a:cubicBezTo>
                    <a:pt x="362" y="1"/>
                    <a:pt x="198" y="96"/>
                    <a:pt x="116" y="260"/>
                  </a:cubicBezTo>
                  <a:cubicBezTo>
                    <a:pt x="0" y="490"/>
                    <a:pt x="93" y="771"/>
                    <a:pt x="324" y="887"/>
                  </a:cubicBezTo>
                  <a:lnTo>
                    <a:pt x="718" y="1085"/>
                  </a:lnTo>
                  <a:cubicBezTo>
                    <a:pt x="1616" y="1536"/>
                    <a:pt x="2602" y="1761"/>
                    <a:pt x="3588" y="1761"/>
                  </a:cubicBezTo>
                  <a:cubicBezTo>
                    <a:pt x="4575" y="1761"/>
                    <a:pt x="5561" y="1536"/>
                    <a:pt x="6460" y="1085"/>
                  </a:cubicBezTo>
                  <a:lnTo>
                    <a:pt x="6852" y="887"/>
                  </a:lnTo>
                  <a:cubicBezTo>
                    <a:pt x="7083" y="771"/>
                    <a:pt x="7176" y="489"/>
                    <a:pt x="7060" y="260"/>
                  </a:cubicBezTo>
                  <a:cubicBezTo>
                    <a:pt x="6978" y="96"/>
                    <a:pt x="6812" y="1"/>
                    <a:pt x="6640" y="1"/>
                  </a:cubicBezTo>
                  <a:cubicBezTo>
                    <a:pt x="6570" y="1"/>
                    <a:pt x="6498" y="17"/>
                    <a:pt x="6431" y="51"/>
                  </a:cubicBezTo>
                  <a:lnTo>
                    <a:pt x="6040" y="249"/>
                  </a:lnTo>
                  <a:cubicBezTo>
                    <a:pt x="5272" y="633"/>
                    <a:pt x="4430" y="826"/>
                    <a:pt x="3587" y="826"/>
                  </a:cubicBezTo>
                  <a:cubicBezTo>
                    <a:pt x="2745" y="826"/>
                    <a:pt x="1903" y="633"/>
                    <a:pt x="1135" y="249"/>
                  </a:cubicBezTo>
                  <a:lnTo>
                    <a:pt x="745" y="51"/>
                  </a:lnTo>
                  <a:cubicBezTo>
                    <a:pt x="677" y="17"/>
                    <a:pt x="605" y="1"/>
                    <a:pt x="5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44"/>
          <p:cNvSpPr/>
          <p:nvPr/>
        </p:nvSpPr>
        <p:spPr>
          <a:xfrm>
            <a:off x="1243153" y="3293550"/>
            <a:ext cx="884400" cy="884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4"/>
          <p:cNvSpPr/>
          <p:nvPr/>
        </p:nvSpPr>
        <p:spPr>
          <a:xfrm>
            <a:off x="7016453" y="1688875"/>
            <a:ext cx="884400" cy="884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5" name="Google Shape;1965;p44"/>
          <p:cNvCxnSpPr>
            <a:cxnSpLocks/>
            <a:stCxn id="1963" idx="0"/>
          </p:cNvCxnSpPr>
          <p:nvPr/>
        </p:nvCxnSpPr>
        <p:spPr>
          <a:xfrm rot="-5400000">
            <a:off x="2000653" y="2616150"/>
            <a:ext cx="362100" cy="992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" name="Google Shape;1966;p44"/>
          <p:cNvCxnSpPr>
            <a:cxnSpLocks/>
            <a:stCxn id="1964" idx="4"/>
          </p:cNvCxnSpPr>
          <p:nvPr/>
        </p:nvCxnSpPr>
        <p:spPr>
          <a:xfrm rot="5400000">
            <a:off x="6783203" y="2256025"/>
            <a:ext cx="358200" cy="992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7" name="Google Shape;1967;p44"/>
          <p:cNvGrpSpPr/>
          <p:nvPr/>
        </p:nvGrpSpPr>
        <p:grpSpPr>
          <a:xfrm>
            <a:off x="1397175" y="3465813"/>
            <a:ext cx="576350" cy="539875"/>
            <a:chOff x="1397175" y="3465813"/>
            <a:chExt cx="576350" cy="539875"/>
          </a:xfrm>
        </p:grpSpPr>
        <p:sp>
          <p:nvSpPr>
            <p:cNvPr id="1968" name="Google Shape;1968;p44"/>
            <p:cNvSpPr/>
            <p:nvPr/>
          </p:nvSpPr>
          <p:spPr>
            <a:xfrm>
              <a:off x="1442725" y="3595313"/>
              <a:ext cx="485275" cy="401275"/>
            </a:xfrm>
            <a:custGeom>
              <a:avLst/>
              <a:gdLst/>
              <a:ahLst/>
              <a:cxnLst/>
              <a:rect l="l" t="t" r="r" b="b"/>
              <a:pathLst>
                <a:path w="19411" h="16051" extrusionOk="0">
                  <a:moveTo>
                    <a:pt x="0" y="0"/>
                  </a:moveTo>
                  <a:lnTo>
                    <a:pt x="0" y="16050"/>
                  </a:lnTo>
                  <a:lnTo>
                    <a:pt x="19411" y="16050"/>
                  </a:lnTo>
                  <a:lnTo>
                    <a:pt x="19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1418450" y="3595313"/>
              <a:ext cx="533825" cy="36475"/>
            </a:xfrm>
            <a:custGeom>
              <a:avLst/>
              <a:gdLst/>
              <a:ahLst/>
              <a:cxnLst/>
              <a:rect l="l" t="t" r="r" b="b"/>
              <a:pathLst>
                <a:path w="21353" h="1459" extrusionOk="0">
                  <a:moveTo>
                    <a:pt x="486" y="0"/>
                  </a:moveTo>
                  <a:cubicBezTo>
                    <a:pt x="218" y="0"/>
                    <a:pt x="0" y="216"/>
                    <a:pt x="0" y="485"/>
                  </a:cubicBezTo>
                  <a:lnTo>
                    <a:pt x="0" y="974"/>
                  </a:lnTo>
                  <a:cubicBezTo>
                    <a:pt x="0" y="1242"/>
                    <a:pt x="218" y="1458"/>
                    <a:pt x="486" y="1458"/>
                  </a:cubicBezTo>
                  <a:lnTo>
                    <a:pt x="20868" y="1458"/>
                  </a:lnTo>
                  <a:cubicBezTo>
                    <a:pt x="21137" y="1458"/>
                    <a:pt x="21353" y="1242"/>
                    <a:pt x="21353" y="974"/>
                  </a:cubicBezTo>
                  <a:lnTo>
                    <a:pt x="21353" y="485"/>
                  </a:lnTo>
                  <a:cubicBezTo>
                    <a:pt x="21353" y="216"/>
                    <a:pt x="21135" y="0"/>
                    <a:pt x="20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1551925" y="3534488"/>
              <a:ext cx="266900" cy="462100"/>
            </a:xfrm>
            <a:custGeom>
              <a:avLst/>
              <a:gdLst/>
              <a:ahLst/>
              <a:cxnLst/>
              <a:rect l="l" t="t" r="r" b="b"/>
              <a:pathLst>
                <a:path w="10676" h="18484" extrusionOk="0">
                  <a:moveTo>
                    <a:pt x="1" y="0"/>
                  </a:moveTo>
                  <a:lnTo>
                    <a:pt x="1" y="18483"/>
                  </a:lnTo>
                  <a:lnTo>
                    <a:pt x="10676" y="18483"/>
                  </a:lnTo>
                  <a:lnTo>
                    <a:pt x="10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1612575" y="3777713"/>
              <a:ext cx="145575" cy="182375"/>
            </a:xfrm>
            <a:custGeom>
              <a:avLst/>
              <a:gdLst/>
              <a:ahLst/>
              <a:cxnLst/>
              <a:rect l="l" t="t" r="r" b="b"/>
              <a:pathLst>
                <a:path w="5823" h="7295" extrusionOk="0">
                  <a:moveTo>
                    <a:pt x="485" y="0"/>
                  </a:moveTo>
                  <a:cubicBezTo>
                    <a:pt x="218" y="0"/>
                    <a:pt x="0" y="216"/>
                    <a:pt x="0" y="485"/>
                  </a:cubicBezTo>
                  <a:lnTo>
                    <a:pt x="0" y="7295"/>
                  </a:lnTo>
                  <a:lnTo>
                    <a:pt x="5823" y="7295"/>
                  </a:lnTo>
                  <a:lnTo>
                    <a:pt x="5823" y="485"/>
                  </a:lnTo>
                  <a:cubicBezTo>
                    <a:pt x="5823" y="216"/>
                    <a:pt x="5607" y="0"/>
                    <a:pt x="5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1539775" y="3522338"/>
              <a:ext cx="291175" cy="36475"/>
            </a:xfrm>
            <a:custGeom>
              <a:avLst/>
              <a:gdLst/>
              <a:ahLst/>
              <a:cxnLst/>
              <a:rect l="l" t="t" r="r" b="b"/>
              <a:pathLst>
                <a:path w="11647" h="1459" extrusionOk="0">
                  <a:moveTo>
                    <a:pt x="485" y="0"/>
                  </a:moveTo>
                  <a:cubicBezTo>
                    <a:pt x="218" y="0"/>
                    <a:pt x="1" y="218"/>
                    <a:pt x="1" y="485"/>
                  </a:cubicBezTo>
                  <a:lnTo>
                    <a:pt x="1" y="974"/>
                  </a:lnTo>
                  <a:cubicBezTo>
                    <a:pt x="1" y="1242"/>
                    <a:pt x="218" y="1458"/>
                    <a:pt x="485" y="1458"/>
                  </a:cubicBezTo>
                  <a:lnTo>
                    <a:pt x="11162" y="1458"/>
                  </a:lnTo>
                  <a:cubicBezTo>
                    <a:pt x="11431" y="1458"/>
                    <a:pt x="11647" y="1242"/>
                    <a:pt x="11647" y="974"/>
                  </a:cubicBezTo>
                  <a:lnTo>
                    <a:pt x="11647" y="485"/>
                  </a:lnTo>
                  <a:cubicBezTo>
                    <a:pt x="11647" y="218"/>
                    <a:pt x="11429" y="0"/>
                    <a:pt x="11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1479100" y="3631763"/>
              <a:ext cx="412525" cy="243200"/>
            </a:xfrm>
            <a:custGeom>
              <a:avLst/>
              <a:gdLst/>
              <a:ahLst/>
              <a:cxnLst/>
              <a:rect l="l" t="t" r="r" b="b"/>
              <a:pathLst>
                <a:path w="16501" h="9728" extrusionOk="0">
                  <a:moveTo>
                    <a:pt x="4853" y="0"/>
                  </a:moveTo>
                  <a:cubicBezTo>
                    <a:pt x="4720" y="0"/>
                    <a:pt x="4609" y="108"/>
                    <a:pt x="4609" y="243"/>
                  </a:cubicBezTo>
                  <a:lnTo>
                    <a:pt x="4609" y="3648"/>
                  </a:lnTo>
                  <a:cubicBezTo>
                    <a:pt x="4609" y="3782"/>
                    <a:pt x="4718" y="3893"/>
                    <a:pt x="4853" y="3893"/>
                  </a:cubicBezTo>
                  <a:lnTo>
                    <a:pt x="5823" y="3893"/>
                  </a:lnTo>
                  <a:cubicBezTo>
                    <a:pt x="5956" y="3893"/>
                    <a:pt x="6066" y="3783"/>
                    <a:pt x="6066" y="3648"/>
                  </a:cubicBezTo>
                  <a:lnTo>
                    <a:pt x="6066" y="243"/>
                  </a:lnTo>
                  <a:cubicBezTo>
                    <a:pt x="6066" y="108"/>
                    <a:pt x="5958" y="0"/>
                    <a:pt x="5824" y="0"/>
                  </a:cubicBezTo>
                  <a:close/>
                  <a:moveTo>
                    <a:pt x="7764" y="0"/>
                  </a:moveTo>
                  <a:cubicBezTo>
                    <a:pt x="7629" y="0"/>
                    <a:pt x="7521" y="111"/>
                    <a:pt x="7521" y="243"/>
                  </a:cubicBezTo>
                  <a:lnTo>
                    <a:pt x="7521" y="3650"/>
                  </a:lnTo>
                  <a:cubicBezTo>
                    <a:pt x="7521" y="3785"/>
                    <a:pt x="7632" y="3893"/>
                    <a:pt x="7764" y="3893"/>
                  </a:cubicBezTo>
                  <a:lnTo>
                    <a:pt x="8734" y="3893"/>
                  </a:lnTo>
                  <a:cubicBezTo>
                    <a:pt x="8869" y="3893"/>
                    <a:pt x="8977" y="3782"/>
                    <a:pt x="8977" y="3650"/>
                  </a:cubicBezTo>
                  <a:lnTo>
                    <a:pt x="8977" y="243"/>
                  </a:lnTo>
                  <a:cubicBezTo>
                    <a:pt x="8977" y="108"/>
                    <a:pt x="8869" y="0"/>
                    <a:pt x="8734" y="0"/>
                  </a:cubicBezTo>
                  <a:close/>
                  <a:moveTo>
                    <a:pt x="10677" y="0"/>
                  </a:moveTo>
                  <a:cubicBezTo>
                    <a:pt x="10545" y="0"/>
                    <a:pt x="10434" y="108"/>
                    <a:pt x="10434" y="243"/>
                  </a:cubicBezTo>
                  <a:lnTo>
                    <a:pt x="10434" y="3648"/>
                  </a:lnTo>
                  <a:cubicBezTo>
                    <a:pt x="10434" y="3782"/>
                    <a:pt x="10542" y="3893"/>
                    <a:pt x="10677" y="3893"/>
                  </a:cubicBezTo>
                  <a:lnTo>
                    <a:pt x="11648" y="3893"/>
                  </a:lnTo>
                  <a:cubicBezTo>
                    <a:pt x="11781" y="3893"/>
                    <a:pt x="11891" y="3783"/>
                    <a:pt x="11891" y="3648"/>
                  </a:cubicBezTo>
                  <a:lnTo>
                    <a:pt x="11891" y="243"/>
                  </a:lnTo>
                  <a:cubicBezTo>
                    <a:pt x="11889" y="108"/>
                    <a:pt x="11781" y="0"/>
                    <a:pt x="11648" y="0"/>
                  </a:cubicBezTo>
                  <a:close/>
                  <a:moveTo>
                    <a:pt x="243" y="1946"/>
                  </a:moveTo>
                  <a:cubicBezTo>
                    <a:pt x="110" y="1946"/>
                    <a:pt x="0" y="2054"/>
                    <a:pt x="0" y="2189"/>
                  </a:cubicBezTo>
                  <a:lnTo>
                    <a:pt x="0" y="4620"/>
                  </a:lnTo>
                  <a:cubicBezTo>
                    <a:pt x="0" y="4755"/>
                    <a:pt x="110" y="4865"/>
                    <a:pt x="243" y="4865"/>
                  </a:cubicBezTo>
                  <a:lnTo>
                    <a:pt x="1212" y="4865"/>
                  </a:lnTo>
                  <a:cubicBezTo>
                    <a:pt x="1346" y="4865"/>
                    <a:pt x="1457" y="4755"/>
                    <a:pt x="1457" y="4620"/>
                  </a:cubicBezTo>
                  <a:lnTo>
                    <a:pt x="1457" y="2189"/>
                  </a:lnTo>
                  <a:cubicBezTo>
                    <a:pt x="1457" y="2054"/>
                    <a:pt x="1347" y="1946"/>
                    <a:pt x="1212" y="1946"/>
                  </a:cubicBezTo>
                  <a:close/>
                  <a:moveTo>
                    <a:pt x="15287" y="1946"/>
                  </a:moveTo>
                  <a:cubicBezTo>
                    <a:pt x="15152" y="1946"/>
                    <a:pt x="15044" y="2055"/>
                    <a:pt x="15044" y="2189"/>
                  </a:cubicBezTo>
                  <a:lnTo>
                    <a:pt x="15044" y="4620"/>
                  </a:lnTo>
                  <a:cubicBezTo>
                    <a:pt x="15044" y="4755"/>
                    <a:pt x="15152" y="4865"/>
                    <a:pt x="15287" y="4865"/>
                  </a:cubicBezTo>
                  <a:lnTo>
                    <a:pt x="16256" y="4865"/>
                  </a:lnTo>
                  <a:cubicBezTo>
                    <a:pt x="16390" y="4865"/>
                    <a:pt x="16501" y="4755"/>
                    <a:pt x="16501" y="4620"/>
                  </a:cubicBezTo>
                  <a:lnTo>
                    <a:pt x="16501" y="2189"/>
                  </a:lnTo>
                  <a:cubicBezTo>
                    <a:pt x="16501" y="2054"/>
                    <a:pt x="16391" y="1946"/>
                    <a:pt x="16256" y="1946"/>
                  </a:cubicBezTo>
                  <a:close/>
                  <a:moveTo>
                    <a:pt x="243" y="6809"/>
                  </a:moveTo>
                  <a:cubicBezTo>
                    <a:pt x="110" y="6809"/>
                    <a:pt x="0" y="6918"/>
                    <a:pt x="0" y="7053"/>
                  </a:cubicBezTo>
                  <a:lnTo>
                    <a:pt x="0" y="9485"/>
                  </a:lnTo>
                  <a:cubicBezTo>
                    <a:pt x="0" y="9620"/>
                    <a:pt x="110" y="9728"/>
                    <a:pt x="243" y="9728"/>
                  </a:cubicBezTo>
                  <a:lnTo>
                    <a:pt x="1212" y="9728"/>
                  </a:lnTo>
                  <a:cubicBezTo>
                    <a:pt x="1346" y="9728"/>
                    <a:pt x="1457" y="9620"/>
                    <a:pt x="1457" y="9485"/>
                  </a:cubicBezTo>
                  <a:lnTo>
                    <a:pt x="1457" y="7053"/>
                  </a:lnTo>
                  <a:cubicBezTo>
                    <a:pt x="1457" y="6918"/>
                    <a:pt x="1347" y="6809"/>
                    <a:pt x="1212" y="6809"/>
                  </a:cubicBezTo>
                  <a:close/>
                  <a:moveTo>
                    <a:pt x="15287" y="6809"/>
                  </a:moveTo>
                  <a:cubicBezTo>
                    <a:pt x="15154" y="6809"/>
                    <a:pt x="15044" y="6918"/>
                    <a:pt x="15044" y="7053"/>
                  </a:cubicBezTo>
                  <a:lnTo>
                    <a:pt x="15044" y="9485"/>
                  </a:lnTo>
                  <a:cubicBezTo>
                    <a:pt x="15044" y="9620"/>
                    <a:pt x="15152" y="9728"/>
                    <a:pt x="15287" y="9728"/>
                  </a:cubicBezTo>
                  <a:lnTo>
                    <a:pt x="16258" y="9728"/>
                  </a:lnTo>
                  <a:cubicBezTo>
                    <a:pt x="16390" y="9728"/>
                    <a:pt x="16501" y="9620"/>
                    <a:pt x="16501" y="9485"/>
                  </a:cubicBezTo>
                  <a:lnTo>
                    <a:pt x="16501" y="7053"/>
                  </a:lnTo>
                  <a:cubicBezTo>
                    <a:pt x="16501" y="6918"/>
                    <a:pt x="16393" y="6809"/>
                    <a:pt x="16258" y="6809"/>
                  </a:cubicBezTo>
                  <a:close/>
                </a:path>
              </a:pathLst>
            </a:custGeom>
            <a:solidFill>
              <a:srgbClr val="E7E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1576150" y="3510113"/>
              <a:ext cx="218425" cy="60875"/>
            </a:xfrm>
            <a:custGeom>
              <a:avLst/>
              <a:gdLst/>
              <a:ahLst/>
              <a:cxnLst/>
              <a:rect l="l" t="t" r="r" b="b"/>
              <a:pathLst>
                <a:path w="8737" h="2435" extrusionOk="0">
                  <a:moveTo>
                    <a:pt x="244" y="0"/>
                  </a:moveTo>
                  <a:cubicBezTo>
                    <a:pt x="109" y="0"/>
                    <a:pt x="1" y="111"/>
                    <a:pt x="1" y="245"/>
                  </a:cubicBezTo>
                  <a:lnTo>
                    <a:pt x="1" y="2192"/>
                  </a:lnTo>
                  <a:cubicBezTo>
                    <a:pt x="1" y="2327"/>
                    <a:pt x="112" y="2435"/>
                    <a:pt x="244" y="2435"/>
                  </a:cubicBezTo>
                  <a:lnTo>
                    <a:pt x="8493" y="2435"/>
                  </a:lnTo>
                  <a:cubicBezTo>
                    <a:pt x="8627" y="2435"/>
                    <a:pt x="8735" y="2325"/>
                    <a:pt x="8736" y="2192"/>
                  </a:cubicBezTo>
                  <a:lnTo>
                    <a:pt x="8736" y="245"/>
                  </a:lnTo>
                  <a:cubicBezTo>
                    <a:pt x="8736" y="110"/>
                    <a:pt x="8627" y="0"/>
                    <a:pt x="8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1624650" y="3473688"/>
              <a:ext cx="121350" cy="108225"/>
            </a:xfrm>
            <a:custGeom>
              <a:avLst/>
              <a:gdLst/>
              <a:ahLst/>
              <a:cxnLst/>
              <a:rect l="l" t="t" r="r" b="b"/>
              <a:pathLst>
                <a:path w="4854" h="4329" extrusionOk="0">
                  <a:moveTo>
                    <a:pt x="254" y="1"/>
                  </a:moveTo>
                  <a:cubicBezTo>
                    <a:pt x="91" y="384"/>
                    <a:pt x="1" y="809"/>
                    <a:pt x="1" y="1256"/>
                  </a:cubicBezTo>
                  <a:cubicBezTo>
                    <a:pt x="1" y="2772"/>
                    <a:pt x="1044" y="4037"/>
                    <a:pt x="2426" y="4328"/>
                  </a:cubicBezTo>
                  <a:cubicBezTo>
                    <a:pt x="3811" y="4040"/>
                    <a:pt x="4854" y="2772"/>
                    <a:pt x="4854" y="1256"/>
                  </a:cubicBezTo>
                  <a:cubicBezTo>
                    <a:pt x="4854" y="809"/>
                    <a:pt x="4763" y="384"/>
                    <a:pt x="4602" y="1"/>
                  </a:cubicBezTo>
                  <a:close/>
                </a:path>
              </a:pathLst>
            </a:custGeom>
            <a:solidFill>
              <a:srgbClr val="FFC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1685375" y="3777713"/>
              <a:ext cx="72825" cy="182375"/>
            </a:xfrm>
            <a:custGeom>
              <a:avLst/>
              <a:gdLst/>
              <a:ahLst/>
              <a:cxnLst/>
              <a:rect l="l" t="t" r="r" b="b"/>
              <a:pathLst>
                <a:path w="2913" h="7295" extrusionOk="0">
                  <a:moveTo>
                    <a:pt x="0" y="0"/>
                  </a:moveTo>
                  <a:lnTo>
                    <a:pt x="0" y="7295"/>
                  </a:lnTo>
                  <a:lnTo>
                    <a:pt x="2912" y="7295"/>
                  </a:lnTo>
                  <a:lnTo>
                    <a:pt x="2912" y="486"/>
                  </a:lnTo>
                  <a:cubicBezTo>
                    <a:pt x="2912" y="218"/>
                    <a:pt x="2695" y="0"/>
                    <a:pt x="2426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1515475" y="3923588"/>
              <a:ext cx="339750" cy="73000"/>
            </a:xfrm>
            <a:custGeom>
              <a:avLst/>
              <a:gdLst/>
              <a:ahLst/>
              <a:cxnLst/>
              <a:rect l="l" t="t" r="r" b="b"/>
              <a:pathLst>
                <a:path w="13590" h="2920" extrusionOk="0">
                  <a:moveTo>
                    <a:pt x="245" y="0"/>
                  </a:moveTo>
                  <a:cubicBezTo>
                    <a:pt x="110" y="0"/>
                    <a:pt x="0" y="110"/>
                    <a:pt x="0" y="243"/>
                  </a:cubicBezTo>
                  <a:lnTo>
                    <a:pt x="0" y="2919"/>
                  </a:lnTo>
                  <a:lnTo>
                    <a:pt x="13589" y="2919"/>
                  </a:lnTo>
                  <a:lnTo>
                    <a:pt x="13589" y="243"/>
                  </a:lnTo>
                  <a:cubicBezTo>
                    <a:pt x="13589" y="108"/>
                    <a:pt x="13481" y="0"/>
                    <a:pt x="13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1430600" y="3960038"/>
              <a:ext cx="509525" cy="36550"/>
            </a:xfrm>
            <a:custGeom>
              <a:avLst/>
              <a:gdLst/>
              <a:ahLst/>
              <a:cxnLst/>
              <a:rect l="l" t="t" r="r" b="b"/>
              <a:pathLst>
                <a:path w="20381" h="1462" extrusionOk="0">
                  <a:moveTo>
                    <a:pt x="243" y="0"/>
                  </a:moveTo>
                  <a:cubicBezTo>
                    <a:pt x="108" y="0"/>
                    <a:pt x="0" y="111"/>
                    <a:pt x="0" y="243"/>
                  </a:cubicBezTo>
                  <a:lnTo>
                    <a:pt x="0" y="1461"/>
                  </a:lnTo>
                  <a:lnTo>
                    <a:pt x="20381" y="1461"/>
                  </a:lnTo>
                  <a:lnTo>
                    <a:pt x="20381" y="243"/>
                  </a:lnTo>
                  <a:cubicBezTo>
                    <a:pt x="20381" y="111"/>
                    <a:pt x="20273" y="2"/>
                    <a:pt x="20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1649975" y="3473663"/>
              <a:ext cx="96075" cy="108250"/>
            </a:xfrm>
            <a:custGeom>
              <a:avLst/>
              <a:gdLst/>
              <a:ahLst/>
              <a:cxnLst/>
              <a:rect l="l" t="t" r="r" b="b"/>
              <a:pathLst>
                <a:path w="3843" h="4330" extrusionOk="0">
                  <a:moveTo>
                    <a:pt x="2385" y="0"/>
                  </a:moveTo>
                  <a:cubicBezTo>
                    <a:pt x="2385" y="1619"/>
                    <a:pt x="1402" y="3006"/>
                    <a:pt x="1" y="3593"/>
                  </a:cubicBezTo>
                  <a:cubicBezTo>
                    <a:pt x="393" y="3957"/>
                    <a:pt x="878" y="4215"/>
                    <a:pt x="1416" y="4329"/>
                  </a:cubicBezTo>
                  <a:cubicBezTo>
                    <a:pt x="2800" y="4041"/>
                    <a:pt x="3842" y="2773"/>
                    <a:pt x="3842" y="1257"/>
                  </a:cubicBezTo>
                  <a:cubicBezTo>
                    <a:pt x="3842" y="810"/>
                    <a:pt x="3750" y="385"/>
                    <a:pt x="3589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1397175" y="3465813"/>
              <a:ext cx="576350" cy="539875"/>
            </a:xfrm>
            <a:custGeom>
              <a:avLst/>
              <a:gdLst/>
              <a:ahLst/>
              <a:cxnLst/>
              <a:rect l="l" t="t" r="r" b="b"/>
              <a:pathLst>
                <a:path w="23054" h="21595" extrusionOk="0">
                  <a:moveTo>
                    <a:pt x="16866" y="2625"/>
                  </a:moveTo>
                  <a:cubicBezTo>
                    <a:pt x="16931" y="2625"/>
                    <a:pt x="16987" y="2680"/>
                    <a:pt x="16987" y="2747"/>
                  </a:cubicBezTo>
                  <a:lnTo>
                    <a:pt x="16987" y="3235"/>
                  </a:lnTo>
                  <a:cubicBezTo>
                    <a:pt x="16987" y="3303"/>
                    <a:pt x="16931" y="3356"/>
                    <a:pt x="16866" y="3356"/>
                  </a:cubicBezTo>
                  <a:lnTo>
                    <a:pt x="16261" y="3356"/>
                  </a:lnTo>
                  <a:lnTo>
                    <a:pt x="16261" y="2625"/>
                  </a:lnTo>
                  <a:close/>
                  <a:moveTo>
                    <a:pt x="6795" y="2626"/>
                  </a:moveTo>
                  <a:lnTo>
                    <a:pt x="6795" y="3357"/>
                  </a:lnTo>
                  <a:lnTo>
                    <a:pt x="6188" y="3357"/>
                  </a:lnTo>
                  <a:cubicBezTo>
                    <a:pt x="6121" y="3357"/>
                    <a:pt x="6067" y="3302"/>
                    <a:pt x="6067" y="3236"/>
                  </a:cubicBezTo>
                  <a:lnTo>
                    <a:pt x="6067" y="2747"/>
                  </a:lnTo>
                  <a:cubicBezTo>
                    <a:pt x="6067" y="2680"/>
                    <a:pt x="6122" y="2626"/>
                    <a:pt x="6188" y="2626"/>
                  </a:cubicBezTo>
                  <a:close/>
                  <a:moveTo>
                    <a:pt x="8777" y="2139"/>
                  </a:moveTo>
                  <a:cubicBezTo>
                    <a:pt x="8869" y="2773"/>
                    <a:pt x="9129" y="3360"/>
                    <a:pt x="9513" y="3840"/>
                  </a:cubicBezTo>
                  <a:lnTo>
                    <a:pt x="7524" y="3840"/>
                  </a:lnTo>
                  <a:lnTo>
                    <a:pt x="7524" y="3719"/>
                  </a:lnTo>
                  <a:lnTo>
                    <a:pt x="7524" y="2139"/>
                  </a:lnTo>
                  <a:close/>
                  <a:moveTo>
                    <a:pt x="15530" y="2140"/>
                  </a:moveTo>
                  <a:lnTo>
                    <a:pt x="15530" y="3843"/>
                  </a:lnTo>
                  <a:lnTo>
                    <a:pt x="13541" y="3843"/>
                  </a:lnTo>
                  <a:cubicBezTo>
                    <a:pt x="13924" y="3361"/>
                    <a:pt x="14183" y="2774"/>
                    <a:pt x="14278" y="2140"/>
                  </a:cubicBezTo>
                  <a:close/>
                  <a:moveTo>
                    <a:pt x="13448" y="728"/>
                  </a:moveTo>
                  <a:cubicBezTo>
                    <a:pt x="13542" y="1015"/>
                    <a:pt x="13589" y="1313"/>
                    <a:pt x="13589" y="1619"/>
                  </a:cubicBezTo>
                  <a:cubicBezTo>
                    <a:pt x="13589" y="2906"/>
                    <a:pt x="12725" y="4029"/>
                    <a:pt x="11527" y="4319"/>
                  </a:cubicBezTo>
                  <a:cubicBezTo>
                    <a:pt x="10327" y="4029"/>
                    <a:pt x="9463" y="2906"/>
                    <a:pt x="9463" y="1619"/>
                  </a:cubicBezTo>
                  <a:cubicBezTo>
                    <a:pt x="9466" y="1313"/>
                    <a:pt x="9512" y="1015"/>
                    <a:pt x="9605" y="728"/>
                  </a:cubicBezTo>
                  <a:close/>
                  <a:moveTo>
                    <a:pt x="17228" y="5543"/>
                  </a:moveTo>
                  <a:lnTo>
                    <a:pt x="21718" y="5544"/>
                  </a:lnTo>
                  <a:cubicBezTo>
                    <a:pt x="21784" y="5544"/>
                    <a:pt x="21838" y="5599"/>
                    <a:pt x="21838" y="5665"/>
                  </a:cubicBezTo>
                  <a:lnTo>
                    <a:pt x="21838" y="6152"/>
                  </a:lnTo>
                  <a:cubicBezTo>
                    <a:pt x="21838" y="6219"/>
                    <a:pt x="21783" y="6273"/>
                    <a:pt x="21718" y="6273"/>
                  </a:cubicBezTo>
                  <a:lnTo>
                    <a:pt x="17228" y="6273"/>
                  </a:lnTo>
                  <a:lnTo>
                    <a:pt x="17228" y="5543"/>
                  </a:lnTo>
                  <a:close/>
                  <a:moveTo>
                    <a:pt x="5824" y="5544"/>
                  </a:moveTo>
                  <a:lnTo>
                    <a:pt x="5824" y="6274"/>
                  </a:lnTo>
                  <a:lnTo>
                    <a:pt x="1335" y="6274"/>
                  </a:lnTo>
                  <a:cubicBezTo>
                    <a:pt x="1269" y="6274"/>
                    <a:pt x="1214" y="6219"/>
                    <a:pt x="1214" y="6152"/>
                  </a:cubicBezTo>
                  <a:lnTo>
                    <a:pt x="1214" y="5665"/>
                  </a:lnTo>
                  <a:cubicBezTo>
                    <a:pt x="1214" y="5598"/>
                    <a:pt x="1269" y="5544"/>
                    <a:pt x="1335" y="5544"/>
                  </a:cubicBezTo>
                  <a:close/>
                  <a:moveTo>
                    <a:pt x="8980" y="7002"/>
                  </a:moveTo>
                  <a:lnTo>
                    <a:pt x="8980" y="10164"/>
                  </a:lnTo>
                  <a:lnTo>
                    <a:pt x="8253" y="10164"/>
                  </a:lnTo>
                  <a:lnTo>
                    <a:pt x="8253" y="7002"/>
                  </a:lnTo>
                  <a:close/>
                  <a:moveTo>
                    <a:pt x="11892" y="7002"/>
                  </a:moveTo>
                  <a:lnTo>
                    <a:pt x="11892" y="10164"/>
                  </a:lnTo>
                  <a:lnTo>
                    <a:pt x="11164" y="10164"/>
                  </a:lnTo>
                  <a:lnTo>
                    <a:pt x="11164" y="7002"/>
                  </a:lnTo>
                  <a:close/>
                  <a:moveTo>
                    <a:pt x="14804" y="7002"/>
                  </a:moveTo>
                  <a:lnTo>
                    <a:pt x="14804" y="10164"/>
                  </a:lnTo>
                  <a:lnTo>
                    <a:pt x="14075" y="10164"/>
                  </a:lnTo>
                  <a:lnTo>
                    <a:pt x="14075" y="7002"/>
                  </a:lnTo>
                  <a:close/>
                  <a:moveTo>
                    <a:pt x="8130" y="6274"/>
                  </a:moveTo>
                  <a:cubicBezTo>
                    <a:pt x="7796" y="6274"/>
                    <a:pt x="7524" y="6547"/>
                    <a:pt x="7524" y="6881"/>
                  </a:cubicBezTo>
                  <a:lnTo>
                    <a:pt x="7524" y="10288"/>
                  </a:lnTo>
                  <a:cubicBezTo>
                    <a:pt x="7524" y="10622"/>
                    <a:pt x="7796" y="10895"/>
                    <a:pt x="8130" y="10895"/>
                  </a:cubicBezTo>
                  <a:lnTo>
                    <a:pt x="9100" y="10895"/>
                  </a:lnTo>
                  <a:cubicBezTo>
                    <a:pt x="9434" y="10895"/>
                    <a:pt x="9705" y="10622"/>
                    <a:pt x="9705" y="10288"/>
                  </a:cubicBezTo>
                  <a:lnTo>
                    <a:pt x="9705" y="6881"/>
                  </a:lnTo>
                  <a:cubicBezTo>
                    <a:pt x="9705" y="6546"/>
                    <a:pt x="9434" y="6274"/>
                    <a:pt x="9100" y="6274"/>
                  </a:cubicBezTo>
                  <a:close/>
                  <a:moveTo>
                    <a:pt x="11041" y="6274"/>
                  </a:moveTo>
                  <a:cubicBezTo>
                    <a:pt x="10707" y="6274"/>
                    <a:pt x="10435" y="6547"/>
                    <a:pt x="10435" y="6881"/>
                  </a:cubicBezTo>
                  <a:lnTo>
                    <a:pt x="10435" y="10288"/>
                  </a:lnTo>
                  <a:cubicBezTo>
                    <a:pt x="10435" y="10622"/>
                    <a:pt x="10707" y="10895"/>
                    <a:pt x="11041" y="10895"/>
                  </a:cubicBezTo>
                  <a:lnTo>
                    <a:pt x="12011" y="10895"/>
                  </a:lnTo>
                  <a:cubicBezTo>
                    <a:pt x="12345" y="10895"/>
                    <a:pt x="12617" y="10622"/>
                    <a:pt x="12617" y="10288"/>
                  </a:cubicBezTo>
                  <a:lnTo>
                    <a:pt x="12617" y="6881"/>
                  </a:lnTo>
                  <a:cubicBezTo>
                    <a:pt x="12617" y="6546"/>
                    <a:pt x="12345" y="6274"/>
                    <a:pt x="12011" y="6274"/>
                  </a:cubicBezTo>
                  <a:close/>
                  <a:moveTo>
                    <a:pt x="13954" y="6274"/>
                  </a:moveTo>
                  <a:cubicBezTo>
                    <a:pt x="13620" y="6274"/>
                    <a:pt x="13349" y="6547"/>
                    <a:pt x="13349" y="6881"/>
                  </a:cubicBezTo>
                  <a:lnTo>
                    <a:pt x="13349" y="10288"/>
                  </a:lnTo>
                  <a:cubicBezTo>
                    <a:pt x="13347" y="10622"/>
                    <a:pt x="13619" y="10895"/>
                    <a:pt x="13954" y="10895"/>
                  </a:cubicBezTo>
                  <a:lnTo>
                    <a:pt x="14925" y="10895"/>
                  </a:lnTo>
                  <a:cubicBezTo>
                    <a:pt x="15259" y="10895"/>
                    <a:pt x="15530" y="10622"/>
                    <a:pt x="15530" y="10288"/>
                  </a:cubicBezTo>
                  <a:lnTo>
                    <a:pt x="15530" y="6881"/>
                  </a:lnTo>
                  <a:cubicBezTo>
                    <a:pt x="15530" y="6546"/>
                    <a:pt x="15259" y="6274"/>
                    <a:pt x="14925" y="6274"/>
                  </a:cubicBezTo>
                  <a:close/>
                  <a:moveTo>
                    <a:pt x="4369" y="8949"/>
                  </a:moveTo>
                  <a:lnTo>
                    <a:pt x="4369" y="11138"/>
                  </a:lnTo>
                  <a:lnTo>
                    <a:pt x="3641" y="11138"/>
                  </a:lnTo>
                  <a:lnTo>
                    <a:pt x="3641" y="8949"/>
                  </a:lnTo>
                  <a:close/>
                  <a:moveTo>
                    <a:pt x="19413" y="8949"/>
                  </a:moveTo>
                  <a:lnTo>
                    <a:pt x="19413" y="11138"/>
                  </a:lnTo>
                  <a:lnTo>
                    <a:pt x="18685" y="11138"/>
                  </a:lnTo>
                  <a:lnTo>
                    <a:pt x="18685" y="8949"/>
                  </a:lnTo>
                  <a:close/>
                  <a:moveTo>
                    <a:pt x="3520" y="8220"/>
                  </a:moveTo>
                  <a:cubicBezTo>
                    <a:pt x="3186" y="8220"/>
                    <a:pt x="2915" y="8493"/>
                    <a:pt x="2915" y="8827"/>
                  </a:cubicBezTo>
                  <a:lnTo>
                    <a:pt x="2915" y="11258"/>
                  </a:lnTo>
                  <a:cubicBezTo>
                    <a:pt x="2915" y="11595"/>
                    <a:pt x="3186" y="11867"/>
                    <a:pt x="3520" y="11867"/>
                  </a:cubicBezTo>
                  <a:lnTo>
                    <a:pt x="4489" y="11867"/>
                  </a:lnTo>
                  <a:cubicBezTo>
                    <a:pt x="4823" y="11867"/>
                    <a:pt x="5095" y="11592"/>
                    <a:pt x="5095" y="11258"/>
                  </a:cubicBezTo>
                  <a:lnTo>
                    <a:pt x="5095" y="8827"/>
                  </a:lnTo>
                  <a:cubicBezTo>
                    <a:pt x="5095" y="8491"/>
                    <a:pt x="4823" y="8220"/>
                    <a:pt x="4489" y="8220"/>
                  </a:cubicBezTo>
                  <a:close/>
                  <a:moveTo>
                    <a:pt x="18564" y="8219"/>
                  </a:moveTo>
                  <a:cubicBezTo>
                    <a:pt x="18230" y="8219"/>
                    <a:pt x="17959" y="8493"/>
                    <a:pt x="17959" y="8827"/>
                  </a:cubicBezTo>
                  <a:lnTo>
                    <a:pt x="17959" y="11258"/>
                  </a:lnTo>
                  <a:cubicBezTo>
                    <a:pt x="17959" y="11595"/>
                    <a:pt x="18230" y="11867"/>
                    <a:pt x="18564" y="11867"/>
                  </a:cubicBezTo>
                  <a:lnTo>
                    <a:pt x="19535" y="11867"/>
                  </a:lnTo>
                  <a:cubicBezTo>
                    <a:pt x="19869" y="11867"/>
                    <a:pt x="20140" y="11592"/>
                    <a:pt x="20140" y="11258"/>
                  </a:cubicBezTo>
                  <a:lnTo>
                    <a:pt x="20140" y="8827"/>
                  </a:lnTo>
                  <a:cubicBezTo>
                    <a:pt x="20142" y="8491"/>
                    <a:pt x="19869" y="8219"/>
                    <a:pt x="19535" y="8219"/>
                  </a:cubicBezTo>
                  <a:close/>
                  <a:moveTo>
                    <a:pt x="4369" y="13813"/>
                  </a:moveTo>
                  <a:lnTo>
                    <a:pt x="4369" y="16002"/>
                  </a:lnTo>
                  <a:lnTo>
                    <a:pt x="3641" y="16002"/>
                  </a:lnTo>
                  <a:lnTo>
                    <a:pt x="3641" y="13813"/>
                  </a:lnTo>
                  <a:close/>
                  <a:moveTo>
                    <a:pt x="19413" y="13813"/>
                  </a:moveTo>
                  <a:lnTo>
                    <a:pt x="19413" y="16002"/>
                  </a:lnTo>
                  <a:lnTo>
                    <a:pt x="18685" y="16002"/>
                  </a:lnTo>
                  <a:lnTo>
                    <a:pt x="18685" y="13813"/>
                  </a:lnTo>
                  <a:close/>
                  <a:moveTo>
                    <a:pt x="3522" y="13083"/>
                  </a:moveTo>
                  <a:cubicBezTo>
                    <a:pt x="3188" y="13083"/>
                    <a:pt x="2916" y="13357"/>
                    <a:pt x="2916" y="13691"/>
                  </a:cubicBezTo>
                  <a:lnTo>
                    <a:pt x="2916" y="16123"/>
                  </a:lnTo>
                  <a:cubicBezTo>
                    <a:pt x="2916" y="16458"/>
                    <a:pt x="3188" y="16730"/>
                    <a:pt x="3522" y="16730"/>
                  </a:cubicBezTo>
                  <a:lnTo>
                    <a:pt x="4492" y="16730"/>
                  </a:lnTo>
                  <a:cubicBezTo>
                    <a:pt x="4826" y="16730"/>
                    <a:pt x="5098" y="16458"/>
                    <a:pt x="5098" y="16123"/>
                  </a:cubicBezTo>
                  <a:lnTo>
                    <a:pt x="5098" y="13691"/>
                  </a:lnTo>
                  <a:cubicBezTo>
                    <a:pt x="5098" y="13354"/>
                    <a:pt x="4826" y="13083"/>
                    <a:pt x="4492" y="13083"/>
                  </a:cubicBezTo>
                  <a:close/>
                  <a:moveTo>
                    <a:pt x="18564" y="13083"/>
                  </a:moveTo>
                  <a:cubicBezTo>
                    <a:pt x="18230" y="13083"/>
                    <a:pt x="17959" y="13357"/>
                    <a:pt x="17959" y="13691"/>
                  </a:cubicBezTo>
                  <a:lnTo>
                    <a:pt x="17959" y="16123"/>
                  </a:lnTo>
                  <a:cubicBezTo>
                    <a:pt x="17959" y="16458"/>
                    <a:pt x="18230" y="16730"/>
                    <a:pt x="18564" y="16730"/>
                  </a:cubicBezTo>
                  <a:lnTo>
                    <a:pt x="19535" y="16730"/>
                  </a:lnTo>
                  <a:cubicBezTo>
                    <a:pt x="19869" y="16730"/>
                    <a:pt x="20140" y="16457"/>
                    <a:pt x="20140" y="16123"/>
                  </a:cubicBezTo>
                  <a:lnTo>
                    <a:pt x="20140" y="13691"/>
                  </a:lnTo>
                  <a:cubicBezTo>
                    <a:pt x="20142" y="13354"/>
                    <a:pt x="19869" y="13083"/>
                    <a:pt x="19535" y="13083"/>
                  </a:cubicBezTo>
                  <a:close/>
                  <a:moveTo>
                    <a:pt x="13953" y="12840"/>
                  </a:moveTo>
                  <a:cubicBezTo>
                    <a:pt x="14021" y="12840"/>
                    <a:pt x="14073" y="12895"/>
                    <a:pt x="14073" y="12961"/>
                  </a:cubicBezTo>
                  <a:lnTo>
                    <a:pt x="14073" y="17945"/>
                  </a:lnTo>
                  <a:lnTo>
                    <a:pt x="11891" y="17945"/>
                  </a:lnTo>
                  <a:lnTo>
                    <a:pt x="11891" y="12840"/>
                  </a:lnTo>
                  <a:close/>
                  <a:moveTo>
                    <a:pt x="16502" y="4086"/>
                  </a:moveTo>
                  <a:lnTo>
                    <a:pt x="16502" y="17947"/>
                  </a:lnTo>
                  <a:lnTo>
                    <a:pt x="14804" y="17947"/>
                  </a:lnTo>
                  <a:lnTo>
                    <a:pt x="14804" y="12962"/>
                  </a:lnTo>
                  <a:cubicBezTo>
                    <a:pt x="14804" y="12493"/>
                    <a:pt x="14423" y="12111"/>
                    <a:pt x="13954" y="12111"/>
                  </a:cubicBezTo>
                  <a:lnTo>
                    <a:pt x="9101" y="12111"/>
                  </a:lnTo>
                  <a:cubicBezTo>
                    <a:pt x="8632" y="12111"/>
                    <a:pt x="8253" y="12493"/>
                    <a:pt x="8253" y="12962"/>
                  </a:cubicBezTo>
                  <a:lnTo>
                    <a:pt x="8253" y="17947"/>
                  </a:lnTo>
                  <a:lnTo>
                    <a:pt x="6554" y="17947"/>
                  </a:lnTo>
                  <a:lnTo>
                    <a:pt x="6554" y="4086"/>
                  </a:lnTo>
                  <a:lnTo>
                    <a:pt x="6809" y="4086"/>
                  </a:lnTo>
                  <a:cubicBezTo>
                    <a:pt x="6866" y="4363"/>
                    <a:pt x="7110" y="4572"/>
                    <a:pt x="7403" y="4572"/>
                  </a:cubicBezTo>
                  <a:lnTo>
                    <a:pt x="10312" y="4572"/>
                  </a:lnTo>
                  <a:cubicBezTo>
                    <a:pt x="10654" y="4798"/>
                    <a:pt x="11038" y="4963"/>
                    <a:pt x="11453" y="5051"/>
                  </a:cubicBezTo>
                  <a:cubicBezTo>
                    <a:pt x="11478" y="5055"/>
                    <a:pt x="11503" y="5058"/>
                    <a:pt x="11528" y="5058"/>
                  </a:cubicBezTo>
                  <a:cubicBezTo>
                    <a:pt x="11552" y="5058"/>
                    <a:pt x="11578" y="5055"/>
                    <a:pt x="11602" y="5051"/>
                  </a:cubicBezTo>
                  <a:cubicBezTo>
                    <a:pt x="12019" y="4963"/>
                    <a:pt x="12404" y="4798"/>
                    <a:pt x="12745" y="4572"/>
                  </a:cubicBezTo>
                  <a:lnTo>
                    <a:pt x="15652" y="4572"/>
                  </a:lnTo>
                  <a:cubicBezTo>
                    <a:pt x="15946" y="4572"/>
                    <a:pt x="16191" y="4363"/>
                    <a:pt x="16248" y="4086"/>
                  </a:cubicBezTo>
                  <a:close/>
                  <a:moveTo>
                    <a:pt x="11162" y="12841"/>
                  </a:moveTo>
                  <a:lnTo>
                    <a:pt x="11162" y="17949"/>
                  </a:lnTo>
                  <a:lnTo>
                    <a:pt x="8979" y="17947"/>
                  </a:lnTo>
                  <a:lnTo>
                    <a:pt x="8979" y="12962"/>
                  </a:lnTo>
                  <a:cubicBezTo>
                    <a:pt x="8979" y="12895"/>
                    <a:pt x="9034" y="12841"/>
                    <a:pt x="9100" y="12841"/>
                  </a:cubicBezTo>
                  <a:close/>
                  <a:moveTo>
                    <a:pt x="5825" y="7002"/>
                  </a:moveTo>
                  <a:lnTo>
                    <a:pt x="5825" y="17945"/>
                  </a:lnTo>
                  <a:lnTo>
                    <a:pt x="4977" y="17945"/>
                  </a:lnTo>
                  <a:cubicBezTo>
                    <a:pt x="4643" y="17945"/>
                    <a:pt x="4372" y="18219"/>
                    <a:pt x="4372" y="18553"/>
                  </a:cubicBezTo>
                  <a:lnTo>
                    <a:pt x="4372" y="19404"/>
                  </a:lnTo>
                  <a:lnTo>
                    <a:pt x="2186" y="19404"/>
                  </a:lnTo>
                  <a:lnTo>
                    <a:pt x="2186" y="7002"/>
                  </a:lnTo>
                  <a:close/>
                  <a:moveTo>
                    <a:pt x="17956" y="18675"/>
                  </a:moveTo>
                  <a:lnTo>
                    <a:pt x="17956" y="19406"/>
                  </a:lnTo>
                  <a:lnTo>
                    <a:pt x="5098" y="19406"/>
                  </a:lnTo>
                  <a:lnTo>
                    <a:pt x="5098" y="18675"/>
                  </a:lnTo>
                  <a:close/>
                  <a:moveTo>
                    <a:pt x="20869" y="7005"/>
                  </a:moveTo>
                  <a:lnTo>
                    <a:pt x="20869" y="19407"/>
                  </a:lnTo>
                  <a:lnTo>
                    <a:pt x="18685" y="19407"/>
                  </a:lnTo>
                  <a:lnTo>
                    <a:pt x="18685" y="19406"/>
                  </a:lnTo>
                  <a:lnTo>
                    <a:pt x="18685" y="18554"/>
                  </a:lnTo>
                  <a:cubicBezTo>
                    <a:pt x="18685" y="18219"/>
                    <a:pt x="18414" y="17947"/>
                    <a:pt x="18080" y="17947"/>
                  </a:cubicBezTo>
                  <a:lnTo>
                    <a:pt x="17230" y="17947"/>
                  </a:lnTo>
                  <a:lnTo>
                    <a:pt x="17230" y="7005"/>
                  </a:lnTo>
                  <a:close/>
                  <a:moveTo>
                    <a:pt x="21355" y="20136"/>
                  </a:moveTo>
                  <a:lnTo>
                    <a:pt x="21355" y="20865"/>
                  </a:lnTo>
                  <a:lnTo>
                    <a:pt x="1701" y="20865"/>
                  </a:lnTo>
                  <a:lnTo>
                    <a:pt x="1701" y="20136"/>
                  </a:lnTo>
                  <a:close/>
                  <a:moveTo>
                    <a:pt x="9354" y="0"/>
                  </a:moveTo>
                  <a:cubicBezTo>
                    <a:pt x="9208" y="0"/>
                    <a:pt x="9074" y="87"/>
                    <a:pt x="9017" y="222"/>
                  </a:cubicBezTo>
                  <a:cubicBezTo>
                    <a:pt x="8858" y="600"/>
                    <a:pt x="8766" y="999"/>
                    <a:pt x="8743" y="1410"/>
                  </a:cubicBezTo>
                  <a:lnTo>
                    <a:pt x="7401" y="1410"/>
                  </a:lnTo>
                  <a:cubicBezTo>
                    <a:pt x="7109" y="1410"/>
                    <a:pt x="6863" y="1620"/>
                    <a:pt x="6806" y="1897"/>
                  </a:cubicBezTo>
                  <a:lnTo>
                    <a:pt x="6188" y="1897"/>
                  </a:lnTo>
                  <a:cubicBezTo>
                    <a:pt x="5719" y="1897"/>
                    <a:pt x="5339" y="2278"/>
                    <a:pt x="5339" y="2747"/>
                  </a:cubicBezTo>
                  <a:lnTo>
                    <a:pt x="5339" y="3235"/>
                  </a:lnTo>
                  <a:cubicBezTo>
                    <a:pt x="5339" y="3574"/>
                    <a:pt x="5538" y="3866"/>
                    <a:pt x="5824" y="4002"/>
                  </a:cubicBezTo>
                  <a:lnTo>
                    <a:pt x="5824" y="4815"/>
                  </a:lnTo>
                  <a:lnTo>
                    <a:pt x="1335" y="4815"/>
                  </a:lnTo>
                  <a:cubicBezTo>
                    <a:pt x="866" y="4815"/>
                    <a:pt x="486" y="5197"/>
                    <a:pt x="486" y="5666"/>
                  </a:cubicBezTo>
                  <a:lnTo>
                    <a:pt x="486" y="6154"/>
                  </a:lnTo>
                  <a:cubicBezTo>
                    <a:pt x="486" y="6623"/>
                    <a:pt x="866" y="7004"/>
                    <a:pt x="1335" y="7004"/>
                  </a:cubicBezTo>
                  <a:lnTo>
                    <a:pt x="1455" y="7004"/>
                  </a:lnTo>
                  <a:lnTo>
                    <a:pt x="1455" y="19420"/>
                  </a:lnTo>
                  <a:cubicBezTo>
                    <a:pt x="1178" y="19477"/>
                    <a:pt x="971" y="19721"/>
                    <a:pt x="971" y="20015"/>
                  </a:cubicBezTo>
                  <a:lnTo>
                    <a:pt x="971" y="20865"/>
                  </a:lnTo>
                  <a:lnTo>
                    <a:pt x="365" y="20865"/>
                  </a:lnTo>
                  <a:cubicBezTo>
                    <a:pt x="164" y="20865"/>
                    <a:pt x="0" y="21028"/>
                    <a:pt x="0" y="21230"/>
                  </a:cubicBezTo>
                  <a:cubicBezTo>
                    <a:pt x="0" y="21431"/>
                    <a:pt x="164" y="21594"/>
                    <a:pt x="365" y="21594"/>
                  </a:cubicBezTo>
                  <a:lnTo>
                    <a:pt x="22687" y="21594"/>
                  </a:lnTo>
                  <a:cubicBezTo>
                    <a:pt x="22889" y="21594"/>
                    <a:pt x="23052" y="21431"/>
                    <a:pt x="23052" y="21230"/>
                  </a:cubicBezTo>
                  <a:cubicBezTo>
                    <a:pt x="23053" y="21028"/>
                    <a:pt x="22890" y="20865"/>
                    <a:pt x="22690" y="20865"/>
                  </a:cubicBezTo>
                  <a:lnTo>
                    <a:pt x="22083" y="20865"/>
                  </a:lnTo>
                  <a:lnTo>
                    <a:pt x="22083" y="20015"/>
                  </a:lnTo>
                  <a:cubicBezTo>
                    <a:pt x="22083" y="19721"/>
                    <a:pt x="21875" y="19475"/>
                    <a:pt x="21598" y="19420"/>
                  </a:cubicBezTo>
                  <a:lnTo>
                    <a:pt x="21598" y="7004"/>
                  </a:lnTo>
                  <a:lnTo>
                    <a:pt x="21719" y="7004"/>
                  </a:lnTo>
                  <a:cubicBezTo>
                    <a:pt x="22188" y="7004"/>
                    <a:pt x="22569" y="6623"/>
                    <a:pt x="22569" y="6154"/>
                  </a:cubicBezTo>
                  <a:lnTo>
                    <a:pt x="22569" y="5666"/>
                  </a:lnTo>
                  <a:cubicBezTo>
                    <a:pt x="22569" y="5197"/>
                    <a:pt x="22188" y="4815"/>
                    <a:pt x="21719" y="4815"/>
                  </a:cubicBezTo>
                  <a:lnTo>
                    <a:pt x="17230" y="4815"/>
                  </a:lnTo>
                  <a:lnTo>
                    <a:pt x="17230" y="4002"/>
                  </a:lnTo>
                  <a:cubicBezTo>
                    <a:pt x="17517" y="3866"/>
                    <a:pt x="17716" y="3572"/>
                    <a:pt x="17716" y="3235"/>
                  </a:cubicBezTo>
                  <a:lnTo>
                    <a:pt x="17716" y="2747"/>
                  </a:lnTo>
                  <a:cubicBezTo>
                    <a:pt x="17716" y="2278"/>
                    <a:pt x="17335" y="1897"/>
                    <a:pt x="16866" y="1897"/>
                  </a:cubicBezTo>
                  <a:lnTo>
                    <a:pt x="16248" y="1897"/>
                  </a:lnTo>
                  <a:cubicBezTo>
                    <a:pt x="16191" y="1620"/>
                    <a:pt x="15946" y="1410"/>
                    <a:pt x="15652" y="1410"/>
                  </a:cubicBezTo>
                  <a:lnTo>
                    <a:pt x="14312" y="1410"/>
                  </a:lnTo>
                  <a:cubicBezTo>
                    <a:pt x="14288" y="999"/>
                    <a:pt x="14196" y="600"/>
                    <a:pt x="14036" y="222"/>
                  </a:cubicBezTo>
                  <a:cubicBezTo>
                    <a:pt x="13980" y="87"/>
                    <a:pt x="13847" y="0"/>
                    <a:pt x="13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44"/>
          <p:cNvGrpSpPr/>
          <p:nvPr/>
        </p:nvGrpSpPr>
        <p:grpSpPr>
          <a:xfrm>
            <a:off x="7170538" y="1842938"/>
            <a:ext cx="576225" cy="576275"/>
            <a:chOff x="7170538" y="1842938"/>
            <a:chExt cx="576225" cy="576275"/>
          </a:xfrm>
        </p:grpSpPr>
        <p:sp>
          <p:nvSpPr>
            <p:cNvPr id="1982" name="Google Shape;1982;p44"/>
            <p:cNvSpPr/>
            <p:nvPr/>
          </p:nvSpPr>
          <p:spPr>
            <a:xfrm>
              <a:off x="7179588" y="1852038"/>
              <a:ext cx="558075" cy="558075"/>
            </a:xfrm>
            <a:custGeom>
              <a:avLst/>
              <a:gdLst/>
              <a:ahLst/>
              <a:cxnLst/>
              <a:rect l="l" t="t" r="r" b="b"/>
              <a:pathLst>
                <a:path w="22323" h="22323" extrusionOk="0">
                  <a:moveTo>
                    <a:pt x="3882" y="0"/>
                  </a:moveTo>
                  <a:cubicBezTo>
                    <a:pt x="1737" y="0"/>
                    <a:pt x="1" y="1738"/>
                    <a:pt x="1" y="3881"/>
                  </a:cubicBezTo>
                  <a:lnTo>
                    <a:pt x="1" y="12618"/>
                  </a:lnTo>
                  <a:cubicBezTo>
                    <a:pt x="1" y="14763"/>
                    <a:pt x="1737" y="16499"/>
                    <a:pt x="3882" y="16499"/>
                  </a:cubicBezTo>
                  <a:lnTo>
                    <a:pt x="4367" y="16499"/>
                  </a:lnTo>
                  <a:lnTo>
                    <a:pt x="4367" y="19923"/>
                  </a:lnTo>
                  <a:cubicBezTo>
                    <a:pt x="4367" y="21247"/>
                    <a:pt x="5441" y="22323"/>
                    <a:pt x="6767" y="22323"/>
                  </a:cubicBezTo>
                  <a:cubicBezTo>
                    <a:pt x="7676" y="22323"/>
                    <a:pt x="8506" y="21808"/>
                    <a:pt x="8913" y="20996"/>
                  </a:cubicBezTo>
                  <a:lnTo>
                    <a:pt x="11161" y="16498"/>
                  </a:lnTo>
                  <a:lnTo>
                    <a:pt x="18441" y="16498"/>
                  </a:lnTo>
                  <a:cubicBezTo>
                    <a:pt x="20586" y="16498"/>
                    <a:pt x="22322" y="14760"/>
                    <a:pt x="22322" y="12617"/>
                  </a:cubicBezTo>
                  <a:lnTo>
                    <a:pt x="22322" y="3881"/>
                  </a:lnTo>
                  <a:cubicBezTo>
                    <a:pt x="22322" y="1738"/>
                    <a:pt x="20586" y="0"/>
                    <a:pt x="18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7179588" y="1852038"/>
              <a:ext cx="473150" cy="291175"/>
            </a:xfrm>
            <a:custGeom>
              <a:avLst/>
              <a:gdLst/>
              <a:ahLst/>
              <a:cxnLst/>
              <a:rect l="l" t="t" r="r" b="b"/>
              <a:pathLst>
                <a:path w="18926" h="11647" extrusionOk="0">
                  <a:moveTo>
                    <a:pt x="3882" y="0"/>
                  </a:moveTo>
                  <a:cubicBezTo>
                    <a:pt x="1737" y="0"/>
                    <a:pt x="1" y="1738"/>
                    <a:pt x="1" y="3881"/>
                  </a:cubicBezTo>
                  <a:lnTo>
                    <a:pt x="1" y="7765"/>
                  </a:lnTo>
                  <a:cubicBezTo>
                    <a:pt x="1" y="9910"/>
                    <a:pt x="1737" y="11646"/>
                    <a:pt x="3882" y="11646"/>
                  </a:cubicBezTo>
                  <a:lnTo>
                    <a:pt x="15043" y="11646"/>
                  </a:lnTo>
                  <a:cubicBezTo>
                    <a:pt x="17186" y="11646"/>
                    <a:pt x="18926" y="9907"/>
                    <a:pt x="18924" y="7764"/>
                  </a:cubicBezTo>
                  <a:lnTo>
                    <a:pt x="18924" y="3881"/>
                  </a:lnTo>
                  <a:cubicBezTo>
                    <a:pt x="18924" y="1738"/>
                    <a:pt x="17186" y="0"/>
                    <a:pt x="15043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4"/>
            <p:cNvSpPr/>
            <p:nvPr/>
          </p:nvSpPr>
          <p:spPr>
            <a:xfrm>
              <a:off x="7217788" y="1873263"/>
              <a:ext cx="480425" cy="485275"/>
            </a:xfrm>
            <a:custGeom>
              <a:avLst/>
              <a:gdLst/>
              <a:ahLst/>
              <a:cxnLst/>
              <a:rect l="l" t="t" r="r" b="b"/>
              <a:pathLst>
                <a:path w="19217" h="19411" extrusionOk="0">
                  <a:moveTo>
                    <a:pt x="9100" y="1"/>
                  </a:moveTo>
                  <a:cubicBezTo>
                    <a:pt x="8900" y="1"/>
                    <a:pt x="8736" y="164"/>
                    <a:pt x="8736" y="365"/>
                  </a:cubicBezTo>
                  <a:cubicBezTo>
                    <a:pt x="8736" y="565"/>
                    <a:pt x="8900" y="729"/>
                    <a:pt x="9100" y="729"/>
                  </a:cubicBezTo>
                  <a:lnTo>
                    <a:pt x="9148" y="729"/>
                  </a:lnTo>
                  <a:cubicBezTo>
                    <a:pt x="9349" y="729"/>
                    <a:pt x="9512" y="565"/>
                    <a:pt x="9512" y="365"/>
                  </a:cubicBezTo>
                  <a:cubicBezTo>
                    <a:pt x="9512" y="164"/>
                    <a:pt x="9349" y="1"/>
                    <a:pt x="9148" y="1"/>
                  </a:cubicBezTo>
                  <a:close/>
                  <a:moveTo>
                    <a:pt x="2306" y="1"/>
                  </a:moveTo>
                  <a:cubicBezTo>
                    <a:pt x="1035" y="1"/>
                    <a:pt x="1" y="1034"/>
                    <a:pt x="1" y="2306"/>
                  </a:cubicBezTo>
                  <a:lnTo>
                    <a:pt x="1" y="2789"/>
                  </a:lnTo>
                  <a:cubicBezTo>
                    <a:pt x="1" y="2990"/>
                    <a:pt x="164" y="3153"/>
                    <a:pt x="364" y="3153"/>
                  </a:cubicBezTo>
                  <a:cubicBezTo>
                    <a:pt x="565" y="3153"/>
                    <a:pt x="728" y="2990"/>
                    <a:pt x="728" y="2789"/>
                  </a:cubicBezTo>
                  <a:lnTo>
                    <a:pt x="728" y="2305"/>
                  </a:lnTo>
                  <a:cubicBezTo>
                    <a:pt x="728" y="1433"/>
                    <a:pt x="1436" y="727"/>
                    <a:pt x="2306" y="727"/>
                  </a:cubicBezTo>
                  <a:lnTo>
                    <a:pt x="7643" y="727"/>
                  </a:lnTo>
                  <a:cubicBezTo>
                    <a:pt x="7845" y="727"/>
                    <a:pt x="8009" y="564"/>
                    <a:pt x="8009" y="363"/>
                  </a:cubicBezTo>
                  <a:cubicBezTo>
                    <a:pt x="8009" y="162"/>
                    <a:pt x="7845" y="1"/>
                    <a:pt x="7643" y="1"/>
                  </a:cubicBezTo>
                  <a:close/>
                  <a:moveTo>
                    <a:pt x="18854" y="10189"/>
                  </a:moveTo>
                  <a:cubicBezTo>
                    <a:pt x="18654" y="10189"/>
                    <a:pt x="18491" y="10354"/>
                    <a:pt x="18491" y="10554"/>
                  </a:cubicBezTo>
                  <a:lnTo>
                    <a:pt x="18491" y="11039"/>
                  </a:lnTo>
                  <a:cubicBezTo>
                    <a:pt x="18491" y="11910"/>
                    <a:pt x="17783" y="12616"/>
                    <a:pt x="16913" y="12616"/>
                  </a:cubicBezTo>
                  <a:lnTo>
                    <a:pt x="11576" y="12616"/>
                  </a:lnTo>
                  <a:cubicBezTo>
                    <a:pt x="11374" y="12616"/>
                    <a:pt x="11210" y="12780"/>
                    <a:pt x="11210" y="12980"/>
                  </a:cubicBezTo>
                  <a:cubicBezTo>
                    <a:pt x="11210" y="13180"/>
                    <a:pt x="11374" y="13344"/>
                    <a:pt x="11576" y="13344"/>
                  </a:cubicBezTo>
                  <a:lnTo>
                    <a:pt x="16912" y="13344"/>
                  </a:lnTo>
                  <a:cubicBezTo>
                    <a:pt x="18184" y="13344"/>
                    <a:pt x="19217" y="12309"/>
                    <a:pt x="19217" y="11039"/>
                  </a:cubicBezTo>
                  <a:lnTo>
                    <a:pt x="19217" y="10554"/>
                  </a:lnTo>
                  <a:cubicBezTo>
                    <a:pt x="19217" y="10354"/>
                    <a:pt x="19053" y="10189"/>
                    <a:pt x="18854" y="10189"/>
                  </a:cubicBezTo>
                  <a:close/>
                  <a:moveTo>
                    <a:pt x="10071" y="12616"/>
                  </a:moveTo>
                  <a:cubicBezTo>
                    <a:pt x="9870" y="12616"/>
                    <a:pt x="9705" y="12780"/>
                    <a:pt x="9705" y="12980"/>
                  </a:cubicBezTo>
                  <a:cubicBezTo>
                    <a:pt x="9705" y="13182"/>
                    <a:pt x="9870" y="13345"/>
                    <a:pt x="10071" y="13345"/>
                  </a:cubicBezTo>
                  <a:lnTo>
                    <a:pt x="10119" y="13345"/>
                  </a:lnTo>
                  <a:cubicBezTo>
                    <a:pt x="10319" y="13345"/>
                    <a:pt x="10483" y="13182"/>
                    <a:pt x="10483" y="12980"/>
                  </a:cubicBezTo>
                  <a:cubicBezTo>
                    <a:pt x="10483" y="12780"/>
                    <a:pt x="10319" y="12616"/>
                    <a:pt x="10119" y="12616"/>
                  </a:cubicBezTo>
                  <a:close/>
                  <a:moveTo>
                    <a:pt x="4537" y="16500"/>
                  </a:moveTo>
                  <a:cubicBezTo>
                    <a:pt x="4336" y="16500"/>
                    <a:pt x="4173" y="16663"/>
                    <a:pt x="4173" y="16864"/>
                  </a:cubicBezTo>
                  <a:lnTo>
                    <a:pt x="4173" y="17833"/>
                  </a:lnTo>
                  <a:cubicBezTo>
                    <a:pt x="4173" y="18704"/>
                    <a:pt x="4879" y="19410"/>
                    <a:pt x="5750" y="19410"/>
                  </a:cubicBezTo>
                  <a:cubicBezTo>
                    <a:pt x="5951" y="19410"/>
                    <a:pt x="6114" y="19247"/>
                    <a:pt x="6114" y="19047"/>
                  </a:cubicBezTo>
                  <a:cubicBezTo>
                    <a:pt x="6114" y="18846"/>
                    <a:pt x="5952" y="18683"/>
                    <a:pt x="5750" y="18683"/>
                  </a:cubicBezTo>
                  <a:cubicBezTo>
                    <a:pt x="5281" y="18683"/>
                    <a:pt x="4901" y="18302"/>
                    <a:pt x="4901" y="17833"/>
                  </a:cubicBezTo>
                  <a:lnTo>
                    <a:pt x="4901" y="16864"/>
                  </a:lnTo>
                  <a:cubicBezTo>
                    <a:pt x="4901" y="16663"/>
                    <a:pt x="4737" y="16500"/>
                    <a:pt x="4537" y="16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7170538" y="1842938"/>
              <a:ext cx="576225" cy="576275"/>
            </a:xfrm>
            <a:custGeom>
              <a:avLst/>
              <a:gdLst/>
              <a:ahLst/>
              <a:cxnLst/>
              <a:rect l="l" t="t" r="r" b="b"/>
              <a:pathLst>
                <a:path w="23049" h="23051" extrusionOk="0">
                  <a:moveTo>
                    <a:pt x="10674" y="7157"/>
                  </a:moveTo>
                  <a:cubicBezTo>
                    <a:pt x="10943" y="7157"/>
                    <a:pt x="11159" y="7376"/>
                    <a:pt x="11159" y="7642"/>
                  </a:cubicBezTo>
                  <a:lnTo>
                    <a:pt x="11159" y="7762"/>
                  </a:lnTo>
                  <a:cubicBezTo>
                    <a:pt x="11159" y="8031"/>
                    <a:pt x="10940" y="8248"/>
                    <a:pt x="10674" y="8248"/>
                  </a:cubicBezTo>
                  <a:lnTo>
                    <a:pt x="8976" y="8248"/>
                  </a:lnTo>
                  <a:lnTo>
                    <a:pt x="8976" y="7157"/>
                  </a:lnTo>
                  <a:close/>
                  <a:moveTo>
                    <a:pt x="5224" y="6631"/>
                  </a:moveTo>
                  <a:cubicBezTo>
                    <a:pt x="5425" y="6631"/>
                    <a:pt x="5600" y="6765"/>
                    <a:pt x="5658" y="6964"/>
                  </a:cubicBezTo>
                  <a:lnTo>
                    <a:pt x="6083" y="8402"/>
                  </a:lnTo>
                  <a:lnTo>
                    <a:pt x="4203" y="8402"/>
                  </a:lnTo>
                  <a:lnTo>
                    <a:pt x="4628" y="6964"/>
                  </a:lnTo>
                  <a:cubicBezTo>
                    <a:pt x="4686" y="6765"/>
                    <a:pt x="4861" y="6631"/>
                    <a:pt x="5061" y="6631"/>
                  </a:cubicBezTo>
                  <a:close/>
                  <a:moveTo>
                    <a:pt x="11159" y="8976"/>
                  </a:moveTo>
                  <a:cubicBezTo>
                    <a:pt x="11428" y="8976"/>
                    <a:pt x="11644" y="9195"/>
                    <a:pt x="11644" y="9461"/>
                  </a:cubicBezTo>
                  <a:lnTo>
                    <a:pt x="11644" y="9584"/>
                  </a:lnTo>
                  <a:cubicBezTo>
                    <a:pt x="11644" y="9851"/>
                    <a:pt x="11426" y="10069"/>
                    <a:pt x="11159" y="10069"/>
                  </a:cubicBezTo>
                  <a:lnTo>
                    <a:pt x="8976" y="10069"/>
                  </a:lnTo>
                  <a:lnTo>
                    <a:pt x="8976" y="8976"/>
                  </a:lnTo>
                  <a:close/>
                  <a:moveTo>
                    <a:pt x="5058" y="5904"/>
                  </a:moveTo>
                  <a:cubicBezTo>
                    <a:pt x="4540" y="5904"/>
                    <a:pt x="4075" y="6255"/>
                    <a:pt x="3926" y="6758"/>
                  </a:cubicBezTo>
                  <a:lnTo>
                    <a:pt x="2874" y="10330"/>
                  </a:lnTo>
                  <a:cubicBezTo>
                    <a:pt x="2817" y="10524"/>
                    <a:pt x="2927" y="10724"/>
                    <a:pt x="3121" y="10781"/>
                  </a:cubicBezTo>
                  <a:cubicBezTo>
                    <a:pt x="3156" y="10791"/>
                    <a:pt x="3190" y="10796"/>
                    <a:pt x="3224" y="10796"/>
                  </a:cubicBezTo>
                  <a:cubicBezTo>
                    <a:pt x="3381" y="10796"/>
                    <a:pt x="3525" y="10693"/>
                    <a:pt x="3572" y="10534"/>
                  </a:cubicBezTo>
                  <a:lnTo>
                    <a:pt x="3985" y="9130"/>
                  </a:lnTo>
                  <a:lnTo>
                    <a:pt x="6293" y="9130"/>
                  </a:lnTo>
                  <a:lnTo>
                    <a:pt x="6707" y="10534"/>
                  </a:lnTo>
                  <a:cubicBezTo>
                    <a:pt x="6754" y="10693"/>
                    <a:pt x="6899" y="10795"/>
                    <a:pt x="7055" y="10795"/>
                  </a:cubicBezTo>
                  <a:cubicBezTo>
                    <a:pt x="7089" y="10795"/>
                    <a:pt x="7125" y="10789"/>
                    <a:pt x="7159" y="10781"/>
                  </a:cubicBezTo>
                  <a:cubicBezTo>
                    <a:pt x="7352" y="10724"/>
                    <a:pt x="7463" y="10522"/>
                    <a:pt x="7406" y="10330"/>
                  </a:cubicBezTo>
                  <a:lnTo>
                    <a:pt x="6356" y="6758"/>
                  </a:lnTo>
                  <a:cubicBezTo>
                    <a:pt x="6208" y="6255"/>
                    <a:pt x="5740" y="5904"/>
                    <a:pt x="5223" y="5904"/>
                  </a:cubicBezTo>
                  <a:close/>
                  <a:moveTo>
                    <a:pt x="8610" y="6431"/>
                  </a:moveTo>
                  <a:cubicBezTo>
                    <a:pt x="8409" y="6431"/>
                    <a:pt x="8246" y="6594"/>
                    <a:pt x="8246" y="6795"/>
                  </a:cubicBezTo>
                  <a:lnTo>
                    <a:pt x="8246" y="10433"/>
                  </a:lnTo>
                  <a:cubicBezTo>
                    <a:pt x="8246" y="10633"/>
                    <a:pt x="8409" y="10796"/>
                    <a:pt x="8610" y="10796"/>
                  </a:cubicBezTo>
                  <a:lnTo>
                    <a:pt x="11158" y="10796"/>
                  </a:lnTo>
                  <a:cubicBezTo>
                    <a:pt x="11827" y="10796"/>
                    <a:pt x="12371" y="10254"/>
                    <a:pt x="12371" y="9584"/>
                  </a:cubicBezTo>
                  <a:lnTo>
                    <a:pt x="12371" y="9463"/>
                  </a:lnTo>
                  <a:cubicBezTo>
                    <a:pt x="12373" y="8995"/>
                    <a:pt x="12106" y="8587"/>
                    <a:pt x="11715" y="8385"/>
                  </a:cubicBezTo>
                  <a:cubicBezTo>
                    <a:pt x="11824" y="8203"/>
                    <a:pt x="11885" y="7990"/>
                    <a:pt x="11885" y="7765"/>
                  </a:cubicBezTo>
                  <a:lnTo>
                    <a:pt x="11885" y="7644"/>
                  </a:lnTo>
                  <a:cubicBezTo>
                    <a:pt x="11885" y="6974"/>
                    <a:pt x="11342" y="6431"/>
                    <a:pt x="10673" y="6431"/>
                  </a:cubicBezTo>
                  <a:close/>
                  <a:moveTo>
                    <a:pt x="14483" y="6428"/>
                  </a:moveTo>
                  <a:cubicBezTo>
                    <a:pt x="13747" y="6428"/>
                    <a:pt x="13149" y="7036"/>
                    <a:pt x="13149" y="7782"/>
                  </a:cubicBezTo>
                  <a:lnTo>
                    <a:pt x="13149" y="9444"/>
                  </a:lnTo>
                  <a:cubicBezTo>
                    <a:pt x="13149" y="10190"/>
                    <a:pt x="13747" y="10796"/>
                    <a:pt x="14483" y="10796"/>
                  </a:cubicBezTo>
                  <a:lnTo>
                    <a:pt x="15940" y="10796"/>
                  </a:lnTo>
                  <a:cubicBezTo>
                    <a:pt x="16674" y="10796"/>
                    <a:pt x="17274" y="10190"/>
                    <a:pt x="17274" y="9444"/>
                  </a:cubicBezTo>
                  <a:cubicBezTo>
                    <a:pt x="17274" y="9243"/>
                    <a:pt x="17111" y="9080"/>
                    <a:pt x="16909" y="9080"/>
                  </a:cubicBezTo>
                  <a:cubicBezTo>
                    <a:pt x="16708" y="9080"/>
                    <a:pt x="16545" y="9243"/>
                    <a:pt x="16545" y="9444"/>
                  </a:cubicBezTo>
                  <a:cubicBezTo>
                    <a:pt x="16545" y="9787"/>
                    <a:pt x="16274" y="10069"/>
                    <a:pt x="15940" y="10069"/>
                  </a:cubicBezTo>
                  <a:lnTo>
                    <a:pt x="14483" y="10069"/>
                  </a:lnTo>
                  <a:cubicBezTo>
                    <a:pt x="14149" y="10069"/>
                    <a:pt x="13878" y="9787"/>
                    <a:pt x="13878" y="9444"/>
                  </a:cubicBezTo>
                  <a:lnTo>
                    <a:pt x="13878" y="7782"/>
                  </a:lnTo>
                  <a:cubicBezTo>
                    <a:pt x="13878" y="7438"/>
                    <a:pt x="14149" y="7157"/>
                    <a:pt x="14483" y="7157"/>
                  </a:cubicBezTo>
                  <a:lnTo>
                    <a:pt x="15940" y="7157"/>
                  </a:lnTo>
                  <a:cubicBezTo>
                    <a:pt x="16274" y="7157"/>
                    <a:pt x="16545" y="7438"/>
                    <a:pt x="16545" y="7782"/>
                  </a:cubicBezTo>
                  <a:cubicBezTo>
                    <a:pt x="16545" y="7983"/>
                    <a:pt x="16708" y="8146"/>
                    <a:pt x="16909" y="8146"/>
                  </a:cubicBezTo>
                  <a:cubicBezTo>
                    <a:pt x="17111" y="8146"/>
                    <a:pt x="17274" y="7983"/>
                    <a:pt x="17274" y="7782"/>
                  </a:cubicBezTo>
                  <a:cubicBezTo>
                    <a:pt x="17274" y="7036"/>
                    <a:pt x="16674" y="6428"/>
                    <a:pt x="15940" y="6428"/>
                  </a:cubicBezTo>
                  <a:close/>
                  <a:moveTo>
                    <a:pt x="18317" y="10069"/>
                  </a:moveTo>
                  <a:cubicBezTo>
                    <a:pt x="18117" y="10069"/>
                    <a:pt x="17953" y="10232"/>
                    <a:pt x="17953" y="10433"/>
                  </a:cubicBezTo>
                  <a:cubicBezTo>
                    <a:pt x="17953" y="10633"/>
                    <a:pt x="18117" y="10796"/>
                    <a:pt x="18317" y="10796"/>
                  </a:cubicBezTo>
                  <a:lnTo>
                    <a:pt x="18365" y="10796"/>
                  </a:lnTo>
                  <a:cubicBezTo>
                    <a:pt x="18566" y="10796"/>
                    <a:pt x="18731" y="10633"/>
                    <a:pt x="18731" y="10433"/>
                  </a:cubicBezTo>
                  <a:cubicBezTo>
                    <a:pt x="18731" y="10232"/>
                    <a:pt x="18567" y="10069"/>
                    <a:pt x="18365" y="10069"/>
                  </a:cubicBezTo>
                  <a:close/>
                  <a:moveTo>
                    <a:pt x="19772" y="10069"/>
                  </a:moveTo>
                  <a:cubicBezTo>
                    <a:pt x="19572" y="10069"/>
                    <a:pt x="19409" y="10232"/>
                    <a:pt x="19409" y="10433"/>
                  </a:cubicBezTo>
                  <a:cubicBezTo>
                    <a:pt x="19409" y="10633"/>
                    <a:pt x="19572" y="10796"/>
                    <a:pt x="19772" y="10796"/>
                  </a:cubicBezTo>
                  <a:lnTo>
                    <a:pt x="19821" y="10796"/>
                  </a:lnTo>
                  <a:cubicBezTo>
                    <a:pt x="20021" y="10796"/>
                    <a:pt x="20185" y="10633"/>
                    <a:pt x="20185" y="10433"/>
                  </a:cubicBezTo>
                  <a:cubicBezTo>
                    <a:pt x="20185" y="10232"/>
                    <a:pt x="20021" y="10069"/>
                    <a:pt x="19821" y="10069"/>
                  </a:cubicBezTo>
                  <a:close/>
                  <a:moveTo>
                    <a:pt x="18802" y="726"/>
                  </a:moveTo>
                  <a:cubicBezTo>
                    <a:pt x="20742" y="726"/>
                    <a:pt x="22320" y="2304"/>
                    <a:pt x="22320" y="4245"/>
                  </a:cubicBezTo>
                  <a:lnTo>
                    <a:pt x="22320" y="12981"/>
                  </a:lnTo>
                  <a:cubicBezTo>
                    <a:pt x="22320" y="14921"/>
                    <a:pt x="20743" y="16499"/>
                    <a:pt x="18802" y="16499"/>
                  </a:cubicBezTo>
                  <a:lnTo>
                    <a:pt x="11521" y="16499"/>
                  </a:lnTo>
                  <a:cubicBezTo>
                    <a:pt x="11384" y="16499"/>
                    <a:pt x="11257" y="16578"/>
                    <a:pt x="11196" y="16700"/>
                  </a:cubicBezTo>
                  <a:lnTo>
                    <a:pt x="8949" y="21198"/>
                  </a:lnTo>
                  <a:cubicBezTo>
                    <a:pt x="8602" y="21893"/>
                    <a:pt x="7905" y="22322"/>
                    <a:pt x="7129" y="22322"/>
                  </a:cubicBezTo>
                  <a:cubicBezTo>
                    <a:pt x="6006" y="22322"/>
                    <a:pt x="5092" y="21409"/>
                    <a:pt x="5092" y="20287"/>
                  </a:cubicBezTo>
                  <a:lnTo>
                    <a:pt x="5092" y="16863"/>
                  </a:lnTo>
                  <a:cubicBezTo>
                    <a:pt x="5092" y="16663"/>
                    <a:pt x="4929" y="16499"/>
                    <a:pt x="4729" y="16499"/>
                  </a:cubicBezTo>
                  <a:lnTo>
                    <a:pt x="4244" y="16499"/>
                  </a:lnTo>
                  <a:cubicBezTo>
                    <a:pt x="2304" y="16499"/>
                    <a:pt x="724" y="14922"/>
                    <a:pt x="724" y="12981"/>
                  </a:cubicBezTo>
                  <a:lnTo>
                    <a:pt x="724" y="4245"/>
                  </a:lnTo>
                  <a:cubicBezTo>
                    <a:pt x="724" y="2305"/>
                    <a:pt x="2301" y="726"/>
                    <a:pt x="4244" y="726"/>
                  </a:cubicBezTo>
                  <a:close/>
                  <a:moveTo>
                    <a:pt x="4245" y="0"/>
                  </a:moveTo>
                  <a:cubicBezTo>
                    <a:pt x="1905" y="0"/>
                    <a:pt x="0" y="1905"/>
                    <a:pt x="0" y="4245"/>
                  </a:cubicBezTo>
                  <a:lnTo>
                    <a:pt x="0" y="12981"/>
                  </a:lnTo>
                  <a:cubicBezTo>
                    <a:pt x="0" y="15321"/>
                    <a:pt x="1905" y="17226"/>
                    <a:pt x="4245" y="17226"/>
                  </a:cubicBezTo>
                  <a:lnTo>
                    <a:pt x="4366" y="17226"/>
                  </a:lnTo>
                  <a:lnTo>
                    <a:pt x="4366" y="20287"/>
                  </a:lnTo>
                  <a:cubicBezTo>
                    <a:pt x="4366" y="21810"/>
                    <a:pt x="5605" y="23051"/>
                    <a:pt x="7130" y="23051"/>
                  </a:cubicBezTo>
                  <a:cubicBezTo>
                    <a:pt x="8183" y="23051"/>
                    <a:pt x="9131" y="22464"/>
                    <a:pt x="9602" y="21523"/>
                  </a:cubicBezTo>
                  <a:lnTo>
                    <a:pt x="11749" y="17227"/>
                  </a:lnTo>
                  <a:lnTo>
                    <a:pt x="18803" y="17227"/>
                  </a:lnTo>
                  <a:cubicBezTo>
                    <a:pt x="21144" y="17227"/>
                    <a:pt x="23048" y="15323"/>
                    <a:pt x="23048" y="12982"/>
                  </a:cubicBezTo>
                  <a:lnTo>
                    <a:pt x="23048" y="4245"/>
                  </a:lnTo>
                  <a:cubicBezTo>
                    <a:pt x="23048" y="1905"/>
                    <a:pt x="21144" y="0"/>
                    <a:pt x="18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44"/>
          <p:cNvGrpSpPr/>
          <p:nvPr/>
        </p:nvGrpSpPr>
        <p:grpSpPr>
          <a:xfrm>
            <a:off x="4891650" y="879775"/>
            <a:ext cx="997600" cy="991900"/>
            <a:chOff x="4891650" y="879775"/>
            <a:chExt cx="997600" cy="991900"/>
          </a:xfrm>
        </p:grpSpPr>
        <p:sp>
          <p:nvSpPr>
            <p:cNvPr id="1987" name="Google Shape;1987;p44"/>
            <p:cNvSpPr/>
            <p:nvPr/>
          </p:nvSpPr>
          <p:spPr>
            <a:xfrm>
              <a:off x="4891650" y="1004900"/>
              <a:ext cx="80275" cy="103450"/>
            </a:xfrm>
            <a:custGeom>
              <a:avLst/>
              <a:gdLst/>
              <a:ahLst/>
              <a:cxnLst/>
              <a:rect l="l" t="t" r="r" b="b"/>
              <a:pathLst>
                <a:path w="3211" h="4138" extrusionOk="0">
                  <a:moveTo>
                    <a:pt x="2202" y="0"/>
                  </a:moveTo>
                  <a:cubicBezTo>
                    <a:pt x="1057" y="0"/>
                    <a:pt x="1" y="1020"/>
                    <a:pt x="130" y="2224"/>
                  </a:cubicBezTo>
                  <a:cubicBezTo>
                    <a:pt x="255" y="3397"/>
                    <a:pt x="1379" y="4137"/>
                    <a:pt x="2486" y="4137"/>
                  </a:cubicBezTo>
                  <a:cubicBezTo>
                    <a:pt x="2651" y="4137"/>
                    <a:pt x="2817" y="4121"/>
                    <a:pt x="2978" y="4086"/>
                  </a:cubicBezTo>
                  <a:cubicBezTo>
                    <a:pt x="3210" y="4038"/>
                    <a:pt x="3134" y="3702"/>
                    <a:pt x="2919" y="3702"/>
                  </a:cubicBezTo>
                  <a:cubicBezTo>
                    <a:pt x="2904" y="3702"/>
                    <a:pt x="2889" y="3703"/>
                    <a:pt x="2873" y="3707"/>
                  </a:cubicBezTo>
                  <a:cubicBezTo>
                    <a:pt x="2739" y="3735"/>
                    <a:pt x="2602" y="3749"/>
                    <a:pt x="2465" y="3749"/>
                  </a:cubicBezTo>
                  <a:cubicBezTo>
                    <a:pt x="1637" y="3749"/>
                    <a:pt x="797" y="3248"/>
                    <a:pt x="566" y="2416"/>
                  </a:cubicBezTo>
                  <a:cubicBezTo>
                    <a:pt x="284" y="1390"/>
                    <a:pt x="1189" y="390"/>
                    <a:pt x="2189" y="390"/>
                  </a:cubicBezTo>
                  <a:cubicBezTo>
                    <a:pt x="2299" y="390"/>
                    <a:pt x="2409" y="402"/>
                    <a:pt x="2519" y="427"/>
                  </a:cubicBezTo>
                  <a:cubicBezTo>
                    <a:pt x="2536" y="431"/>
                    <a:pt x="2552" y="433"/>
                    <a:pt x="2568" y="433"/>
                  </a:cubicBezTo>
                  <a:cubicBezTo>
                    <a:pt x="2780" y="433"/>
                    <a:pt x="2854" y="100"/>
                    <a:pt x="2625" y="48"/>
                  </a:cubicBezTo>
                  <a:cubicBezTo>
                    <a:pt x="2484" y="16"/>
                    <a:pt x="2342" y="0"/>
                    <a:pt x="2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4"/>
            <p:cNvSpPr/>
            <p:nvPr/>
          </p:nvSpPr>
          <p:spPr>
            <a:xfrm>
              <a:off x="5033150" y="1028950"/>
              <a:ext cx="54025" cy="14425"/>
            </a:xfrm>
            <a:custGeom>
              <a:avLst/>
              <a:gdLst/>
              <a:ahLst/>
              <a:cxnLst/>
              <a:rect l="l" t="t" r="r" b="b"/>
              <a:pathLst>
                <a:path w="2161" h="577" extrusionOk="0">
                  <a:moveTo>
                    <a:pt x="227" y="1"/>
                  </a:moveTo>
                  <a:cubicBezTo>
                    <a:pt x="0" y="1"/>
                    <a:pt x="10" y="369"/>
                    <a:pt x="252" y="396"/>
                  </a:cubicBezTo>
                  <a:cubicBezTo>
                    <a:pt x="804" y="454"/>
                    <a:pt x="1355" y="516"/>
                    <a:pt x="1908" y="575"/>
                  </a:cubicBezTo>
                  <a:cubicBezTo>
                    <a:pt x="1916" y="576"/>
                    <a:pt x="1925" y="576"/>
                    <a:pt x="1932" y="576"/>
                  </a:cubicBezTo>
                  <a:cubicBezTo>
                    <a:pt x="2161" y="576"/>
                    <a:pt x="2150" y="207"/>
                    <a:pt x="1908" y="181"/>
                  </a:cubicBezTo>
                  <a:cubicBezTo>
                    <a:pt x="1355" y="122"/>
                    <a:pt x="804" y="61"/>
                    <a:pt x="252" y="2"/>
                  </a:cubicBezTo>
                  <a:cubicBezTo>
                    <a:pt x="243" y="1"/>
                    <a:pt x="235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4"/>
            <p:cNvSpPr/>
            <p:nvPr/>
          </p:nvSpPr>
          <p:spPr>
            <a:xfrm>
              <a:off x="5037250" y="1053500"/>
              <a:ext cx="54175" cy="9875"/>
            </a:xfrm>
            <a:custGeom>
              <a:avLst/>
              <a:gdLst/>
              <a:ahLst/>
              <a:cxnLst/>
              <a:rect l="l" t="t" r="r" b="b"/>
              <a:pathLst>
                <a:path w="2167" h="395" extrusionOk="0">
                  <a:moveTo>
                    <a:pt x="254" y="1"/>
                  </a:moveTo>
                  <a:cubicBezTo>
                    <a:pt x="0" y="1"/>
                    <a:pt x="0" y="394"/>
                    <a:pt x="254" y="394"/>
                  </a:cubicBezTo>
                  <a:lnTo>
                    <a:pt x="1913" y="394"/>
                  </a:lnTo>
                  <a:cubicBezTo>
                    <a:pt x="2166" y="394"/>
                    <a:pt x="2166" y="1"/>
                    <a:pt x="19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4"/>
            <p:cNvSpPr/>
            <p:nvPr/>
          </p:nvSpPr>
          <p:spPr>
            <a:xfrm>
              <a:off x="5218375" y="915725"/>
              <a:ext cx="60100" cy="97400"/>
            </a:xfrm>
            <a:custGeom>
              <a:avLst/>
              <a:gdLst/>
              <a:ahLst/>
              <a:cxnLst/>
              <a:rect l="l" t="t" r="r" b="b"/>
              <a:pathLst>
                <a:path w="2404" h="3896" extrusionOk="0">
                  <a:moveTo>
                    <a:pt x="1062" y="423"/>
                  </a:moveTo>
                  <a:cubicBezTo>
                    <a:pt x="1546" y="423"/>
                    <a:pt x="2035" y="556"/>
                    <a:pt x="1700" y="1118"/>
                  </a:cubicBezTo>
                  <a:cubicBezTo>
                    <a:pt x="1609" y="1273"/>
                    <a:pt x="1306" y="1344"/>
                    <a:pt x="1158" y="1438"/>
                  </a:cubicBezTo>
                  <a:cubicBezTo>
                    <a:pt x="925" y="1584"/>
                    <a:pt x="762" y="1711"/>
                    <a:pt x="719" y="1996"/>
                  </a:cubicBezTo>
                  <a:cubicBezTo>
                    <a:pt x="700" y="2120"/>
                    <a:pt x="769" y="2243"/>
                    <a:pt x="909" y="2243"/>
                  </a:cubicBezTo>
                  <a:cubicBezTo>
                    <a:pt x="921" y="2244"/>
                    <a:pt x="932" y="2244"/>
                    <a:pt x="943" y="2244"/>
                  </a:cubicBezTo>
                  <a:cubicBezTo>
                    <a:pt x="1016" y="2244"/>
                    <a:pt x="1079" y="2242"/>
                    <a:pt x="1134" y="2242"/>
                  </a:cubicBezTo>
                  <a:cubicBezTo>
                    <a:pt x="1417" y="2242"/>
                    <a:pt x="1506" y="2276"/>
                    <a:pt x="1611" y="2683"/>
                  </a:cubicBezTo>
                  <a:cubicBezTo>
                    <a:pt x="1745" y="3201"/>
                    <a:pt x="1649" y="3108"/>
                    <a:pt x="1252" y="3266"/>
                  </a:cubicBezTo>
                  <a:cubicBezTo>
                    <a:pt x="1030" y="3353"/>
                    <a:pt x="858" y="3446"/>
                    <a:pt x="732" y="3446"/>
                  </a:cubicBezTo>
                  <a:cubicBezTo>
                    <a:pt x="608" y="3446"/>
                    <a:pt x="531" y="3354"/>
                    <a:pt x="497" y="3074"/>
                  </a:cubicBezTo>
                  <a:cubicBezTo>
                    <a:pt x="398" y="2237"/>
                    <a:pt x="497" y="1322"/>
                    <a:pt x="504" y="474"/>
                  </a:cubicBezTo>
                  <a:lnTo>
                    <a:pt x="504" y="474"/>
                  </a:lnTo>
                  <a:cubicBezTo>
                    <a:pt x="645" y="448"/>
                    <a:pt x="853" y="423"/>
                    <a:pt x="1062" y="423"/>
                  </a:cubicBezTo>
                  <a:close/>
                  <a:moveTo>
                    <a:pt x="1102" y="1"/>
                  </a:moveTo>
                  <a:cubicBezTo>
                    <a:pt x="825" y="1"/>
                    <a:pt x="538" y="55"/>
                    <a:pt x="295" y="116"/>
                  </a:cubicBezTo>
                  <a:cubicBezTo>
                    <a:pt x="205" y="140"/>
                    <a:pt x="162" y="206"/>
                    <a:pt x="156" y="277"/>
                  </a:cubicBezTo>
                  <a:lnTo>
                    <a:pt x="156" y="277"/>
                  </a:lnTo>
                  <a:cubicBezTo>
                    <a:pt x="129" y="308"/>
                    <a:pt x="111" y="350"/>
                    <a:pt x="111" y="403"/>
                  </a:cubicBezTo>
                  <a:cubicBezTo>
                    <a:pt x="109" y="1025"/>
                    <a:pt x="108" y="1649"/>
                    <a:pt x="106" y="2272"/>
                  </a:cubicBezTo>
                  <a:cubicBezTo>
                    <a:pt x="103" y="2657"/>
                    <a:pt x="0" y="3170"/>
                    <a:pt x="118" y="3536"/>
                  </a:cubicBezTo>
                  <a:cubicBezTo>
                    <a:pt x="206" y="3806"/>
                    <a:pt x="365" y="3895"/>
                    <a:pt x="553" y="3895"/>
                  </a:cubicBezTo>
                  <a:cubicBezTo>
                    <a:pt x="801" y="3895"/>
                    <a:pt x="1099" y="3742"/>
                    <a:pt x="1355" y="3645"/>
                  </a:cubicBezTo>
                  <a:cubicBezTo>
                    <a:pt x="1803" y="3475"/>
                    <a:pt x="2404" y="3260"/>
                    <a:pt x="2344" y="2670"/>
                  </a:cubicBezTo>
                  <a:cubicBezTo>
                    <a:pt x="2285" y="2088"/>
                    <a:pt x="1728" y="1911"/>
                    <a:pt x="1223" y="1865"/>
                  </a:cubicBezTo>
                  <a:lnTo>
                    <a:pt x="1223" y="1865"/>
                  </a:lnTo>
                  <a:cubicBezTo>
                    <a:pt x="1446" y="1639"/>
                    <a:pt x="1897" y="1540"/>
                    <a:pt x="2068" y="1284"/>
                  </a:cubicBezTo>
                  <a:cubicBezTo>
                    <a:pt x="2199" y="1088"/>
                    <a:pt x="2218" y="861"/>
                    <a:pt x="2142" y="637"/>
                  </a:cubicBezTo>
                  <a:cubicBezTo>
                    <a:pt x="1977" y="145"/>
                    <a:pt x="1553" y="1"/>
                    <a:pt x="1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5306775" y="895600"/>
              <a:ext cx="48575" cy="75625"/>
            </a:xfrm>
            <a:custGeom>
              <a:avLst/>
              <a:gdLst/>
              <a:ahLst/>
              <a:cxnLst/>
              <a:rect l="l" t="t" r="r" b="b"/>
              <a:pathLst>
                <a:path w="1943" h="3025" extrusionOk="0">
                  <a:moveTo>
                    <a:pt x="535" y="1"/>
                  </a:moveTo>
                  <a:cubicBezTo>
                    <a:pt x="435" y="1"/>
                    <a:pt x="328" y="18"/>
                    <a:pt x="215" y="57"/>
                  </a:cubicBezTo>
                  <a:cubicBezTo>
                    <a:pt x="0" y="132"/>
                    <a:pt x="63" y="450"/>
                    <a:pt x="255" y="450"/>
                  </a:cubicBezTo>
                  <a:cubicBezTo>
                    <a:pt x="276" y="450"/>
                    <a:pt x="298" y="447"/>
                    <a:pt x="321" y="439"/>
                  </a:cubicBezTo>
                  <a:cubicBezTo>
                    <a:pt x="379" y="419"/>
                    <a:pt x="436" y="410"/>
                    <a:pt x="490" y="410"/>
                  </a:cubicBezTo>
                  <a:cubicBezTo>
                    <a:pt x="889" y="410"/>
                    <a:pt x="1172" y="885"/>
                    <a:pt x="780" y="1195"/>
                  </a:cubicBezTo>
                  <a:lnTo>
                    <a:pt x="780" y="1195"/>
                  </a:lnTo>
                  <a:cubicBezTo>
                    <a:pt x="774" y="1199"/>
                    <a:pt x="767" y="1204"/>
                    <a:pt x="760" y="1209"/>
                  </a:cubicBezTo>
                  <a:cubicBezTo>
                    <a:pt x="761" y="1209"/>
                    <a:pt x="761" y="1209"/>
                    <a:pt x="761" y="1210"/>
                  </a:cubicBezTo>
                  <a:lnTo>
                    <a:pt x="761" y="1210"/>
                  </a:lnTo>
                  <a:cubicBezTo>
                    <a:pt x="597" y="1333"/>
                    <a:pt x="702" y="1587"/>
                    <a:pt x="858" y="1587"/>
                  </a:cubicBezTo>
                  <a:cubicBezTo>
                    <a:pt x="890" y="1587"/>
                    <a:pt x="926" y="1576"/>
                    <a:pt x="961" y="1550"/>
                  </a:cubicBezTo>
                  <a:cubicBezTo>
                    <a:pt x="1012" y="1512"/>
                    <a:pt x="1066" y="1496"/>
                    <a:pt x="1118" y="1496"/>
                  </a:cubicBezTo>
                  <a:cubicBezTo>
                    <a:pt x="1254" y="1496"/>
                    <a:pt x="1382" y="1604"/>
                    <a:pt x="1438" y="1724"/>
                  </a:cubicBezTo>
                  <a:cubicBezTo>
                    <a:pt x="1531" y="1930"/>
                    <a:pt x="1485" y="2147"/>
                    <a:pt x="1310" y="2308"/>
                  </a:cubicBezTo>
                  <a:cubicBezTo>
                    <a:pt x="1074" y="2525"/>
                    <a:pt x="717" y="2595"/>
                    <a:pt x="411" y="2629"/>
                  </a:cubicBezTo>
                  <a:cubicBezTo>
                    <a:pt x="172" y="2657"/>
                    <a:pt x="160" y="3024"/>
                    <a:pt x="386" y="3024"/>
                  </a:cubicBezTo>
                  <a:cubicBezTo>
                    <a:pt x="394" y="3024"/>
                    <a:pt x="402" y="3024"/>
                    <a:pt x="411" y="3023"/>
                  </a:cubicBezTo>
                  <a:cubicBezTo>
                    <a:pt x="1017" y="2954"/>
                    <a:pt x="1943" y="2668"/>
                    <a:pt x="1904" y="1893"/>
                  </a:cubicBezTo>
                  <a:cubicBezTo>
                    <a:pt x="1886" y="1540"/>
                    <a:pt x="1613" y="1204"/>
                    <a:pt x="1290" y="1112"/>
                  </a:cubicBezTo>
                  <a:lnTo>
                    <a:pt x="1290" y="1112"/>
                  </a:lnTo>
                  <a:cubicBezTo>
                    <a:pt x="1469" y="597"/>
                    <a:pt x="1121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5419150" y="925050"/>
              <a:ext cx="17150" cy="104925"/>
            </a:xfrm>
            <a:custGeom>
              <a:avLst/>
              <a:gdLst/>
              <a:ahLst/>
              <a:cxnLst/>
              <a:rect l="l" t="t" r="r" b="b"/>
              <a:pathLst>
                <a:path w="686" h="4197" extrusionOk="0">
                  <a:moveTo>
                    <a:pt x="494" y="0"/>
                  </a:moveTo>
                  <a:cubicBezTo>
                    <a:pt x="395" y="0"/>
                    <a:pt x="292" y="63"/>
                    <a:pt x="282" y="188"/>
                  </a:cubicBezTo>
                  <a:cubicBezTo>
                    <a:pt x="192" y="1461"/>
                    <a:pt x="100" y="2734"/>
                    <a:pt x="9" y="4008"/>
                  </a:cubicBezTo>
                  <a:cubicBezTo>
                    <a:pt x="0" y="4134"/>
                    <a:pt x="94" y="4197"/>
                    <a:pt x="193" y="4197"/>
                  </a:cubicBezTo>
                  <a:cubicBezTo>
                    <a:pt x="291" y="4197"/>
                    <a:pt x="394" y="4134"/>
                    <a:pt x="403" y="4008"/>
                  </a:cubicBezTo>
                  <a:cubicBezTo>
                    <a:pt x="494" y="2735"/>
                    <a:pt x="586" y="1463"/>
                    <a:pt x="676" y="188"/>
                  </a:cubicBezTo>
                  <a:cubicBezTo>
                    <a:pt x="685" y="63"/>
                    <a:pt x="592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5393775" y="969050"/>
              <a:ext cx="70725" cy="11175"/>
            </a:xfrm>
            <a:custGeom>
              <a:avLst/>
              <a:gdLst/>
              <a:ahLst/>
              <a:cxnLst/>
              <a:rect l="l" t="t" r="r" b="b"/>
              <a:pathLst>
                <a:path w="2829" h="447" extrusionOk="0">
                  <a:moveTo>
                    <a:pt x="2581" y="0"/>
                  </a:moveTo>
                  <a:cubicBezTo>
                    <a:pt x="2579" y="0"/>
                    <a:pt x="2577" y="0"/>
                    <a:pt x="2576" y="0"/>
                  </a:cubicBezTo>
                  <a:cubicBezTo>
                    <a:pt x="1803" y="17"/>
                    <a:pt x="1030" y="36"/>
                    <a:pt x="255" y="53"/>
                  </a:cubicBezTo>
                  <a:cubicBezTo>
                    <a:pt x="2" y="59"/>
                    <a:pt x="0" y="447"/>
                    <a:pt x="250" y="447"/>
                  </a:cubicBezTo>
                  <a:cubicBezTo>
                    <a:pt x="251" y="447"/>
                    <a:pt x="253" y="447"/>
                    <a:pt x="255" y="447"/>
                  </a:cubicBezTo>
                  <a:cubicBezTo>
                    <a:pt x="1028" y="430"/>
                    <a:pt x="1801" y="411"/>
                    <a:pt x="2576" y="394"/>
                  </a:cubicBezTo>
                  <a:cubicBezTo>
                    <a:pt x="2826" y="388"/>
                    <a:pt x="2829" y="0"/>
                    <a:pt x="2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5520925" y="911600"/>
              <a:ext cx="64100" cy="87875"/>
            </a:xfrm>
            <a:custGeom>
              <a:avLst/>
              <a:gdLst/>
              <a:ahLst/>
              <a:cxnLst/>
              <a:rect l="l" t="t" r="r" b="b"/>
              <a:pathLst>
                <a:path w="2564" h="3515" extrusionOk="0">
                  <a:moveTo>
                    <a:pt x="1826" y="0"/>
                  </a:moveTo>
                  <a:cubicBezTo>
                    <a:pt x="1817" y="0"/>
                    <a:pt x="1808" y="1"/>
                    <a:pt x="1799" y="2"/>
                  </a:cubicBezTo>
                  <a:cubicBezTo>
                    <a:pt x="827" y="128"/>
                    <a:pt x="1" y="1011"/>
                    <a:pt x="159" y="2033"/>
                  </a:cubicBezTo>
                  <a:cubicBezTo>
                    <a:pt x="300" y="2935"/>
                    <a:pt x="1132" y="3514"/>
                    <a:pt x="1995" y="3514"/>
                  </a:cubicBezTo>
                  <a:cubicBezTo>
                    <a:pt x="2106" y="3514"/>
                    <a:pt x="2218" y="3505"/>
                    <a:pt x="2328" y="3485"/>
                  </a:cubicBezTo>
                  <a:cubicBezTo>
                    <a:pt x="2563" y="3442"/>
                    <a:pt x="2482" y="3102"/>
                    <a:pt x="2263" y="3102"/>
                  </a:cubicBezTo>
                  <a:cubicBezTo>
                    <a:pt x="2250" y="3102"/>
                    <a:pt x="2236" y="3103"/>
                    <a:pt x="2222" y="3106"/>
                  </a:cubicBezTo>
                  <a:cubicBezTo>
                    <a:pt x="2141" y="3120"/>
                    <a:pt x="2060" y="3127"/>
                    <a:pt x="1978" y="3127"/>
                  </a:cubicBezTo>
                  <a:cubicBezTo>
                    <a:pt x="1314" y="3127"/>
                    <a:pt x="655" y="2666"/>
                    <a:pt x="555" y="1979"/>
                  </a:cubicBezTo>
                  <a:cubicBezTo>
                    <a:pt x="443" y="1213"/>
                    <a:pt x="1040" y="495"/>
                    <a:pt x="1797" y="396"/>
                  </a:cubicBezTo>
                  <a:cubicBezTo>
                    <a:pt x="2038" y="365"/>
                    <a:pt x="2049" y="0"/>
                    <a:pt x="1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5609150" y="879775"/>
              <a:ext cx="55000" cy="48100"/>
            </a:xfrm>
            <a:custGeom>
              <a:avLst/>
              <a:gdLst/>
              <a:ahLst/>
              <a:cxnLst/>
              <a:rect l="l" t="t" r="r" b="b"/>
              <a:pathLst>
                <a:path w="2200" h="1924" extrusionOk="0">
                  <a:moveTo>
                    <a:pt x="1090" y="1"/>
                  </a:moveTo>
                  <a:cubicBezTo>
                    <a:pt x="1072" y="1"/>
                    <a:pt x="1054" y="4"/>
                    <a:pt x="1035" y="11"/>
                  </a:cubicBezTo>
                  <a:cubicBezTo>
                    <a:pt x="762" y="117"/>
                    <a:pt x="488" y="221"/>
                    <a:pt x="215" y="326"/>
                  </a:cubicBezTo>
                  <a:cubicBezTo>
                    <a:pt x="0" y="405"/>
                    <a:pt x="58" y="718"/>
                    <a:pt x="244" y="718"/>
                  </a:cubicBezTo>
                  <a:cubicBezTo>
                    <a:pt x="266" y="718"/>
                    <a:pt x="290" y="714"/>
                    <a:pt x="315" y="704"/>
                  </a:cubicBezTo>
                  <a:cubicBezTo>
                    <a:pt x="498" y="634"/>
                    <a:pt x="680" y="565"/>
                    <a:pt x="862" y="494"/>
                  </a:cubicBezTo>
                  <a:lnTo>
                    <a:pt x="862" y="494"/>
                  </a:lnTo>
                  <a:cubicBezTo>
                    <a:pt x="810" y="804"/>
                    <a:pt x="679" y="1086"/>
                    <a:pt x="467" y="1332"/>
                  </a:cubicBezTo>
                  <a:cubicBezTo>
                    <a:pt x="377" y="1437"/>
                    <a:pt x="397" y="1632"/>
                    <a:pt x="554" y="1662"/>
                  </a:cubicBezTo>
                  <a:cubicBezTo>
                    <a:pt x="989" y="1747"/>
                    <a:pt x="1425" y="1833"/>
                    <a:pt x="1861" y="1919"/>
                  </a:cubicBezTo>
                  <a:cubicBezTo>
                    <a:pt x="1876" y="1922"/>
                    <a:pt x="1890" y="1924"/>
                    <a:pt x="1904" y="1924"/>
                  </a:cubicBezTo>
                  <a:cubicBezTo>
                    <a:pt x="2119" y="1924"/>
                    <a:pt x="2200" y="1586"/>
                    <a:pt x="1966" y="1540"/>
                  </a:cubicBezTo>
                  <a:cubicBezTo>
                    <a:pt x="1628" y="1473"/>
                    <a:pt x="1290" y="1406"/>
                    <a:pt x="951" y="1340"/>
                  </a:cubicBezTo>
                  <a:lnTo>
                    <a:pt x="951" y="1340"/>
                  </a:lnTo>
                  <a:cubicBezTo>
                    <a:pt x="1167" y="1000"/>
                    <a:pt x="1280" y="618"/>
                    <a:pt x="1284" y="201"/>
                  </a:cubicBezTo>
                  <a:cubicBezTo>
                    <a:pt x="1286" y="101"/>
                    <a:pt x="1192" y="1"/>
                    <a:pt x="1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4"/>
            <p:cNvSpPr/>
            <p:nvPr/>
          </p:nvSpPr>
          <p:spPr>
            <a:xfrm>
              <a:off x="5709450" y="931475"/>
              <a:ext cx="13325" cy="65375"/>
            </a:xfrm>
            <a:custGeom>
              <a:avLst/>
              <a:gdLst/>
              <a:ahLst/>
              <a:cxnLst/>
              <a:rect l="l" t="t" r="r" b="b"/>
              <a:pathLst>
                <a:path w="533" h="2615" extrusionOk="0">
                  <a:moveTo>
                    <a:pt x="345" y="0"/>
                  </a:moveTo>
                  <a:cubicBezTo>
                    <a:pt x="246" y="0"/>
                    <a:pt x="139" y="63"/>
                    <a:pt x="123" y="188"/>
                  </a:cubicBezTo>
                  <a:cubicBezTo>
                    <a:pt x="30" y="932"/>
                    <a:pt x="1" y="1676"/>
                    <a:pt x="37" y="2425"/>
                  </a:cubicBezTo>
                  <a:cubicBezTo>
                    <a:pt x="43" y="2551"/>
                    <a:pt x="145" y="2615"/>
                    <a:pt x="244" y="2615"/>
                  </a:cubicBezTo>
                  <a:cubicBezTo>
                    <a:pt x="342" y="2615"/>
                    <a:pt x="437" y="2552"/>
                    <a:pt x="430" y="2425"/>
                  </a:cubicBezTo>
                  <a:cubicBezTo>
                    <a:pt x="395" y="1675"/>
                    <a:pt x="426" y="932"/>
                    <a:pt x="516" y="188"/>
                  </a:cubicBezTo>
                  <a:cubicBezTo>
                    <a:pt x="533" y="63"/>
                    <a:pt x="443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4"/>
            <p:cNvSpPr/>
            <p:nvPr/>
          </p:nvSpPr>
          <p:spPr>
            <a:xfrm>
              <a:off x="5692250" y="953825"/>
              <a:ext cx="54175" cy="10950"/>
            </a:xfrm>
            <a:custGeom>
              <a:avLst/>
              <a:gdLst/>
              <a:ahLst/>
              <a:cxnLst/>
              <a:rect l="l" t="t" r="r" b="b"/>
              <a:pathLst>
                <a:path w="2167" h="438" extrusionOk="0">
                  <a:moveTo>
                    <a:pt x="250" y="1"/>
                  </a:moveTo>
                  <a:cubicBezTo>
                    <a:pt x="0" y="1"/>
                    <a:pt x="2" y="389"/>
                    <a:pt x="255" y="395"/>
                  </a:cubicBezTo>
                  <a:cubicBezTo>
                    <a:pt x="808" y="409"/>
                    <a:pt x="1359" y="423"/>
                    <a:pt x="1911" y="437"/>
                  </a:cubicBezTo>
                  <a:cubicBezTo>
                    <a:pt x="1914" y="438"/>
                    <a:pt x="1916" y="438"/>
                    <a:pt x="1918" y="438"/>
                  </a:cubicBezTo>
                  <a:cubicBezTo>
                    <a:pt x="2166" y="438"/>
                    <a:pt x="2164" y="51"/>
                    <a:pt x="1911" y="44"/>
                  </a:cubicBezTo>
                  <a:cubicBezTo>
                    <a:pt x="1359" y="29"/>
                    <a:pt x="808" y="15"/>
                    <a:pt x="255" y="1"/>
                  </a:cubicBezTo>
                  <a:cubicBezTo>
                    <a:pt x="253" y="1"/>
                    <a:pt x="251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5789600" y="908525"/>
              <a:ext cx="37875" cy="73250"/>
            </a:xfrm>
            <a:custGeom>
              <a:avLst/>
              <a:gdLst/>
              <a:ahLst/>
              <a:cxnLst/>
              <a:rect l="l" t="t" r="r" b="b"/>
              <a:pathLst>
                <a:path w="1515" h="2930" extrusionOk="0">
                  <a:moveTo>
                    <a:pt x="1249" y="1"/>
                  </a:moveTo>
                  <a:cubicBezTo>
                    <a:pt x="1192" y="1"/>
                    <a:pt x="1137" y="31"/>
                    <a:pt x="1107" y="104"/>
                  </a:cubicBezTo>
                  <a:cubicBezTo>
                    <a:pt x="744" y="957"/>
                    <a:pt x="392" y="1816"/>
                    <a:pt x="50" y="2679"/>
                  </a:cubicBezTo>
                  <a:cubicBezTo>
                    <a:pt x="0" y="2802"/>
                    <a:pt x="126" y="2930"/>
                    <a:pt x="248" y="2930"/>
                  </a:cubicBezTo>
                  <a:cubicBezTo>
                    <a:pt x="281" y="2930"/>
                    <a:pt x="312" y="2921"/>
                    <a:pt x="341" y="2901"/>
                  </a:cubicBezTo>
                  <a:cubicBezTo>
                    <a:pt x="401" y="2858"/>
                    <a:pt x="462" y="2814"/>
                    <a:pt x="523" y="2769"/>
                  </a:cubicBezTo>
                  <a:cubicBezTo>
                    <a:pt x="636" y="2688"/>
                    <a:pt x="626" y="2546"/>
                    <a:pt x="559" y="2462"/>
                  </a:cubicBezTo>
                  <a:lnTo>
                    <a:pt x="559" y="2462"/>
                  </a:lnTo>
                  <a:cubicBezTo>
                    <a:pt x="848" y="1739"/>
                    <a:pt x="1144" y="1020"/>
                    <a:pt x="1447" y="303"/>
                  </a:cubicBezTo>
                  <a:cubicBezTo>
                    <a:pt x="1514" y="145"/>
                    <a:pt x="1375" y="1"/>
                    <a:pt x="1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5818375" y="908200"/>
              <a:ext cx="31400" cy="74150"/>
            </a:xfrm>
            <a:custGeom>
              <a:avLst/>
              <a:gdLst/>
              <a:ahLst/>
              <a:cxnLst/>
              <a:rect l="l" t="t" r="r" b="b"/>
              <a:pathLst>
                <a:path w="1256" h="2966" extrusionOk="0">
                  <a:moveTo>
                    <a:pt x="241" y="1"/>
                  </a:moveTo>
                  <a:cubicBezTo>
                    <a:pt x="122" y="1"/>
                    <a:pt x="1" y="97"/>
                    <a:pt x="46" y="244"/>
                  </a:cubicBezTo>
                  <a:cubicBezTo>
                    <a:pt x="308" y="1104"/>
                    <a:pt x="570" y="1965"/>
                    <a:pt x="832" y="2828"/>
                  </a:cubicBezTo>
                  <a:cubicBezTo>
                    <a:pt x="861" y="2924"/>
                    <a:pt x="938" y="2965"/>
                    <a:pt x="1017" y="2965"/>
                  </a:cubicBezTo>
                  <a:cubicBezTo>
                    <a:pt x="1136" y="2965"/>
                    <a:pt x="1256" y="2870"/>
                    <a:pt x="1211" y="2722"/>
                  </a:cubicBezTo>
                  <a:cubicBezTo>
                    <a:pt x="951" y="1862"/>
                    <a:pt x="687" y="1001"/>
                    <a:pt x="425" y="138"/>
                  </a:cubicBezTo>
                  <a:cubicBezTo>
                    <a:pt x="396" y="42"/>
                    <a:pt x="319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5809775" y="943400"/>
              <a:ext cx="36050" cy="12100"/>
            </a:xfrm>
            <a:custGeom>
              <a:avLst/>
              <a:gdLst/>
              <a:ahLst/>
              <a:cxnLst/>
              <a:rect l="l" t="t" r="r" b="b"/>
              <a:pathLst>
                <a:path w="1442" h="484" extrusionOk="0">
                  <a:moveTo>
                    <a:pt x="916" y="1"/>
                  </a:moveTo>
                  <a:cubicBezTo>
                    <a:pt x="683" y="1"/>
                    <a:pt x="451" y="33"/>
                    <a:pt x="224" y="96"/>
                  </a:cubicBezTo>
                  <a:cubicBezTo>
                    <a:pt x="0" y="156"/>
                    <a:pt x="70" y="483"/>
                    <a:pt x="273" y="483"/>
                  </a:cubicBezTo>
                  <a:cubicBezTo>
                    <a:pt x="291" y="483"/>
                    <a:pt x="310" y="481"/>
                    <a:pt x="330" y="475"/>
                  </a:cubicBezTo>
                  <a:cubicBezTo>
                    <a:pt x="527" y="420"/>
                    <a:pt x="724" y="394"/>
                    <a:pt x="924" y="394"/>
                  </a:cubicBezTo>
                  <a:cubicBezTo>
                    <a:pt x="1012" y="394"/>
                    <a:pt x="1100" y="399"/>
                    <a:pt x="1190" y="409"/>
                  </a:cubicBezTo>
                  <a:cubicBezTo>
                    <a:pt x="1199" y="410"/>
                    <a:pt x="1207" y="411"/>
                    <a:pt x="1215" y="411"/>
                  </a:cubicBezTo>
                  <a:cubicBezTo>
                    <a:pt x="1442" y="411"/>
                    <a:pt x="1430" y="40"/>
                    <a:pt x="1190" y="16"/>
                  </a:cubicBezTo>
                  <a:cubicBezTo>
                    <a:pt x="1099" y="6"/>
                    <a:pt x="1007" y="1"/>
                    <a:pt x="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5192675" y="1061600"/>
              <a:ext cx="669775" cy="15250"/>
            </a:xfrm>
            <a:custGeom>
              <a:avLst/>
              <a:gdLst/>
              <a:ahLst/>
              <a:cxnLst/>
              <a:rect l="l" t="t" r="r" b="b"/>
              <a:pathLst>
                <a:path w="26791" h="610" extrusionOk="0">
                  <a:moveTo>
                    <a:pt x="2064" y="1"/>
                  </a:moveTo>
                  <a:cubicBezTo>
                    <a:pt x="1461" y="1"/>
                    <a:pt x="857" y="1"/>
                    <a:pt x="254" y="2"/>
                  </a:cubicBezTo>
                  <a:cubicBezTo>
                    <a:pt x="3" y="2"/>
                    <a:pt x="1" y="395"/>
                    <a:pt x="255" y="395"/>
                  </a:cubicBezTo>
                  <a:cubicBezTo>
                    <a:pt x="1914" y="393"/>
                    <a:pt x="3572" y="391"/>
                    <a:pt x="5230" y="391"/>
                  </a:cubicBezTo>
                  <a:cubicBezTo>
                    <a:pt x="10900" y="391"/>
                    <a:pt x="16570" y="412"/>
                    <a:pt x="22238" y="493"/>
                  </a:cubicBezTo>
                  <a:cubicBezTo>
                    <a:pt x="23670" y="513"/>
                    <a:pt x="25110" y="507"/>
                    <a:pt x="26538" y="609"/>
                  </a:cubicBezTo>
                  <a:cubicBezTo>
                    <a:pt x="26544" y="609"/>
                    <a:pt x="26550" y="609"/>
                    <a:pt x="26555" y="609"/>
                  </a:cubicBezTo>
                  <a:cubicBezTo>
                    <a:pt x="26790" y="609"/>
                    <a:pt x="26784" y="233"/>
                    <a:pt x="26538" y="215"/>
                  </a:cubicBezTo>
                  <a:cubicBezTo>
                    <a:pt x="24430" y="65"/>
                    <a:pt x="22305" y="47"/>
                    <a:pt x="20183" y="47"/>
                  </a:cubicBezTo>
                  <a:cubicBezTo>
                    <a:pt x="19535" y="47"/>
                    <a:pt x="18888" y="49"/>
                    <a:pt x="18241" y="49"/>
                  </a:cubicBezTo>
                  <a:cubicBezTo>
                    <a:pt x="17758" y="49"/>
                    <a:pt x="17276" y="48"/>
                    <a:pt x="16794" y="45"/>
                  </a:cubicBezTo>
                  <a:cubicBezTo>
                    <a:pt x="12488" y="16"/>
                    <a:pt x="8180" y="6"/>
                    <a:pt x="3873" y="2"/>
                  </a:cubicBezTo>
                  <a:cubicBezTo>
                    <a:pt x="3270" y="1"/>
                    <a:pt x="2667" y="1"/>
                    <a:pt x="20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5407175" y="1115700"/>
              <a:ext cx="49925" cy="72975"/>
            </a:xfrm>
            <a:custGeom>
              <a:avLst/>
              <a:gdLst/>
              <a:ahLst/>
              <a:cxnLst/>
              <a:rect l="l" t="t" r="r" b="b"/>
              <a:pathLst>
                <a:path w="1997" h="2919" extrusionOk="0">
                  <a:moveTo>
                    <a:pt x="916" y="1"/>
                  </a:moveTo>
                  <a:cubicBezTo>
                    <a:pt x="654" y="1"/>
                    <a:pt x="392" y="56"/>
                    <a:pt x="209" y="132"/>
                  </a:cubicBezTo>
                  <a:cubicBezTo>
                    <a:pt x="0" y="220"/>
                    <a:pt x="56" y="530"/>
                    <a:pt x="237" y="530"/>
                  </a:cubicBezTo>
                  <a:cubicBezTo>
                    <a:pt x="259" y="530"/>
                    <a:pt x="284" y="525"/>
                    <a:pt x="310" y="515"/>
                  </a:cubicBezTo>
                  <a:cubicBezTo>
                    <a:pt x="485" y="443"/>
                    <a:pt x="637" y="392"/>
                    <a:pt x="828" y="392"/>
                  </a:cubicBezTo>
                  <a:cubicBezTo>
                    <a:pt x="841" y="392"/>
                    <a:pt x="853" y="392"/>
                    <a:pt x="866" y="393"/>
                  </a:cubicBezTo>
                  <a:lnTo>
                    <a:pt x="1123" y="432"/>
                  </a:lnTo>
                  <a:cubicBezTo>
                    <a:pt x="1127" y="432"/>
                    <a:pt x="1131" y="431"/>
                    <a:pt x="1135" y="431"/>
                  </a:cubicBezTo>
                  <a:cubicBezTo>
                    <a:pt x="1353" y="431"/>
                    <a:pt x="1418" y="510"/>
                    <a:pt x="1331" y="668"/>
                  </a:cubicBezTo>
                  <a:cubicBezTo>
                    <a:pt x="1288" y="943"/>
                    <a:pt x="947" y="1169"/>
                    <a:pt x="743" y="1329"/>
                  </a:cubicBezTo>
                  <a:cubicBezTo>
                    <a:pt x="590" y="1448"/>
                    <a:pt x="736" y="1648"/>
                    <a:pt x="882" y="1666"/>
                  </a:cubicBezTo>
                  <a:cubicBezTo>
                    <a:pt x="895" y="1665"/>
                    <a:pt x="907" y="1664"/>
                    <a:pt x="920" y="1664"/>
                  </a:cubicBezTo>
                  <a:cubicBezTo>
                    <a:pt x="1185" y="1664"/>
                    <a:pt x="1351" y="1824"/>
                    <a:pt x="1418" y="2145"/>
                  </a:cubicBezTo>
                  <a:cubicBezTo>
                    <a:pt x="1327" y="2237"/>
                    <a:pt x="1224" y="2311"/>
                    <a:pt x="1109" y="2368"/>
                  </a:cubicBezTo>
                  <a:cubicBezTo>
                    <a:pt x="888" y="2485"/>
                    <a:pt x="660" y="2526"/>
                    <a:pt x="419" y="2526"/>
                  </a:cubicBezTo>
                  <a:cubicBezTo>
                    <a:pt x="380" y="2526"/>
                    <a:pt x="340" y="2525"/>
                    <a:pt x="300" y="2523"/>
                  </a:cubicBezTo>
                  <a:cubicBezTo>
                    <a:pt x="296" y="2523"/>
                    <a:pt x="292" y="2523"/>
                    <a:pt x="288" y="2523"/>
                  </a:cubicBezTo>
                  <a:cubicBezTo>
                    <a:pt x="46" y="2523"/>
                    <a:pt x="52" y="2904"/>
                    <a:pt x="300" y="2917"/>
                  </a:cubicBezTo>
                  <a:cubicBezTo>
                    <a:pt x="330" y="2918"/>
                    <a:pt x="360" y="2919"/>
                    <a:pt x="392" y="2919"/>
                  </a:cubicBezTo>
                  <a:cubicBezTo>
                    <a:pt x="914" y="2919"/>
                    <a:pt x="1657" y="2723"/>
                    <a:pt x="1844" y="2187"/>
                  </a:cubicBezTo>
                  <a:cubicBezTo>
                    <a:pt x="1996" y="1743"/>
                    <a:pt x="1681" y="1494"/>
                    <a:pt x="1318" y="1368"/>
                  </a:cubicBezTo>
                  <a:lnTo>
                    <a:pt x="1318" y="1368"/>
                  </a:lnTo>
                  <a:cubicBezTo>
                    <a:pt x="1629" y="1096"/>
                    <a:pt x="1969" y="712"/>
                    <a:pt x="1768" y="371"/>
                  </a:cubicBezTo>
                  <a:cubicBezTo>
                    <a:pt x="1605" y="97"/>
                    <a:pt x="1261" y="1"/>
                    <a:pt x="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5491675" y="1116950"/>
              <a:ext cx="13300" cy="63275"/>
            </a:xfrm>
            <a:custGeom>
              <a:avLst/>
              <a:gdLst/>
              <a:ahLst/>
              <a:cxnLst/>
              <a:rect l="l" t="t" r="r" b="b"/>
              <a:pathLst>
                <a:path w="532" h="2531" extrusionOk="0">
                  <a:moveTo>
                    <a:pt x="255" y="1"/>
                  </a:moveTo>
                  <a:cubicBezTo>
                    <a:pt x="157" y="1"/>
                    <a:pt x="55" y="64"/>
                    <a:pt x="47" y="190"/>
                  </a:cubicBezTo>
                  <a:cubicBezTo>
                    <a:pt x="1" y="911"/>
                    <a:pt x="27" y="1628"/>
                    <a:pt x="121" y="2344"/>
                  </a:cubicBezTo>
                  <a:cubicBezTo>
                    <a:pt x="138" y="2468"/>
                    <a:pt x="246" y="2530"/>
                    <a:pt x="345" y="2530"/>
                  </a:cubicBezTo>
                  <a:cubicBezTo>
                    <a:pt x="443" y="2530"/>
                    <a:pt x="532" y="2469"/>
                    <a:pt x="515" y="2344"/>
                  </a:cubicBezTo>
                  <a:cubicBezTo>
                    <a:pt x="420" y="1626"/>
                    <a:pt x="395" y="910"/>
                    <a:pt x="440" y="190"/>
                  </a:cubicBezTo>
                  <a:cubicBezTo>
                    <a:pt x="448" y="64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5491225" y="1114675"/>
              <a:ext cx="51300" cy="73075"/>
            </a:xfrm>
            <a:custGeom>
              <a:avLst/>
              <a:gdLst/>
              <a:ahLst/>
              <a:cxnLst/>
              <a:rect l="l" t="t" r="r" b="b"/>
              <a:pathLst>
                <a:path w="2052" h="2923" extrusionOk="0">
                  <a:moveTo>
                    <a:pt x="406" y="1"/>
                  </a:moveTo>
                  <a:cubicBezTo>
                    <a:pt x="353" y="1"/>
                    <a:pt x="302" y="2"/>
                    <a:pt x="252" y="4"/>
                  </a:cubicBezTo>
                  <a:cubicBezTo>
                    <a:pt x="5" y="19"/>
                    <a:pt x="0" y="399"/>
                    <a:pt x="239" y="399"/>
                  </a:cubicBezTo>
                  <a:cubicBezTo>
                    <a:pt x="243" y="399"/>
                    <a:pt x="248" y="398"/>
                    <a:pt x="252" y="398"/>
                  </a:cubicBezTo>
                  <a:cubicBezTo>
                    <a:pt x="283" y="397"/>
                    <a:pt x="327" y="395"/>
                    <a:pt x="378" y="395"/>
                  </a:cubicBezTo>
                  <a:cubicBezTo>
                    <a:pt x="743" y="395"/>
                    <a:pt x="1510" y="461"/>
                    <a:pt x="1096" y="1024"/>
                  </a:cubicBezTo>
                  <a:cubicBezTo>
                    <a:pt x="970" y="1196"/>
                    <a:pt x="678" y="1279"/>
                    <a:pt x="490" y="1340"/>
                  </a:cubicBezTo>
                  <a:cubicBezTo>
                    <a:pt x="344" y="1389"/>
                    <a:pt x="280" y="1622"/>
                    <a:pt x="444" y="1699"/>
                  </a:cubicBezTo>
                  <a:cubicBezTo>
                    <a:pt x="563" y="1755"/>
                    <a:pt x="656" y="1792"/>
                    <a:pt x="791" y="1807"/>
                  </a:cubicBezTo>
                  <a:cubicBezTo>
                    <a:pt x="802" y="1808"/>
                    <a:pt x="813" y="1809"/>
                    <a:pt x="826" y="1809"/>
                  </a:cubicBezTo>
                  <a:cubicBezTo>
                    <a:pt x="921" y="1809"/>
                    <a:pt x="1052" y="1776"/>
                    <a:pt x="1156" y="1776"/>
                  </a:cubicBezTo>
                  <a:cubicBezTo>
                    <a:pt x="1194" y="1776"/>
                    <a:pt x="1229" y="1780"/>
                    <a:pt x="1257" y="1792"/>
                  </a:cubicBezTo>
                  <a:cubicBezTo>
                    <a:pt x="1794" y="2026"/>
                    <a:pt x="1233" y="2372"/>
                    <a:pt x="1002" y="2457"/>
                  </a:cubicBezTo>
                  <a:cubicBezTo>
                    <a:pt x="850" y="2512"/>
                    <a:pt x="698" y="2532"/>
                    <a:pt x="542" y="2532"/>
                  </a:cubicBezTo>
                  <a:cubicBezTo>
                    <a:pt x="467" y="2532"/>
                    <a:pt x="392" y="2528"/>
                    <a:pt x="315" y="2520"/>
                  </a:cubicBezTo>
                  <a:cubicBezTo>
                    <a:pt x="307" y="2519"/>
                    <a:pt x="299" y="2518"/>
                    <a:pt x="291" y="2518"/>
                  </a:cubicBezTo>
                  <a:cubicBezTo>
                    <a:pt x="62" y="2518"/>
                    <a:pt x="73" y="2887"/>
                    <a:pt x="315" y="2913"/>
                  </a:cubicBezTo>
                  <a:cubicBezTo>
                    <a:pt x="370" y="2919"/>
                    <a:pt x="428" y="2922"/>
                    <a:pt x="489" y="2922"/>
                  </a:cubicBezTo>
                  <a:cubicBezTo>
                    <a:pt x="1059" y="2922"/>
                    <a:pt x="1866" y="2663"/>
                    <a:pt x="1964" y="2044"/>
                  </a:cubicBezTo>
                  <a:cubicBezTo>
                    <a:pt x="2052" y="1503"/>
                    <a:pt x="1623" y="1456"/>
                    <a:pt x="1207" y="1437"/>
                  </a:cubicBezTo>
                  <a:lnTo>
                    <a:pt x="1207" y="1437"/>
                  </a:lnTo>
                  <a:cubicBezTo>
                    <a:pt x="1445" y="1274"/>
                    <a:pt x="1621" y="1050"/>
                    <a:pt x="1597" y="737"/>
                  </a:cubicBezTo>
                  <a:cubicBezTo>
                    <a:pt x="1547" y="131"/>
                    <a:pt x="912" y="1"/>
                    <a:pt x="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5548475" y="1112500"/>
              <a:ext cx="61925" cy="71600"/>
            </a:xfrm>
            <a:custGeom>
              <a:avLst/>
              <a:gdLst/>
              <a:ahLst/>
              <a:cxnLst/>
              <a:rect l="l" t="t" r="r" b="b"/>
              <a:pathLst>
                <a:path w="2477" h="2864" extrusionOk="0">
                  <a:moveTo>
                    <a:pt x="1627" y="0"/>
                  </a:moveTo>
                  <a:cubicBezTo>
                    <a:pt x="1560" y="0"/>
                    <a:pt x="1491" y="32"/>
                    <a:pt x="1450" y="93"/>
                  </a:cubicBezTo>
                  <a:cubicBezTo>
                    <a:pt x="927" y="869"/>
                    <a:pt x="468" y="1680"/>
                    <a:pt x="74" y="2529"/>
                  </a:cubicBezTo>
                  <a:cubicBezTo>
                    <a:pt x="0" y="2686"/>
                    <a:pt x="137" y="2830"/>
                    <a:pt x="265" y="2830"/>
                  </a:cubicBezTo>
                  <a:cubicBezTo>
                    <a:pt x="323" y="2830"/>
                    <a:pt x="380" y="2800"/>
                    <a:pt x="413" y="2728"/>
                  </a:cubicBezTo>
                  <a:cubicBezTo>
                    <a:pt x="745" y="2018"/>
                    <a:pt x="1120" y="1335"/>
                    <a:pt x="1539" y="676"/>
                  </a:cubicBezTo>
                  <a:lnTo>
                    <a:pt x="1539" y="676"/>
                  </a:lnTo>
                  <a:cubicBezTo>
                    <a:pt x="1713" y="1358"/>
                    <a:pt x="1887" y="2040"/>
                    <a:pt x="2059" y="2724"/>
                  </a:cubicBezTo>
                  <a:cubicBezTo>
                    <a:pt x="2084" y="2822"/>
                    <a:pt x="2160" y="2864"/>
                    <a:pt x="2237" y="2864"/>
                  </a:cubicBezTo>
                  <a:cubicBezTo>
                    <a:pt x="2354" y="2864"/>
                    <a:pt x="2477" y="2767"/>
                    <a:pt x="2439" y="2618"/>
                  </a:cubicBezTo>
                  <a:cubicBezTo>
                    <a:pt x="2230" y="1792"/>
                    <a:pt x="2019" y="966"/>
                    <a:pt x="1809" y="140"/>
                  </a:cubicBezTo>
                  <a:cubicBezTo>
                    <a:pt x="1785" y="46"/>
                    <a:pt x="1707" y="0"/>
                    <a:pt x="16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5563725" y="1149925"/>
              <a:ext cx="47975" cy="9850"/>
            </a:xfrm>
            <a:custGeom>
              <a:avLst/>
              <a:gdLst/>
              <a:ahLst/>
              <a:cxnLst/>
              <a:rect l="l" t="t" r="r" b="b"/>
              <a:pathLst>
                <a:path w="1919" h="394" extrusionOk="0">
                  <a:moveTo>
                    <a:pt x="254" y="0"/>
                  </a:moveTo>
                  <a:cubicBezTo>
                    <a:pt x="2" y="0"/>
                    <a:pt x="1" y="394"/>
                    <a:pt x="254" y="394"/>
                  </a:cubicBezTo>
                  <a:lnTo>
                    <a:pt x="1664" y="394"/>
                  </a:lnTo>
                  <a:cubicBezTo>
                    <a:pt x="1919" y="394"/>
                    <a:pt x="1919" y="0"/>
                    <a:pt x="1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5053775" y="1333425"/>
              <a:ext cx="48025" cy="11650"/>
            </a:xfrm>
            <a:custGeom>
              <a:avLst/>
              <a:gdLst/>
              <a:ahLst/>
              <a:cxnLst/>
              <a:rect l="l" t="t" r="r" b="b"/>
              <a:pathLst>
                <a:path w="1921" h="466" extrusionOk="0">
                  <a:moveTo>
                    <a:pt x="242" y="1"/>
                  </a:moveTo>
                  <a:cubicBezTo>
                    <a:pt x="1" y="1"/>
                    <a:pt x="4" y="384"/>
                    <a:pt x="253" y="395"/>
                  </a:cubicBezTo>
                  <a:cubicBezTo>
                    <a:pt x="724" y="419"/>
                    <a:pt x="1196" y="442"/>
                    <a:pt x="1667" y="465"/>
                  </a:cubicBezTo>
                  <a:cubicBezTo>
                    <a:pt x="1671" y="465"/>
                    <a:pt x="1675" y="465"/>
                    <a:pt x="1679" y="465"/>
                  </a:cubicBezTo>
                  <a:cubicBezTo>
                    <a:pt x="1920" y="465"/>
                    <a:pt x="1915" y="84"/>
                    <a:pt x="1667" y="71"/>
                  </a:cubicBezTo>
                  <a:cubicBezTo>
                    <a:pt x="1196" y="48"/>
                    <a:pt x="724" y="24"/>
                    <a:pt x="253" y="1"/>
                  </a:cubicBezTo>
                  <a:cubicBezTo>
                    <a:pt x="249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5050950" y="1352525"/>
              <a:ext cx="57050" cy="15850"/>
            </a:xfrm>
            <a:custGeom>
              <a:avLst/>
              <a:gdLst/>
              <a:ahLst/>
              <a:cxnLst/>
              <a:rect l="l" t="t" r="r" b="b"/>
              <a:pathLst>
                <a:path w="2282" h="634" extrusionOk="0">
                  <a:moveTo>
                    <a:pt x="2032" y="0"/>
                  </a:moveTo>
                  <a:cubicBezTo>
                    <a:pt x="2030" y="0"/>
                    <a:pt x="2028" y="0"/>
                    <a:pt x="2026" y="0"/>
                  </a:cubicBezTo>
                  <a:cubicBezTo>
                    <a:pt x="1416" y="13"/>
                    <a:pt x="817" y="95"/>
                    <a:pt x="225" y="246"/>
                  </a:cubicBezTo>
                  <a:cubicBezTo>
                    <a:pt x="1" y="304"/>
                    <a:pt x="71" y="633"/>
                    <a:pt x="276" y="633"/>
                  </a:cubicBezTo>
                  <a:cubicBezTo>
                    <a:pt x="293" y="633"/>
                    <a:pt x="311" y="631"/>
                    <a:pt x="330" y="626"/>
                  </a:cubicBezTo>
                  <a:cubicBezTo>
                    <a:pt x="888" y="483"/>
                    <a:pt x="1451" y="407"/>
                    <a:pt x="2026" y="394"/>
                  </a:cubicBezTo>
                  <a:cubicBezTo>
                    <a:pt x="2278" y="388"/>
                    <a:pt x="2281" y="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4"/>
            <p:cNvSpPr/>
            <p:nvPr/>
          </p:nvSpPr>
          <p:spPr>
            <a:xfrm>
              <a:off x="5215550" y="1268200"/>
              <a:ext cx="60100" cy="71575"/>
            </a:xfrm>
            <a:custGeom>
              <a:avLst/>
              <a:gdLst/>
              <a:ahLst/>
              <a:cxnLst/>
              <a:rect l="l" t="t" r="r" b="b"/>
              <a:pathLst>
                <a:path w="2404" h="2863" extrusionOk="0">
                  <a:moveTo>
                    <a:pt x="1379" y="0"/>
                  </a:moveTo>
                  <a:cubicBezTo>
                    <a:pt x="629" y="0"/>
                    <a:pt x="0" y="989"/>
                    <a:pt x="50" y="1690"/>
                  </a:cubicBezTo>
                  <a:cubicBezTo>
                    <a:pt x="122" y="2671"/>
                    <a:pt x="1158" y="2862"/>
                    <a:pt x="1970" y="2862"/>
                  </a:cubicBezTo>
                  <a:cubicBezTo>
                    <a:pt x="2031" y="2862"/>
                    <a:pt x="2091" y="2861"/>
                    <a:pt x="2149" y="2859"/>
                  </a:cubicBezTo>
                  <a:cubicBezTo>
                    <a:pt x="2400" y="2852"/>
                    <a:pt x="2404" y="2465"/>
                    <a:pt x="2156" y="2465"/>
                  </a:cubicBezTo>
                  <a:cubicBezTo>
                    <a:pt x="2154" y="2465"/>
                    <a:pt x="2151" y="2465"/>
                    <a:pt x="2149" y="2466"/>
                  </a:cubicBezTo>
                  <a:cubicBezTo>
                    <a:pt x="2051" y="2468"/>
                    <a:pt x="1946" y="2471"/>
                    <a:pt x="1838" y="2471"/>
                  </a:cubicBezTo>
                  <a:cubicBezTo>
                    <a:pt x="1400" y="2471"/>
                    <a:pt x="910" y="2420"/>
                    <a:pt x="623" y="2092"/>
                  </a:cubicBezTo>
                  <a:cubicBezTo>
                    <a:pt x="358" y="1787"/>
                    <a:pt x="417" y="1372"/>
                    <a:pt x="594" y="1038"/>
                  </a:cubicBezTo>
                  <a:cubicBezTo>
                    <a:pt x="730" y="782"/>
                    <a:pt x="1040" y="388"/>
                    <a:pt x="1379" y="388"/>
                  </a:cubicBezTo>
                  <a:cubicBezTo>
                    <a:pt x="1443" y="388"/>
                    <a:pt x="1508" y="402"/>
                    <a:pt x="1574" y="434"/>
                  </a:cubicBezTo>
                  <a:cubicBezTo>
                    <a:pt x="1605" y="450"/>
                    <a:pt x="1636" y="457"/>
                    <a:pt x="1666" y="457"/>
                  </a:cubicBezTo>
                  <a:cubicBezTo>
                    <a:pt x="1850" y="457"/>
                    <a:pt x="1971" y="192"/>
                    <a:pt x="1774" y="95"/>
                  </a:cubicBezTo>
                  <a:cubicBezTo>
                    <a:pt x="1641" y="30"/>
                    <a:pt x="1508" y="0"/>
                    <a:pt x="1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4"/>
            <p:cNvSpPr/>
            <p:nvPr/>
          </p:nvSpPr>
          <p:spPr>
            <a:xfrm>
              <a:off x="5288275" y="1250275"/>
              <a:ext cx="35900" cy="46900"/>
            </a:xfrm>
            <a:custGeom>
              <a:avLst/>
              <a:gdLst/>
              <a:ahLst/>
              <a:cxnLst/>
              <a:rect l="l" t="t" r="r" b="b"/>
              <a:pathLst>
                <a:path w="1436" h="1876" extrusionOk="0">
                  <a:moveTo>
                    <a:pt x="608" y="1"/>
                  </a:moveTo>
                  <a:cubicBezTo>
                    <a:pt x="449" y="1"/>
                    <a:pt x="287" y="56"/>
                    <a:pt x="159" y="158"/>
                  </a:cubicBezTo>
                  <a:cubicBezTo>
                    <a:pt x="0" y="284"/>
                    <a:pt x="143" y="484"/>
                    <a:pt x="307" y="484"/>
                  </a:cubicBezTo>
                  <a:cubicBezTo>
                    <a:pt x="349" y="484"/>
                    <a:pt x="393" y="470"/>
                    <a:pt x="434" y="438"/>
                  </a:cubicBezTo>
                  <a:cubicBezTo>
                    <a:pt x="482" y="400"/>
                    <a:pt x="531" y="383"/>
                    <a:pt x="576" y="383"/>
                  </a:cubicBezTo>
                  <a:cubicBezTo>
                    <a:pt x="772" y="383"/>
                    <a:pt x="903" y="690"/>
                    <a:pt x="665" y="790"/>
                  </a:cubicBezTo>
                  <a:lnTo>
                    <a:pt x="665" y="790"/>
                  </a:lnTo>
                  <a:cubicBezTo>
                    <a:pt x="657" y="793"/>
                    <a:pt x="650" y="795"/>
                    <a:pt x="643" y="798"/>
                  </a:cubicBezTo>
                  <a:cubicBezTo>
                    <a:pt x="429" y="873"/>
                    <a:pt x="490" y="1188"/>
                    <a:pt x="683" y="1188"/>
                  </a:cubicBezTo>
                  <a:cubicBezTo>
                    <a:pt x="703" y="1188"/>
                    <a:pt x="724" y="1185"/>
                    <a:pt x="747" y="1178"/>
                  </a:cubicBezTo>
                  <a:lnTo>
                    <a:pt x="747" y="1178"/>
                  </a:lnTo>
                  <a:cubicBezTo>
                    <a:pt x="747" y="1178"/>
                    <a:pt x="747" y="1178"/>
                    <a:pt x="747" y="1178"/>
                  </a:cubicBezTo>
                  <a:cubicBezTo>
                    <a:pt x="766" y="1172"/>
                    <a:pt x="785" y="1169"/>
                    <a:pt x="804" y="1169"/>
                  </a:cubicBezTo>
                  <a:cubicBezTo>
                    <a:pt x="929" y="1169"/>
                    <a:pt x="1054" y="1301"/>
                    <a:pt x="955" y="1420"/>
                  </a:cubicBezTo>
                  <a:cubicBezTo>
                    <a:pt x="916" y="1467"/>
                    <a:pt x="859" y="1486"/>
                    <a:pt x="801" y="1486"/>
                  </a:cubicBezTo>
                  <a:cubicBezTo>
                    <a:pt x="741" y="1486"/>
                    <a:pt x="680" y="1466"/>
                    <a:pt x="633" y="1436"/>
                  </a:cubicBezTo>
                  <a:cubicBezTo>
                    <a:pt x="598" y="1414"/>
                    <a:pt x="564" y="1404"/>
                    <a:pt x="531" y="1404"/>
                  </a:cubicBezTo>
                  <a:cubicBezTo>
                    <a:pt x="366" y="1404"/>
                    <a:pt x="255" y="1660"/>
                    <a:pt x="434" y="1775"/>
                  </a:cubicBezTo>
                  <a:cubicBezTo>
                    <a:pt x="538" y="1843"/>
                    <a:pt x="660" y="1875"/>
                    <a:pt x="783" y="1875"/>
                  </a:cubicBezTo>
                  <a:cubicBezTo>
                    <a:pt x="1043" y="1875"/>
                    <a:pt x="1302" y="1729"/>
                    <a:pt x="1373" y="1456"/>
                  </a:cubicBezTo>
                  <a:cubicBezTo>
                    <a:pt x="1435" y="1216"/>
                    <a:pt x="1312" y="986"/>
                    <a:pt x="1121" y="862"/>
                  </a:cubicBezTo>
                  <a:lnTo>
                    <a:pt x="1121" y="862"/>
                  </a:lnTo>
                  <a:cubicBezTo>
                    <a:pt x="1215" y="688"/>
                    <a:pt x="1231" y="476"/>
                    <a:pt x="1121" y="287"/>
                  </a:cubicBezTo>
                  <a:cubicBezTo>
                    <a:pt x="1007" y="90"/>
                    <a:pt x="810" y="1"/>
                    <a:pt x="6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5409700" y="1264075"/>
              <a:ext cx="9850" cy="59250"/>
            </a:xfrm>
            <a:custGeom>
              <a:avLst/>
              <a:gdLst/>
              <a:ahLst/>
              <a:cxnLst/>
              <a:rect l="l" t="t" r="r" b="b"/>
              <a:pathLst>
                <a:path w="394" h="2370" extrusionOk="0">
                  <a:moveTo>
                    <a:pt x="197" y="1"/>
                  </a:moveTo>
                  <a:cubicBezTo>
                    <a:pt x="99" y="1"/>
                    <a:pt x="0" y="64"/>
                    <a:pt x="0" y="190"/>
                  </a:cubicBezTo>
                  <a:lnTo>
                    <a:pt x="0" y="2180"/>
                  </a:lnTo>
                  <a:cubicBezTo>
                    <a:pt x="0" y="2306"/>
                    <a:pt x="99" y="2370"/>
                    <a:pt x="197" y="2370"/>
                  </a:cubicBezTo>
                  <a:cubicBezTo>
                    <a:pt x="296" y="2370"/>
                    <a:pt x="394" y="2306"/>
                    <a:pt x="394" y="2180"/>
                  </a:cubicBezTo>
                  <a:lnTo>
                    <a:pt x="394" y="190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5393825" y="1288125"/>
              <a:ext cx="54050" cy="13125"/>
            </a:xfrm>
            <a:custGeom>
              <a:avLst/>
              <a:gdLst/>
              <a:ahLst/>
              <a:cxnLst/>
              <a:rect l="l" t="t" r="r" b="b"/>
              <a:pathLst>
                <a:path w="2162" h="525" extrusionOk="0">
                  <a:moveTo>
                    <a:pt x="1928" y="0"/>
                  </a:moveTo>
                  <a:cubicBezTo>
                    <a:pt x="1922" y="0"/>
                    <a:pt x="1916" y="0"/>
                    <a:pt x="1909" y="1"/>
                  </a:cubicBezTo>
                  <a:cubicBezTo>
                    <a:pt x="1358" y="44"/>
                    <a:pt x="807" y="87"/>
                    <a:pt x="255" y="130"/>
                  </a:cubicBezTo>
                  <a:cubicBezTo>
                    <a:pt x="9" y="149"/>
                    <a:pt x="0" y="524"/>
                    <a:pt x="236" y="524"/>
                  </a:cubicBezTo>
                  <a:cubicBezTo>
                    <a:pt x="242" y="524"/>
                    <a:pt x="248" y="524"/>
                    <a:pt x="255" y="523"/>
                  </a:cubicBezTo>
                  <a:cubicBezTo>
                    <a:pt x="806" y="480"/>
                    <a:pt x="1357" y="437"/>
                    <a:pt x="1909" y="394"/>
                  </a:cubicBezTo>
                  <a:cubicBezTo>
                    <a:pt x="2154" y="375"/>
                    <a:pt x="2161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5531375" y="1265950"/>
              <a:ext cx="49225" cy="58925"/>
            </a:xfrm>
            <a:custGeom>
              <a:avLst/>
              <a:gdLst/>
              <a:ahLst/>
              <a:cxnLst/>
              <a:rect l="l" t="t" r="r" b="b"/>
              <a:pathLst>
                <a:path w="1969" h="2357" extrusionOk="0">
                  <a:moveTo>
                    <a:pt x="1717" y="0"/>
                  </a:moveTo>
                  <a:cubicBezTo>
                    <a:pt x="1716" y="0"/>
                    <a:pt x="1716" y="0"/>
                    <a:pt x="1716" y="0"/>
                  </a:cubicBezTo>
                  <a:cubicBezTo>
                    <a:pt x="1223" y="2"/>
                    <a:pt x="731" y="5"/>
                    <a:pt x="237" y="6"/>
                  </a:cubicBezTo>
                  <a:cubicBezTo>
                    <a:pt x="122" y="6"/>
                    <a:pt x="51" y="98"/>
                    <a:pt x="41" y="202"/>
                  </a:cubicBezTo>
                  <a:cubicBezTo>
                    <a:pt x="1" y="557"/>
                    <a:pt x="19" y="896"/>
                    <a:pt x="85" y="1247"/>
                  </a:cubicBezTo>
                  <a:cubicBezTo>
                    <a:pt x="102" y="1341"/>
                    <a:pt x="190" y="1389"/>
                    <a:pt x="276" y="1389"/>
                  </a:cubicBezTo>
                  <a:cubicBezTo>
                    <a:pt x="311" y="1389"/>
                    <a:pt x="345" y="1381"/>
                    <a:pt x="374" y="1366"/>
                  </a:cubicBezTo>
                  <a:cubicBezTo>
                    <a:pt x="493" y="1303"/>
                    <a:pt x="741" y="1217"/>
                    <a:pt x="956" y="1217"/>
                  </a:cubicBezTo>
                  <a:cubicBezTo>
                    <a:pt x="1155" y="1217"/>
                    <a:pt x="1325" y="1291"/>
                    <a:pt x="1338" y="1525"/>
                  </a:cubicBezTo>
                  <a:cubicBezTo>
                    <a:pt x="1359" y="1933"/>
                    <a:pt x="671" y="1963"/>
                    <a:pt x="365" y="1963"/>
                  </a:cubicBezTo>
                  <a:cubicBezTo>
                    <a:pt x="340" y="1963"/>
                    <a:pt x="318" y="1963"/>
                    <a:pt x="298" y="1963"/>
                  </a:cubicBezTo>
                  <a:cubicBezTo>
                    <a:pt x="298" y="1963"/>
                    <a:pt x="297" y="1963"/>
                    <a:pt x="297" y="1963"/>
                  </a:cubicBezTo>
                  <a:cubicBezTo>
                    <a:pt x="44" y="1963"/>
                    <a:pt x="44" y="2355"/>
                    <a:pt x="298" y="2357"/>
                  </a:cubicBezTo>
                  <a:cubicBezTo>
                    <a:pt x="308" y="2357"/>
                    <a:pt x="317" y="2357"/>
                    <a:pt x="327" y="2357"/>
                  </a:cubicBezTo>
                  <a:cubicBezTo>
                    <a:pt x="880" y="2357"/>
                    <a:pt x="1905" y="2193"/>
                    <a:pt x="1717" y="1422"/>
                  </a:cubicBezTo>
                  <a:cubicBezTo>
                    <a:pt x="1613" y="991"/>
                    <a:pt x="1280" y="834"/>
                    <a:pt x="917" y="834"/>
                  </a:cubicBezTo>
                  <a:cubicBezTo>
                    <a:pt x="756" y="834"/>
                    <a:pt x="588" y="865"/>
                    <a:pt x="432" y="916"/>
                  </a:cubicBezTo>
                  <a:lnTo>
                    <a:pt x="432" y="916"/>
                  </a:lnTo>
                  <a:cubicBezTo>
                    <a:pt x="413" y="744"/>
                    <a:pt x="409" y="574"/>
                    <a:pt x="419" y="401"/>
                  </a:cubicBezTo>
                  <a:lnTo>
                    <a:pt x="419" y="401"/>
                  </a:lnTo>
                  <a:cubicBezTo>
                    <a:pt x="851" y="399"/>
                    <a:pt x="1284" y="398"/>
                    <a:pt x="1717" y="395"/>
                  </a:cubicBezTo>
                  <a:cubicBezTo>
                    <a:pt x="1967" y="393"/>
                    <a:pt x="1969" y="0"/>
                    <a:pt x="1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5600225" y="1259550"/>
              <a:ext cx="55000" cy="63900"/>
            </a:xfrm>
            <a:custGeom>
              <a:avLst/>
              <a:gdLst/>
              <a:ahLst/>
              <a:cxnLst/>
              <a:rect l="l" t="t" r="r" b="b"/>
              <a:pathLst>
                <a:path w="2200" h="2556" extrusionOk="0">
                  <a:moveTo>
                    <a:pt x="1393" y="0"/>
                  </a:moveTo>
                  <a:cubicBezTo>
                    <a:pt x="947" y="0"/>
                    <a:pt x="491" y="606"/>
                    <a:pt x="352" y="1009"/>
                  </a:cubicBezTo>
                  <a:cubicBezTo>
                    <a:pt x="1" y="2031"/>
                    <a:pt x="1169" y="2465"/>
                    <a:pt x="1949" y="2554"/>
                  </a:cubicBezTo>
                  <a:cubicBezTo>
                    <a:pt x="1958" y="2555"/>
                    <a:pt x="1966" y="2555"/>
                    <a:pt x="1975" y="2555"/>
                  </a:cubicBezTo>
                  <a:cubicBezTo>
                    <a:pt x="2199" y="2555"/>
                    <a:pt x="2190" y="2188"/>
                    <a:pt x="1949" y="2160"/>
                  </a:cubicBezTo>
                  <a:cubicBezTo>
                    <a:pt x="1490" y="2109"/>
                    <a:pt x="817" y="1993"/>
                    <a:pt x="701" y="1444"/>
                  </a:cubicBezTo>
                  <a:cubicBezTo>
                    <a:pt x="658" y="1249"/>
                    <a:pt x="1056" y="383"/>
                    <a:pt x="1362" y="383"/>
                  </a:cubicBezTo>
                  <a:cubicBezTo>
                    <a:pt x="1416" y="383"/>
                    <a:pt x="1467" y="410"/>
                    <a:pt x="1513" y="472"/>
                  </a:cubicBezTo>
                  <a:cubicBezTo>
                    <a:pt x="1557" y="532"/>
                    <a:pt x="1617" y="556"/>
                    <a:pt x="1677" y="556"/>
                  </a:cubicBezTo>
                  <a:cubicBezTo>
                    <a:pt x="1821" y="556"/>
                    <a:pt x="1959" y="416"/>
                    <a:pt x="1853" y="272"/>
                  </a:cubicBezTo>
                  <a:cubicBezTo>
                    <a:pt x="1711" y="78"/>
                    <a:pt x="1553" y="0"/>
                    <a:pt x="1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5679575" y="1256975"/>
              <a:ext cx="74850" cy="60225"/>
            </a:xfrm>
            <a:custGeom>
              <a:avLst/>
              <a:gdLst/>
              <a:ahLst/>
              <a:cxnLst/>
              <a:rect l="l" t="t" r="r" b="b"/>
              <a:pathLst>
                <a:path w="2994" h="2409" extrusionOk="0">
                  <a:moveTo>
                    <a:pt x="1969" y="0"/>
                  </a:moveTo>
                  <a:cubicBezTo>
                    <a:pt x="1916" y="0"/>
                    <a:pt x="1862" y="20"/>
                    <a:pt x="1824" y="57"/>
                  </a:cubicBezTo>
                  <a:cubicBezTo>
                    <a:pt x="1186" y="693"/>
                    <a:pt x="612" y="1380"/>
                    <a:pt x="99" y="2121"/>
                  </a:cubicBezTo>
                  <a:cubicBezTo>
                    <a:pt x="0" y="2269"/>
                    <a:pt x="138" y="2409"/>
                    <a:pt x="278" y="2409"/>
                  </a:cubicBezTo>
                  <a:cubicBezTo>
                    <a:pt x="339" y="2409"/>
                    <a:pt x="400" y="2383"/>
                    <a:pt x="443" y="2320"/>
                  </a:cubicBezTo>
                  <a:cubicBezTo>
                    <a:pt x="883" y="1683"/>
                    <a:pt x="1371" y="1091"/>
                    <a:pt x="1907" y="536"/>
                  </a:cubicBezTo>
                  <a:lnTo>
                    <a:pt x="1907" y="536"/>
                  </a:lnTo>
                  <a:cubicBezTo>
                    <a:pt x="2163" y="1099"/>
                    <a:pt x="2382" y="1673"/>
                    <a:pt x="2567" y="2263"/>
                  </a:cubicBezTo>
                  <a:cubicBezTo>
                    <a:pt x="2597" y="2359"/>
                    <a:pt x="2675" y="2401"/>
                    <a:pt x="2753" y="2401"/>
                  </a:cubicBezTo>
                  <a:cubicBezTo>
                    <a:pt x="2872" y="2401"/>
                    <a:pt x="2993" y="2304"/>
                    <a:pt x="2947" y="2157"/>
                  </a:cubicBezTo>
                  <a:cubicBezTo>
                    <a:pt x="2725" y="1452"/>
                    <a:pt x="2454" y="766"/>
                    <a:pt x="2134" y="96"/>
                  </a:cubicBezTo>
                  <a:cubicBezTo>
                    <a:pt x="2103" y="31"/>
                    <a:pt x="2037" y="0"/>
                    <a:pt x="19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5702575" y="1282850"/>
              <a:ext cx="50125" cy="14650"/>
            </a:xfrm>
            <a:custGeom>
              <a:avLst/>
              <a:gdLst/>
              <a:ahLst/>
              <a:cxnLst/>
              <a:rect l="l" t="t" r="r" b="b"/>
              <a:pathLst>
                <a:path w="2005" h="586" extrusionOk="0">
                  <a:moveTo>
                    <a:pt x="1339" y="0"/>
                  </a:moveTo>
                  <a:cubicBezTo>
                    <a:pt x="957" y="0"/>
                    <a:pt x="580" y="65"/>
                    <a:pt x="214" y="195"/>
                  </a:cubicBezTo>
                  <a:cubicBezTo>
                    <a:pt x="1" y="268"/>
                    <a:pt x="63" y="585"/>
                    <a:pt x="254" y="585"/>
                  </a:cubicBezTo>
                  <a:cubicBezTo>
                    <a:pt x="274" y="585"/>
                    <a:pt x="296" y="582"/>
                    <a:pt x="319" y="574"/>
                  </a:cubicBezTo>
                  <a:cubicBezTo>
                    <a:pt x="661" y="454"/>
                    <a:pt x="1005" y="395"/>
                    <a:pt x="1358" y="395"/>
                  </a:cubicBezTo>
                  <a:cubicBezTo>
                    <a:pt x="1489" y="395"/>
                    <a:pt x="1621" y="403"/>
                    <a:pt x="1755" y="419"/>
                  </a:cubicBezTo>
                  <a:cubicBezTo>
                    <a:pt x="1764" y="420"/>
                    <a:pt x="1773" y="421"/>
                    <a:pt x="1781" y="421"/>
                  </a:cubicBezTo>
                  <a:cubicBezTo>
                    <a:pt x="2005" y="421"/>
                    <a:pt x="1995" y="55"/>
                    <a:pt x="1755" y="26"/>
                  </a:cubicBezTo>
                  <a:cubicBezTo>
                    <a:pt x="1616" y="9"/>
                    <a:pt x="1477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5205200" y="1378700"/>
              <a:ext cx="645075" cy="13550"/>
            </a:xfrm>
            <a:custGeom>
              <a:avLst/>
              <a:gdLst/>
              <a:ahLst/>
              <a:cxnLst/>
              <a:rect l="l" t="t" r="r" b="b"/>
              <a:pathLst>
                <a:path w="25803" h="542" extrusionOk="0">
                  <a:moveTo>
                    <a:pt x="246" y="1"/>
                  </a:moveTo>
                  <a:cubicBezTo>
                    <a:pt x="1" y="1"/>
                    <a:pt x="3" y="386"/>
                    <a:pt x="254" y="395"/>
                  </a:cubicBezTo>
                  <a:cubicBezTo>
                    <a:pt x="3565" y="511"/>
                    <a:pt x="6877" y="542"/>
                    <a:pt x="10190" y="542"/>
                  </a:cubicBezTo>
                  <a:cubicBezTo>
                    <a:pt x="13941" y="542"/>
                    <a:pt x="17692" y="502"/>
                    <a:pt x="21443" y="502"/>
                  </a:cubicBezTo>
                  <a:cubicBezTo>
                    <a:pt x="22812" y="502"/>
                    <a:pt x="24180" y="508"/>
                    <a:pt x="25549" y="522"/>
                  </a:cubicBezTo>
                  <a:cubicBezTo>
                    <a:pt x="25551" y="522"/>
                    <a:pt x="25552" y="522"/>
                    <a:pt x="25553" y="522"/>
                  </a:cubicBezTo>
                  <a:cubicBezTo>
                    <a:pt x="25803" y="522"/>
                    <a:pt x="25801" y="130"/>
                    <a:pt x="25549" y="128"/>
                  </a:cubicBezTo>
                  <a:cubicBezTo>
                    <a:pt x="24180" y="114"/>
                    <a:pt x="22812" y="109"/>
                    <a:pt x="21443" y="109"/>
                  </a:cubicBezTo>
                  <a:cubicBezTo>
                    <a:pt x="17692" y="109"/>
                    <a:pt x="13941" y="148"/>
                    <a:pt x="10190" y="148"/>
                  </a:cubicBezTo>
                  <a:cubicBezTo>
                    <a:pt x="6877" y="148"/>
                    <a:pt x="3565" y="117"/>
                    <a:pt x="254" y="1"/>
                  </a:cubicBezTo>
                  <a:cubicBezTo>
                    <a:pt x="251" y="1"/>
                    <a:pt x="249" y="1"/>
                    <a:pt x="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5420675" y="1418175"/>
              <a:ext cx="55800" cy="63375"/>
            </a:xfrm>
            <a:custGeom>
              <a:avLst/>
              <a:gdLst/>
              <a:ahLst/>
              <a:cxnLst/>
              <a:rect l="l" t="t" r="r" b="b"/>
              <a:pathLst>
                <a:path w="2232" h="2535" extrusionOk="0">
                  <a:moveTo>
                    <a:pt x="701" y="0"/>
                  </a:moveTo>
                  <a:cubicBezTo>
                    <a:pt x="535" y="0"/>
                    <a:pt x="372" y="21"/>
                    <a:pt x="247" y="44"/>
                  </a:cubicBezTo>
                  <a:cubicBezTo>
                    <a:pt x="12" y="87"/>
                    <a:pt x="93" y="427"/>
                    <a:pt x="312" y="427"/>
                  </a:cubicBezTo>
                  <a:cubicBezTo>
                    <a:pt x="325" y="427"/>
                    <a:pt x="339" y="426"/>
                    <a:pt x="353" y="423"/>
                  </a:cubicBezTo>
                  <a:cubicBezTo>
                    <a:pt x="429" y="409"/>
                    <a:pt x="574" y="378"/>
                    <a:pt x="709" y="378"/>
                  </a:cubicBezTo>
                  <a:cubicBezTo>
                    <a:pt x="863" y="378"/>
                    <a:pt x="1005" y="418"/>
                    <a:pt x="1020" y="566"/>
                  </a:cubicBezTo>
                  <a:cubicBezTo>
                    <a:pt x="1034" y="710"/>
                    <a:pt x="774" y="1026"/>
                    <a:pt x="702" y="1149"/>
                  </a:cubicBezTo>
                  <a:cubicBezTo>
                    <a:pt x="492" y="1513"/>
                    <a:pt x="283" y="1875"/>
                    <a:pt x="71" y="2237"/>
                  </a:cubicBezTo>
                  <a:cubicBezTo>
                    <a:pt x="1" y="2361"/>
                    <a:pt x="86" y="2535"/>
                    <a:pt x="233" y="2535"/>
                  </a:cubicBezTo>
                  <a:cubicBezTo>
                    <a:pt x="235" y="2535"/>
                    <a:pt x="238" y="2535"/>
                    <a:pt x="241" y="2535"/>
                  </a:cubicBezTo>
                  <a:cubicBezTo>
                    <a:pt x="699" y="2513"/>
                    <a:pt x="1158" y="2503"/>
                    <a:pt x="1616" y="2503"/>
                  </a:cubicBezTo>
                  <a:cubicBezTo>
                    <a:pt x="1737" y="2503"/>
                    <a:pt x="1857" y="2503"/>
                    <a:pt x="1978" y="2505"/>
                  </a:cubicBezTo>
                  <a:cubicBezTo>
                    <a:pt x="1979" y="2505"/>
                    <a:pt x="1980" y="2505"/>
                    <a:pt x="1981" y="2505"/>
                  </a:cubicBezTo>
                  <a:cubicBezTo>
                    <a:pt x="2231" y="2505"/>
                    <a:pt x="2230" y="2114"/>
                    <a:pt x="1978" y="2111"/>
                  </a:cubicBezTo>
                  <a:cubicBezTo>
                    <a:pt x="1850" y="2109"/>
                    <a:pt x="1722" y="2109"/>
                    <a:pt x="1594" y="2109"/>
                  </a:cubicBezTo>
                  <a:cubicBezTo>
                    <a:pt x="1260" y="2109"/>
                    <a:pt x="926" y="2114"/>
                    <a:pt x="593" y="2126"/>
                  </a:cubicBezTo>
                  <a:lnTo>
                    <a:pt x="593" y="2126"/>
                  </a:lnTo>
                  <a:cubicBezTo>
                    <a:pt x="743" y="1868"/>
                    <a:pt x="893" y="1609"/>
                    <a:pt x="1043" y="1349"/>
                  </a:cubicBezTo>
                  <a:cubicBezTo>
                    <a:pt x="1186" y="1105"/>
                    <a:pt x="1425" y="806"/>
                    <a:pt x="1425" y="505"/>
                  </a:cubicBezTo>
                  <a:cubicBezTo>
                    <a:pt x="1427" y="100"/>
                    <a:pt x="1060" y="0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5484600" y="1417800"/>
              <a:ext cx="47200" cy="62850"/>
            </a:xfrm>
            <a:custGeom>
              <a:avLst/>
              <a:gdLst/>
              <a:ahLst/>
              <a:cxnLst/>
              <a:rect l="l" t="t" r="r" b="b"/>
              <a:pathLst>
                <a:path w="1888" h="2514" extrusionOk="0">
                  <a:moveTo>
                    <a:pt x="1427" y="1"/>
                  </a:moveTo>
                  <a:cubicBezTo>
                    <a:pt x="686" y="1"/>
                    <a:pt x="0" y="663"/>
                    <a:pt x="115" y="1433"/>
                  </a:cubicBezTo>
                  <a:cubicBezTo>
                    <a:pt x="211" y="2087"/>
                    <a:pt x="808" y="2513"/>
                    <a:pt x="1432" y="2513"/>
                  </a:cubicBezTo>
                  <a:cubicBezTo>
                    <a:pt x="1505" y="2513"/>
                    <a:pt x="1578" y="2507"/>
                    <a:pt x="1651" y="2495"/>
                  </a:cubicBezTo>
                  <a:cubicBezTo>
                    <a:pt x="1888" y="2457"/>
                    <a:pt x="1804" y="2113"/>
                    <a:pt x="1583" y="2113"/>
                  </a:cubicBezTo>
                  <a:cubicBezTo>
                    <a:pt x="1571" y="2113"/>
                    <a:pt x="1559" y="2114"/>
                    <a:pt x="1547" y="2116"/>
                  </a:cubicBezTo>
                  <a:cubicBezTo>
                    <a:pt x="1503" y="2123"/>
                    <a:pt x="1459" y="2126"/>
                    <a:pt x="1415" y="2126"/>
                  </a:cubicBezTo>
                  <a:cubicBezTo>
                    <a:pt x="974" y="2126"/>
                    <a:pt x="527" y="1784"/>
                    <a:pt x="494" y="1326"/>
                  </a:cubicBezTo>
                  <a:cubicBezTo>
                    <a:pt x="457" y="797"/>
                    <a:pt x="943" y="396"/>
                    <a:pt x="1437" y="396"/>
                  </a:cubicBezTo>
                  <a:cubicBezTo>
                    <a:pt x="1449" y="396"/>
                    <a:pt x="1462" y="396"/>
                    <a:pt x="1475" y="397"/>
                  </a:cubicBezTo>
                  <a:cubicBezTo>
                    <a:pt x="1478" y="397"/>
                    <a:pt x="1480" y="397"/>
                    <a:pt x="1483" y="397"/>
                  </a:cubicBezTo>
                  <a:cubicBezTo>
                    <a:pt x="1728" y="397"/>
                    <a:pt x="1726" y="12"/>
                    <a:pt x="1476" y="2"/>
                  </a:cubicBezTo>
                  <a:cubicBezTo>
                    <a:pt x="1460" y="1"/>
                    <a:pt x="1444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5546675" y="1414625"/>
              <a:ext cx="59300" cy="69850"/>
            </a:xfrm>
            <a:custGeom>
              <a:avLst/>
              <a:gdLst/>
              <a:ahLst/>
              <a:cxnLst/>
              <a:rect l="l" t="t" r="r" b="b"/>
              <a:pathLst>
                <a:path w="2372" h="2794" extrusionOk="0">
                  <a:moveTo>
                    <a:pt x="1631" y="0"/>
                  </a:moveTo>
                  <a:cubicBezTo>
                    <a:pt x="1566" y="0"/>
                    <a:pt x="1499" y="31"/>
                    <a:pt x="1456" y="93"/>
                  </a:cubicBezTo>
                  <a:cubicBezTo>
                    <a:pt x="933" y="823"/>
                    <a:pt x="475" y="1587"/>
                    <a:pt x="77" y="2390"/>
                  </a:cubicBezTo>
                  <a:cubicBezTo>
                    <a:pt x="0" y="2544"/>
                    <a:pt x="137" y="2687"/>
                    <a:pt x="267" y="2687"/>
                  </a:cubicBezTo>
                  <a:cubicBezTo>
                    <a:pt x="325" y="2687"/>
                    <a:pt x="383" y="2658"/>
                    <a:pt x="418" y="2587"/>
                  </a:cubicBezTo>
                  <a:cubicBezTo>
                    <a:pt x="752" y="1910"/>
                    <a:pt x="1130" y="1260"/>
                    <a:pt x="1553" y="636"/>
                  </a:cubicBezTo>
                  <a:lnTo>
                    <a:pt x="1553" y="636"/>
                  </a:lnTo>
                  <a:cubicBezTo>
                    <a:pt x="1737" y="1282"/>
                    <a:pt x="1874" y="1939"/>
                    <a:pt x="1962" y="2607"/>
                  </a:cubicBezTo>
                  <a:cubicBezTo>
                    <a:pt x="1978" y="2731"/>
                    <a:pt x="2085" y="2793"/>
                    <a:pt x="2184" y="2793"/>
                  </a:cubicBezTo>
                  <a:cubicBezTo>
                    <a:pt x="2282" y="2793"/>
                    <a:pt x="2372" y="2732"/>
                    <a:pt x="2356" y="2607"/>
                  </a:cubicBezTo>
                  <a:cubicBezTo>
                    <a:pt x="2246" y="1768"/>
                    <a:pt x="2071" y="946"/>
                    <a:pt x="1815" y="139"/>
                  </a:cubicBezTo>
                  <a:cubicBezTo>
                    <a:pt x="1786" y="46"/>
                    <a:pt x="1710" y="0"/>
                    <a:pt x="1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5558700" y="1449750"/>
              <a:ext cx="43675" cy="11875"/>
            </a:xfrm>
            <a:custGeom>
              <a:avLst/>
              <a:gdLst/>
              <a:ahLst/>
              <a:cxnLst/>
              <a:rect l="l" t="t" r="r" b="b"/>
              <a:pathLst>
                <a:path w="1747" h="475" extrusionOk="0">
                  <a:moveTo>
                    <a:pt x="1491" y="1"/>
                  </a:moveTo>
                  <a:cubicBezTo>
                    <a:pt x="1076" y="3"/>
                    <a:pt x="661" y="28"/>
                    <a:pt x="250" y="79"/>
                  </a:cubicBezTo>
                  <a:cubicBezTo>
                    <a:pt x="11" y="111"/>
                    <a:pt x="0" y="475"/>
                    <a:pt x="221" y="475"/>
                  </a:cubicBezTo>
                  <a:cubicBezTo>
                    <a:pt x="231" y="475"/>
                    <a:pt x="240" y="474"/>
                    <a:pt x="250" y="473"/>
                  </a:cubicBezTo>
                  <a:cubicBezTo>
                    <a:pt x="663" y="421"/>
                    <a:pt x="1076" y="394"/>
                    <a:pt x="1491" y="394"/>
                  </a:cubicBezTo>
                  <a:cubicBezTo>
                    <a:pt x="1746" y="394"/>
                    <a:pt x="1746" y="1"/>
                    <a:pt x="1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5306775" y="1622300"/>
              <a:ext cx="48950" cy="13450"/>
            </a:xfrm>
            <a:custGeom>
              <a:avLst/>
              <a:gdLst/>
              <a:ahLst/>
              <a:cxnLst/>
              <a:rect l="l" t="t" r="r" b="b"/>
              <a:pathLst>
                <a:path w="1958" h="538" extrusionOk="0">
                  <a:moveTo>
                    <a:pt x="1683" y="1"/>
                  </a:moveTo>
                  <a:cubicBezTo>
                    <a:pt x="1665" y="1"/>
                    <a:pt x="1646" y="3"/>
                    <a:pt x="1626" y="9"/>
                  </a:cubicBezTo>
                  <a:cubicBezTo>
                    <a:pt x="1285" y="100"/>
                    <a:pt x="943" y="144"/>
                    <a:pt x="594" y="144"/>
                  </a:cubicBezTo>
                  <a:cubicBezTo>
                    <a:pt x="480" y="144"/>
                    <a:pt x="366" y="139"/>
                    <a:pt x="251" y="130"/>
                  </a:cubicBezTo>
                  <a:cubicBezTo>
                    <a:pt x="244" y="130"/>
                    <a:pt x="238" y="129"/>
                    <a:pt x="231" y="129"/>
                  </a:cubicBezTo>
                  <a:cubicBezTo>
                    <a:pt x="0" y="129"/>
                    <a:pt x="7" y="504"/>
                    <a:pt x="252" y="524"/>
                  </a:cubicBezTo>
                  <a:cubicBezTo>
                    <a:pt x="369" y="533"/>
                    <a:pt x="486" y="538"/>
                    <a:pt x="602" y="538"/>
                  </a:cubicBezTo>
                  <a:cubicBezTo>
                    <a:pt x="984" y="538"/>
                    <a:pt x="1361" y="488"/>
                    <a:pt x="1732" y="388"/>
                  </a:cubicBezTo>
                  <a:cubicBezTo>
                    <a:pt x="1958" y="329"/>
                    <a:pt x="1888" y="1"/>
                    <a:pt x="16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4"/>
            <p:cNvSpPr/>
            <p:nvPr/>
          </p:nvSpPr>
          <p:spPr>
            <a:xfrm>
              <a:off x="5314500" y="1650500"/>
              <a:ext cx="39150" cy="9850"/>
            </a:xfrm>
            <a:custGeom>
              <a:avLst/>
              <a:gdLst/>
              <a:ahLst/>
              <a:cxnLst/>
              <a:rect l="l" t="t" r="r" b="b"/>
              <a:pathLst>
                <a:path w="1566" h="394" extrusionOk="0">
                  <a:moveTo>
                    <a:pt x="252" y="0"/>
                  </a:moveTo>
                  <a:cubicBezTo>
                    <a:pt x="0" y="0"/>
                    <a:pt x="0" y="394"/>
                    <a:pt x="252" y="394"/>
                  </a:cubicBezTo>
                  <a:lnTo>
                    <a:pt x="1310" y="394"/>
                  </a:lnTo>
                  <a:cubicBezTo>
                    <a:pt x="1565" y="394"/>
                    <a:pt x="15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5454050" y="1589075"/>
              <a:ext cx="48850" cy="72950"/>
            </a:xfrm>
            <a:custGeom>
              <a:avLst/>
              <a:gdLst/>
              <a:ahLst/>
              <a:cxnLst/>
              <a:rect l="l" t="t" r="r" b="b"/>
              <a:pathLst>
                <a:path w="1954" h="2918" extrusionOk="0">
                  <a:moveTo>
                    <a:pt x="1544" y="0"/>
                  </a:moveTo>
                  <a:cubicBezTo>
                    <a:pt x="774" y="0"/>
                    <a:pt x="28" y="617"/>
                    <a:pt x="14" y="1425"/>
                  </a:cubicBezTo>
                  <a:cubicBezTo>
                    <a:pt x="1" y="2259"/>
                    <a:pt x="747" y="2918"/>
                    <a:pt x="1548" y="2918"/>
                  </a:cubicBezTo>
                  <a:cubicBezTo>
                    <a:pt x="1578" y="2918"/>
                    <a:pt x="1608" y="2917"/>
                    <a:pt x="1638" y="2915"/>
                  </a:cubicBezTo>
                  <a:cubicBezTo>
                    <a:pt x="1885" y="2900"/>
                    <a:pt x="1891" y="2521"/>
                    <a:pt x="1652" y="2521"/>
                  </a:cubicBezTo>
                  <a:cubicBezTo>
                    <a:pt x="1648" y="2521"/>
                    <a:pt x="1643" y="2521"/>
                    <a:pt x="1638" y="2521"/>
                  </a:cubicBezTo>
                  <a:cubicBezTo>
                    <a:pt x="1615" y="2523"/>
                    <a:pt x="1593" y="2524"/>
                    <a:pt x="1570" y="2524"/>
                  </a:cubicBezTo>
                  <a:cubicBezTo>
                    <a:pt x="978" y="2524"/>
                    <a:pt x="387" y="2059"/>
                    <a:pt x="408" y="1425"/>
                  </a:cubicBezTo>
                  <a:cubicBezTo>
                    <a:pt x="428" y="811"/>
                    <a:pt x="1005" y="396"/>
                    <a:pt x="1577" y="396"/>
                  </a:cubicBezTo>
                  <a:cubicBezTo>
                    <a:pt x="1619" y="396"/>
                    <a:pt x="1661" y="398"/>
                    <a:pt x="1704" y="403"/>
                  </a:cubicBezTo>
                  <a:cubicBezTo>
                    <a:pt x="1712" y="404"/>
                    <a:pt x="1721" y="404"/>
                    <a:pt x="1729" y="404"/>
                  </a:cubicBezTo>
                  <a:cubicBezTo>
                    <a:pt x="1954" y="404"/>
                    <a:pt x="1944" y="37"/>
                    <a:pt x="1704" y="9"/>
                  </a:cubicBezTo>
                  <a:cubicBezTo>
                    <a:pt x="1650" y="3"/>
                    <a:pt x="1597" y="0"/>
                    <a:pt x="15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5512625" y="1561325"/>
              <a:ext cx="36875" cy="44950"/>
            </a:xfrm>
            <a:custGeom>
              <a:avLst/>
              <a:gdLst/>
              <a:ahLst/>
              <a:cxnLst/>
              <a:rect l="l" t="t" r="r" b="b"/>
              <a:pathLst>
                <a:path w="1475" h="1798" extrusionOk="0">
                  <a:moveTo>
                    <a:pt x="1108" y="0"/>
                  </a:moveTo>
                  <a:cubicBezTo>
                    <a:pt x="1048" y="0"/>
                    <a:pt x="987" y="25"/>
                    <a:pt x="942" y="86"/>
                  </a:cubicBezTo>
                  <a:cubicBezTo>
                    <a:pt x="637" y="498"/>
                    <a:pt x="348" y="923"/>
                    <a:pt x="72" y="1355"/>
                  </a:cubicBezTo>
                  <a:cubicBezTo>
                    <a:pt x="0" y="1468"/>
                    <a:pt x="75" y="1606"/>
                    <a:pt x="191" y="1646"/>
                  </a:cubicBezTo>
                  <a:cubicBezTo>
                    <a:pt x="498" y="1747"/>
                    <a:pt x="812" y="1798"/>
                    <a:pt x="1134" y="1798"/>
                  </a:cubicBezTo>
                  <a:cubicBezTo>
                    <a:pt x="1163" y="1798"/>
                    <a:pt x="1192" y="1797"/>
                    <a:pt x="1222" y="1796"/>
                  </a:cubicBezTo>
                  <a:cubicBezTo>
                    <a:pt x="1470" y="1789"/>
                    <a:pt x="1475" y="1402"/>
                    <a:pt x="1231" y="1402"/>
                  </a:cubicBezTo>
                  <a:cubicBezTo>
                    <a:pt x="1228" y="1402"/>
                    <a:pt x="1225" y="1402"/>
                    <a:pt x="1222" y="1403"/>
                  </a:cubicBezTo>
                  <a:cubicBezTo>
                    <a:pt x="1192" y="1404"/>
                    <a:pt x="1163" y="1404"/>
                    <a:pt x="1134" y="1404"/>
                  </a:cubicBezTo>
                  <a:cubicBezTo>
                    <a:pt x="935" y="1404"/>
                    <a:pt x="743" y="1383"/>
                    <a:pt x="552" y="1339"/>
                  </a:cubicBezTo>
                  <a:lnTo>
                    <a:pt x="552" y="1339"/>
                  </a:lnTo>
                  <a:cubicBezTo>
                    <a:pt x="785" y="980"/>
                    <a:pt x="1029" y="629"/>
                    <a:pt x="1282" y="285"/>
                  </a:cubicBezTo>
                  <a:cubicBezTo>
                    <a:pt x="1387" y="141"/>
                    <a:pt x="1250" y="0"/>
                    <a:pt x="1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5542875" y="1585375"/>
              <a:ext cx="9850" cy="37525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7" y="0"/>
                  </a:moveTo>
                  <a:cubicBezTo>
                    <a:pt x="99" y="0"/>
                    <a:pt x="0" y="63"/>
                    <a:pt x="0" y="190"/>
                  </a:cubicBezTo>
                  <a:lnTo>
                    <a:pt x="0" y="1310"/>
                  </a:lnTo>
                  <a:cubicBezTo>
                    <a:pt x="0" y="1437"/>
                    <a:pt x="99" y="1501"/>
                    <a:pt x="197" y="1501"/>
                  </a:cubicBezTo>
                  <a:cubicBezTo>
                    <a:pt x="295" y="1501"/>
                    <a:pt x="394" y="1437"/>
                    <a:pt x="394" y="1310"/>
                  </a:cubicBezTo>
                  <a:lnTo>
                    <a:pt x="394" y="190"/>
                  </a:lnTo>
                  <a:cubicBezTo>
                    <a:pt x="394" y="63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5593500" y="1596150"/>
              <a:ext cx="12650" cy="54725"/>
            </a:xfrm>
            <a:custGeom>
              <a:avLst/>
              <a:gdLst/>
              <a:ahLst/>
              <a:cxnLst/>
              <a:rect l="l" t="t" r="r" b="b"/>
              <a:pathLst>
                <a:path w="506" h="2189" extrusionOk="0">
                  <a:moveTo>
                    <a:pt x="262" y="0"/>
                  </a:moveTo>
                  <a:cubicBezTo>
                    <a:pt x="187" y="0"/>
                    <a:pt x="118" y="43"/>
                    <a:pt x="104" y="143"/>
                  </a:cubicBezTo>
                  <a:cubicBezTo>
                    <a:pt x="18" y="764"/>
                    <a:pt x="1" y="1377"/>
                    <a:pt x="72" y="2001"/>
                  </a:cubicBezTo>
                  <a:cubicBezTo>
                    <a:pt x="87" y="2126"/>
                    <a:pt x="193" y="2189"/>
                    <a:pt x="291" y="2189"/>
                  </a:cubicBezTo>
                  <a:cubicBezTo>
                    <a:pt x="390" y="2189"/>
                    <a:pt x="480" y="2126"/>
                    <a:pt x="466" y="2001"/>
                  </a:cubicBezTo>
                  <a:cubicBezTo>
                    <a:pt x="400" y="1415"/>
                    <a:pt x="402" y="833"/>
                    <a:pt x="485" y="249"/>
                  </a:cubicBezTo>
                  <a:cubicBezTo>
                    <a:pt x="505" y="99"/>
                    <a:pt x="376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5583450" y="1616350"/>
              <a:ext cx="43825" cy="11650"/>
            </a:xfrm>
            <a:custGeom>
              <a:avLst/>
              <a:gdLst/>
              <a:ahLst/>
              <a:cxnLst/>
              <a:rect l="l" t="t" r="r" b="b"/>
              <a:pathLst>
                <a:path w="1753" h="466" extrusionOk="0">
                  <a:moveTo>
                    <a:pt x="1511" y="0"/>
                  </a:moveTo>
                  <a:cubicBezTo>
                    <a:pt x="1507" y="0"/>
                    <a:pt x="1502" y="0"/>
                    <a:pt x="1498" y="0"/>
                  </a:cubicBezTo>
                  <a:cubicBezTo>
                    <a:pt x="1083" y="25"/>
                    <a:pt x="670" y="49"/>
                    <a:pt x="255" y="72"/>
                  </a:cubicBezTo>
                  <a:cubicBezTo>
                    <a:pt x="6" y="86"/>
                    <a:pt x="1" y="466"/>
                    <a:pt x="242" y="466"/>
                  </a:cubicBezTo>
                  <a:cubicBezTo>
                    <a:pt x="246" y="466"/>
                    <a:pt x="251" y="466"/>
                    <a:pt x="255" y="466"/>
                  </a:cubicBezTo>
                  <a:cubicBezTo>
                    <a:pt x="670" y="443"/>
                    <a:pt x="1083" y="418"/>
                    <a:pt x="1498" y="394"/>
                  </a:cubicBezTo>
                  <a:cubicBezTo>
                    <a:pt x="1747" y="380"/>
                    <a:pt x="1753" y="0"/>
                    <a:pt x="15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5657525" y="1588975"/>
              <a:ext cx="45750" cy="62225"/>
            </a:xfrm>
            <a:custGeom>
              <a:avLst/>
              <a:gdLst/>
              <a:ahLst/>
              <a:cxnLst/>
              <a:rect l="l" t="t" r="r" b="b"/>
              <a:pathLst>
                <a:path w="1830" h="2489" extrusionOk="0">
                  <a:moveTo>
                    <a:pt x="875" y="1"/>
                  </a:moveTo>
                  <a:cubicBezTo>
                    <a:pt x="711" y="1"/>
                    <a:pt x="552" y="96"/>
                    <a:pt x="387" y="96"/>
                  </a:cubicBezTo>
                  <a:cubicBezTo>
                    <a:pt x="371" y="96"/>
                    <a:pt x="354" y="95"/>
                    <a:pt x="337" y="93"/>
                  </a:cubicBezTo>
                  <a:cubicBezTo>
                    <a:pt x="326" y="92"/>
                    <a:pt x="316" y="91"/>
                    <a:pt x="306" y="91"/>
                  </a:cubicBezTo>
                  <a:cubicBezTo>
                    <a:pt x="92" y="91"/>
                    <a:pt x="105" y="453"/>
                    <a:pt x="341" y="486"/>
                  </a:cubicBezTo>
                  <a:cubicBezTo>
                    <a:pt x="353" y="487"/>
                    <a:pt x="364" y="488"/>
                    <a:pt x="375" y="488"/>
                  </a:cubicBezTo>
                  <a:cubicBezTo>
                    <a:pt x="478" y="488"/>
                    <a:pt x="586" y="435"/>
                    <a:pt x="678" y="435"/>
                  </a:cubicBezTo>
                  <a:cubicBezTo>
                    <a:pt x="688" y="435"/>
                    <a:pt x="698" y="435"/>
                    <a:pt x="708" y="437"/>
                  </a:cubicBezTo>
                  <a:cubicBezTo>
                    <a:pt x="961" y="476"/>
                    <a:pt x="745" y="822"/>
                    <a:pt x="668" y="959"/>
                  </a:cubicBezTo>
                  <a:cubicBezTo>
                    <a:pt x="487" y="1280"/>
                    <a:pt x="170" y="1578"/>
                    <a:pt x="58" y="1933"/>
                  </a:cubicBezTo>
                  <a:cubicBezTo>
                    <a:pt x="1" y="2119"/>
                    <a:pt x="57" y="2245"/>
                    <a:pt x="237" y="2315"/>
                  </a:cubicBezTo>
                  <a:cubicBezTo>
                    <a:pt x="400" y="2377"/>
                    <a:pt x="618" y="2367"/>
                    <a:pt x="790" y="2388"/>
                  </a:cubicBezTo>
                  <a:cubicBezTo>
                    <a:pt x="1053" y="2420"/>
                    <a:pt x="1316" y="2454"/>
                    <a:pt x="1580" y="2487"/>
                  </a:cubicBezTo>
                  <a:cubicBezTo>
                    <a:pt x="1589" y="2488"/>
                    <a:pt x="1599" y="2489"/>
                    <a:pt x="1607" y="2489"/>
                  </a:cubicBezTo>
                  <a:cubicBezTo>
                    <a:pt x="1830" y="2489"/>
                    <a:pt x="1818" y="2122"/>
                    <a:pt x="1580" y="2093"/>
                  </a:cubicBezTo>
                  <a:cubicBezTo>
                    <a:pt x="1368" y="2066"/>
                    <a:pt x="1159" y="2039"/>
                    <a:pt x="947" y="2014"/>
                  </a:cubicBezTo>
                  <a:cubicBezTo>
                    <a:pt x="865" y="2003"/>
                    <a:pt x="609" y="2009"/>
                    <a:pt x="461" y="1981"/>
                  </a:cubicBezTo>
                  <a:lnTo>
                    <a:pt x="461" y="1981"/>
                  </a:lnTo>
                  <a:cubicBezTo>
                    <a:pt x="568" y="1726"/>
                    <a:pt x="808" y="1484"/>
                    <a:pt x="943" y="1266"/>
                  </a:cubicBezTo>
                  <a:cubicBezTo>
                    <a:pt x="1086" y="1035"/>
                    <a:pt x="1225" y="770"/>
                    <a:pt x="1246" y="494"/>
                  </a:cubicBezTo>
                  <a:cubicBezTo>
                    <a:pt x="1262" y="299"/>
                    <a:pt x="1197" y="90"/>
                    <a:pt x="996" y="20"/>
                  </a:cubicBezTo>
                  <a:cubicBezTo>
                    <a:pt x="955" y="6"/>
                    <a:pt x="915" y="1"/>
                    <a:pt x="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5757925" y="1597800"/>
              <a:ext cx="9850" cy="48900"/>
            </a:xfrm>
            <a:custGeom>
              <a:avLst/>
              <a:gdLst/>
              <a:ahLst/>
              <a:cxnLst/>
              <a:rect l="l" t="t" r="r" b="b"/>
              <a:pathLst>
                <a:path w="394" h="1956" extrusionOk="0">
                  <a:moveTo>
                    <a:pt x="197" y="1"/>
                  </a:moveTo>
                  <a:cubicBezTo>
                    <a:pt x="99" y="1"/>
                    <a:pt x="0" y="64"/>
                    <a:pt x="0" y="190"/>
                  </a:cubicBezTo>
                  <a:lnTo>
                    <a:pt x="0" y="1764"/>
                  </a:lnTo>
                  <a:cubicBezTo>
                    <a:pt x="0" y="1892"/>
                    <a:pt x="99" y="1956"/>
                    <a:pt x="197" y="1956"/>
                  </a:cubicBezTo>
                  <a:cubicBezTo>
                    <a:pt x="295" y="1956"/>
                    <a:pt x="394" y="1892"/>
                    <a:pt x="394" y="1764"/>
                  </a:cubicBezTo>
                  <a:lnTo>
                    <a:pt x="394" y="190"/>
                  </a:lnTo>
                  <a:cubicBezTo>
                    <a:pt x="394" y="64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5746225" y="1614375"/>
              <a:ext cx="46625" cy="12000"/>
            </a:xfrm>
            <a:custGeom>
              <a:avLst/>
              <a:gdLst/>
              <a:ahLst/>
              <a:cxnLst/>
              <a:rect l="l" t="t" r="r" b="b"/>
              <a:pathLst>
                <a:path w="1865" h="480" extrusionOk="0">
                  <a:moveTo>
                    <a:pt x="1569" y="1"/>
                  </a:moveTo>
                  <a:cubicBezTo>
                    <a:pt x="1555" y="1"/>
                    <a:pt x="1541" y="2"/>
                    <a:pt x="1526" y="5"/>
                  </a:cubicBezTo>
                  <a:cubicBezTo>
                    <a:pt x="1235" y="60"/>
                    <a:pt x="944" y="87"/>
                    <a:pt x="650" y="87"/>
                  </a:cubicBezTo>
                  <a:cubicBezTo>
                    <a:pt x="518" y="87"/>
                    <a:pt x="385" y="81"/>
                    <a:pt x="252" y="71"/>
                  </a:cubicBezTo>
                  <a:cubicBezTo>
                    <a:pt x="246" y="70"/>
                    <a:pt x="240" y="70"/>
                    <a:pt x="234" y="70"/>
                  </a:cubicBezTo>
                  <a:cubicBezTo>
                    <a:pt x="0" y="70"/>
                    <a:pt x="8" y="445"/>
                    <a:pt x="252" y="464"/>
                  </a:cubicBezTo>
                  <a:cubicBezTo>
                    <a:pt x="383" y="475"/>
                    <a:pt x="513" y="480"/>
                    <a:pt x="643" y="480"/>
                  </a:cubicBezTo>
                  <a:cubicBezTo>
                    <a:pt x="974" y="480"/>
                    <a:pt x="1303" y="447"/>
                    <a:pt x="1632" y="384"/>
                  </a:cubicBezTo>
                  <a:cubicBezTo>
                    <a:pt x="1865" y="339"/>
                    <a:pt x="1786" y="1"/>
                    <a:pt x="1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5830000" y="1586275"/>
              <a:ext cx="59250" cy="70700"/>
            </a:xfrm>
            <a:custGeom>
              <a:avLst/>
              <a:gdLst/>
              <a:ahLst/>
              <a:cxnLst/>
              <a:rect l="l" t="t" r="r" b="b"/>
              <a:pathLst>
                <a:path w="2370" h="2828" extrusionOk="0">
                  <a:moveTo>
                    <a:pt x="459" y="395"/>
                  </a:moveTo>
                  <a:cubicBezTo>
                    <a:pt x="1097" y="406"/>
                    <a:pt x="1896" y="679"/>
                    <a:pt x="1881" y="1448"/>
                  </a:cubicBezTo>
                  <a:cubicBezTo>
                    <a:pt x="1869" y="2132"/>
                    <a:pt x="1014" y="2268"/>
                    <a:pt x="416" y="2388"/>
                  </a:cubicBezTo>
                  <a:lnTo>
                    <a:pt x="416" y="2388"/>
                  </a:lnTo>
                  <a:cubicBezTo>
                    <a:pt x="393" y="1725"/>
                    <a:pt x="407" y="1063"/>
                    <a:pt x="458" y="399"/>
                  </a:cubicBezTo>
                  <a:cubicBezTo>
                    <a:pt x="459" y="397"/>
                    <a:pt x="459" y="396"/>
                    <a:pt x="459" y="395"/>
                  </a:cubicBezTo>
                  <a:close/>
                  <a:moveTo>
                    <a:pt x="421" y="1"/>
                  </a:moveTo>
                  <a:cubicBezTo>
                    <a:pt x="406" y="1"/>
                    <a:pt x="390" y="1"/>
                    <a:pt x="375" y="1"/>
                  </a:cubicBezTo>
                  <a:cubicBezTo>
                    <a:pt x="237" y="4"/>
                    <a:pt x="174" y="124"/>
                    <a:pt x="188" y="230"/>
                  </a:cubicBezTo>
                  <a:lnTo>
                    <a:pt x="188" y="230"/>
                  </a:lnTo>
                  <a:cubicBezTo>
                    <a:pt x="125" y="257"/>
                    <a:pt x="74" y="314"/>
                    <a:pt x="68" y="400"/>
                  </a:cubicBezTo>
                  <a:cubicBezTo>
                    <a:pt x="10" y="1145"/>
                    <a:pt x="0" y="1886"/>
                    <a:pt x="36" y="2632"/>
                  </a:cubicBezTo>
                  <a:cubicBezTo>
                    <a:pt x="42" y="2743"/>
                    <a:pt x="127" y="2828"/>
                    <a:pt x="233" y="2828"/>
                  </a:cubicBezTo>
                  <a:cubicBezTo>
                    <a:pt x="250" y="2828"/>
                    <a:pt x="267" y="2826"/>
                    <a:pt x="285" y="2821"/>
                  </a:cubicBezTo>
                  <a:cubicBezTo>
                    <a:pt x="1123" y="2611"/>
                    <a:pt x="2369" y="2466"/>
                    <a:pt x="2269" y="1322"/>
                  </a:cubicBezTo>
                  <a:cubicBezTo>
                    <a:pt x="2186" y="386"/>
                    <a:pt x="1250" y="1"/>
                    <a:pt x="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5601925" y="1814225"/>
              <a:ext cx="65975" cy="14275"/>
            </a:xfrm>
            <a:custGeom>
              <a:avLst/>
              <a:gdLst/>
              <a:ahLst/>
              <a:cxnLst/>
              <a:rect l="l" t="t" r="r" b="b"/>
              <a:pathLst>
                <a:path w="2639" h="571" extrusionOk="0">
                  <a:moveTo>
                    <a:pt x="235" y="1"/>
                  </a:moveTo>
                  <a:cubicBezTo>
                    <a:pt x="0" y="1"/>
                    <a:pt x="10" y="375"/>
                    <a:pt x="255" y="395"/>
                  </a:cubicBezTo>
                  <a:cubicBezTo>
                    <a:pt x="965" y="453"/>
                    <a:pt x="1675" y="513"/>
                    <a:pt x="2386" y="570"/>
                  </a:cubicBezTo>
                  <a:cubicBezTo>
                    <a:pt x="2393" y="571"/>
                    <a:pt x="2400" y="571"/>
                    <a:pt x="2406" y="571"/>
                  </a:cubicBezTo>
                  <a:cubicBezTo>
                    <a:pt x="2638" y="571"/>
                    <a:pt x="2630" y="195"/>
                    <a:pt x="2386" y="176"/>
                  </a:cubicBezTo>
                  <a:cubicBezTo>
                    <a:pt x="1675" y="119"/>
                    <a:pt x="965" y="59"/>
                    <a:pt x="255" y="2"/>
                  </a:cubicBezTo>
                  <a:cubicBezTo>
                    <a:pt x="248" y="1"/>
                    <a:pt x="242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5604175" y="1853325"/>
              <a:ext cx="66550" cy="12750"/>
            </a:xfrm>
            <a:custGeom>
              <a:avLst/>
              <a:gdLst/>
              <a:ahLst/>
              <a:cxnLst/>
              <a:rect l="l" t="t" r="r" b="b"/>
              <a:pathLst>
                <a:path w="2662" h="510" extrusionOk="0">
                  <a:moveTo>
                    <a:pt x="306" y="1"/>
                  </a:moveTo>
                  <a:cubicBezTo>
                    <a:pt x="85" y="1"/>
                    <a:pt x="0" y="344"/>
                    <a:pt x="238" y="385"/>
                  </a:cubicBezTo>
                  <a:cubicBezTo>
                    <a:pt x="727" y="467"/>
                    <a:pt x="1215" y="509"/>
                    <a:pt x="1706" y="509"/>
                  </a:cubicBezTo>
                  <a:cubicBezTo>
                    <a:pt x="1939" y="509"/>
                    <a:pt x="2173" y="500"/>
                    <a:pt x="2408" y="481"/>
                  </a:cubicBezTo>
                  <a:cubicBezTo>
                    <a:pt x="2652" y="460"/>
                    <a:pt x="2661" y="86"/>
                    <a:pt x="2428" y="86"/>
                  </a:cubicBezTo>
                  <a:cubicBezTo>
                    <a:pt x="2421" y="86"/>
                    <a:pt x="2415" y="86"/>
                    <a:pt x="2408" y="87"/>
                  </a:cubicBezTo>
                  <a:cubicBezTo>
                    <a:pt x="2171" y="107"/>
                    <a:pt x="1933" y="117"/>
                    <a:pt x="1697" y="117"/>
                  </a:cubicBezTo>
                  <a:cubicBezTo>
                    <a:pt x="1245" y="117"/>
                    <a:pt x="794" y="80"/>
                    <a:pt x="344" y="4"/>
                  </a:cubicBezTo>
                  <a:cubicBezTo>
                    <a:pt x="331" y="2"/>
                    <a:pt x="318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726800" y="1771875"/>
              <a:ext cx="53925" cy="97700"/>
            </a:xfrm>
            <a:custGeom>
              <a:avLst/>
              <a:gdLst/>
              <a:ahLst/>
              <a:cxnLst/>
              <a:rect l="l" t="t" r="r" b="b"/>
              <a:pathLst>
                <a:path w="2157" h="3908" extrusionOk="0">
                  <a:moveTo>
                    <a:pt x="1105" y="0"/>
                  </a:moveTo>
                  <a:cubicBezTo>
                    <a:pt x="864" y="0"/>
                    <a:pt x="611" y="102"/>
                    <a:pt x="413" y="257"/>
                  </a:cubicBezTo>
                  <a:cubicBezTo>
                    <a:pt x="257" y="382"/>
                    <a:pt x="402" y="582"/>
                    <a:pt x="566" y="582"/>
                  </a:cubicBezTo>
                  <a:cubicBezTo>
                    <a:pt x="609" y="582"/>
                    <a:pt x="653" y="569"/>
                    <a:pt x="694" y="536"/>
                  </a:cubicBezTo>
                  <a:cubicBezTo>
                    <a:pt x="1360" y="731"/>
                    <a:pt x="1533" y="961"/>
                    <a:pt x="1217" y="1226"/>
                  </a:cubicBezTo>
                  <a:cubicBezTo>
                    <a:pt x="1101" y="1375"/>
                    <a:pt x="959" y="1498"/>
                    <a:pt x="793" y="1594"/>
                  </a:cubicBezTo>
                  <a:cubicBezTo>
                    <a:pt x="673" y="1681"/>
                    <a:pt x="654" y="1923"/>
                    <a:pt x="839" y="1953"/>
                  </a:cubicBezTo>
                  <a:cubicBezTo>
                    <a:pt x="1937" y="2137"/>
                    <a:pt x="1645" y="3534"/>
                    <a:pt x="818" y="3534"/>
                  </a:cubicBezTo>
                  <a:cubicBezTo>
                    <a:pt x="688" y="3534"/>
                    <a:pt x="545" y="3500"/>
                    <a:pt x="392" y="3421"/>
                  </a:cubicBezTo>
                  <a:cubicBezTo>
                    <a:pt x="360" y="3404"/>
                    <a:pt x="328" y="3397"/>
                    <a:pt x="298" y="3397"/>
                  </a:cubicBezTo>
                  <a:cubicBezTo>
                    <a:pt x="118" y="3397"/>
                    <a:pt x="0" y="3662"/>
                    <a:pt x="193" y="3761"/>
                  </a:cubicBezTo>
                  <a:cubicBezTo>
                    <a:pt x="383" y="3859"/>
                    <a:pt x="594" y="3907"/>
                    <a:pt x="803" y="3907"/>
                  </a:cubicBezTo>
                  <a:cubicBezTo>
                    <a:pt x="1284" y="3907"/>
                    <a:pt x="1754" y="3652"/>
                    <a:pt x="1937" y="3162"/>
                  </a:cubicBezTo>
                  <a:cubicBezTo>
                    <a:pt x="2157" y="2571"/>
                    <a:pt x="1821" y="1954"/>
                    <a:pt x="1297" y="1690"/>
                  </a:cubicBezTo>
                  <a:lnTo>
                    <a:pt x="1297" y="1690"/>
                  </a:lnTo>
                  <a:cubicBezTo>
                    <a:pt x="1687" y="1345"/>
                    <a:pt x="2023" y="873"/>
                    <a:pt x="1723" y="357"/>
                  </a:cubicBezTo>
                  <a:cubicBezTo>
                    <a:pt x="1576" y="103"/>
                    <a:pt x="1347" y="0"/>
                    <a:pt x="1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5775925" y="1771100"/>
              <a:ext cx="68900" cy="100425"/>
            </a:xfrm>
            <a:custGeom>
              <a:avLst/>
              <a:gdLst/>
              <a:ahLst/>
              <a:cxnLst/>
              <a:rect l="l" t="t" r="r" b="b"/>
              <a:pathLst>
                <a:path w="2756" h="4017" extrusionOk="0">
                  <a:moveTo>
                    <a:pt x="2368" y="0"/>
                  </a:moveTo>
                  <a:cubicBezTo>
                    <a:pt x="2354" y="0"/>
                    <a:pt x="2339" y="2"/>
                    <a:pt x="2324" y="5"/>
                  </a:cubicBezTo>
                  <a:cubicBezTo>
                    <a:pt x="0" y="476"/>
                    <a:pt x="191" y="3722"/>
                    <a:pt x="2505" y="4014"/>
                  </a:cubicBezTo>
                  <a:cubicBezTo>
                    <a:pt x="2515" y="4016"/>
                    <a:pt x="2524" y="4016"/>
                    <a:pt x="2533" y="4016"/>
                  </a:cubicBezTo>
                  <a:cubicBezTo>
                    <a:pt x="2755" y="4016"/>
                    <a:pt x="2744" y="3650"/>
                    <a:pt x="2505" y="3621"/>
                  </a:cubicBezTo>
                  <a:cubicBezTo>
                    <a:pt x="599" y="3380"/>
                    <a:pt x="577" y="760"/>
                    <a:pt x="2428" y="384"/>
                  </a:cubicBezTo>
                  <a:cubicBezTo>
                    <a:pt x="2662" y="337"/>
                    <a:pt x="2583" y="0"/>
                    <a:pt x="2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836125" y="1775425"/>
              <a:ext cx="50350" cy="61375"/>
            </a:xfrm>
            <a:custGeom>
              <a:avLst/>
              <a:gdLst/>
              <a:ahLst/>
              <a:cxnLst/>
              <a:rect l="l" t="t" r="r" b="b"/>
              <a:pathLst>
                <a:path w="2014" h="2455" extrusionOk="0">
                  <a:moveTo>
                    <a:pt x="1719" y="0"/>
                  </a:moveTo>
                  <a:cubicBezTo>
                    <a:pt x="1675" y="0"/>
                    <a:pt x="1629" y="16"/>
                    <a:pt x="1588" y="54"/>
                  </a:cubicBezTo>
                  <a:cubicBezTo>
                    <a:pt x="939" y="638"/>
                    <a:pt x="424" y="1338"/>
                    <a:pt x="62" y="2134"/>
                  </a:cubicBezTo>
                  <a:cubicBezTo>
                    <a:pt x="0" y="2268"/>
                    <a:pt x="72" y="2427"/>
                    <a:pt x="231" y="2431"/>
                  </a:cubicBezTo>
                  <a:cubicBezTo>
                    <a:pt x="724" y="2438"/>
                    <a:pt x="1218" y="2447"/>
                    <a:pt x="1712" y="2454"/>
                  </a:cubicBezTo>
                  <a:cubicBezTo>
                    <a:pt x="1714" y="2454"/>
                    <a:pt x="1715" y="2454"/>
                    <a:pt x="1716" y="2454"/>
                  </a:cubicBezTo>
                  <a:cubicBezTo>
                    <a:pt x="1967" y="2454"/>
                    <a:pt x="1966" y="2065"/>
                    <a:pt x="1712" y="2061"/>
                  </a:cubicBezTo>
                  <a:cubicBezTo>
                    <a:pt x="1323" y="2055"/>
                    <a:pt x="933" y="2048"/>
                    <a:pt x="543" y="2042"/>
                  </a:cubicBezTo>
                  <a:lnTo>
                    <a:pt x="543" y="2042"/>
                  </a:lnTo>
                  <a:cubicBezTo>
                    <a:pt x="880" y="1396"/>
                    <a:pt x="1321" y="827"/>
                    <a:pt x="1867" y="334"/>
                  </a:cubicBezTo>
                  <a:cubicBezTo>
                    <a:pt x="2013" y="199"/>
                    <a:pt x="1875" y="0"/>
                    <a:pt x="17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5874975" y="1781275"/>
              <a:ext cx="13175" cy="90400"/>
            </a:xfrm>
            <a:custGeom>
              <a:avLst/>
              <a:gdLst/>
              <a:ahLst/>
              <a:cxnLst/>
              <a:rect l="l" t="t" r="r" b="b"/>
              <a:pathLst>
                <a:path w="527" h="3616" extrusionOk="0">
                  <a:moveTo>
                    <a:pt x="261" y="0"/>
                  </a:moveTo>
                  <a:cubicBezTo>
                    <a:pt x="163" y="0"/>
                    <a:pt x="68" y="63"/>
                    <a:pt x="75" y="189"/>
                  </a:cubicBezTo>
                  <a:cubicBezTo>
                    <a:pt x="132" y="1270"/>
                    <a:pt x="111" y="2349"/>
                    <a:pt x="12" y="3427"/>
                  </a:cubicBezTo>
                  <a:cubicBezTo>
                    <a:pt x="1" y="3553"/>
                    <a:pt x="93" y="3615"/>
                    <a:pt x="191" y="3615"/>
                  </a:cubicBezTo>
                  <a:cubicBezTo>
                    <a:pt x="290" y="3615"/>
                    <a:pt x="394" y="3552"/>
                    <a:pt x="406" y="3427"/>
                  </a:cubicBezTo>
                  <a:cubicBezTo>
                    <a:pt x="505" y="2348"/>
                    <a:pt x="526" y="1270"/>
                    <a:pt x="469" y="189"/>
                  </a:cubicBezTo>
                  <a:cubicBezTo>
                    <a:pt x="462" y="63"/>
                    <a:pt x="360" y="0"/>
                    <a:pt x="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44"/>
          <p:cNvGrpSpPr/>
          <p:nvPr/>
        </p:nvGrpSpPr>
        <p:grpSpPr>
          <a:xfrm>
            <a:off x="3083900" y="4005700"/>
            <a:ext cx="627575" cy="453425"/>
            <a:chOff x="3083900" y="4005700"/>
            <a:chExt cx="627575" cy="453425"/>
          </a:xfrm>
        </p:grpSpPr>
        <p:sp>
          <p:nvSpPr>
            <p:cNvPr id="2040" name="Google Shape;2040;p44"/>
            <p:cNvSpPr/>
            <p:nvPr/>
          </p:nvSpPr>
          <p:spPr>
            <a:xfrm>
              <a:off x="3083900" y="4005700"/>
              <a:ext cx="627575" cy="453425"/>
            </a:xfrm>
            <a:custGeom>
              <a:avLst/>
              <a:gdLst/>
              <a:ahLst/>
              <a:cxnLst/>
              <a:rect l="l" t="t" r="r" b="b"/>
              <a:pathLst>
                <a:path w="25103" h="18137" extrusionOk="0">
                  <a:moveTo>
                    <a:pt x="24823" y="1"/>
                  </a:moveTo>
                  <a:cubicBezTo>
                    <a:pt x="24790" y="1"/>
                    <a:pt x="24755" y="12"/>
                    <a:pt x="24719" y="37"/>
                  </a:cubicBezTo>
                  <a:cubicBezTo>
                    <a:pt x="16425" y="5816"/>
                    <a:pt x="8168" y="11621"/>
                    <a:pt x="140" y="17769"/>
                  </a:cubicBezTo>
                  <a:cubicBezTo>
                    <a:pt x="1" y="17875"/>
                    <a:pt x="23" y="18136"/>
                    <a:pt x="228" y="18136"/>
                  </a:cubicBezTo>
                  <a:cubicBezTo>
                    <a:pt x="232" y="18136"/>
                    <a:pt x="236" y="18136"/>
                    <a:pt x="240" y="18136"/>
                  </a:cubicBezTo>
                  <a:cubicBezTo>
                    <a:pt x="8441" y="17824"/>
                    <a:pt x="16645" y="17954"/>
                    <a:pt x="24848" y="17741"/>
                  </a:cubicBezTo>
                  <a:cubicBezTo>
                    <a:pt x="25098" y="17734"/>
                    <a:pt x="25103" y="17347"/>
                    <a:pt x="24855" y="17347"/>
                  </a:cubicBezTo>
                  <a:cubicBezTo>
                    <a:pt x="24853" y="17347"/>
                    <a:pt x="24850" y="17347"/>
                    <a:pt x="24848" y="17347"/>
                  </a:cubicBezTo>
                  <a:cubicBezTo>
                    <a:pt x="16849" y="17555"/>
                    <a:pt x="8848" y="17436"/>
                    <a:pt x="851" y="17720"/>
                  </a:cubicBezTo>
                  <a:lnTo>
                    <a:pt x="851" y="17720"/>
                  </a:lnTo>
                  <a:cubicBezTo>
                    <a:pt x="8718" y="11713"/>
                    <a:pt x="16801" y="6033"/>
                    <a:pt x="24920" y="376"/>
                  </a:cubicBezTo>
                  <a:cubicBezTo>
                    <a:pt x="25089" y="256"/>
                    <a:pt x="24983" y="1"/>
                    <a:pt x="24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3288975" y="4301050"/>
              <a:ext cx="75975" cy="145075"/>
            </a:xfrm>
            <a:custGeom>
              <a:avLst/>
              <a:gdLst/>
              <a:ahLst/>
              <a:cxnLst/>
              <a:rect l="l" t="t" r="r" b="b"/>
              <a:pathLst>
                <a:path w="3039" h="5803" extrusionOk="0">
                  <a:moveTo>
                    <a:pt x="248" y="1"/>
                  </a:moveTo>
                  <a:cubicBezTo>
                    <a:pt x="62" y="1"/>
                    <a:pt x="1" y="316"/>
                    <a:pt x="213" y="394"/>
                  </a:cubicBezTo>
                  <a:cubicBezTo>
                    <a:pt x="2388" y="1194"/>
                    <a:pt x="2616" y="3630"/>
                    <a:pt x="2356" y="5616"/>
                  </a:cubicBezTo>
                  <a:cubicBezTo>
                    <a:pt x="2339" y="5741"/>
                    <a:pt x="2429" y="5803"/>
                    <a:pt x="2527" y="5803"/>
                  </a:cubicBezTo>
                  <a:cubicBezTo>
                    <a:pt x="2625" y="5803"/>
                    <a:pt x="2733" y="5740"/>
                    <a:pt x="2749" y="5616"/>
                  </a:cubicBezTo>
                  <a:cubicBezTo>
                    <a:pt x="3038" y="3423"/>
                    <a:pt x="2656" y="875"/>
                    <a:pt x="318" y="14"/>
                  </a:cubicBezTo>
                  <a:cubicBezTo>
                    <a:pt x="294" y="5"/>
                    <a:pt x="270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3406200" y="4295925"/>
              <a:ext cx="38675" cy="62125"/>
            </a:xfrm>
            <a:custGeom>
              <a:avLst/>
              <a:gdLst/>
              <a:ahLst/>
              <a:cxnLst/>
              <a:rect l="l" t="t" r="r" b="b"/>
              <a:pathLst>
                <a:path w="1547" h="2485" extrusionOk="0">
                  <a:moveTo>
                    <a:pt x="967" y="0"/>
                  </a:moveTo>
                  <a:cubicBezTo>
                    <a:pt x="508" y="0"/>
                    <a:pt x="1" y="361"/>
                    <a:pt x="109" y="866"/>
                  </a:cubicBezTo>
                  <a:cubicBezTo>
                    <a:pt x="157" y="1096"/>
                    <a:pt x="326" y="1252"/>
                    <a:pt x="515" y="1379"/>
                  </a:cubicBezTo>
                  <a:cubicBezTo>
                    <a:pt x="626" y="1453"/>
                    <a:pt x="756" y="1511"/>
                    <a:pt x="860" y="1597"/>
                  </a:cubicBezTo>
                  <a:cubicBezTo>
                    <a:pt x="918" y="1645"/>
                    <a:pt x="1019" y="1724"/>
                    <a:pt x="1034" y="1803"/>
                  </a:cubicBezTo>
                  <a:cubicBezTo>
                    <a:pt x="1066" y="1991"/>
                    <a:pt x="905" y="2082"/>
                    <a:pt x="758" y="2082"/>
                  </a:cubicBezTo>
                  <a:cubicBezTo>
                    <a:pt x="716" y="2082"/>
                    <a:pt x="676" y="2075"/>
                    <a:pt x="641" y="2060"/>
                  </a:cubicBezTo>
                  <a:cubicBezTo>
                    <a:pt x="616" y="2050"/>
                    <a:pt x="591" y="2045"/>
                    <a:pt x="569" y="2045"/>
                  </a:cubicBezTo>
                  <a:cubicBezTo>
                    <a:pt x="389" y="2045"/>
                    <a:pt x="330" y="2356"/>
                    <a:pt x="537" y="2440"/>
                  </a:cubicBezTo>
                  <a:cubicBezTo>
                    <a:pt x="611" y="2470"/>
                    <a:pt x="688" y="2484"/>
                    <a:pt x="764" y="2484"/>
                  </a:cubicBezTo>
                  <a:cubicBezTo>
                    <a:pt x="1169" y="2484"/>
                    <a:pt x="1546" y="2081"/>
                    <a:pt x="1396" y="1658"/>
                  </a:cubicBezTo>
                  <a:cubicBezTo>
                    <a:pt x="1313" y="1423"/>
                    <a:pt x="1107" y="1284"/>
                    <a:pt x="905" y="1159"/>
                  </a:cubicBezTo>
                  <a:cubicBezTo>
                    <a:pt x="782" y="1081"/>
                    <a:pt x="565" y="988"/>
                    <a:pt x="510" y="842"/>
                  </a:cubicBezTo>
                  <a:cubicBezTo>
                    <a:pt x="396" y="543"/>
                    <a:pt x="763" y="397"/>
                    <a:pt x="1000" y="397"/>
                  </a:cubicBezTo>
                  <a:cubicBezTo>
                    <a:pt x="1017" y="397"/>
                    <a:pt x="1034" y="398"/>
                    <a:pt x="1049" y="400"/>
                  </a:cubicBezTo>
                  <a:cubicBezTo>
                    <a:pt x="1057" y="401"/>
                    <a:pt x="1064" y="401"/>
                    <a:pt x="1071" y="401"/>
                  </a:cubicBezTo>
                  <a:cubicBezTo>
                    <a:pt x="1304" y="401"/>
                    <a:pt x="1295" y="30"/>
                    <a:pt x="1052" y="5"/>
                  </a:cubicBezTo>
                  <a:cubicBezTo>
                    <a:pt x="1024" y="2"/>
                    <a:pt x="996" y="0"/>
                    <a:pt x="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4"/>
            <p:cNvSpPr/>
            <p:nvPr/>
          </p:nvSpPr>
          <p:spPr>
            <a:xfrm>
              <a:off x="3454250" y="4299200"/>
              <a:ext cx="13950" cy="56375"/>
            </a:xfrm>
            <a:custGeom>
              <a:avLst/>
              <a:gdLst/>
              <a:ahLst/>
              <a:cxnLst/>
              <a:rect l="l" t="t" r="r" b="b"/>
              <a:pathLst>
                <a:path w="558" h="2255" extrusionOk="0">
                  <a:moveTo>
                    <a:pt x="281" y="1"/>
                  </a:moveTo>
                  <a:cubicBezTo>
                    <a:pt x="183" y="1"/>
                    <a:pt x="78" y="63"/>
                    <a:pt x="65" y="189"/>
                  </a:cubicBezTo>
                  <a:cubicBezTo>
                    <a:pt x="1" y="837"/>
                    <a:pt x="32" y="1474"/>
                    <a:pt x="149" y="2113"/>
                  </a:cubicBezTo>
                  <a:cubicBezTo>
                    <a:pt x="168" y="2212"/>
                    <a:pt x="240" y="2255"/>
                    <a:pt x="316" y="2255"/>
                  </a:cubicBezTo>
                  <a:cubicBezTo>
                    <a:pt x="431" y="2255"/>
                    <a:pt x="557" y="2157"/>
                    <a:pt x="529" y="2007"/>
                  </a:cubicBezTo>
                  <a:cubicBezTo>
                    <a:pt x="419" y="1403"/>
                    <a:pt x="398" y="798"/>
                    <a:pt x="459" y="189"/>
                  </a:cubicBezTo>
                  <a:cubicBezTo>
                    <a:pt x="471" y="63"/>
                    <a:pt x="380" y="1"/>
                    <a:pt x="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4"/>
            <p:cNvSpPr/>
            <p:nvPr/>
          </p:nvSpPr>
          <p:spPr>
            <a:xfrm>
              <a:off x="3480850" y="4295775"/>
              <a:ext cx="13800" cy="59500"/>
            </a:xfrm>
            <a:custGeom>
              <a:avLst/>
              <a:gdLst/>
              <a:ahLst/>
              <a:cxnLst/>
              <a:rect l="l" t="t" r="r" b="b"/>
              <a:pathLst>
                <a:path w="552" h="2380" extrusionOk="0">
                  <a:moveTo>
                    <a:pt x="241" y="0"/>
                  </a:moveTo>
                  <a:cubicBezTo>
                    <a:pt x="127" y="0"/>
                    <a:pt x="0" y="98"/>
                    <a:pt x="24" y="247"/>
                  </a:cubicBezTo>
                  <a:cubicBezTo>
                    <a:pt x="135" y="893"/>
                    <a:pt x="156" y="1537"/>
                    <a:pt x="96" y="2191"/>
                  </a:cubicBezTo>
                  <a:cubicBezTo>
                    <a:pt x="85" y="2317"/>
                    <a:pt x="177" y="2379"/>
                    <a:pt x="276" y="2379"/>
                  </a:cubicBezTo>
                  <a:cubicBezTo>
                    <a:pt x="375" y="2379"/>
                    <a:pt x="479" y="2316"/>
                    <a:pt x="490" y="2191"/>
                  </a:cubicBezTo>
                  <a:cubicBezTo>
                    <a:pt x="551" y="1501"/>
                    <a:pt x="521" y="824"/>
                    <a:pt x="404" y="144"/>
                  </a:cubicBezTo>
                  <a:cubicBezTo>
                    <a:pt x="388" y="44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4"/>
            <p:cNvSpPr/>
            <p:nvPr/>
          </p:nvSpPr>
          <p:spPr>
            <a:xfrm>
              <a:off x="3481625" y="4296025"/>
              <a:ext cx="49750" cy="61125"/>
            </a:xfrm>
            <a:custGeom>
              <a:avLst/>
              <a:gdLst/>
              <a:ahLst/>
              <a:cxnLst/>
              <a:rect l="l" t="t" r="r" b="b"/>
              <a:pathLst>
                <a:path w="1990" h="2445" extrusionOk="0">
                  <a:moveTo>
                    <a:pt x="1751" y="0"/>
                  </a:moveTo>
                  <a:cubicBezTo>
                    <a:pt x="1652" y="0"/>
                    <a:pt x="1557" y="63"/>
                    <a:pt x="1564" y="190"/>
                  </a:cubicBezTo>
                  <a:cubicBezTo>
                    <a:pt x="1588" y="717"/>
                    <a:pt x="1582" y="1242"/>
                    <a:pt x="1547" y="1766"/>
                  </a:cubicBezTo>
                  <a:lnTo>
                    <a:pt x="1547" y="1766"/>
                  </a:lnTo>
                  <a:cubicBezTo>
                    <a:pt x="1136" y="1281"/>
                    <a:pt x="765" y="767"/>
                    <a:pt x="433" y="223"/>
                  </a:cubicBezTo>
                  <a:cubicBezTo>
                    <a:pt x="393" y="157"/>
                    <a:pt x="333" y="129"/>
                    <a:pt x="274" y="129"/>
                  </a:cubicBezTo>
                  <a:cubicBezTo>
                    <a:pt x="137" y="129"/>
                    <a:pt x="1" y="271"/>
                    <a:pt x="92" y="422"/>
                  </a:cubicBezTo>
                  <a:cubicBezTo>
                    <a:pt x="520" y="1123"/>
                    <a:pt x="1013" y="1776"/>
                    <a:pt x="1565" y="2384"/>
                  </a:cubicBezTo>
                  <a:cubicBezTo>
                    <a:pt x="1604" y="2426"/>
                    <a:pt x="1649" y="2444"/>
                    <a:pt x="1693" y="2444"/>
                  </a:cubicBezTo>
                  <a:cubicBezTo>
                    <a:pt x="1793" y="2444"/>
                    <a:pt x="1891" y="2353"/>
                    <a:pt x="1902" y="2244"/>
                  </a:cubicBezTo>
                  <a:cubicBezTo>
                    <a:pt x="1972" y="1561"/>
                    <a:pt x="1989" y="877"/>
                    <a:pt x="1958" y="190"/>
                  </a:cubicBezTo>
                  <a:cubicBezTo>
                    <a:pt x="1951" y="64"/>
                    <a:pt x="1849" y="0"/>
                    <a:pt x="17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4"/>
            <p:cNvSpPr/>
            <p:nvPr/>
          </p:nvSpPr>
          <p:spPr>
            <a:xfrm>
              <a:off x="3550425" y="4261200"/>
              <a:ext cx="41025" cy="40275"/>
            </a:xfrm>
            <a:custGeom>
              <a:avLst/>
              <a:gdLst/>
              <a:ahLst/>
              <a:cxnLst/>
              <a:rect l="l" t="t" r="r" b="b"/>
              <a:pathLst>
                <a:path w="1641" h="1611" extrusionOk="0">
                  <a:moveTo>
                    <a:pt x="797" y="386"/>
                  </a:moveTo>
                  <a:cubicBezTo>
                    <a:pt x="803" y="388"/>
                    <a:pt x="810" y="389"/>
                    <a:pt x="817" y="390"/>
                  </a:cubicBezTo>
                  <a:cubicBezTo>
                    <a:pt x="1297" y="463"/>
                    <a:pt x="1369" y="1199"/>
                    <a:pt x="825" y="1219"/>
                  </a:cubicBezTo>
                  <a:cubicBezTo>
                    <a:pt x="819" y="1219"/>
                    <a:pt x="813" y="1219"/>
                    <a:pt x="807" y="1219"/>
                  </a:cubicBezTo>
                  <a:cubicBezTo>
                    <a:pt x="605" y="1219"/>
                    <a:pt x="410" y="1101"/>
                    <a:pt x="395" y="884"/>
                  </a:cubicBezTo>
                  <a:cubicBezTo>
                    <a:pt x="381" y="675"/>
                    <a:pt x="534" y="426"/>
                    <a:pt x="754" y="396"/>
                  </a:cubicBezTo>
                  <a:cubicBezTo>
                    <a:pt x="769" y="394"/>
                    <a:pt x="784" y="391"/>
                    <a:pt x="797" y="386"/>
                  </a:cubicBezTo>
                  <a:close/>
                  <a:moveTo>
                    <a:pt x="783" y="0"/>
                  </a:moveTo>
                  <a:cubicBezTo>
                    <a:pt x="774" y="0"/>
                    <a:pt x="764" y="1"/>
                    <a:pt x="754" y="2"/>
                  </a:cubicBezTo>
                  <a:cubicBezTo>
                    <a:pt x="326" y="60"/>
                    <a:pt x="0" y="420"/>
                    <a:pt x="1" y="858"/>
                  </a:cubicBezTo>
                  <a:cubicBezTo>
                    <a:pt x="3" y="1288"/>
                    <a:pt x="361" y="1596"/>
                    <a:pt x="776" y="1610"/>
                  </a:cubicBezTo>
                  <a:cubicBezTo>
                    <a:pt x="786" y="1610"/>
                    <a:pt x="796" y="1610"/>
                    <a:pt x="807" y="1610"/>
                  </a:cubicBezTo>
                  <a:cubicBezTo>
                    <a:pt x="1209" y="1610"/>
                    <a:pt x="1576" y="1337"/>
                    <a:pt x="1608" y="920"/>
                  </a:cubicBezTo>
                  <a:cubicBezTo>
                    <a:pt x="1641" y="505"/>
                    <a:pt x="1343" y="74"/>
                    <a:pt x="923" y="11"/>
                  </a:cubicBezTo>
                  <a:cubicBezTo>
                    <a:pt x="912" y="9"/>
                    <a:pt x="900" y="8"/>
                    <a:pt x="889" y="8"/>
                  </a:cubicBezTo>
                  <a:cubicBezTo>
                    <a:pt x="875" y="8"/>
                    <a:pt x="861" y="10"/>
                    <a:pt x="848" y="12"/>
                  </a:cubicBezTo>
                  <a:lnTo>
                    <a:pt x="848" y="12"/>
                  </a:lnTo>
                  <a:cubicBezTo>
                    <a:pt x="829" y="5"/>
                    <a:pt x="808" y="0"/>
                    <a:pt x="7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44"/>
          <p:cNvGrpSpPr/>
          <p:nvPr/>
        </p:nvGrpSpPr>
        <p:grpSpPr>
          <a:xfrm>
            <a:off x="1719115" y="1407859"/>
            <a:ext cx="1029668" cy="910369"/>
            <a:chOff x="1719115" y="1255459"/>
            <a:chExt cx="1029668" cy="910369"/>
          </a:xfrm>
        </p:grpSpPr>
        <p:sp>
          <p:nvSpPr>
            <p:cNvPr id="2048" name="Google Shape;2048;p44"/>
            <p:cNvSpPr/>
            <p:nvPr/>
          </p:nvSpPr>
          <p:spPr>
            <a:xfrm rot="2670099">
              <a:off x="2493201" y="1424196"/>
              <a:ext cx="218566" cy="195042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4"/>
            <p:cNvSpPr/>
            <p:nvPr/>
          </p:nvSpPr>
          <p:spPr>
            <a:xfrm rot="2670099">
              <a:off x="2481335" y="1453388"/>
              <a:ext cx="218541" cy="161018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 rot="2670099">
              <a:off x="2628192" y="1466480"/>
              <a:ext cx="87721" cy="65347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4"/>
            <p:cNvSpPr/>
            <p:nvPr/>
          </p:nvSpPr>
          <p:spPr>
            <a:xfrm rot="2670099">
              <a:off x="1761340" y="1777039"/>
              <a:ext cx="251714" cy="223466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4"/>
            <p:cNvSpPr/>
            <p:nvPr/>
          </p:nvSpPr>
          <p:spPr>
            <a:xfrm rot="2670099">
              <a:off x="1777568" y="1848667"/>
              <a:ext cx="81822" cy="71297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 rot="2670099">
              <a:off x="1826841" y="1931982"/>
              <a:ext cx="14999" cy="13324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 rot="2670099">
              <a:off x="1991205" y="1332732"/>
              <a:ext cx="468380" cy="780917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 rot="2670099">
              <a:off x="2071010" y="1360881"/>
              <a:ext cx="308787" cy="724619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 rot="2670099">
              <a:off x="2484266" y="1429922"/>
              <a:ext cx="226865" cy="168793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4"/>
            <p:cNvSpPr/>
            <p:nvPr/>
          </p:nvSpPr>
          <p:spPr>
            <a:xfrm rot="2670099">
              <a:off x="2631475" y="1443315"/>
              <a:ext cx="95896" cy="73097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4"/>
            <p:cNvSpPr/>
            <p:nvPr/>
          </p:nvSpPr>
          <p:spPr>
            <a:xfrm rot="2670099">
              <a:off x="1741040" y="1810438"/>
              <a:ext cx="239865" cy="156693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 rot="2670099">
              <a:off x="1994341" y="1309451"/>
              <a:ext cx="476705" cy="788617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 rot="2670099">
              <a:off x="2074441" y="1337806"/>
              <a:ext cx="316737" cy="732294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FF8C21-28ED-9CAA-86C2-095C5486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Kongruen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EC489E-03CD-0B0E-7E28-1208F848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83" y="1611725"/>
            <a:ext cx="7704000" cy="2785244"/>
          </a:xfrm>
        </p:spPr>
        <p:txBody>
          <a:bodyPr/>
          <a:lstStyle/>
          <a:p>
            <a:r>
              <a:rPr lang="en-ID" sz="1200" dirty="0" err="1"/>
              <a:t>Dua</a:t>
            </a:r>
            <a:r>
              <a:rPr lang="en-ID" sz="1200" dirty="0"/>
              <a:t> </a:t>
            </a:r>
            <a:r>
              <a:rPr lang="en-ID" sz="1200" dirty="0" err="1"/>
              <a:t>bangun</a:t>
            </a:r>
            <a:r>
              <a:rPr lang="en-ID" sz="1200" dirty="0"/>
              <a:t> yang </a:t>
            </a:r>
            <a:r>
              <a:rPr lang="en-ID" sz="1200" dirty="0" err="1"/>
              <a:t>mempunyai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dan </a:t>
            </a:r>
            <a:r>
              <a:rPr lang="en-ID" sz="1200" dirty="0" err="1"/>
              <a:t>ukuran</a:t>
            </a:r>
            <a:r>
              <a:rPr lang="en-ID" sz="1200" dirty="0"/>
              <a:t> yang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dinamakan</a:t>
            </a:r>
            <a:r>
              <a:rPr lang="en-ID" sz="1200" dirty="0"/>
              <a:t> </a:t>
            </a:r>
            <a:r>
              <a:rPr lang="en-ID" sz="1200" dirty="0" err="1"/>
              <a:t>kongruen</a:t>
            </a:r>
            <a:r>
              <a:rPr lang="en-ID" sz="1200" dirty="0"/>
              <a:t>. </a:t>
            </a:r>
            <a:r>
              <a:rPr lang="en-ID" sz="1200" dirty="0" err="1"/>
              <a:t>Dua</a:t>
            </a:r>
            <a:r>
              <a:rPr lang="en-ID" sz="1200" dirty="0"/>
              <a:t> </a:t>
            </a:r>
            <a:r>
              <a:rPr lang="en-ID" sz="1200" dirty="0" err="1"/>
              <a:t>segitiga</a:t>
            </a:r>
            <a:r>
              <a:rPr lang="en-ID" sz="1200" dirty="0"/>
              <a:t> </a:t>
            </a:r>
            <a:r>
              <a:rPr lang="en-ID" sz="1200" dirty="0" err="1"/>
              <a:t>dikatakan</a:t>
            </a:r>
            <a:r>
              <a:rPr lang="en-ID" sz="1200" dirty="0"/>
              <a:t> </a:t>
            </a:r>
            <a:r>
              <a:rPr lang="en-ID" sz="1200" dirty="0" err="1"/>
              <a:t>kongruen</a:t>
            </a:r>
            <a:r>
              <a:rPr lang="en-ID" sz="1200" dirty="0"/>
              <a:t>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syarat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: </a:t>
            </a:r>
          </a:p>
          <a:p>
            <a:r>
              <a:rPr lang="en-ID" sz="1200" dirty="0"/>
              <a:t>(</a:t>
            </a:r>
            <a:r>
              <a:rPr lang="en-ID" sz="1200" dirty="0" err="1"/>
              <a:t>i</a:t>
            </a:r>
            <a:r>
              <a:rPr lang="en-ID" sz="1200" dirty="0"/>
              <a:t>) </a:t>
            </a:r>
            <a:r>
              <a:rPr lang="en-ID" sz="1200" dirty="0" err="1"/>
              <a:t>sisi-sisi</a:t>
            </a:r>
            <a:r>
              <a:rPr lang="en-ID" sz="1200" dirty="0"/>
              <a:t> yang </a:t>
            </a:r>
            <a:r>
              <a:rPr lang="en-ID" sz="1200" dirty="0" err="1"/>
              <a:t>bersesuaian</a:t>
            </a:r>
            <a:r>
              <a:rPr lang="en-ID" sz="1200" dirty="0"/>
              <a:t>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panjang</a:t>
            </a:r>
            <a:r>
              <a:rPr lang="en-ID" sz="1200" dirty="0"/>
              <a:t> </a:t>
            </a:r>
          </a:p>
          <a:p>
            <a:endParaRPr lang="en-ID" sz="1200" dirty="0"/>
          </a:p>
          <a:p>
            <a:r>
              <a:rPr lang="en-ID" sz="1200" dirty="0"/>
              <a:t>(ii) </a:t>
            </a:r>
            <a:r>
              <a:rPr lang="en-ID" sz="1200" dirty="0" err="1"/>
              <a:t>sudut-sudut</a:t>
            </a:r>
            <a:r>
              <a:rPr lang="en-ID" sz="1200" dirty="0"/>
              <a:t> yang </a:t>
            </a:r>
            <a:r>
              <a:rPr lang="en-ID" sz="1200" dirty="0" err="1"/>
              <a:t>bersesuaian</a:t>
            </a:r>
            <a:r>
              <a:rPr lang="en-ID" sz="1200" dirty="0"/>
              <a:t>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. Sisi-</a:t>
            </a:r>
            <a:r>
              <a:rPr lang="en-ID" sz="1200" dirty="0" err="1"/>
              <a:t>sisi</a:t>
            </a:r>
            <a:r>
              <a:rPr lang="en-ID" sz="1200" dirty="0"/>
              <a:t> yang </a:t>
            </a:r>
            <a:r>
              <a:rPr lang="en-ID" sz="1200" dirty="0" err="1"/>
              <a:t>bersesuaian</a:t>
            </a:r>
            <a:r>
              <a:rPr lang="en-ID" sz="1200" dirty="0"/>
              <a:t>:</a:t>
            </a:r>
          </a:p>
          <a:p>
            <a:r>
              <a:rPr lang="en-ID" sz="1200" dirty="0"/>
              <a:t>AB dan DE → AB = DE</a:t>
            </a:r>
          </a:p>
          <a:p>
            <a:endParaRPr lang="en-ID" sz="1200" dirty="0"/>
          </a:p>
          <a:p>
            <a:r>
              <a:rPr lang="en-ID" sz="1200" dirty="0"/>
              <a:t>BC dan EF → BC = EFCA dan FD → CA = FD</a:t>
            </a:r>
          </a:p>
          <a:p>
            <a:r>
              <a:rPr lang="en-ID" sz="1200" dirty="0" err="1"/>
              <a:t>Sudut-sudut</a:t>
            </a:r>
            <a:r>
              <a:rPr lang="en-ID" sz="1200" dirty="0"/>
              <a:t> yang </a:t>
            </a:r>
            <a:r>
              <a:rPr lang="en-ID" sz="1200" dirty="0" err="1"/>
              <a:t>bersesuaian</a:t>
            </a:r>
            <a:r>
              <a:rPr lang="en-ID" sz="1200" dirty="0"/>
              <a:t>:</a:t>
            </a:r>
          </a:p>
          <a:p>
            <a:r>
              <a:rPr lang="en-ID" sz="1200" dirty="0"/>
              <a:t>∠A dan ∠D → </a:t>
            </a:r>
            <a:r>
              <a:rPr lang="en-ID" sz="1200" dirty="0" err="1"/>
              <a:t>m∠A</a:t>
            </a:r>
            <a:r>
              <a:rPr lang="en-ID" sz="1200" dirty="0"/>
              <a:t> = </a:t>
            </a:r>
            <a:r>
              <a:rPr lang="en-ID" sz="1200" dirty="0" err="1"/>
              <a:t>m∠D</a:t>
            </a:r>
            <a:endParaRPr lang="en-ID" sz="1200" dirty="0"/>
          </a:p>
          <a:p>
            <a:r>
              <a:rPr lang="en-ID" sz="1200" dirty="0"/>
              <a:t>∠B dan ∠E → </a:t>
            </a:r>
            <a:r>
              <a:rPr lang="en-ID" sz="1200" dirty="0" err="1"/>
              <a:t>m∠B</a:t>
            </a:r>
            <a:r>
              <a:rPr lang="en-ID" sz="1200" dirty="0"/>
              <a:t> = </a:t>
            </a:r>
            <a:r>
              <a:rPr lang="en-ID" sz="1200" dirty="0" err="1"/>
              <a:t>m∠E</a:t>
            </a:r>
            <a:endParaRPr lang="en-ID" sz="1200" dirty="0"/>
          </a:p>
          <a:p>
            <a:r>
              <a:rPr lang="en-ID" sz="1200" dirty="0"/>
              <a:t>∠C dan ∠F → </a:t>
            </a:r>
            <a:r>
              <a:rPr lang="en-ID" sz="1200" dirty="0" err="1"/>
              <a:t>m∠C</a:t>
            </a:r>
            <a:r>
              <a:rPr lang="en-ID" sz="1200" dirty="0"/>
              <a:t> = </a:t>
            </a:r>
            <a:r>
              <a:rPr lang="en-ID" sz="1200" dirty="0" err="1"/>
              <a:t>m∠F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kata lain </a:t>
            </a:r>
          </a:p>
          <a:p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segitiga</a:t>
            </a:r>
            <a:endParaRPr lang="en-ID" dirty="0"/>
          </a:p>
          <a:p>
            <a:r>
              <a:rPr lang="en-ID" dirty="0"/>
              <a:t>Jika ∆ABC dan ∆DEF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∆ABC dan ∆DEF </a:t>
            </a:r>
            <a:r>
              <a:rPr lang="en-ID" dirty="0" err="1"/>
              <a:t>kongruen</a:t>
            </a:r>
            <a:r>
              <a:rPr lang="en-ID" dirty="0"/>
              <a:t>, </a:t>
            </a:r>
            <a:r>
              <a:rPr lang="en-ID" dirty="0" err="1"/>
              <a:t>dinotasikan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∆ABC ≅ ∆DEF. </a:t>
            </a:r>
          </a:p>
          <a:p>
            <a:endParaRPr lang="en-ID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7BA5028-6192-3327-6192-89F77B08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539925"/>
            <a:ext cx="7458800" cy="3930475"/>
          </a:xfrm>
        </p:spPr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kongruen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dan </a:t>
            </a:r>
            <a:r>
              <a:rPr lang="en-ID" dirty="0" err="1"/>
              <a:t>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.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kongruen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 </a:t>
            </a:r>
          </a:p>
          <a:p>
            <a:endParaRPr lang="en-ID" dirty="0"/>
          </a:p>
          <a:p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– </a:t>
            </a:r>
            <a:r>
              <a:rPr lang="en-ID" dirty="0" err="1"/>
              <a:t>sisi</a:t>
            </a:r>
            <a:r>
              <a:rPr lang="en-ID" dirty="0"/>
              <a:t> – </a:t>
            </a:r>
            <a:r>
              <a:rPr lang="en-ID" dirty="0" err="1"/>
              <a:t>sisi</a:t>
            </a:r>
            <a:r>
              <a:rPr lang="en-ID" dirty="0"/>
              <a:t>.</a:t>
            </a:r>
          </a:p>
          <a:p>
            <a:r>
              <a:rPr lang="en-ID" dirty="0" err="1"/>
              <a:t>Dua</a:t>
            </a:r>
            <a:r>
              <a:rPr lang="en-ID" dirty="0"/>
              <a:t> pasang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dan </a:t>
            </a:r>
            <a:r>
              <a:rPr lang="en-ID" dirty="0" err="1"/>
              <a:t>sudut</a:t>
            </a:r>
            <a:r>
              <a:rPr lang="en-ID" dirty="0"/>
              <a:t> yang </a:t>
            </a:r>
            <a:r>
              <a:rPr lang="en-ID" dirty="0" err="1"/>
              <a:t>diapitnya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– </a:t>
            </a:r>
            <a:r>
              <a:rPr lang="en-ID" dirty="0" err="1"/>
              <a:t>sudut</a:t>
            </a:r>
            <a:r>
              <a:rPr lang="en-ID" dirty="0"/>
              <a:t> – </a:t>
            </a:r>
            <a:r>
              <a:rPr lang="en-ID" dirty="0" err="1"/>
              <a:t>sisi</a:t>
            </a:r>
            <a:r>
              <a:rPr lang="en-ID" dirty="0"/>
              <a:t>.</a:t>
            </a:r>
          </a:p>
          <a:p>
            <a:r>
              <a:rPr lang="en-ID" dirty="0" err="1"/>
              <a:t>Dua</a:t>
            </a:r>
            <a:r>
              <a:rPr lang="en-ID" dirty="0"/>
              <a:t> pasang </a:t>
            </a:r>
            <a:r>
              <a:rPr lang="en-ID" dirty="0" err="1"/>
              <a:t>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– </a:t>
            </a:r>
            <a:r>
              <a:rPr lang="en-ID" dirty="0" err="1"/>
              <a:t>sisi</a:t>
            </a:r>
            <a:r>
              <a:rPr lang="en-ID" dirty="0"/>
              <a:t> – </a:t>
            </a:r>
            <a:r>
              <a:rPr lang="en-ID" dirty="0" err="1"/>
              <a:t>sudut</a:t>
            </a:r>
            <a:r>
              <a:rPr lang="en-ID" dirty="0"/>
              <a:t>.</a:t>
            </a:r>
          </a:p>
          <a:p>
            <a:r>
              <a:rPr lang="en-ID" dirty="0" err="1"/>
              <a:t>Dua</a:t>
            </a:r>
            <a:r>
              <a:rPr lang="en-ID" dirty="0"/>
              <a:t> pasang </a:t>
            </a:r>
            <a:r>
              <a:rPr lang="en-ID" dirty="0" err="1"/>
              <a:t>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– </a:t>
            </a:r>
            <a:r>
              <a:rPr lang="en-ID" dirty="0" err="1"/>
              <a:t>sudut</a:t>
            </a:r>
            <a:r>
              <a:rPr lang="en-ID" dirty="0"/>
              <a:t> – </a:t>
            </a:r>
            <a:r>
              <a:rPr lang="en-ID" dirty="0" err="1"/>
              <a:t>sisi</a:t>
            </a:r>
            <a:r>
              <a:rPr lang="en-ID" dirty="0"/>
              <a:t>.</a:t>
            </a:r>
          </a:p>
          <a:p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siku-siku, </a:t>
            </a:r>
            <a:r>
              <a:rPr lang="en-ID" dirty="0" err="1"/>
              <a:t>sisi</a:t>
            </a:r>
            <a:r>
              <a:rPr lang="en-ID" dirty="0"/>
              <a:t> miring dan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siku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5D30BE-5B83-6459-41DE-7EA457ABEE6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709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5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</a:rPr>
              <a:t>Progress:</a:t>
            </a:r>
            <a:endParaRPr/>
          </a:p>
        </p:txBody>
      </p:sp>
      <p:grpSp>
        <p:nvGrpSpPr>
          <p:cNvPr id="2068" name="Google Shape;2068;p45"/>
          <p:cNvGrpSpPr/>
          <p:nvPr/>
        </p:nvGrpSpPr>
        <p:grpSpPr>
          <a:xfrm>
            <a:off x="8088713" y="4178066"/>
            <a:ext cx="331303" cy="416636"/>
            <a:chOff x="8088713" y="4178066"/>
            <a:chExt cx="331303" cy="416636"/>
          </a:xfrm>
        </p:grpSpPr>
        <p:sp>
          <p:nvSpPr>
            <p:cNvPr id="2069" name="Google Shape;2069;p45"/>
            <p:cNvSpPr/>
            <p:nvPr/>
          </p:nvSpPr>
          <p:spPr>
            <a:xfrm>
              <a:off x="8363785" y="4360157"/>
              <a:ext cx="50084" cy="74155"/>
            </a:xfrm>
            <a:custGeom>
              <a:avLst/>
              <a:gdLst/>
              <a:ahLst/>
              <a:cxnLst/>
              <a:rect l="l" t="t" r="r" b="b"/>
              <a:pathLst>
                <a:path w="3843" h="5690" extrusionOk="0">
                  <a:moveTo>
                    <a:pt x="420" y="0"/>
                  </a:moveTo>
                  <a:lnTo>
                    <a:pt x="1" y="5690"/>
                  </a:lnTo>
                  <a:lnTo>
                    <a:pt x="278" y="5690"/>
                  </a:lnTo>
                  <a:cubicBezTo>
                    <a:pt x="2248" y="5690"/>
                    <a:pt x="3842" y="4094"/>
                    <a:pt x="3842" y="2128"/>
                  </a:cubicBezTo>
                  <a:lnTo>
                    <a:pt x="3842" y="1919"/>
                  </a:lnTo>
                  <a:cubicBezTo>
                    <a:pt x="3842" y="859"/>
                    <a:pt x="2983" y="0"/>
                    <a:pt x="1925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8094812" y="4360157"/>
              <a:ext cx="50097" cy="74155"/>
            </a:xfrm>
            <a:custGeom>
              <a:avLst/>
              <a:gdLst/>
              <a:ahLst/>
              <a:cxnLst/>
              <a:rect l="l" t="t" r="r" b="b"/>
              <a:pathLst>
                <a:path w="3844" h="5690" extrusionOk="0">
                  <a:moveTo>
                    <a:pt x="1919" y="0"/>
                  </a:moveTo>
                  <a:cubicBezTo>
                    <a:pt x="860" y="0"/>
                    <a:pt x="1" y="859"/>
                    <a:pt x="1" y="1919"/>
                  </a:cubicBezTo>
                  <a:lnTo>
                    <a:pt x="1" y="2128"/>
                  </a:lnTo>
                  <a:cubicBezTo>
                    <a:pt x="1" y="4094"/>
                    <a:pt x="1596" y="5690"/>
                    <a:pt x="3565" y="5690"/>
                  </a:cubicBezTo>
                  <a:lnTo>
                    <a:pt x="3843" y="5690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8149084" y="4521225"/>
              <a:ext cx="210514" cy="67417"/>
            </a:xfrm>
            <a:custGeom>
              <a:avLst/>
              <a:gdLst/>
              <a:ahLst/>
              <a:cxnLst/>
              <a:rect l="l" t="t" r="r" b="b"/>
              <a:pathLst>
                <a:path w="16153" h="5173" extrusionOk="0">
                  <a:moveTo>
                    <a:pt x="3516" y="0"/>
                  </a:moveTo>
                  <a:lnTo>
                    <a:pt x="3516" y="1630"/>
                  </a:lnTo>
                  <a:cubicBezTo>
                    <a:pt x="3516" y="2540"/>
                    <a:pt x="2994" y="3368"/>
                    <a:pt x="2175" y="3761"/>
                  </a:cubicBezTo>
                  <a:lnTo>
                    <a:pt x="246" y="4687"/>
                  </a:lnTo>
                  <a:cubicBezTo>
                    <a:pt x="1" y="4806"/>
                    <a:pt x="84" y="5173"/>
                    <a:pt x="357" y="5173"/>
                  </a:cubicBezTo>
                  <a:lnTo>
                    <a:pt x="15797" y="5173"/>
                  </a:lnTo>
                  <a:cubicBezTo>
                    <a:pt x="16069" y="5173"/>
                    <a:pt x="16152" y="4806"/>
                    <a:pt x="15909" y="4687"/>
                  </a:cubicBezTo>
                  <a:lnTo>
                    <a:pt x="13980" y="3761"/>
                  </a:lnTo>
                  <a:cubicBezTo>
                    <a:pt x="13159" y="3368"/>
                    <a:pt x="12638" y="2540"/>
                    <a:pt x="12638" y="1630"/>
                  </a:cubicBezTo>
                  <a:lnTo>
                    <a:pt x="12638" y="0"/>
                  </a:lnTo>
                  <a:cubicBezTo>
                    <a:pt x="11038" y="1093"/>
                    <a:pt x="9273" y="1721"/>
                    <a:pt x="8077" y="1721"/>
                  </a:cubicBezTo>
                  <a:cubicBezTo>
                    <a:pt x="6881" y="1721"/>
                    <a:pt x="5113" y="1093"/>
                    <a:pt x="3516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8132935" y="4214312"/>
              <a:ext cx="242822" cy="329318"/>
            </a:xfrm>
            <a:custGeom>
              <a:avLst/>
              <a:gdLst/>
              <a:ahLst/>
              <a:cxnLst/>
              <a:rect l="l" t="t" r="r" b="b"/>
              <a:pathLst>
                <a:path w="18632" h="25269" extrusionOk="0">
                  <a:moveTo>
                    <a:pt x="9316" y="1"/>
                  </a:moveTo>
                  <a:cubicBezTo>
                    <a:pt x="4111" y="1"/>
                    <a:pt x="0" y="4423"/>
                    <a:pt x="383" y="9616"/>
                  </a:cubicBezTo>
                  <a:lnTo>
                    <a:pt x="993" y="17887"/>
                  </a:lnTo>
                  <a:cubicBezTo>
                    <a:pt x="1314" y="22248"/>
                    <a:pt x="6690" y="25269"/>
                    <a:pt x="9319" y="25269"/>
                  </a:cubicBezTo>
                  <a:cubicBezTo>
                    <a:pt x="11946" y="25269"/>
                    <a:pt x="17321" y="22245"/>
                    <a:pt x="17643" y="17887"/>
                  </a:cubicBezTo>
                  <a:cubicBezTo>
                    <a:pt x="17638" y="17884"/>
                    <a:pt x="18248" y="9616"/>
                    <a:pt x="18248" y="9616"/>
                  </a:cubicBezTo>
                  <a:cubicBezTo>
                    <a:pt x="18631" y="4423"/>
                    <a:pt x="14522" y="1"/>
                    <a:pt x="9316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8196747" y="4219708"/>
              <a:ext cx="178115" cy="323884"/>
            </a:xfrm>
            <a:custGeom>
              <a:avLst/>
              <a:gdLst/>
              <a:ahLst/>
              <a:cxnLst/>
              <a:rect l="l" t="t" r="r" b="b"/>
              <a:pathLst>
                <a:path w="13667" h="24852" extrusionOk="0">
                  <a:moveTo>
                    <a:pt x="7123" y="0"/>
                  </a:moveTo>
                  <a:cubicBezTo>
                    <a:pt x="9574" y="1752"/>
                    <a:pt x="11095" y="4702"/>
                    <a:pt x="10855" y="7952"/>
                  </a:cubicBezTo>
                  <a:lnTo>
                    <a:pt x="10245" y="16222"/>
                  </a:lnTo>
                  <a:cubicBezTo>
                    <a:pt x="9925" y="20583"/>
                    <a:pt x="4549" y="23603"/>
                    <a:pt x="1921" y="23603"/>
                  </a:cubicBezTo>
                  <a:cubicBezTo>
                    <a:pt x="1376" y="23603"/>
                    <a:pt x="713" y="23473"/>
                    <a:pt x="0" y="23229"/>
                  </a:cubicBezTo>
                  <a:lnTo>
                    <a:pt x="0" y="23229"/>
                  </a:lnTo>
                  <a:cubicBezTo>
                    <a:pt x="1561" y="24263"/>
                    <a:pt x="3257" y="24852"/>
                    <a:pt x="4420" y="24852"/>
                  </a:cubicBezTo>
                  <a:cubicBezTo>
                    <a:pt x="7048" y="24852"/>
                    <a:pt x="12424" y="21830"/>
                    <a:pt x="12745" y="17470"/>
                  </a:cubicBezTo>
                  <a:lnTo>
                    <a:pt x="13355" y="9201"/>
                  </a:lnTo>
                  <a:cubicBezTo>
                    <a:pt x="13666" y="4951"/>
                    <a:pt x="10969" y="1215"/>
                    <a:pt x="7123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8172987" y="4184205"/>
              <a:ext cx="162711" cy="153640"/>
            </a:xfrm>
            <a:custGeom>
              <a:avLst/>
              <a:gdLst/>
              <a:ahLst/>
              <a:cxnLst/>
              <a:rect l="l" t="t" r="r" b="b"/>
              <a:pathLst>
                <a:path w="12485" h="11789" extrusionOk="0">
                  <a:moveTo>
                    <a:pt x="6243" y="1"/>
                  </a:moveTo>
                  <a:cubicBezTo>
                    <a:pt x="2796" y="1"/>
                    <a:pt x="1" y="2794"/>
                    <a:pt x="1" y="6243"/>
                  </a:cubicBezTo>
                  <a:cubicBezTo>
                    <a:pt x="1" y="8656"/>
                    <a:pt x="1371" y="10750"/>
                    <a:pt x="3376" y="11789"/>
                  </a:cubicBezTo>
                  <a:lnTo>
                    <a:pt x="9110" y="11789"/>
                  </a:lnTo>
                  <a:cubicBezTo>
                    <a:pt x="11114" y="10750"/>
                    <a:pt x="12485" y="8656"/>
                    <a:pt x="12485" y="6243"/>
                  </a:cubicBezTo>
                  <a:cubicBezTo>
                    <a:pt x="12485" y="2794"/>
                    <a:pt x="9691" y="1"/>
                    <a:pt x="6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8202612" y="4186472"/>
              <a:ext cx="133088" cy="151372"/>
            </a:xfrm>
            <a:custGeom>
              <a:avLst/>
              <a:gdLst/>
              <a:ahLst/>
              <a:cxnLst/>
              <a:rect l="l" t="t" r="r" b="b"/>
              <a:pathLst>
                <a:path w="10212" h="11615" extrusionOk="0">
                  <a:moveTo>
                    <a:pt x="5439" y="0"/>
                  </a:moveTo>
                  <a:lnTo>
                    <a:pt x="5439" y="0"/>
                  </a:lnTo>
                  <a:cubicBezTo>
                    <a:pt x="6827" y="1145"/>
                    <a:pt x="7713" y="2879"/>
                    <a:pt x="7713" y="4820"/>
                  </a:cubicBezTo>
                  <a:cubicBezTo>
                    <a:pt x="7713" y="8267"/>
                    <a:pt x="4920" y="11062"/>
                    <a:pt x="1471" y="11062"/>
                  </a:cubicBezTo>
                  <a:cubicBezTo>
                    <a:pt x="965" y="11062"/>
                    <a:pt x="473" y="11000"/>
                    <a:pt x="1" y="10888"/>
                  </a:cubicBezTo>
                  <a:lnTo>
                    <a:pt x="1" y="10888"/>
                  </a:lnTo>
                  <a:cubicBezTo>
                    <a:pt x="339" y="11168"/>
                    <a:pt x="707" y="11412"/>
                    <a:pt x="1100" y="11615"/>
                  </a:cubicBezTo>
                  <a:lnTo>
                    <a:pt x="6834" y="11615"/>
                  </a:lnTo>
                  <a:cubicBezTo>
                    <a:pt x="8840" y="10576"/>
                    <a:pt x="10209" y="8482"/>
                    <a:pt x="10209" y="6069"/>
                  </a:cubicBezTo>
                  <a:cubicBezTo>
                    <a:pt x="10212" y="3127"/>
                    <a:pt x="8178" y="660"/>
                    <a:pt x="5439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8161726" y="4283702"/>
              <a:ext cx="55258" cy="54150"/>
            </a:xfrm>
            <a:custGeom>
              <a:avLst/>
              <a:gdLst/>
              <a:ahLst/>
              <a:cxnLst/>
              <a:rect l="l" t="t" r="r" b="b"/>
              <a:pathLst>
                <a:path w="4240" h="4155" extrusionOk="0">
                  <a:moveTo>
                    <a:pt x="1020" y="0"/>
                  </a:moveTo>
                  <a:cubicBezTo>
                    <a:pt x="446" y="953"/>
                    <a:pt x="110" y="2022"/>
                    <a:pt x="37" y="3139"/>
                  </a:cubicBezTo>
                  <a:cubicBezTo>
                    <a:pt x="1" y="3688"/>
                    <a:pt x="437" y="4155"/>
                    <a:pt x="987" y="4155"/>
                  </a:cubicBezTo>
                  <a:lnTo>
                    <a:pt x="4240" y="4155"/>
                  </a:lnTo>
                  <a:cubicBezTo>
                    <a:pt x="2633" y="3322"/>
                    <a:pt x="1431" y="1810"/>
                    <a:pt x="1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8291710" y="4283702"/>
              <a:ext cx="55258" cy="54150"/>
            </a:xfrm>
            <a:custGeom>
              <a:avLst/>
              <a:gdLst/>
              <a:ahLst/>
              <a:cxnLst/>
              <a:rect l="l" t="t" r="r" b="b"/>
              <a:pathLst>
                <a:path w="4240" h="4155" extrusionOk="0">
                  <a:moveTo>
                    <a:pt x="3221" y="0"/>
                  </a:moveTo>
                  <a:cubicBezTo>
                    <a:pt x="2807" y="1810"/>
                    <a:pt x="1609" y="3321"/>
                    <a:pt x="1" y="4155"/>
                  </a:cubicBezTo>
                  <a:lnTo>
                    <a:pt x="3252" y="4155"/>
                  </a:lnTo>
                  <a:cubicBezTo>
                    <a:pt x="3803" y="4155"/>
                    <a:pt x="4239" y="3688"/>
                    <a:pt x="4204" y="3139"/>
                  </a:cubicBezTo>
                  <a:cubicBezTo>
                    <a:pt x="4129" y="2022"/>
                    <a:pt x="3795" y="953"/>
                    <a:pt x="3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8161726" y="4321578"/>
              <a:ext cx="55245" cy="16291"/>
            </a:xfrm>
            <a:custGeom>
              <a:avLst/>
              <a:gdLst/>
              <a:ahLst/>
              <a:cxnLst/>
              <a:rect l="l" t="t" r="r" b="b"/>
              <a:pathLst>
                <a:path w="4239" h="1250" extrusionOk="0">
                  <a:moveTo>
                    <a:pt x="57" y="0"/>
                  </a:moveTo>
                  <a:cubicBezTo>
                    <a:pt x="50" y="76"/>
                    <a:pt x="42" y="157"/>
                    <a:pt x="37" y="235"/>
                  </a:cubicBezTo>
                  <a:cubicBezTo>
                    <a:pt x="1" y="784"/>
                    <a:pt x="436" y="1250"/>
                    <a:pt x="987" y="1250"/>
                  </a:cubicBezTo>
                  <a:lnTo>
                    <a:pt x="4238" y="1250"/>
                  </a:lnTo>
                  <a:cubicBezTo>
                    <a:pt x="3617" y="926"/>
                    <a:pt x="3057" y="502"/>
                    <a:pt x="2578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8143571" y="4178066"/>
              <a:ext cx="276445" cy="416636"/>
            </a:xfrm>
            <a:custGeom>
              <a:avLst/>
              <a:gdLst/>
              <a:ahLst/>
              <a:cxnLst/>
              <a:rect l="l" t="t" r="r" b="b"/>
              <a:pathLst>
                <a:path w="21212" h="31969" extrusionOk="0">
                  <a:moveTo>
                    <a:pt x="14674" y="9347"/>
                  </a:moveTo>
                  <a:cubicBezTo>
                    <a:pt x="14914" y="9958"/>
                    <a:pt x="15056" y="10604"/>
                    <a:pt x="15100" y="11277"/>
                  </a:cubicBezTo>
                  <a:cubicBezTo>
                    <a:pt x="15119" y="11556"/>
                    <a:pt x="14898" y="11792"/>
                    <a:pt x="14618" y="11792"/>
                  </a:cubicBezTo>
                  <a:lnTo>
                    <a:pt x="12889" y="11792"/>
                  </a:lnTo>
                  <a:cubicBezTo>
                    <a:pt x="13668" y="11119"/>
                    <a:pt x="14278" y="10282"/>
                    <a:pt x="14674" y="9347"/>
                  </a:cubicBezTo>
                  <a:close/>
                  <a:moveTo>
                    <a:pt x="18823" y="14441"/>
                  </a:moveTo>
                  <a:cubicBezTo>
                    <a:pt x="19620" y="14441"/>
                    <a:pt x="20270" y="15089"/>
                    <a:pt x="20270" y="15888"/>
                  </a:cubicBezTo>
                  <a:lnTo>
                    <a:pt x="20270" y="16098"/>
                  </a:lnTo>
                  <a:cubicBezTo>
                    <a:pt x="20270" y="17728"/>
                    <a:pt x="19003" y="19068"/>
                    <a:pt x="17402" y="19185"/>
                  </a:cubicBezTo>
                  <a:lnTo>
                    <a:pt x="17752" y="14441"/>
                  </a:lnTo>
                  <a:close/>
                  <a:moveTo>
                    <a:pt x="12592" y="27179"/>
                  </a:moveTo>
                  <a:lnTo>
                    <a:pt x="12592" y="27959"/>
                  </a:lnTo>
                  <a:cubicBezTo>
                    <a:pt x="12594" y="29043"/>
                    <a:pt x="13222" y="30044"/>
                    <a:pt x="14199" y="30512"/>
                  </a:cubicBezTo>
                  <a:lnTo>
                    <a:pt x="15284" y="31031"/>
                  </a:lnTo>
                  <a:lnTo>
                    <a:pt x="1712" y="31031"/>
                  </a:lnTo>
                  <a:lnTo>
                    <a:pt x="2799" y="30512"/>
                  </a:lnTo>
                  <a:cubicBezTo>
                    <a:pt x="3774" y="30044"/>
                    <a:pt x="4406" y="29041"/>
                    <a:pt x="4406" y="27959"/>
                  </a:cubicBezTo>
                  <a:lnTo>
                    <a:pt x="4406" y="27179"/>
                  </a:lnTo>
                  <a:cubicBezTo>
                    <a:pt x="5821" y="28008"/>
                    <a:pt x="7330" y="28517"/>
                    <a:pt x="8498" y="28517"/>
                  </a:cubicBezTo>
                  <a:cubicBezTo>
                    <a:pt x="9615" y="28517"/>
                    <a:pt x="11131" y="28035"/>
                    <a:pt x="12592" y="27179"/>
                  </a:cubicBezTo>
                  <a:close/>
                  <a:moveTo>
                    <a:pt x="8503" y="1"/>
                  </a:moveTo>
                  <a:cubicBezTo>
                    <a:pt x="6974" y="1"/>
                    <a:pt x="5478" y="529"/>
                    <a:pt x="4291" y="1486"/>
                  </a:cubicBezTo>
                  <a:cubicBezTo>
                    <a:pt x="4090" y="1650"/>
                    <a:pt x="4057" y="1944"/>
                    <a:pt x="4221" y="2145"/>
                  </a:cubicBezTo>
                  <a:cubicBezTo>
                    <a:pt x="4314" y="2259"/>
                    <a:pt x="4449" y="2319"/>
                    <a:pt x="4586" y="2319"/>
                  </a:cubicBezTo>
                  <a:cubicBezTo>
                    <a:pt x="4689" y="2319"/>
                    <a:pt x="4793" y="2285"/>
                    <a:pt x="4879" y="2215"/>
                  </a:cubicBezTo>
                  <a:cubicBezTo>
                    <a:pt x="5915" y="1378"/>
                    <a:pt x="7168" y="938"/>
                    <a:pt x="8503" y="938"/>
                  </a:cubicBezTo>
                  <a:cubicBezTo>
                    <a:pt x="11740" y="938"/>
                    <a:pt x="14278" y="3590"/>
                    <a:pt x="14278" y="6703"/>
                  </a:cubicBezTo>
                  <a:cubicBezTo>
                    <a:pt x="14278" y="8819"/>
                    <a:pt x="13134" y="10767"/>
                    <a:pt x="11252" y="11789"/>
                  </a:cubicBezTo>
                  <a:lnTo>
                    <a:pt x="9906" y="11789"/>
                  </a:lnTo>
                  <a:cubicBezTo>
                    <a:pt x="9648" y="11789"/>
                    <a:pt x="9438" y="11998"/>
                    <a:pt x="9438" y="12257"/>
                  </a:cubicBezTo>
                  <a:cubicBezTo>
                    <a:pt x="9438" y="12515"/>
                    <a:pt x="9648" y="12726"/>
                    <a:pt x="9906" y="12726"/>
                  </a:cubicBezTo>
                  <a:lnTo>
                    <a:pt x="14620" y="12726"/>
                  </a:lnTo>
                  <a:cubicBezTo>
                    <a:pt x="15440" y="12726"/>
                    <a:pt x="16090" y="12030"/>
                    <a:pt x="16037" y="11212"/>
                  </a:cubicBezTo>
                  <a:cubicBezTo>
                    <a:pt x="15961" y="10077"/>
                    <a:pt x="15641" y="9005"/>
                    <a:pt x="15083" y="8024"/>
                  </a:cubicBezTo>
                  <a:cubicBezTo>
                    <a:pt x="15176" y="7549"/>
                    <a:pt x="15222" y="7048"/>
                    <a:pt x="15208" y="6531"/>
                  </a:cubicBezTo>
                  <a:lnTo>
                    <a:pt x="15208" y="6531"/>
                  </a:lnTo>
                  <a:cubicBezTo>
                    <a:pt x="16491" y="8179"/>
                    <a:pt x="17122" y="10236"/>
                    <a:pt x="16966" y="12361"/>
                  </a:cubicBezTo>
                  <a:cubicBezTo>
                    <a:pt x="16174" y="23129"/>
                    <a:pt x="16484" y="18903"/>
                    <a:pt x="16356" y="20632"/>
                  </a:cubicBezTo>
                  <a:cubicBezTo>
                    <a:pt x="16083" y="24332"/>
                    <a:pt x="11354" y="27580"/>
                    <a:pt x="8498" y="27580"/>
                  </a:cubicBezTo>
                  <a:cubicBezTo>
                    <a:pt x="6924" y="27580"/>
                    <a:pt x="4809" y="26498"/>
                    <a:pt x="3424" y="25358"/>
                  </a:cubicBezTo>
                  <a:cubicBezTo>
                    <a:pt x="3337" y="25286"/>
                    <a:pt x="3232" y="25250"/>
                    <a:pt x="3127" y="25250"/>
                  </a:cubicBezTo>
                  <a:cubicBezTo>
                    <a:pt x="2992" y="25250"/>
                    <a:pt x="2858" y="25309"/>
                    <a:pt x="2766" y="25422"/>
                  </a:cubicBezTo>
                  <a:cubicBezTo>
                    <a:pt x="2601" y="25622"/>
                    <a:pt x="2629" y="25917"/>
                    <a:pt x="2830" y="26081"/>
                  </a:cubicBezTo>
                  <a:cubicBezTo>
                    <a:pt x="3037" y="26252"/>
                    <a:pt x="3252" y="26415"/>
                    <a:pt x="3470" y="26573"/>
                  </a:cubicBezTo>
                  <a:lnTo>
                    <a:pt x="3470" y="27959"/>
                  </a:lnTo>
                  <a:cubicBezTo>
                    <a:pt x="3470" y="28684"/>
                    <a:pt x="3050" y="29354"/>
                    <a:pt x="2397" y="29667"/>
                  </a:cubicBezTo>
                  <a:lnTo>
                    <a:pt x="468" y="30592"/>
                  </a:lnTo>
                  <a:cubicBezTo>
                    <a:pt x="161" y="30740"/>
                    <a:pt x="1" y="31073"/>
                    <a:pt x="75" y="31404"/>
                  </a:cubicBezTo>
                  <a:cubicBezTo>
                    <a:pt x="151" y="31736"/>
                    <a:pt x="441" y="31968"/>
                    <a:pt x="783" y="31968"/>
                  </a:cubicBezTo>
                  <a:lnTo>
                    <a:pt x="16222" y="31968"/>
                  </a:lnTo>
                  <a:cubicBezTo>
                    <a:pt x="16563" y="31968"/>
                    <a:pt x="16854" y="31736"/>
                    <a:pt x="16928" y="31404"/>
                  </a:cubicBezTo>
                  <a:cubicBezTo>
                    <a:pt x="17004" y="31073"/>
                    <a:pt x="16842" y="30739"/>
                    <a:pt x="16535" y="30592"/>
                  </a:cubicBezTo>
                  <a:lnTo>
                    <a:pt x="14608" y="29667"/>
                  </a:lnTo>
                  <a:cubicBezTo>
                    <a:pt x="13955" y="29352"/>
                    <a:pt x="13533" y="28682"/>
                    <a:pt x="13533" y="27959"/>
                  </a:cubicBezTo>
                  <a:lnTo>
                    <a:pt x="13533" y="26569"/>
                  </a:lnTo>
                  <a:cubicBezTo>
                    <a:pt x="15471" y="25181"/>
                    <a:pt x="17115" y="23132"/>
                    <a:pt x="17294" y="20700"/>
                  </a:cubicBezTo>
                  <a:lnTo>
                    <a:pt x="17337" y="20126"/>
                  </a:lnTo>
                  <a:cubicBezTo>
                    <a:pt x="19488" y="20044"/>
                    <a:pt x="21212" y="18268"/>
                    <a:pt x="21212" y="16098"/>
                  </a:cubicBezTo>
                  <a:lnTo>
                    <a:pt x="21212" y="15887"/>
                  </a:lnTo>
                  <a:cubicBezTo>
                    <a:pt x="21206" y="14573"/>
                    <a:pt x="20137" y="13502"/>
                    <a:pt x="18823" y="13502"/>
                  </a:cubicBezTo>
                  <a:lnTo>
                    <a:pt x="17822" y="13502"/>
                  </a:lnTo>
                  <a:lnTo>
                    <a:pt x="17901" y="12430"/>
                  </a:lnTo>
                  <a:cubicBezTo>
                    <a:pt x="18111" y="9575"/>
                    <a:pt x="17037" y="6824"/>
                    <a:pt x="14954" y="4865"/>
                  </a:cubicBezTo>
                  <a:cubicBezTo>
                    <a:pt x="14150" y="2060"/>
                    <a:pt x="11562" y="1"/>
                    <a:pt x="8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8088713" y="4217740"/>
              <a:ext cx="161577" cy="280981"/>
            </a:xfrm>
            <a:custGeom>
              <a:avLst/>
              <a:gdLst/>
              <a:ahLst/>
              <a:cxnLst/>
              <a:rect l="l" t="t" r="r" b="b"/>
              <a:pathLst>
                <a:path w="12398" h="21560" extrusionOk="0">
                  <a:moveTo>
                    <a:pt x="6531" y="6303"/>
                  </a:moveTo>
                  <a:cubicBezTo>
                    <a:pt x="6930" y="7238"/>
                    <a:pt x="7539" y="8075"/>
                    <a:pt x="8318" y="8748"/>
                  </a:cubicBezTo>
                  <a:lnTo>
                    <a:pt x="6589" y="8748"/>
                  </a:lnTo>
                  <a:cubicBezTo>
                    <a:pt x="6309" y="8748"/>
                    <a:pt x="6089" y="8510"/>
                    <a:pt x="6107" y="8233"/>
                  </a:cubicBezTo>
                  <a:cubicBezTo>
                    <a:pt x="6151" y="7561"/>
                    <a:pt x="6293" y="6915"/>
                    <a:pt x="6531" y="6303"/>
                  </a:cubicBezTo>
                  <a:close/>
                  <a:moveTo>
                    <a:pt x="3456" y="11397"/>
                  </a:moveTo>
                  <a:lnTo>
                    <a:pt x="3805" y="16141"/>
                  </a:lnTo>
                  <a:cubicBezTo>
                    <a:pt x="2203" y="16024"/>
                    <a:pt x="938" y="14684"/>
                    <a:pt x="938" y="13054"/>
                  </a:cubicBezTo>
                  <a:lnTo>
                    <a:pt x="938" y="12844"/>
                  </a:lnTo>
                  <a:cubicBezTo>
                    <a:pt x="938" y="12045"/>
                    <a:pt x="1586" y="11397"/>
                    <a:pt x="2384" y="11397"/>
                  </a:cubicBezTo>
                  <a:close/>
                  <a:moveTo>
                    <a:pt x="7348" y="1"/>
                  </a:moveTo>
                  <a:cubicBezTo>
                    <a:pt x="7189" y="1"/>
                    <a:pt x="7034" y="82"/>
                    <a:pt x="6946" y="229"/>
                  </a:cubicBezTo>
                  <a:cubicBezTo>
                    <a:pt x="6646" y="729"/>
                    <a:pt x="6416" y="1265"/>
                    <a:pt x="6257" y="1821"/>
                  </a:cubicBezTo>
                  <a:cubicBezTo>
                    <a:pt x="4174" y="3780"/>
                    <a:pt x="3099" y="6528"/>
                    <a:pt x="3310" y="9386"/>
                  </a:cubicBezTo>
                  <a:lnTo>
                    <a:pt x="3389" y="10458"/>
                  </a:lnTo>
                  <a:lnTo>
                    <a:pt x="2389" y="10458"/>
                  </a:lnTo>
                  <a:cubicBezTo>
                    <a:pt x="1074" y="10458"/>
                    <a:pt x="2" y="11527"/>
                    <a:pt x="2" y="12844"/>
                  </a:cubicBezTo>
                  <a:lnTo>
                    <a:pt x="2" y="13054"/>
                  </a:lnTo>
                  <a:cubicBezTo>
                    <a:pt x="1" y="15224"/>
                    <a:pt x="1724" y="17000"/>
                    <a:pt x="3875" y="17082"/>
                  </a:cubicBezTo>
                  <a:lnTo>
                    <a:pt x="3918" y="17656"/>
                  </a:lnTo>
                  <a:cubicBezTo>
                    <a:pt x="4013" y="18950"/>
                    <a:pt x="4519" y="20201"/>
                    <a:pt x="5419" y="21377"/>
                  </a:cubicBezTo>
                  <a:cubicBezTo>
                    <a:pt x="5512" y="21496"/>
                    <a:pt x="5651" y="21559"/>
                    <a:pt x="5792" y="21559"/>
                  </a:cubicBezTo>
                  <a:cubicBezTo>
                    <a:pt x="5891" y="21559"/>
                    <a:pt x="5991" y="21528"/>
                    <a:pt x="6076" y="21463"/>
                  </a:cubicBezTo>
                  <a:cubicBezTo>
                    <a:pt x="6280" y="21305"/>
                    <a:pt x="6320" y="21011"/>
                    <a:pt x="6162" y="20806"/>
                  </a:cubicBezTo>
                  <a:cubicBezTo>
                    <a:pt x="5375" y="19778"/>
                    <a:pt x="4934" y="18696"/>
                    <a:pt x="4852" y="17588"/>
                  </a:cubicBezTo>
                  <a:cubicBezTo>
                    <a:pt x="4541" y="13358"/>
                    <a:pt x="4453" y="12168"/>
                    <a:pt x="4453" y="12167"/>
                  </a:cubicBezTo>
                  <a:lnTo>
                    <a:pt x="4453" y="12167"/>
                  </a:lnTo>
                  <a:cubicBezTo>
                    <a:pt x="4453" y="12169"/>
                    <a:pt x="4597" y="14125"/>
                    <a:pt x="4597" y="14125"/>
                  </a:cubicBezTo>
                  <a:cubicBezTo>
                    <a:pt x="4597" y="14125"/>
                    <a:pt x="4518" y="13052"/>
                    <a:pt x="4243" y="9317"/>
                  </a:cubicBezTo>
                  <a:cubicBezTo>
                    <a:pt x="4086" y="7194"/>
                    <a:pt x="4719" y="5135"/>
                    <a:pt x="6000" y="3487"/>
                  </a:cubicBezTo>
                  <a:lnTo>
                    <a:pt x="6000" y="3487"/>
                  </a:lnTo>
                  <a:cubicBezTo>
                    <a:pt x="5987" y="3988"/>
                    <a:pt x="6029" y="4490"/>
                    <a:pt x="6127" y="4981"/>
                  </a:cubicBezTo>
                  <a:cubicBezTo>
                    <a:pt x="5568" y="5961"/>
                    <a:pt x="5247" y="7033"/>
                    <a:pt x="5172" y="8168"/>
                  </a:cubicBezTo>
                  <a:cubicBezTo>
                    <a:pt x="5118" y="8986"/>
                    <a:pt x="5769" y="9682"/>
                    <a:pt x="6589" y="9682"/>
                  </a:cubicBezTo>
                  <a:lnTo>
                    <a:pt x="11929" y="9682"/>
                  </a:lnTo>
                  <a:cubicBezTo>
                    <a:pt x="12188" y="9682"/>
                    <a:pt x="12397" y="9472"/>
                    <a:pt x="12397" y="9214"/>
                  </a:cubicBezTo>
                  <a:cubicBezTo>
                    <a:pt x="12397" y="8956"/>
                    <a:pt x="12188" y="8745"/>
                    <a:pt x="11929" y="8745"/>
                  </a:cubicBezTo>
                  <a:lnTo>
                    <a:pt x="9958" y="8745"/>
                  </a:lnTo>
                  <a:cubicBezTo>
                    <a:pt x="8014" y="7690"/>
                    <a:pt x="6936" y="5667"/>
                    <a:pt x="6936" y="3670"/>
                  </a:cubicBezTo>
                  <a:cubicBezTo>
                    <a:pt x="6936" y="2636"/>
                    <a:pt x="7211" y="1610"/>
                    <a:pt x="7750" y="709"/>
                  </a:cubicBezTo>
                  <a:cubicBezTo>
                    <a:pt x="7883" y="487"/>
                    <a:pt x="7811" y="200"/>
                    <a:pt x="7589" y="68"/>
                  </a:cubicBezTo>
                  <a:cubicBezTo>
                    <a:pt x="7513" y="22"/>
                    <a:pt x="7430" y="1"/>
                    <a:pt x="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8183349" y="4371991"/>
              <a:ext cx="60849" cy="12224"/>
            </a:xfrm>
            <a:custGeom>
              <a:avLst/>
              <a:gdLst/>
              <a:ahLst/>
              <a:cxnLst/>
              <a:rect l="l" t="t" r="r" b="b"/>
              <a:pathLst>
                <a:path w="4669" h="938" extrusionOk="0">
                  <a:moveTo>
                    <a:pt x="468" y="1"/>
                  </a:moveTo>
                  <a:cubicBezTo>
                    <a:pt x="210" y="1"/>
                    <a:pt x="1" y="210"/>
                    <a:pt x="1" y="469"/>
                  </a:cubicBezTo>
                  <a:cubicBezTo>
                    <a:pt x="1" y="727"/>
                    <a:pt x="210" y="938"/>
                    <a:pt x="468" y="938"/>
                  </a:cubicBezTo>
                  <a:lnTo>
                    <a:pt x="4199" y="938"/>
                  </a:lnTo>
                  <a:cubicBezTo>
                    <a:pt x="4458" y="938"/>
                    <a:pt x="4668" y="727"/>
                    <a:pt x="4668" y="469"/>
                  </a:cubicBezTo>
                  <a:cubicBezTo>
                    <a:pt x="4668" y="210"/>
                    <a:pt x="4458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8248243" y="4371991"/>
              <a:ext cx="77087" cy="76748"/>
            </a:xfrm>
            <a:custGeom>
              <a:avLst/>
              <a:gdLst/>
              <a:ahLst/>
              <a:cxnLst/>
              <a:rect l="l" t="t" r="r" b="b"/>
              <a:pathLst>
                <a:path w="5915" h="5889" extrusionOk="0">
                  <a:moveTo>
                    <a:pt x="2963" y="1"/>
                  </a:moveTo>
                  <a:cubicBezTo>
                    <a:pt x="2017" y="1"/>
                    <a:pt x="1248" y="770"/>
                    <a:pt x="1248" y="1715"/>
                  </a:cubicBezTo>
                  <a:lnTo>
                    <a:pt x="1248" y="4172"/>
                  </a:lnTo>
                  <a:cubicBezTo>
                    <a:pt x="1248" y="4601"/>
                    <a:pt x="898" y="4951"/>
                    <a:pt x="469" y="4951"/>
                  </a:cubicBezTo>
                  <a:cubicBezTo>
                    <a:pt x="210" y="4951"/>
                    <a:pt x="1" y="5161"/>
                    <a:pt x="1" y="5419"/>
                  </a:cubicBezTo>
                  <a:cubicBezTo>
                    <a:pt x="1" y="5677"/>
                    <a:pt x="210" y="5888"/>
                    <a:pt x="469" y="5888"/>
                  </a:cubicBezTo>
                  <a:cubicBezTo>
                    <a:pt x="1414" y="5888"/>
                    <a:pt x="2183" y="5118"/>
                    <a:pt x="2183" y="4172"/>
                  </a:cubicBezTo>
                  <a:lnTo>
                    <a:pt x="2183" y="1715"/>
                  </a:lnTo>
                  <a:cubicBezTo>
                    <a:pt x="2183" y="1286"/>
                    <a:pt x="2534" y="938"/>
                    <a:pt x="2963" y="938"/>
                  </a:cubicBezTo>
                  <a:lnTo>
                    <a:pt x="5446" y="938"/>
                  </a:lnTo>
                  <a:cubicBezTo>
                    <a:pt x="5705" y="938"/>
                    <a:pt x="5914" y="727"/>
                    <a:pt x="5914" y="469"/>
                  </a:cubicBezTo>
                  <a:cubicBezTo>
                    <a:pt x="5914" y="210"/>
                    <a:pt x="5705" y="1"/>
                    <a:pt x="5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8207565" y="4478071"/>
              <a:ext cx="93521" cy="22963"/>
            </a:xfrm>
            <a:custGeom>
              <a:avLst/>
              <a:gdLst/>
              <a:ahLst/>
              <a:cxnLst/>
              <a:rect l="l" t="t" r="r" b="b"/>
              <a:pathLst>
                <a:path w="7176" h="1762" extrusionOk="0">
                  <a:moveTo>
                    <a:pt x="536" y="1"/>
                  </a:moveTo>
                  <a:cubicBezTo>
                    <a:pt x="364" y="1"/>
                    <a:pt x="198" y="96"/>
                    <a:pt x="117" y="260"/>
                  </a:cubicBezTo>
                  <a:cubicBezTo>
                    <a:pt x="1" y="490"/>
                    <a:pt x="94" y="771"/>
                    <a:pt x="325" y="887"/>
                  </a:cubicBezTo>
                  <a:lnTo>
                    <a:pt x="717" y="1085"/>
                  </a:lnTo>
                  <a:cubicBezTo>
                    <a:pt x="1615" y="1536"/>
                    <a:pt x="2601" y="1761"/>
                    <a:pt x="3587" y="1761"/>
                  </a:cubicBezTo>
                  <a:cubicBezTo>
                    <a:pt x="4573" y="1761"/>
                    <a:pt x="5560" y="1536"/>
                    <a:pt x="6460" y="1085"/>
                  </a:cubicBezTo>
                  <a:lnTo>
                    <a:pt x="6851" y="887"/>
                  </a:lnTo>
                  <a:cubicBezTo>
                    <a:pt x="7082" y="771"/>
                    <a:pt x="7176" y="489"/>
                    <a:pt x="7059" y="260"/>
                  </a:cubicBezTo>
                  <a:cubicBezTo>
                    <a:pt x="6977" y="96"/>
                    <a:pt x="6812" y="1"/>
                    <a:pt x="6640" y="1"/>
                  </a:cubicBezTo>
                  <a:cubicBezTo>
                    <a:pt x="6570" y="1"/>
                    <a:pt x="6498" y="17"/>
                    <a:pt x="6431" y="51"/>
                  </a:cubicBezTo>
                  <a:lnTo>
                    <a:pt x="6041" y="249"/>
                  </a:lnTo>
                  <a:cubicBezTo>
                    <a:pt x="5273" y="633"/>
                    <a:pt x="4431" y="826"/>
                    <a:pt x="3588" y="826"/>
                  </a:cubicBezTo>
                  <a:cubicBezTo>
                    <a:pt x="2746" y="826"/>
                    <a:pt x="1904" y="633"/>
                    <a:pt x="1136" y="249"/>
                  </a:cubicBezTo>
                  <a:lnTo>
                    <a:pt x="746" y="51"/>
                  </a:lnTo>
                  <a:cubicBezTo>
                    <a:pt x="678" y="17"/>
                    <a:pt x="606" y="1"/>
                    <a:pt x="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8204502" y="4288825"/>
              <a:ext cx="99633" cy="33559"/>
            </a:xfrm>
            <a:custGeom>
              <a:avLst/>
              <a:gdLst/>
              <a:ahLst/>
              <a:cxnLst/>
              <a:rect l="l" t="t" r="r" b="b"/>
              <a:pathLst>
                <a:path w="7645" h="2575" extrusionOk="0">
                  <a:moveTo>
                    <a:pt x="1569" y="1"/>
                  </a:moveTo>
                  <a:cubicBezTo>
                    <a:pt x="1450" y="1"/>
                    <a:pt x="1330" y="47"/>
                    <a:pt x="1239" y="138"/>
                  </a:cubicBezTo>
                  <a:lnTo>
                    <a:pt x="184" y="1193"/>
                  </a:lnTo>
                  <a:cubicBezTo>
                    <a:pt x="1" y="1375"/>
                    <a:pt x="1" y="1672"/>
                    <a:pt x="184" y="1855"/>
                  </a:cubicBezTo>
                  <a:cubicBezTo>
                    <a:pt x="275" y="1946"/>
                    <a:pt x="395" y="1992"/>
                    <a:pt x="515" y="1992"/>
                  </a:cubicBezTo>
                  <a:cubicBezTo>
                    <a:pt x="635" y="1992"/>
                    <a:pt x="755" y="1946"/>
                    <a:pt x="846" y="1855"/>
                  </a:cubicBezTo>
                  <a:lnTo>
                    <a:pt x="1088" y="1612"/>
                  </a:lnTo>
                  <a:cubicBezTo>
                    <a:pt x="1884" y="2253"/>
                    <a:pt x="2854" y="2574"/>
                    <a:pt x="3823" y="2574"/>
                  </a:cubicBezTo>
                  <a:cubicBezTo>
                    <a:pt x="4792" y="2574"/>
                    <a:pt x="5762" y="2253"/>
                    <a:pt x="6557" y="1612"/>
                  </a:cubicBezTo>
                  <a:lnTo>
                    <a:pt x="6799" y="1855"/>
                  </a:lnTo>
                  <a:cubicBezTo>
                    <a:pt x="6890" y="1946"/>
                    <a:pt x="7010" y="1992"/>
                    <a:pt x="7130" y="1992"/>
                  </a:cubicBezTo>
                  <a:cubicBezTo>
                    <a:pt x="7250" y="1992"/>
                    <a:pt x="7370" y="1946"/>
                    <a:pt x="7461" y="1855"/>
                  </a:cubicBezTo>
                  <a:cubicBezTo>
                    <a:pt x="7644" y="1671"/>
                    <a:pt x="7644" y="1375"/>
                    <a:pt x="7461" y="1193"/>
                  </a:cubicBezTo>
                  <a:lnTo>
                    <a:pt x="6406" y="138"/>
                  </a:lnTo>
                  <a:cubicBezTo>
                    <a:pt x="6314" y="47"/>
                    <a:pt x="6194" y="1"/>
                    <a:pt x="6075" y="1"/>
                  </a:cubicBezTo>
                  <a:cubicBezTo>
                    <a:pt x="5955" y="1"/>
                    <a:pt x="5836" y="47"/>
                    <a:pt x="5745" y="138"/>
                  </a:cubicBezTo>
                  <a:cubicBezTo>
                    <a:pt x="5561" y="321"/>
                    <a:pt x="5561" y="618"/>
                    <a:pt x="5745" y="800"/>
                  </a:cubicBezTo>
                  <a:lnTo>
                    <a:pt x="5888" y="943"/>
                  </a:lnTo>
                  <a:cubicBezTo>
                    <a:pt x="5279" y="1405"/>
                    <a:pt x="4550" y="1636"/>
                    <a:pt x="3821" y="1636"/>
                  </a:cubicBezTo>
                  <a:cubicBezTo>
                    <a:pt x="3091" y="1636"/>
                    <a:pt x="2362" y="1405"/>
                    <a:pt x="1754" y="943"/>
                  </a:cubicBezTo>
                  <a:lnTo>
                    <a:pt x="1898" y="800"/>
                  </a:lnTo>
                  <a:cubicBezTo>
                    <a:pt x="2080" y="616"/>
                    <a:pt x="2080" y="321"/>
                    <a:pt x="1898" y="138"/>
                  </a:cubicBezTo>
                  <a:cubicBezTo>
                    <a:pt x="1808" y="47"/>
                    <a:pt x="1689" y="1"/>
                    <a:pt x="1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8226164" y="4220790"/>
              <a:ext cx="12198" cy="45900"/>
            </a:xfrm>
            <a:custGeom>
              <a:avLst/>
              <a:gdLst/>
              <a:ahLst/>
              <a:cxnLst/>
              <a:rect l="l" t="t" r="r" b="b"/>
              <a:pathLst>
                <a:path w="936" h="3522" extrusionOk="0">
                  <a:moveTo>
                    <a:pt x="468" y="0"/>
                  </a:moveTo>
                  <a:cubicBezTo>
                    <a:pt x="210" y="0"/>
                    <a:pt x="0" y="210"/>
                    <a:pt x="0" y="468"/>
                  </a:cubicBezTo>
                  <a:lnTo>
                    <a:pt x="0" y="3054"/>
                  </a:lnTo>
                  <a:cubicBezTo>
                    <a:pt x="0" y="3312"/>
                    <a:pt x="210" y="3522"/>
                    <a:pt x="468" y="3522"/>
                  </a:cubicBezTo>
                  <a:cubicBezTo>
                    <a:pt x="726" y="3522"/>
                    <a:pt x="936" y="3312"/>
                    <a:pt x="936" y="3054"/>
                  </a:cubicBezTo>
                  <a:lnTo>
                    <a:pt x="936" y="468"/>
                  </a:lnTo>
                  <a:cubicBezTo>
                    <a:pt x="936" y="210"/>
                    <a:pt x="726" y="0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8270322" y="4220790"/>
              <a:ext cx="12224" cy="45900"/>
            </a:xfrm>
            <a:custGeom>
              <a:avLst/>
              <a:gdLst/>
              <a:ahLst/>
              <a:cxnLst/>
              <a:rect l="l" t="t" r="r" b="b"/>
              <a:pathLst>
                <a:path w="938" h="3522" extrusionOk="0">
                  <a:moveTo>
                    <a:pt x="468" y="0"/>
                  </a:moveTo>
                  <a:cubicBezTo>
                    <a:pt x="210" y="0"/>
                    <a:pt x="0" y="210"/>
                    <a:pt x="0" y="468"/>
                  </a:cubicBezTo>
                  <a:lnTo>
                    <a:pt x="0" y="3054"/>
                  </a:lnTo>
                  <a:cubicBezTo>
                    <a:pt x="0" y="3312"/>
                    <a:pt x="210" y="3522"/>
                    <a:pt x="468" y="3522"/>
                  </a:cubicBezTo>
                  <a:cubicBezTo>
                    <a:pt x="726" y="3522"/>
                    <a:pt x="937" y="3312"/>
                    <a:pt x="937" y="3054"/>
                  </a:cubicBezTo>
                  <a:lnTo>
                    <a:pt x="937" y="468"/>
                  </a:lnTo>
                  <a:cubicBezTo>
                    <a:pt x="937" y="210"/>
                    <a:pt x="726" y="0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7" name="Google Shape;2087;p45"/>
          <p:cNvGrpSpPr/>
          <p:nvPr/>
        </p:nvGrpSpPr>
        <p:grpSpPr>
          <a:xfrm>
            <a:off x="6611400" y="814488"/>
            <a:ext cx="1214675" cy="811125"/>
            <a:chOff x="6611400" y="814488"/>
            <a:chExt cx="1214675" cy="811125"/>
          </a:xfrm>
        </p:grpSpPr>
        <p:sp>
          <p:nvSpPr>
            <p:cNvPr id="2088" name="Google Shape;2088;p45"/>
            <p:cNvSpPr/>
            <p:nvPr/>
          </p:nvSpPr>
          <p:spPr>
            <a:xfrm>
              <a:off x="6611825" y="84031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7" y="365"/>
                  </a:moveTo>
                  <a:cubicBezTo>
                    <a:pt x="1224" y="365"/>
                    <a:pt x="1360" y="547"/>
                    <a:pt x="1354" y="912"/>
                  </a:cubicBezTo>
                  <a:cubicBezTo>
                    <a:pt x="1641" y="1387"/>
                    <a:pt x="1451" y="1654"/>
                    <a:pt x="783" y="1711"/>
                  </a:cubicBezTo>
                  <a:cubicBezTo>
                    <a:pt x="552" y="1712"/>
                    <a:pt x="526" y="2024"/>
                    <a:pt x="731" y="2097"/>
                  </a:cubicBezTo>
                  <a:cubicBezTo>
                    <a:pt x="1372" y="2326"/>
                    <a:pt x="1534" y="3160"/>
                    <a:pt x="1033" y="3609"/>
                  </a:cubicBezTo>
                  <a:cubicBezTo>
                    <a:pt x="883" y="3743"/>
                    <a:pt x="775" y="3798"/>
                    <a:pt x="695" y="3798"/>
                  </a:cubicBezTo>
                  <a:cubicBezTo>
                    <a:pt x="433" y="3798"/>
                    <a:pt x="498" y="3193"/>
                    <a:pt x="499" y="2863"/>
                  </a:cubicBezTo>
                  <a:cubicBezTo>
                    <a:pt x="505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5"/>
                    <a:pt x="553" y="450"/>
                  </a:cubicBezTo>
                  <a:cubicBezTo>
                    <a:pt x="707" y="393"/>
                    <a:pt x="838" y="365"/>
                    <a:pt x="947" y="365"/>
                  </a:cubicBezTo>
                  <a:close/>
                  <a:moveTo>
                    <a:pt x="878" y="0"/>
                  </a:moveTo>
                  <a:cubicBezTo>
                    <a:pt x="701" y="0"/>
                    <a:pt x="521" y="37"/>
                    <a:pt x="354" y="109"/>
                  </a:cubicBezTo>
                  <a:cubicBezTo>
                    <a:pt x="329" y="120"/>
                    <a:pt x="309" y="134"/>
                    <a:pt x="294" y="149"/>
                  </a:cubicBezTo>
                  <a:lnTo>
                    <a:pt x="294" y="149"/>
                  </a:lnTo>
                  <a:cubicBezTo>
                    <a:pt x="204" y="159"/>
                    <a:pt x="121" y="222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59"/>
                    <a:pt x="1" y="3588"/>
                    <a:pt x="148" y="4107"/>
                  </a:cubicBezTo>
                  <a:cubicBezTo>
                    <a:pt x="167" y="4167"/>
                    <a:pt x="220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1" y="1993"/>
                  </a:cubicBezTo>
                  <a:lnTo>
                    <a:pt x="1291" y="1993"/>
                  </a:lnTo>
                  <a:cubicBezTo>
                    <a:pt x="1768" y="1779"/>
                    <a:pt x="2103" y="1284"/>
                    <a:pt x="1922" y="723"/>
                  </a:cubicBezTo>
                  <a:cubicBezTo>
                    <a:pt x="1767" y="239"/>
                    <a:pt x="1331" y="0"/>
                    <a:pt x="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6683950" y="81448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0"/>
                    <a:pt x="102" y="330"/>
                  </a:cubicBezTo>
                  <a:cubicBezTo>
                    <a:pt x="1" y="478"/>
                    <a:pt x="138" y="619"/>
                    <a:pt x="279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3"/>
                    <a:pt x="684" y="383"/>
                  </a:cubicBezTo>
                  <a:cubicBezTo>
                    <a:pt x="753" y="383"/>
                    <a:pt x="795" y="449"/>
                    <a:pt x="809" y="582"/>
                  </a:cubicBezTo>
                  <a:cubicBezTo>
                    <a:pt x="905" y="685"/>
                    <a:pt x="909" y="777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8" y="1225"/>
                    <a:pt x="712" y="1335"/>
                    <a:pt x="793" y="1423"/>
                  </a:cubicBezTo>
                  <a:cubicBezTo>
                    <a:pt x="927" y="1564"/>
                    <a:pt x="1199" y="1507"/>
                    <a:pt x="1259" y="1730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8"/>
                    <a:pt x="1619" y="1967"/>
                  </a:cubicBezTo>
                  <a:cubicBezTo>
                    <a:pt x="1670" y="1806"/>
                    <a:pt x="1668" y="1613"/>
                    <a:pt x="1591" y="1458"/>
                  </a:cubicBezTo>
                  <a:cubicBezTo>
                    <a:pt x="1492" y="1262"/>
                    <a:pt x="1337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8" y="1176"/>
                    <a:pt x="1075" y="1136"/>
                    <a:pt x="1154" y="1056"/>
                  </a:cubicBezTo>
                  <a:cubicBezTo>
                    <a:pt x="1191" y="1013"/>
                    <a:pt x="1219" y="967"/>
                    <a:pt x="1239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89"/>
                    <a:pt x="1233" y="292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6783500" y="877613"/>
              <a:ext cx="40875" cy="12800"/>
            </a:xfrm>
            <a:custGeom>
              <a:avLst/>
              <a:gdLst/>
              <a:ahLst/>
              <a:cxnLst/>
              <a:rect l="l" t="t" r="r" b="b"/>
              <a:pathLst>
                <a:path w="1635" h="512" extrusionOk="0">
                  <a:moveTo>
                    <a:pt x="887" y="0"/>
                  </a:moveTo>
                  <a:cubicBezTo>
                    <a:pt x="659" y="0"/>
                    <a:pt x="433" y="40"/>
                    <a:pt x="213" y="120"/>
                  </a:cubicBezTo>
                  <a:cubicBezTo>
                    <a:pt x="0" y="197"/>
                    <a:pt x="61" y="512"/>
                    <a:pt x="249" y="512"/>
                  </a:cubicBezTo>
                  <a:cubicBezTo>
                    <a:pt x="269" y="512"/>
                    <a:pt x="292" y="508"/>
                    <a:pt x="316" y="499"/>
                  </a:cubicBezTo>
                  <a:cubicBezTo>
                    <a:pt x="508" y="430"/>
                    <a:pt x="699" y="395"/>
                    <a:pt x="892" y="395"/>
                  </a:cubicBezTo>
                  <a:cubicBezTo>
                    <a:pt x="1028" y="395"/>
                    <a:pt x="1164" y="412"/>
                    <a:pt x="1302" y="448"/>
                  </a:cubicBezTo>
                  <a:cubicBezTo>
                    <a:pt x="1321" y="453"/>
                    <a:pt x="1339" y="455"/>
                    <a:pt x="1356" y="455"/>
                  </a:cubicBezTo>
                  <a:cubicBezTo>
                    <a:pt x="1561" y="455"/>
                    <a:pt x="1634" y="127"/>
                    <a:pt x="1408" y="69"/>
                  </a:cubicBezTo>
                  <a:cubicBezTo>
                    <a:pt x="1235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6789000" y="904088"/>
              <a:ext cx="33050" cy="12700"/>
            </a:xfrm>
            <a:custGeom>
              <a:avLst/>
              <a:gdLst/>
              <a:ahLst/>
              <a:cxnLst/>
              <a:rect l="l" t="t" r="r" b="b"/>
              <a:pathLst>
                <a:path w="1322" h="508" extrusionOk="0">
                  <a:moveTo>
                    <a:pt x="434" y="1"/>
                  </a:moveTo>
                  <a:cubicBezTo>
                    <a:pt x="374" y="1"/>
                    <a:pt x="313" y="4"/>
                    <a:pt x="252" y="12"/>
                  </a:cubicBezTo>
                  <a:cubicBezTo>
                    <a:pt x="12" y="41"/>
                    <a:pt x="0" y="408"/>
                    <a:pt x="226" y="408"/>
                  </a:cubicBezTo>
                  <a:cubicBezTo>
                    <a:pt x="235" y="408"/>
                    <a:pt x="243" y="408"/>
                    <a:pt x="252" y="407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3" y="424"/>
                    <a:pt x="919" y="490"/>
                  </a:cubicBezTo>
                  <a:cubicBezTo>
                    <a:pt x="947" y="502"/>
                    <a:pt x="975" y="507"/>
                    <a:pt x="1002" y="507"/>
                  </a:cubicBezTo>
                  <a:cubicBezTo>
                    <a:pt x="1192" y="507"/>
                    <a:pt x="1321" y="236"/>
                    <a:pt x="1118" y="149"/>
                  </a:cubicBezTo>
                  <a:cubicBezTo>
                    <a:pt x="895" y="55"/>
                    <a:pt x="670" y="1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6611725" y="1009988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7" y="365"/>
                  </a:moveTo>
                  <a:cubicBezTo>
                    <a:pt x="1224" y="365"/>
                    <a:pt x="1360" y="547"/>
                    <a:pt x="1353" y="912"/>
                  </a:cubicBezTo>
                  <a:cubicBezTo>
                    <a:pt x="1641" y="1387"/>
                    <a:pt x="1452" y="1653"/>
                    <a:pt x="782" y="1711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59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3" y="3798"/>
                    <a:pt x="499" y="3193"/>
                    <a:pt x="500" y="2863"/>
                  </a:cubicBezTo>
                  <a:cubicBezTo>
                    <a:pt x="506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0" y="455"/>
                    <a:pt x="553" y="450"/>
                  </a:cubicBezTo>
                  <a:cubicBezTo>
                    <a:pt x="706" y="393"/>
                    <a:pt x="837" y="365"/>
                    <a:pt x="947" y="365"/>
                  </a:cubicBezTo>
                  <a:close/>
                  <a:moveTo>
                    <a:pt x="879" y="0"/>
                  </a:moveTo>
                  <a:cubicBezTo>
                    <a:pt x="702" y="0"/>
                    <a:pt x="522" y="37"/>
                    <a:pt x="356" y="109"/>
                  </a:cubicBezTo>
                  <a:cubicBezTo>
                    <a:pt x="330" y="120"/>
                    <a:pt x="310" y="133"/>
                    <a:pt x="294" y="149"/>
                  </a:cubicBezTo>
                  <a:lnTo>
                    <a:pt x="294" y="149"/>
                  </a:lnTo>
                  <a:cubicBezTo>
                    <a:pt x="205" y="159"/>
                    <a:pt x="121" y="222"/>
                    <a:pt x="121" y="338"/>
                  </a:cubicBezTo>
                  <a:cubicBezTo>
                    <a:pt x="117" y="1031"/>
                    <a:pt x="112" y="1725"/>
                    <a:pt x="108" y="2418"/>
                  </a:cubicBezTo>
                  <a:cubicBezTo>
                    <a:pt x="104" y="2960"/>
                    <a:pt x="1" y="3587"/>
                    <a:pt x="149" y="4107"/>
                  </a:cubicBezTo>
                  <a:cubicBezTo>
                    <a:pt x="167" y="4167"/>
                    <a:pt x="221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2" y="1993"/>
                  </a:cubicBezTo>
                  <a:lnTo>
                    <a:pt x="1292" y="1993"/>
                  </a:lnTo>
                  <a:cubicBezTo>
                    <a:pt x="1769" y="1779"/>
                    <a:pt x="2102" y="1284"/>
                    <a:pt x="1923" y="723"/>
                  </a:cubicBezTo>
                  <a:cubicBezTo>
                    <a:pt x="1767" y="239"/>
                    <a:pt x="1332" y="0"/>
                    <a:pt x="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6683850" y="98416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0"/>
                  </a:moveTo>
                  <a:cubicBezTo>
                    <a:pt x="469" y="0"/>
                    <a:pt x="242" y="131"/>
                    <a:pt x="102" y="330"/>
                  </a:cubicBezTo>
                  <a:cubicBezTo>
                    <a:pt x="0" y="477"/>
                    <a:pt x="138" y="618"/>
                    <a:pt x="280" y="618"/>
                  </a:cubicBezTo>
                  <a:cubicBezTo>
                    <a:pt x="340" y="618"/>
                    <a:pt x="401" y="592"/>
                    <a:pt x="444" y="531"/>
                  </a:cubicBezTo>
                  <a:cubicBezTo>
                    <a:pt x="544" y="432"/>
                    <a:pt x="624" y="383"/>
                    <a:pt x="684" y="383"/>
                  </a:cubicBezTo>
                  <a:cubicBezTo>
                    <a:pt x="753" y="383"/>
                    <a:pt x="794" y="449"/>
                    <a:pt x="809" y="582"/>
                  </a:cubicBezTo>
                  <a:cubicBezTo>
                    <a:pt x="906" y="687"/>
                    <a:pt x="909" y="777"/>
                    <a:pt x="816" y="860"/>
                  </a:cubicBezTo>
                  <a:cubicBezTo>
                    <a:pt x="777" y="954"/>
                    <a:pt x="713" y="997"/>
                    <a:pt x="696" y="1103"/>
                  </a:cubicBezTo>
                  <a:cubicBezTo>
                    <a:pt x="679" y="1225"/>
                    <a:pt x="713" y="1335"/>
                    <a:pt x="795" y="1424"/>
                  </a:cubicBezTo>
                  <a:cubicBezTo>
                    <a:pt x="928" y="1564"/>
                    <a:pt x="1200" y="1507"/>
                    <a:pt x="1260" y="1732"/>
                  </a:cubicBezTo>
                  <a:cubicBezTo>
                    <a:pt x="1373" y="2142"/>
                    <a:pt x="629" y="2150"/>
                    <a:pt x="400" y="2150"/>
                  </a:cubicBezTo>
                  <a:cubicBezTo>
                    <a:pt x="145" y="2150"/>
                    <a:pt x="145" y="2543"/>
                    <a:pt x="400" y="2543"/>
                  </a:cubicBezTo>
                  <a:cubicBezTo>
                    <a:pt x="862" y="2543"/>
                    <a:pt x="1457" y="2487"/>
                    <a:pt x="1619" y="1968"/>
                  </a:cubicBezTo>
                  <a:cubicBezTo>
                    <a:pt x="1669" y="1806"/>
                    <a:pt x="1668" y="1613"/>
                    <a:pt x="1591" y="1458"/>
                  </a:cubicBezTo>
                  <a:cubicBezTo>
                    <a:pt x="1493" y="1262"/>
                    <a:pt x="1339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9" y="1176"/>
                    <a:pt x="1074" y="1136"/>
                    <a:pt x="1154" y="1056"/>
                  </a:cubicBezTo>
                  <a:cubicBezTo>
                    <a:pt x="1193" y="1013"/>
                    <a:pt x="1218" y="967"/>
                    <a:pt x="1238" y="913"/>
                  </a:cubicBezTo>
                  <a:cubicBezTo>
                    <a:pt x="1271" y="833"/>
                    <a:pt x="1297" y="757"/>
                    <a:pt x="1301" y="669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0"/>
                    <a:pt x="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6783375" y="1047313"/>
              <a:ext cx="40875" cy="12775"/>
            </a:xfrm>
            <a:custGeom>
              <a:avLst/>
              <a:gdLst/>
              <a:ahLst/>
              <a:cxnLst/>
              <a:rect l="l" t="t" r="r" b="b"/>
              <a:pathLst>
                <a:path w="1635" h="511" extrusionOk="0">
                  <a:moveTo>
                    <a:pt x="887" y="1"/>
                  </a:moveTo>
                  <a:cubicBezTo>
                    <a:pt x="660" y="1"/>
                    <a:pt x="433" y="39"/>
                    <a:pt x="214" y="119"/>
                  </a:cubicBezTo>
                  <a:cubicBezTo>
                    <a:pt x="1" y="195"/>
                    <a:pt x="62" y="511"/>
                    <a:pt x="250" y="511"/>
                  </a:cubicBezTo>
                  <a:cubicBezTo>
                    <a:pt x="271" y="511"/>
                    <a:pt x="294" y="507"/>
                    <a:pt x="318" y="498"/>
                  </a:cubicBezTo>
                  <a:cubicBezTo>
                    <a:pt x="509" y="429"/>
                    <a:pt x="700" y="394"/>
                    <a:pt x="894" y="394"/>
                  </a:cubicBezTo>
                  <a:cubicBezTo>
                    <a:pt x="1029" y="394"/>
                    <a:pt x="1165" y="411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3" y="454"/>
                    <a:pt x="1635" y="126"/>
                    <a:pt x="1409" y="67"/>
                  </a:cubicBezTo>
                  <a:cubicBezTo>
                    <a:pt x="1236" y="23"/>
                    <a:pt x="1061" y="1"/>
                    <a:pt x="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6788900" y="1073738"/>
              <a:ext cx="33075" cy="12675"/>
            </a:xfrm>
            <a:custGeom>
              <a:avLst/>
              <a:gdLst/>
              <a:ahLst/>
              <a:cxnLst/>
              <a:rect l="l" t="t" r="r" b="b"/>
              <a:pathLst>
                <a:path w="1323" h="507" extrusionOk="0">
                  <a:moveTo>
                    <a:pt x="434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3" y="41"/>
                    <a:pt x="0" y="408"/>
                    <a:pt x="225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4" y="423"/>
                    <a:pt x="919" y="489"/>
                  </a:cubicBezTo>
                  <a:cubicBezTo>
                    <a:pt x="947" y="501"/>
                    <a:pt x="975" y="507"/>
                    <a:pt x="1002" y="507"/>
                  </a:cubicBezTo>
                  <a:cubicBezTo>
                    <a:pt x="1193" y="507"/>
                    <a:pt x="1322" y="235"/>
                    <a:pt x="1118" y="148"/>
                  </a:cubicBezTo>
                  <a:cubicBezTo>
                    <a:pt x="895" y="55"/>
                    <a:pt x="670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6611650" y="117961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5" y="366"/>
                  </a:moveTo>
                  <a:cubicBezTo>
                    <a:pt x="1224" y="366"/>
                    <a:pt x="1360" y="549"/>
                    <a:pt x="1354" y="914"/>
                  </a:cubicBezTo>
                  <a:cubicBezTo>
                    <a:pt x="1641" y="1388"/>
                    <a:pt x="1451" y="1654"/>
                    <a:pt x="782" y="1711"/>
                  </a:cubicBezTo>
                  <a:cubicBezTo>
                    <a:pt x="552" y="1713"/>
                    <a:pt x="526" y="2025"/>
                    <a:pt x="731" y="2098"/>
                  </a:cubicBezTo>
                  <a:cubicBezTo>
                    <a:pt x="1372" y="2327"/>
                    <a:pt x="1534" y="3161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2" y="3798"/>
                    <a:pt x="498" y="3194"/>
                    <a:pt x="499" y="2864"/>
                  </a:cubicBezTo>
                  <a:cubicBezTo>
                    <a:pt x="504" y="2065"/>
                    <a:pt x="510" y="1263"/>
                    <a:pt x="515" y="463"/>
                  </a:cubicBezTo>
                  <a:lnTo>
                    <a:pt x="515" y="463"/>
                  </a:lnTo>
                  <a:cubicBezTo>
                    <a:pt x="528" y="460"/>
                    <a:pt x="540" y="456"/>
                    <a:pt x="553" y="450"/>
                  </a:cubicBezTo>
                  <a:cubicBezTo>
                    <a:pt x="706" y="394"/>
                    <a:pt x="836" y="366"/>
                    <a:pt x="945" y="366"/>
                  </a:cubicBezTo>
                  <a:close/>
                  <a:moveTo>
                    <a:pt x="878" y="1"/>
                  </a:moveTo>
                  <a:cubicBezTo>
                    <a:pt x="701" y="1"/>
                    <a:pt x="521" y="37"/>
                    <a:pt x="354" y="109"/>
                  </a:cubicBezTo>
                  <a:cubicBezTo>
                    <a:pt x="329" y="120"/>
                    <a:pt x="308" y="134"/>
                    <a:pt x="293" y="150"/>
                  </a:cubicBezTo>
                  <a:lnTo>
                    <a:pt x="293" y="150"/>
                  </a:lnTo>
                  <a:cubicBezTo>
                    <a:pt x="203" y="160"/>
                    <a:pt x="121" y="223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61"/>
                    <a:pt x="1" y="3588"/>
                    <a:pt x="148" y="4108"/>
                  </a:cubicBezTo>
                  <a:cubicBezTo>
                    <a:pt x="167" y="4168"/>
                    <a:pt x="220" y="4235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3"/>
                    <a:pt x="1291" y="1994"/>
                  </a:cubicBezTo>
                  <a:lnTo>
                    <a:pt x="1291" y="1994"/>
                  </a:lnTo>
                  <a:cubicBezTo>
                    <a:pt x="1768" y="1780"/>
                    <a:pt x="2102" y="1285"/>
                    <a:pt x="1922" y="723"/>
                  </a:cubicBezTo>
                  <a:cubicBezTo>
                    <a:pt x="1766" y="239"/>
                    <a:pt x="1332" y="1"/>
                    <a:pt x="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6683775" y="115383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1"/>
                    <a:pt x="102" y="330"/>
                  </a:cubicBezTo>
                  <a:cubicBezTo>
                    <a:pt x="1" y="477"/>
                    <a:pt x="138" y="618"/>
                    <a:pt x="279" y="618"/>
                  </a:cubicBezTo>
                  <a:cubicBezTo>
                    <a:pt x="339" y="618"/>
                    <a:pt x="400" y="592"/>
                    <a:pt x="444" y="530"/>
                  </a:cubicBezTo>
                  <a:cubicBezTo>
                    <a:pt x="544" y="433"/>
                    <a:pt x="624" y="384"/>
                    <a:pt x="684" y="384"/>
                  </a:cubicBezTo>
                  <a:cubicBezTo>
                    <a:pt x="753" y="384"/>
                    <a:pt x="794" y="450"/>
                    <a:pt x="809" y="582"/>
                  </a:cubicBezTo>
                  <a:cubicBezTo>
                    <a:pt x="905" y="686"/>
                    <a:pt x="909" y="778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7" y="1225"/>
                    <a:pt x="712" y="1336"/>
                    <a:pt x="793" y="1424"/>
                  </a:cubicBezTo>
                  <a:cubicBezTo>
                    <a:pt x="926" y="1565"/>
                    <a:pt x="1198" y="1508"/>
                    <a:pt x="1259" y="1732"/>
                  </a:cubicBezTo>
                  <a:cubicBezTo>
                    <a:pt x="1372" y="2142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1" y="1460"/>
                  </a:cubicBezTo>
                  <a:cubicBezTo>
                    <a:pt x="1492" y="1262"/>
                    <a:pt x="1337" y="1295"/>
                    <a:pt x="1197" y="1175"/>
                  </a:cubicBezTo>
                  <a:cubicBezTo>
                    <a:pt x="1186" y="1175"/>
                    <a:pt x="1177" y="1176"/>
                    <a:pt x="1168" y="1176"/>
                  </a:cubicBezTo>
                  <a:cubicBezTo>
                    <a:pt x="1078" y="1176"/>
                    <a:pt x="1075" y="1137"/>
                    <a:pt x="1154" y="1057"/>
                  </a:cubicBezTo>
                  <a:cubicBezTo>
                    <a:pt x="1191" y="1014"/>
                    <a:pt x="1219" y="967"/>
                    <a:pt x="1239" y="914"/>
                  </a:cubicBezTo>
                  <a:cubicBezTo>
                    <a:pt x="1270" y="833"/>
                    <a:pt x="1297" y="758"/>
                    <a:pt x="1300" y="671"/>
                  </a:cubicBezTo>
                  <a:cubicBezTo>
                    <a:pt x="1310" y="489"/>
                    <a:pt x="1233" y="293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6783325" y="1216938"/>
              <a:ext cx="40900" cy="12825"/>
            </a:xfrm>
            <a:custGeom>
              <a:avLst/>
              <a:gdLst/>
              <a:ahLst/>
              <a:cxnLst/>
              <a:rect l="l" t="t" r="r" b="b"/>
              <a:pathLst>
                <a:path w="1636" h="513" extrusionOk="0">
                  <a:moveTo>
                    <a:pt x="890" y="0"/>
                  </a:moveTo>
                  <a:cubicBezTo>
                    <a:pt x="662" y="0"/>
                    <a:pt x="435" y="40"/>
                    <a:pt x="214" y="119"/>
                  </a:cubicBezTo>
                  <a:cubicBezTo>
                    <a:pt x="1" y="196"/>
                    <a:pt x="61" y="512"/>
                    <a:pt x="248" y="512"/>
                  </a:cubicBezTo>
                  <a:cubicBezTo>
                    <a:pt x="269" y="512"/>
                    <a:pt x="293" y="508"/>
                    <a:pt x="317" y="499"/>
                  </a:cubicBezTo>
                  <a:cubicBezTo>
                    <a:pt x="509" y="430"/>
                    <a:pt x="700" y="394"/>
                    <a:pt x="893" y="394"/>
                  </a:cubicBezTo>
                  <a:cubicBezTo>
                    <a:pt x="1029" y="394"/>
                    <a:pt x="1165" y="412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2" y="454"/>
                    <a:pt x="1636" y="126"/>
                    <a:pt x="1409" y="68"/>
                  </a:cubicBezTo>
                  <a:cubicBezTo>
                    <a:pt x="1237" y="23"/>
                    <a:pt x="1063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6788825" y="1243413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2" y="40"/>
                    <a:pt x="0" y="408"/>
                    <a:pt x="224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1" y="395"/>
                    <a:pt x="763" y="423"/>
                    <a:pt x="919" y="489"/>
                  </a:cubicBezTo>
                  <a:cubicBezTo>
                    <a:pt x="947" y="501"/>
                    <a:pt x="975" y="506"/>
                    <a:pt x="1002" y="506"/>
                  </a:cubicBezTo>
                  <a:cubicBezTo>
                    <a:pt x="1192" y="506"/>
                    <a:pt x="1321" y="235"/>
                    <a:pt x="1118" y="148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6611550" y="1349313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5" y="365"/>
                  </a:moveTo>
                  <a:cubicBezTo>
                    <a:pt x="1224" y="365"/>
                    <a:pt x="1359" y="548"/>
                    <a:pt x="1353" y="913"/>
                  </a:cubicBezTo>
                  <a:cubicBezTo>
                    <a:pt x="1641" y="1387"/>
                    <a:pt x="1452" y="1653"/>
                    <a:pt x="782" y="1710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60"/>
                    <a:pt x="1033" y="3608"/>
                  </a:cubicBezTo>
                  <a:cubicBezTo>
                    <a:pt x="883" y="3742"/>
                    <a:pt x="774" y="3797"/>
                    <a:pt x="695" y="3797"/>
                  </a:cubicBezTo>
                  <a:cubicBezTo>
                    <a:pt x="433" y="3797"/>
                    <a:pt x="499" y="3192"/>
                    <a:pt x="500" y="2862"/>
                  </a:cubicBezTo>
                  <a:cubicBezTo>
                    <a:pt x="505" y="2063"/>
                    <a:pt x="510" y="1261"/>
                    <a:pt x="515" y="462"/>
                  </a:cubicBezTo>
                  <a:lnTo>
                    <a:pt x="515" y="462"/>
                  </a:lnTo>
                  <a:cubicBezTo>
                    <a:pt x="527" y="459"/>
                    <a:pt x="540" y="454"/>
                    <a:pt x="553" y="449"/>
                  </a:cubicBezTo>
                  <a:cubicBezTo>
                    <a:pt x="706" y="393"/>
                    <a:pt x="836" y="365"/>
                    <a:pt x="945" y="365"/>
                  </a:cubicBezTo>
                  <a:close/>
                  <a:moveTo>
                    <a:pt x="880" y="1"/>
                  </a:moveTo>
                  <a:cubicBezTo>
                    <a:pt x="702" y="1"/>
                    <a:pt x="523" y="37"/>
                    <a:pt x="355" y="110"/>
                  </a:cubicBezTo>
                  <a:cubicBezTo>
                    <a:pt x="330" y="120"/>
                    <a:pt x="310" y="134"/>
                    <a:pt x="295" y="149"/>
                  </a:cubicBezTo>
                  <a:lnTo>
                    <a:pt x="295" y="149"/>
                  </a:lnTo>
                  <a:cubicBezTo>
                    <a:pt x="205" y="158"/>
                    <a:pt x="121" y="222"/>
                    <a:pt x="121" y="339"/>
                  </a:cubicBezTo>
                  <a:cubicBezTo>
                    <a:pt x="116" y="1030"/>
                    <a:pt x="112" y="1724"/>
                    <a:pt x="108" y="2417"/>
                  </a:cubicBezTo>
                  <a:cubicBezTo>
                    <a:pt x="104" y="2960"/>
                    <a:pt x="0" y="3588"/>
                    <a:pt x="149" y="4106"/>
                  </a:cubicBezTo>
                  <a:cubicBezTo>
                    <a:pt x="166" y="4168"/>
                    <a:pt x="221" y="4234"/>
                    <a:pt x="287" y="4244"/>
                  </a:cubicBezTo>
                  <a:cubicBezTo>
                    <a:pt x="366" y="4257"/>
                    <a:pt x="442" y="4263"/>
                    <a:pt x="515" y="4263"/>
                  </a:cubicBezTo>
                  <a:cubicBezTo>
                    <a:pt x="1659" y="4263"/>
                    <a:pt x="2067" y="2721"/>
                    <a:pt x="1292" y="1992"/>
                  </a:cubicBezTo>
                  <a:lnTo>
                    <a:pt x="1292" y="1992"/>
                  </a:lnTo>
                  <a:cubicBezTo>
                    <a:pt x="1768" y="1779"/>
                    <a:pt x="2102" y="1284"/>
                    <a:pt x="1923" y="722"/>
                  </a:cubicBezTo>
                  <a:cubicBezTo>
                    <a:pt x="1767" y="239"/>
                    <a:pt x="1332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6683675" y="132346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1"/>
                  </a:moveTo>
                  <a:cubicBezTo>
                    <a:pt x="469" y="1"/>
                    <a:pt x="242" y="131"/>
                    <a:pt x="102" y="331"/>
                  </a:cubicBezTo>
                  <a:cubicBezTo>
                    <a:pt x="0" y="479"/>
                    <a:pt x="138" y="619"/>
                    <a:pt x="278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5"/>
                    <a:pt x="683" y="385"/>
                  </a:cubicBezTo>
                  <a:cubicBezTo>
                    <a:pt x="752" y="385"/>
                    <a:pt x="794" y="450"/>
                    <a:pt x="809" y="582"/>
                  </a:cubicBezTo>
                  <a:cubicBezTo>
                    <a:pt x="905" y="687"/>
                    <a:pt x="909" y="779"/>
                    <a:pt x="816" y="860"/>
                  </a:cubicBezTo>
                  <a:cubicBezTo>
                    <a:pt x="776" y="955"/>
                    <a:pt x="713" y="998"/>
                    <a:pt x="696" y="1104"/>
                  </a:cubicBezTo>
                  <a:cubicBezTo>
                    <a:pt x="679" y="1225"/>
                    <a:pt x="711" y="1337"/>
                    <a:pt x="794" y="1424"/>
                  </a:cubicBezTo>
                  <a:cubicBezTo>
                    <a:pt x="926" y="1566"/>
                    <a:pt x="1198" y="1509"/>
                    <a:pt x="1260" y="1732"/>
                  </a:cubicBezTo>
                  <a:cubicBezTo>
                    <a:pt x="1373" y="2143"/>
                    <a:pt x="628" y="2150"/>
                    <a:pt x="399" y="2150"/>
                  </a:cubicBezTo>
                  <a:cubicBezTo>
                    <a:pt x="145" y="2150"/>
                    <a:pt x="145" y="2544"/>
                    <a:pt x="399" y="2544"/>
                  </a:cubicBezTo>
                  <a:cubicBezTo>
                    <a:pt x="862" y="2544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0" y="1460"/>
                  </a:cubicBezTo>
                  <a:cubicBezTo>
                    <a:pt x="1492" y="1262"/>
                    <a:pt x="1338" y="1295"/>
                    <a:pt x="1197" y="1175"/>
                  </a:cubicBezTo>
                  <a:cubicBezTo>
                    <a:pt x="1186" y="1176"/>
                    <a:pt x="1177" y="1176"/>
                    <a:pt x="1168" y="1176"/>
                  </a:cubicBezTo>
                  <a:cubicBezTo>
                    <a:pt x="1079" y="1176"/>
                    <a:pt x="1074" y="1137"/>
                    <a:pt x="1154" y="1058"/>
                  </a:cubicBezTo>
                  <a:cubicBezTo>
                    <a:pt x="1191" y="1015"/>
                    <a:pt x="1218" y="968"/>
                    <a:pt x="1238" y="915"/>
                  </a:cubicBezTo>
                  <a:cubicBezTo>
                    <a:pt x="1270" y="833"/>
                    <a:pt x="1297" y="759"/>
                    <a:pt x="1301" y="671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1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783225" y="1386613"/>
              <a:ext cx="40925" cy="12825"/>
            </a:xfrm>
            <a:custGeom>
              <a:avLst/>
              <a:gdLst/>
              <a:ahLst/>
              <a:cxnLst/>
              <a:rect l="l" t="t" r="r" b="b"/>
              <a:pathLst>
                <a:path w="1637" h="513" extrusionOk="0">
                  <a:moveTo>
                    <a:pt x="891" y="1"/>
                  </a:moveTo>
                  <a:cubicBezTo>
                    <a:pt x="663" y="1"/>
                    <a:pt x="435" y="40"/>
                    <a:pt x="214" y="121"/>
                  </a:cubicBezTo>
                  <a:cubicBezTo>
                    <a:pt x="0" y="198"/>
                    <a:pt x="61" y="513"/>
                    <a:pt x="250" y="513"/>
                  </a:cubicBezTo>
                  <a:cubicBezTo>
                    <a:pt x="271" y="513"/>
                    <a:pt x="294" y="509"/>
                    <a:pt x="318" y="500"/>
                  </a:cubicBezTo>
                  <a:cubicBezTo>
                    <a:pt x="510" y="430"/>
                    <a:pt x="702" y="394"/>
                    <a:pt x="895" y="394"/>
                  </a:cubicBezTo>
                  <a:cubicBezTo>
                    <a:pt x="1031" y="394"/>
                    <a:pt x="1167" y="412"/>
                    <a:pt x="1305" y="447"/>
                  </a:cubicBezTo>
                  <a:cubicBezTo>
                    <a:pt x="1323" y="452"/>
                    <a:pt x="1341" y="454"/>
                    <a:pt x="1358" y="454"/>
                  </a:cubicBezTo>
                  <a:cubicBezTo>
                    <a:pt x="1564" y="454"/>
                    <a:pt x="1637" y="126"/>
                    <a:pt x="1409" y="68"/>
                  </a:cubicBezTo>
                  <a:cubicBezTo>
                    <a:pt x="1238" y="23"/>
                    <a:pt x="1064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6788725" y="1413088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1" y="11"/>
                  </a:cubicBezTo>
                  <a:cubicBezTo>
                    <a:pt x="12" y="41"/>
                    <a:pt x="0" y="409"/>
                    <a:pt x="226" y="409"/>
                  </a:cubicBezTo>
                  <a:cubicBezTo>
                    <a:pt x="234" y="409"/>
                    <a:pt x="243" y="408"/>
                    <a:pt x="251" y="407"/>
                  </a:cubicBezTo>
                  <a:cubicBezTo>
                    <a:pt x="314" y="400"/>
                    <a:pt x="375" y="396"/>
                    <a:pt x="437" y="396"/>
                  </a:cubicBezTo>
                  <a:cubicBezTo>
                    <a:pt x="602" y="396"/>
                    <a:pt x="765" y="424"/>
                    <a:pt x="920" y="489"/>
                  </a:cubicBezTo>
                  <a:cubicBezTo>
                    <a:pt x="949" y="501"/>
                    <a:pt x="977" y="507"/>
                    <a:pt x="1004" y="507"/>
                  </a:cubicBezTo>
                  <a:cubicBezTo>
                    <a:pt x="1194" y="507"/>
                    <a:pt x="1322" y="235"/>
                    <a:pt x="1118" y="150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611400" y="1518988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6" y="365"/>
                  </a:moveTo>
                  <a:cubicBezTo>
                    <a:pt x="1224" y="365"/>
                    <a:pt x="1361" y="547"/>
                    <a:pt x="1354" y="913"/>
                  </a:cubicBezTo>
                  <a:cubicBezTo>
                    <a:pt x="1643" y="1386"/>
                    <a:pt x="1452" y="1654"/>
                    <a:pt x="784" y="1711"/>
                  </a:cubicBezTo>
                  <a:cubicBezTo>
                    <a:pt x="552" y="1713"/>
                    <a:pt x="528" y="2023"/>
                    <a:pt x="731" y="2098"/>
                  </a:cubicBezTo>
                  <a:cubicBezTo>
                    <a:pt x="1374" y="2327"/>
                    <a:pt x="1535" y="3160"/>
                    <a:pt x="1034" y="3610"/>
                  </a:cubicBezTo>
                  <a:cubicBezTo>
                    <a:pt x="884" y="3744"/>
                    <a:pt x="775" y="3798"/>
                    <a:pt x="696" y="3798"/>
                  </a:cubicBezTo>
                  <a:cubicBezTo>
                    <a:pt x="433" y="3798"/>
                    <a:pt x="499" y="3194"/>
                    <a:pt x="500" y="2864"/>
                  </a:cubicBezTo>
                  <a:cubicBezTo>
                    <a:pt x="506" y="2063"/>
                    <a:pt x="511" y="1261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4"/>
                    <a:pt x="555" y="449"/>
                  </a:cubicBezTo>
                  <a:cubicBezTo>
                    <a:pt x="707" y="393"/>
                    <a:pt x="837" y="365"/>
                    <a:pt x="946" y="365"/>
                  </a:cubicBezTo>
                  <a:close/>
                  <a:moveTo>
                    <a:pt x="880" y="1"/>
                  </a:moveTo>
                  <a:cubicBezTo>
                    <a:pt x="703" y="1"/>
                    <a:pt x="523" y="37"/>
                    <a:pt x="356" y="110"/>
                  </a:cubicBezTo>
                  <a:cubicBezTo>
                    <a:pt x="331" y="120"/>
                    <a:pt x="311" y="134"/>
                    <a:pt x="295" y="149"/>
                  </a:cubicBezTo>
                  <a:lnTo>
                    <a:pt x="295" y="149"/>
                  </a:lnTo>
                  <a:cubicBezTo>
                    <a:pt x="206" y="159"/>
                    <a:pt x="124" y="222"/>
                    <a:pt x="122" y="339"/>
                  </a:cubicBezTo>
                  <a:cubicBezTo>
                    <a:pt x="118" y="1031"/>
                    <a:pt x="114" y="1726"/>
                    <a:pt x="108" y="2417"/>
                  </a:cubicBezTo>
                  <a:cubicBezTo>
                    <a:pt x="105" y="2960"/>
                    <a:pt x="1" y="3588"/>
                    <a:pt x="150" y="4106"/>
                  </a:cubicBezTo>
                  <a:cubicBezTo>
                    <a:pt x="168" y="4168"/>
                    <a:pt x="221" y="4234"/>
                    <a:pt x="287" y="4245"/>
                  </a:cubicBezTo>
                  <a:cubicBezTo>
                    <a:pt x="366" y="4258"/>
                    <a:pt x="442" y="4265"/>
                    <a:pt x="515" y="4265"/>
                  </a:cubicBezTo>
                  <a:cubicBezTo>
                    <a:pt x="1659" y="4265"/>
                    <a:pt x="2068" y="2721"/>
                    <a:pt x="1292" y="1993"/>
                  </a:cubicBezTo>
                  <a:lnTo>
                    <a:pt x="1292" y="1993"/>
                  </a:lnTo>
                  <a:cubicBezTo>
                    <a:pt x="1768" y="1779"/>
                    <a:pt x="2103" y="1284"/>
                    <a:pt x="1923" y="724"/>
                  </a:cubicBezTo>
                  <a:cubicBezTo>
                    <a:pt x="1768" y="240"/>
                    <a:pt x="1333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683600" y="149316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2" y="130"/>
                    <a:pt x="102" y="329"/>
                  </a:cubicBezTo>
                  <a:cubicBezTo>
                    <a:pt x="0" y="477"/>
                    <a:pt x="137" y="617"/>
                    <a:pt x="279" y="617"/>
                  </a:cubicBezTo>
                  <a:cubicBezTo>
                    <a:pt x="339" y="617"/>
                    <a:pt x="400" y="592"/>
                    <a:pt x="444" y="530"/>
                  </a:cubicBezTo>
                  <a:cubicBezTo>
                    <a:pt x="544" y="432"/>
                    <a:pt x="624" y="384"/>
                    <a:pt x="683" y="384"/>
                  </a:cubicBezTo>
                  <a:cubicBezTo>
                    <a:pt x="752" y="384"/>
                    <a:pt x="794" y="450"/>
                    <a:pt x="809" y="583"/>
                  </a:cubicBezTo>
                  <a:cubicBezTo>
                    <a:pt x="905" y="686"/>
                    <a:pt x="909" y="777"/>
                    <a:pt x="816" y="859"/>
                  </a:cubicBezTo>
                  <a:cubicBezTo>
                    <a:pt x="776" y="955"/>
                    <a:pt x="712" y="998"/>
                    <a:pt x="696" y="1102"/>
                  </a:cubicBezTo>
                  <a:cubicBezTo>
                    <a:pt x="677" y="1224"/>
                    <a:pt x="712" y="1336"/>
                    <a:pt x="795" y="1423"/>
                  </a:cubicBezTo>
                  <a:cubicBezTo>
                    <a:pt x="926" y="1565"/>
                    <a:pt x="1198" y="1508"/>
                    <a:pt x="1260" y="1731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4"/>
                    <a:pt x="398" y="2544"/>
                  </a:cubicBezTo>
                  <a:cubicBezTo>
                    <a:pt x="862" y="2544"/>
                    <a:pt x="1456" y="2488"/>
                    <a:pt x="1619" y="1967"/>
                  </a:cubicBezTo>
                  <a:cubicBezTo>
                    <a:pt x="1669" y="1807"/>
                    <a:pt x="1668" y="1613"/>
                    <a:pt x="1591" y="1459"/>
                  </a:cubicBezTo>
                  <a:cubicBezTo>
                    <a:pt x="1492" y="1263"/>
                    <a:pt x="1337" y="1294"/>
                    <a:pt x="1197" y="1174"/>
                  </a:cubicBezTo>
                  <a:cubicBezTo>
                    <a:pt x="1185" y="1175"/>
                    <a:pt x="1175" y="1176"/>
                    <a:pt x="1165" y="1176"/>
                  </a:cubicBezTo>
                  <a:cubicBezTo>
                    <a:pt x="1079" y="1176"/>
                    <a:pt x="1075" y="1135"/>
                    <a:pt x="1154" y="1057"/>
                  </a:cubicBezTo>
                  <a:cubicBezTo>
                    <a:pt x="1191" y="1014"/>
                    <a:pt x="1218" y="966"/>
                    <a:pt x="1238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90"/>
                    <a:pt x="1233" y="292"/>
                    <a:pt x="1102" y="168"/>
                  </a:cubicBezTo>
                  <a:cubicBezTo>
                    <a:pt x="980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783150" y="1556313"/>
              <a:ext cx="40900" cy="12800"/>
            </a:xfrm>
            <a:custGeom>
              <a:avLst/>
              <a:gdLst/>
              <a:ahLst/>
              <a:cxnLst/>
              <a:rect l="l" t="t" r="r" b="b"/>
              <a:pathLst>
                <a:path w="1636" h="512" extrusionOk="0">
                  <a:moveTo>
                    <a:pt x="887" y="0"/>
                  </a:moveTo>
                  <a:cubicBezTo>
                    <a:pt x="660" y="0"/>
                    <a:pt x="434" y="39"/>
                    <a:pt x="214" y="120"/>
                  </a:cubicBezTo>
                  <a:cubicBezTo>
                    <a:pt x="0" y="196"/>
                    <a:pt x="61" y="512"/>
                    <a:pt x="249" y="512"/>
                  </a:cubicBezTo>
                  <a:cubicBezTo>
                    <a:pt x="270" y="512"/>
                    <a:pt x="293" y="508"/>
                    <a:pt x="317" y="499"/>
                  </a:cubicBezTo>
                  <a:cubicBezTo>
                    <a:pt x="508" y="429"/>
                    <a:pt x="699" y="394"/>
                    <a:pt x="891" y="394"/>
                  </a:cubicBezTo>
                  <a:cubicBezTo>
                    <a:pt x="1027" y="394"/>
                    <a:pt x="1164" y="412"/>
                    <a:pt x="1303" y="447"/>
                  </a:cubicBezTo>
                  <a:cubicBezTo>
                    <a:pt x="1322" y="452"/>
                    <a:pt x="1339" y="454"/>
                    <a:pt x="1356" y="454"/>
                  </a:cubicBezTo>
                  <a:cubicBezTo>
                    <a:pt x="1562" y="454"/>
                    <a:pt x="1636" y="125"/>
                    <a:pt x="1409" y="68"/>
                  </a:cubicBezTo>
                  <a:cubicBezTo>
                    <a:pt x="1236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788650" y="1582763"/>
              <a:ext cx="33025" cy="12650"/>
            </a:xfrm>
            <a:custGeom>
              <a:avLst/>
              <a:gdLst/>
              <a:ahLst/>
              <a:cxnLst/>
              <a:rect l="l" t="t" r="r" b="b"/>
              <a:pathLst>
                <a:path w="1321" h="506" extrusionOk="0">
                  <a:moveTo>
                    <a:pt x="442" y="0"/>
                  </a:moveTo>
                  <a:cubicBezTo>
                    <a:pt x="379" y="0"/>
                    <a:pt x="316" y="4"/>
                    <a:pt x="252" y="12"/>
                  </a:cubicBezTo>
                  <a:cubicBezTo>
                    <a:pt x="12" y="41"/>
                    <a:pt x="0" y="407"/>
                    <a:pt x="225" y="407"/>
                  </a:cubicBezTo>
                  <a:cubicBezTo>
                    <a:pt x="233" y="407"/>
                    <a:pt x="242" y="407"/>
                    <a:pt x="252" y="406"/>
                  </a:cubicBezTo>
                  <a:cubicBezTo>
                    <a:pt x="314" y="398"/>
                    <a:pt x="376" y="395"/>
                    <a:pt x="437" y="395"/>
                  </a:cubicBezTo>
                  <a:cubicBezTo>
                    <a:pt x="602" y="395"/>
                    <a:pt x="763" y="423"/>
                    <a:pt x="919" y="487"/>
                  </a:cubicBezTo>
                  <a:cubicBezTo>
                    <a:pt x="947" y="500"/>
                    <a:pt x="976" y="505"/>
                    <a:pt x="1003" y="505"/>
                  </a:cubicBezTo>
                  <a:cubicBezTo>
                    <a:pt x="1192" y="505"/>
                    <a:pt x="1321" y="233"/>
                    <a:pt x="1118" y="148"/>
                  </a:cubicBezTo>
                  <a:cubicBezTo>
                    <a:pt x="898" y="55"/>
                    <a:pt x="675" y="0"/>
                    <a:pt x="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896950" y="836838"/>
              <a:ext cx="63500" cy="88225"/>
            </a:xfrm>
            <a:custGeom>
              <a:avLst/>
              <a:gdLst/>
              <a:ahLst/>
              <a:cxnLst/>
              <a:rect l="l" t="t" r="r" b="b"/>
              <a:pathLst>
                <a:path w="2540" h="3529" extrusionOk="0">
                  <a:moveTo>
                    <a:pt x="1872" y="0"/>
                  </a:moveTo>
                  <a:cubicBezTo>
                    <a:pt x="418" y="0"/>
                    <a:pt x="1" y="3528"/>
                    <a:pt x="2070" y="3528"/>
                  </a:cubicBezTo>
                  <a:cubicBezTo>
                    <a:pt x="2140" y="3528"/>
                    <a:pt x="2212" y="3524"/>
                    <a:pt x="2287" y="3516"/>
                  </a:cubicBezTo>
                  <a:cubicBezTo>
                    <a:pt x="2527" y="3490"/>
                    <a:pt x="2540" y="3121"/>
                    <a:pt x="2313" y="3121"/>
                  </a:cubicBezTo>
                  <a:cubicBezTo>
                    <a:pt x="2304" y="3121"/>
                    <a:pt x="2296" y="3121"/>
                    <a:pt x="2287" y="3122"/>
                  </a:cubicBezTo>
                  <a:cubicBezTo>
                    <a:pt x="2224" y="3129"/>
                    <a:pt x="2164" y="3133"/>
                    <a:pt x="2107" y="3133"/>
                  </a:cubicBezTo>
                  <a:cubicBezTo>
                    <a:pt x="464" y="3133"/>
                    <a:pt x="940" y="414"/>
                    <a:pt x="1930" y="414"/>
                  </a:cubicBezTo>
                  <a:cubicBezTo>
                    <a:pt x="2001" y="414"/>
                    <a:pt x="2074" y="427"/>
                    <a:pt x="2150" y="457"/>
                  </a:cubicBezTo>
                  <a:cubicBezTo>
                    <a:pt x="2175" y="467"/>
                    <a:pt x="2199" y="471"/>
                    <a:pt x="2222" y="471"/>
                  </a:cubicBezTo>
                  <a:cubicBezTo>
                    <a:pt x="2407" y="471"/>
                    <a:pt x="2465" y="159"/>
                    <a:pt x="2256" y="78"/>
                  </a:cubicBezTo>
                  <a:cubicBezTo>
                    <a:pt x="2121" y="25"/>
                    <a:pt x="1993" y="0"/>
                    <a:pt x="1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979175" y="835313"/>
              <a:ext cx="59150" cy="91750"/>
            </a:xfrm>
            <a:custGeom>
              <a:avLst/>
              <a:gdLst/>
              <a:ahLst/>
              <a:cxnLst/>
              <a:rect l="l" t="t" r="r" b="b"/>
              <a:pathLst>
                <a:path w="2366" h="3670" extrusionOk="0">
                  <a:moveTo>
                    <a:pt x="398" y="402"/>
                  </a:moveTo>
                  <a:lnTo>
                    <a:pt x="398" y="402"/>
                  </a:lnTo>
                  <a:cubicBezTo>
                    <a:pt x="1274" y="500"/>
                    <a:pt x="2205" y="898"/>
                    <a:pt x="1788" y="1987"/>
                  </a:cubicBezTo>
                  <a:cubicBezTo>
                    <a:pt x="1553" y="2603"/>
                    <a:pt x="1034" y="3023"/>
                    <a:pt x="424" y="3219"/>
                  </a:cubicBezTo>
                  <a:lnTo>
                    <a:pt x="424" y="3219"/>
                  </a:lnTo>
                  <a:cubicBezTo>
                    <a:pt x="425" y="2279"/>
                    <a:pt x="417" y="1341"/>
                    <a:pt x="398" y="402"/>
                  </a:cubicBezTo>
                  <a:close/>
                  <a:moveTo>
                    <a:pt x="307" y="0"/>
                  </a:moveTo>
                  <a:cubicBezTo>
                    <a:pt x="212" y="0"/>
                    <a:pt x="157" y="64"/>
                    <a:pt x="143" y="140"/>
                  </a:cubicBezTo>
                  <a:lnTo>
                    <a:pt x="143" y="140"/>
                  </a:lnTo>
                  <a:cubicBezTo>
                    <a:pt x="66" y="158"/>
                    <a:pt x="1" y="220"/>
                    <a:pt x="3" y="323"/>
                  </a:cubicBezTo>
                  <a:cubicBezTo>
                    <a:pt x="24" y="1374"/>
                    <a:pt x="33" y="2425"/>
                    <a:pt x="30" y="3474"/>
                  </a:cubicBezTo>
                  <a:cubicBezTo>
                    <a:pt x="30" y="3592"/>
                    <a:pt x="126" y="3669"/>
                    <a:pt x="232" y="3669"/>
                  </a:cubicBezTo>
                  <a:cubicBezTo>
                    <a:pt x="247" y="3669"/>
                    <a:pt x="263" y="3668"/>
                    <a:pt x="278" y="3664"/>
                  </a:cubicBezTo>
                  <a:cubicBezTo>
                    <a:pt x="1277" y="3451"/>
                    <a:pt x="2223" y="2634"/>
                    <a:pt x="2293" y="1562"/>
                  </a:cubicBezTo>
                  <a:cubicBezTo>
                    <a:pt x="2365" y="432"/>
                    <a:pt x="1247" y="87"/>
                    <a:pt x="328" y="1"/>
                  </a:cubicBezTo>
                  <a:cubicBezTo>
                    <a:pt x="321" y="1"/>
                    <a:pt x="314" y="0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7122625" y="844238"/>
              <a:ext cx="13275" cy="69900"/>
            </a:xfrm>
            <a:custGeom>
              <a:avLst/>
              <a:gdLst/>
              <a:ahLst/>
              <a:cxnLst/>
              <a:rect l="l" t="t" r="r" b="b"/>
              <a:pathLst>
                <a:path w="531" h="2796" extrusionOk="0">
                  <a:moveTo>
                    <a:pt x="194" y="1"/>
                  </a:moveTo>
                  <a:cubicBezTo>
                    <a:pt x="96" y="1"/>
                    <a:pt x="0" y="64"/>
                    <a:pt x="7" y="190"/>
                  </a:cubicBezTo>
                  <a:lnTo>
                    <a:pt x="130" y="2606"/>
                  </a:lnTo>
                  <a:cubicBezTo>
                    <a:pt x="136" y="2732"/>
                    <a:pt x="238" y="2796"/>
                    <a:pt x="337" y="2796"/>
                  </a:cubicBezTo>
                  <a:cubicBezTo>
                    <a:pt x="435" y="2796"/>
                    <a:pt x="530" y="2733"/>
                    <a:pt x="524" y="2606"/>
                  </a:cubicBezTo>
                  <a:lnTo>
                    <a:pt x="401" y="190"/>
                  </a:lnTo>
                  <a:cubicBezTo>
                    <a:pt x="394" y="64"/>
                    <a:pt x="292" y="1"/>
                    <a:pt x="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7104650" y="877013"/>
              <a:ext cx="48400" cy="9875"/>
            </a:xfrm>
            <a:custGeom>
              <a:avLst/>
              <a:gdLst/>
              <a:ahLst/>
              <a:cxnLst/>
              <a:rect l="l" t="t" r="r" b="b"/>
              <a:pathLst>
                <a:path w="1936" h="395" extrusionOk="0">
                  <a:moveTo>
                    <a:pt x="253" y="1"/>
                  </a:moveTo>
                  <a:cubicBezTo>
                    <a:pt x="0" y="1"/>
                    <a:pt x="0" y="395"/>
                    <a:pt x="253" y="395"/>
                  </a:cubicBezTo>
                  <a:lnTo>
                    <a:pt x="1682" y="395"/>
                  </a:lnTo>
                  <a:cubicBezTo>
                    <a:pt x="1936" y="395"/>
                    <a:pt x="1936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7223125" y="833363"/>
              <a:ext cx="12875" cy="78200"/>
            </a:xfrm>
            <a:custGeom>
              <a:avLst/>
              <a:gdLst/>
              <a:ahLst/>
              <a:cxnLst/>
              <a:rect l="l" t="t" r="r" b="b"/>
              <a:pathLst>
                <a:path w="515" h="3128" extrusionOk="0">
                  <a:moveTo>
                    <a:pt x="259" y="0"/>
                  </a:moveTo>
                  <a:cubicBezTo>
                    <a:pt x="160" y="0"/>
                    <a:pt x="58" y="64"/>
                    <a:pt x="51" y="191"/>
                  </a:cubicBezTo>
                  <a:cubicBezTo>
                    <a:pt x="1" y="1108"/>
                    <a:pt x="21" y="2023"/>
                    <a:pt x="108" y="2939"/>
                  </a:cubicBezTo>
                  <a:cubicBezTo>
                    <a:pt x="120" y="3065"/>
                    <a:pt x="225" y="3128"/>
                    <a:pt x="323" y="3128"/>
                  </a:cubicBezTo>
                  <a:cubicBezTo>
                    <a:pt x="422" y="3128"/>
                    <a:pt x="514" y="3065"/>
                    <a:pt x="502" y="2939"/>
                  </a:cubicBezTo>
                  <a:cubicBezTo>
                    <a:pt x="415" y="2023"/>
                    <a:pt x="395" y="1108"/>
                    <a:pt x="445" y="191"/>
                  </a:cubicBezTo>
                  <a:cubicBezTo>
                    <a:pt x="452" y="64"/>
                    <a:pt x="357" y="0"/>
                    <a:pt x="2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7224650" y="834963"/>
              <a:ext cx="49050" cy="82575"/>
            </a:xfrm>
            <a:custGeom>
              <a:avLst/>
              <a:gdLst/>
              <a:ahLst/>
              <a:cxnLst/>
              <a:rect l="l" t="t" r="r" b="b"/>
              <a:pathLst>
                <a:path w="1962" h="3303" extrusionOk="0">
                  <a:moveTo>
                    <a:pt x="286" y="1"/>
                  </a:moveTo>
                  <a:cubicBezTo>
                    <a:pt x="76" y="1"/>
                    <a:pt x="0" y="333"/>
                    <a:pt x="229" y="386"/>
                  </a:cubicBezTo>
                  <a:cubicBezTo>
                    <a:pt x="829" y="525"/>
                    <a:pt x="1414" y="946"/>
                    <a:pt x="1500" y="1598"/>
                  </a:cubicBezTo>
                  <a:cubicBezTo>
                    <a:pt x="1585" y="2233"/>
                    <a:pt x="1167" y="2808"/>
                    <a:pt x="540" y="2920"/>
                  </a:cubicBezTo>
                  <a:cubicBezTo>
                    <a:pt x="304" y="2960"/>
                    <a:pt x="386" y="3302"/>
                    <a:pt x="606" y="3302"/>
                  </a:cubicBezTo>
                  <a:cubicBezTo>
                    <a:pt x="618" y="3302"/>
                    <a:pt x="631" y="3301"/>
                    <a:pt x="644" y="3299"/>
                  </a:cubicBezTo>
                  <a:cubicBezTo>
                    <a:pt x="1416" y="3165"/>
                    <a:pt x="1961" y="2433"/>
                    <a:pt x="1908" y="1653"/>
                  </a:cubicBezTo>
                  <a:cubicBezTo>
                    <a:pt x="1850" y="803"/>
                    <a:pt x="1121" y="191"/>
                    <a:pt x="335" y="7"/>
                  </a:cubicBezTo>
                  <a:cubicBezTo>
                    <a:pt x="318" y="3"/>
                    <a:pt x="30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284525" y="831188"/>
              <a:ext cx="69450" cy="85850"/>
            </a:xfrm>
            <a:custGeom>
              <a:avLst/>
              <a:gdLst/>
              <a:ahLst/>
              <a:cxnLst/>
              <a:rect l="l" t="t" r="r" b="b"/>
              <a:pathLst>
                <a:path w="2778" h="3434" extrusionOk="0">
                  <a:moveTo>
                    <a:pt x="1796" y="0"/>
                  </a:moveTo>
                  <a:cubicBezTo>
                    <a:pt x="1724" y="0"/>
                    <a:pt x="1648" y="37"/>
                    <a:pt x="1610" y="96"/>
                  </a:cubicBezTo>
                  <a:cubicBezTo>
                    <a:pt x="1041" y="1015"/>
                    <a:pt x="530" y="1963"/>
                    <a:pt x="73" y="2943"/>
                  </a:cubicBezTo>
                  <a:cubicBezTo>
                    <a:pt x="0" y="3101"/>
                    <a:pt x="137" y="3244"/>
                    <a:pt x="265" y="3244"/>
                  </a:cubicBezTo>
                  <a:cubicBezTo>
                    <a:pt x="324" y="3244"/>
                    <a:pt x="380" y="3215"/>
                    <a:pt x="414" y="3142"/>
                  </a:cubicBezTo>
                  <a:cubicBezTo>
                    <a:pt x="814" y="2280"/>
                    <a:pt x="1258" y="1445"/>
                    <a:pt x="1746" y="630"/>
                  </a:cubicBezTo>
                  <a:lnTo>
                    <a:pt x="1746" y="630"/>
                  </a:lnTo>
                  <a:cubicBezTo>
                    <a:pt x="2069" y="1472"/>
                    <a:pt x="2277" y="2345"/>
                    <a:pt x="2371" y="3245"/>
                  </a:cubicBezTo>
                  <a:cubicBezTo>
                    <a:pt x="2384" y="3370"/>
                    <a:pt x="2490" y="3434"/>
                    <a:pt x="2589" y="3434"/>
                  </a:cubicBezTo>
                  <a:cubicBezTo>
                    <a:pt x="2687" y="3434"/>
                    <a:pt x="2778" y="3372"/>
                    <a:pt x="2764" y="3245"/>
                  </a:cubicBezTo>
                  <a:cubicBezTo>
                    <a:pt x="2650" y="2150"/>
                    <a:pt x="2379" y="1110"/>
                    <a:pt x="1950" y="96"/>
                  </a:cubicBezTo>
                  <a:cubicBezTo>
                    <a:pt x="1922" y="29"/>
                    <a:pt x="1860" y="0"/>
                    <a:pt x="1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7304775" y="879913"/>
              <a:ext cx="46400" cy="12850"/>
            </a:xfrm>
            <a:custGeom>
              <a:avLst/>
              <a:gdLst/>
              <a:ahLst/>
              <a:cxnLst/>
              <a:rect l="l" t="t" r="r" b="b"/>
              <a:pathLst>
                <a:path w="1856" h="514" extrusionOk="0">
                  <a:moveTo>
                    <a:pt x="944" y="0"/>
                  </a:moveTo>
                  <a:cubicBezTo>
                    <a:pt x="699" y="0"/>
                    <a:pt x="454" y="41"/>
                    <a:pt x="215" y="123"/>
                  </a:cubicBezTo>
                  <a:cubicBezTo>
                    <a:pt x="0" y="196"/>
                    <a:pt x="62" y="514"/>
                    <a:pt x="253" y="514"/>
                  </a:cubicBezTo>
                  <a:cubicBezTo>
                    <a:pt x="274" y="514"/>
                    <a:pt x="296" y="510"/>
                    <a:pt x="319" y="502"/>
                  </a:cubicBezTo>
                  <a:cubicBezTo>
                    <a:pt x="527" y="431"/>
                    <a:pt x="734" y="396"/>
                    <a:pt x="941" y="396"/>
                  </a:cubicBezTo>
                  <a:cubicBezTo>
                    <a:pt x="1137" y="396"/>
                    <a:pt x="1334" y="428"/>
                    <a:pt x="1532" y="490"/>
                  </a:cubicBezTo>
                  <a:cubicBezTo>
                    <a:pt x="1554" y="497"/>
                    <a:pt x="1574" y="500"/>
                    <a:pt x="1594" y="500"/>
                  </a:cubicBezTo>
                  <a:cubicBezTo>
                    <a:pt x="1790" y="500"/>
                    <a:pt x="1855" y="180"/>
                    <a:pt x="1638" y="111"/>
                  </a:cubicBezTo>
                  <a:cubicBezTo>
                    <a:pt x="1411" y="37"/>
                    <a:pt x="1177" y="0"/>
                    <a:pt x="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893850" y="976188"/>
              <a:ext cx="50700" cy="128125"/>
            </a:xfrm>
            <a:custGeom>
              <a:avLst/>
              <a:gdLst/>
              <a:ahLst/>
              <a:cxnLst/>
              <a:rect l="l" t="t" r="r" b="b"/>
              <a:pathLst>
                <a:path w="2028" h="5125" extrusionOk="0">
                  <a:moveTo>
                    <a:pt x="1664" y="0"/>
                  </a:moveTo>
                  <a:cubicBezTo>
                    <a:pt x="1620" y="0"/>
                    <a:pt x="1575" y="16"/>
                    <a:pt x="1534" y="54"/>
                  </a:cubicBezTo>
                  <a:cubicBezTo>
                    <a:pt x="0" y="1441"/>
                    <a:pt x="25" y="3727"/>
                    <a:pt x="1598" y="5074"/>
                  </a:cubicBezTo>
                  <a:cubicBezTo>
                    <a:pt x="1639" y="5109"/>
                    <a:pt x="1685" y="5124"/>
                    <a:pt x="1728" y="5124"/>
                  </a:cubicBezTo>
                  <a:cubicBezTo>
                    <a:pt x="1888" y="5124"/>
                    <a:pt x="2028" y="4925"/>
                    <a:pt x="1877" y="4795"/>
                  </a:cubicBezTo>
                  <a:cubicBezTo>
                    <a:pt x="461" y="3584"/>
                    <a:pt x="424" y="1587"/>
                    <a:pt x="1813" y="330"/>
                  </a:cubicBezTo>
                  <a:cubicBezTo>
                    <a:pt x="1959" y="199"/>
                    <a:pt x="1821" y="0"/>
                    <a:pt x="1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6964075" y="1005538"/>
              <a:ext cx="57550" cy="80050"/>
            </a:xfrm>
            <a:custGeom>
              <a:avLst/>
              <a:gdLst/>
              <a:ahLst/>
              <a:cxnLst/>
              <a:rect l="l" t="t" r="r" b="b"/>
              <a:pathLst>
                <a:path w="2302" h="3202" extrusionOk="0">
                  <a:moveTo>
                    <a:pt x="490" y="419"/>
                  </a:moveTo>
                  <a:lnTo>
                    <a:pt x="490" y="419"/>
                  </a:lnTo>
                  <a:cubicBezTo>
                    <a:pt x="1167" y="615"/>
                    <a:pt x="2011" y="1000"/>
                    <a:pt x="1586" y="1876"/>
                  </a:cubicBezTo>
                  <a:cubicBezTo>
                    <a:pt x="1357" y="2347"/>
                    <a:pt x="906" y="2659"/>
                    <a:pt x="406" y="2771"/>
                  </a:cubicBezTo>
                  <a:lnTo>
                    <a:pt x="406" y="2771"/>
                  </a:lnTo>
                  <a:cubicBezTo>
                    <a:pt x="434" y="1987"/>
                    <a:pt x="461" y="1203"/>
                    <a:pt x="490" y="419"/>
                  </a:cubicBezTo>
                  <a:close/>
                  <a:moveTo>
                    <a:pt x="426" y="0"/>
                  </a:moveTo>
                  <a:cubicBezTo>
                    <a:pt x="320" y="0"/>
                    <a:pt x="251" y="88"/>
                    <a:pt x="239" y="180"/>
                  </a:cubicBezTo>
                  <a:lnTo>
                    <a:pt x="239" y="180"/>
                  </a:lnTo>
                  <a:cubicBezTo>
                    <a:pt x="165" y="202"/>
                    <a:pt x="102" y="263"/>
                    <a:pt x="99" y="363"/>
                  </a:cubicBezTo>
                  <a:cubicBezTo>
                    <a:pt x="66" y="1243"/>
                    <a:pt x="34" y="2123"/>
                    <a:pt x="4" y="3004"/>
                  </a:cubicBezTo>
                  <a:cubicBezTo>
                    <a:pt x="0" y="3097"/>
                    <a:pt x="87" y="3201"/>
                    <a:pt x="184" y="3201"/>
                  </a:cubicBezTo>
                  <a:cubicBezTo>
                    <a:pt x="189" y="3201"/>
                    <a:pt x="195" y="3201"/>
                    <a:pt x="200" y="3200"/>
                  </a:cubicBezTo>
                  <a:cubicBezTo>
                    <a:pt x="1031" y="3106"/>
                    <a:pt x="1868" y="2569"/>
                    <a:pt x="2067" y="1708"/>
                  </a:cubicBezTo>
                  <a:cubicBezTo>
                    <a:pt x="2302" y="692"/>
                    <a:pt x="1281" y="224"/>
                    <a:pt x="481" y="8"/>
                  </a:cubicBezTo>
                  <a:cubicBezTo>
                    <a:pt x="462" y="2"/>
                    <a:pt x="443" y="0"/>
                    <a:pt x="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059725" y="1037238"/>
              <a:ext cx="29200" cy="10150"/>
            </a:xfrm>
            <a:custGeom>
              <a:avLst/>
              <a:gdLst/>
              <a:ahLst/>
              <a:cxnLst/>
              <a:rect l="l" t="t" r="r" b="b"/>
              <a:pathLst>
                <a:path w="1168" h="406" extrusionOk="0">
                  <a:moveTo>
                    <a:pt x="251" y="1"/>
                  </a:moveTo>
                  <a:cubicBezTo>
                    <a:pt x="1" y="1"/>
                    <a:pt x="1" y="392"/>
                    <a:pt x="254" y="395"/>
                  </a:cubicBezTo>
                  <a:cubicBezTo>
                    <a:pt x="474" y="399"/>
                    <a:pt x="692" y="403"/>
                    <a:pt x="912" y="406"/>
                  </a:cubicBezTo>
                  <a:cubicBezTo>
                    <a:pt x="913" y="406"/>
                    <a:pt x="914" y="406"/>
                    <a:pt x="915" y="406"/>
                  </a:cubicBezTo>
                  <a:cubicBezTo>
                    <a:pt x="1167" y="406"/>
                    <a:pt x="1166" y="15"/>
                    <a:pt x="912" y="12"/>
                  </a:cubicBezTo>
                  <a:cubicBezTo>
                    <a:pt x="692" y="9"/>
                    <a:pt x="474" y="5"/>
                    <a:pt x="254" y="1"/>
                  </a:cubicBezTo>
                  <a:cubicBezTo>
                    <a:pt x="253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26000" y="1000538"/>
              <a:ext cx="41650" cy="81525"/>
            </a:xfrm>
            <a:custGeom>
              <a:avLst/>
              <a:gdLst/>
              <a:ahLst/>
              <a:cxnLst/>
              <a:rect l="l" t="t" r="r" b="b"/>
              <a:pathLst>
                <a:path w="1666" h="3261" extrusionOk="0">
                  <a:moveTo>
                    <a:pt x="1397" y="0"/>
                  </a:moveTo>
                  <a:cubicBezTo>
                    <a:pt x="558" y="0"/>
                    <a:pt x="2" y="952"/>
                    <a:pt x="2" y="1715"/>
                  </a:cubicBezTo>
                  <a:cubicBezTo>
                    <a:pt x="1" y="2531"/>
                    <a:pt x="616" y="3174"/>
                    <a:pt x="1411" y="3260"/>
                  </a:cubicBezTo>
                  <a:cubicBezTo>
                    <a:pt x="1419" y="3261"/>
                    <a:pt x="1426" y="3261"/>
                    <a:pt x="1434" y="3261"/>
                  </a:cubicBezTo>
                  <a:cubicBezTo>
                    <a:pt x="1662" y="3261"/>
                    <a:pt x="1653" y="2891"/>
                    <a:pt x="1411" y="2866"/>
                  </a:cubicBezTo>
                  <a:cubicBezTo>
                    <a:pt x="822" y="2803"/>
                    <a:pt x="400" y="2298"/>
                    <a:pt x="396" y="1715"/>
                  </a:cubicBezTo>
                  <a:cubicBezTo>
                    <a:pt x="394" y="1167"/>
                    <a:pt x="781" y="394"/>
                    <a:pt x="1402" y="394"/>
                  </a:cubicBezTo>
                  <a:cubicBezTo>
                    <a:pt x="1405" y="394"/>
                    <a:pt x="1409" y="394"/>
                    <a:pt x="1412" y="394"/>
                  </a:cubicBezTo>
                  <a:cubicBezTo>
                    <a:pt x="1414" y="394"/>
                    <a:pt x="1415" y="394"/>
                    <a:pt x="1416" y="394"/>
                  </a:cubicBezTo>
                  <a:cubicBezTo>
                    <a:pt x="1666" y="394"/>
                    <a:pt x="1664" y="4"/>
                    <a:pt x="1412" y="0"/>
                  </a:cubicBezTo>
                  <a:cubicBezTo>
                    <a:pt x="1407" y="0"/>
                    <a:pt x="1402" y="0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88800" y="1000913"/>
              <a:ext cx="39750" cy="74575"/>
            </a:xfrm>
            <a:custGeom>
              <a:avLst/>
              <a:gdLst/>
              <a:ahLst/>
              <a:cxnLst/>
              <a:rect l="l" t="t" r="r" b="b"/>
              <a:pathLst>
                <a:path w="1590" h="2983" extrusionOk="0">
                  <a:moveTo>
                    <a:pt x="1320" y="1"/>
                  </a:moveTo>
                  <a:cubicBezTo>
                    <a:pt x="1287" y="1"/>
                    <a:pt x="1253" y="11"/>
                    <a:pt x="1218" y="35"/>
                  </a:cubicBezTo>
                  <a:cubicBezTo>
                    <a:pt x="853" y="283"/>
                    <a:pt x="439" y="606"/>
                    <a:pt x="485" y="1100"/>
                  </a:cubicBezTo>
                  <a:cubicBezTo>
                    <a:pt x="501" y="1278"/>
                    <a:pt x="571" y="1414"/>
                    <a:pt x="688" y="1545"/>
                  </a:cubicBezTo>
                  <a:cubicBezTo>
                    <a:pt x="843" y="1717"/>
                    <a:pt x="1062" y="1770"/>
                    <a:pt x="1088" y="2059"/>
                  </a:cubicBezTo>
                  <a:cubicBezTo>
                    <a:pt x="1120" y="2412"/>
                    <a:pt x="764" y="2594"/>
                    <a:pt x="452" y="2594"/>
                  </a:cubicBezTo>
                  <a:cubicBezTo>
                    <a:pt x="415" y="2594"/>
                    <a:pt x="378" y="2591"/>
                    <a:pt x="343" y="2586"/>
                  </a:cubicBezTo>
                  <a:cubicBezTo>
                    <a:pt x="331" y="2584"/>
                    <a:pt x="319" y="2583"/>
                    <a:pt x="308" y="2583"/>
                  </a:cubicBezTo>
                  <a:cubicBezTo>
                    <a:pt x="85" y="2583"/>
                    <a:pt x="0" y="2929"/>
                    <a:pt x="237" y="2966"/>
                  </a:cubicBezTo>
                  <a:cubicBezTo>
                    <a:pt x="310" y="2977"/>
                    <a:pt x="384" y="2982"/>
                    <a:pt x="458" y="2982"/>
                  </a:cubicBezTo>
                  <a:cubicBezTo>
                    <a:pt x="924" y="2982"/>
                    <a:pt x="1379" y="2755"/>
                    <a:pt x="1466" y="2240"/>
                  </a:cubicBezTo>
                  <a:cubicBezTo>
                    <a:pt x="1503" y="2015"/>
                    <a:pt x="1456" y="1793"/>
                    <a:pt x="1327" y="1606"/>
                  </a:cubicBezTo>
                  <a:cubicBezTo>
                    <a:pt x="1232" y="1467"/>
                    <a:pt x="1059" y="1399"/>
                    <a:pt x="966" y="1266"/>
                  </a:cubicBezTo>
                  <a:cubicBezTo>
                    <a:pt x="694" y="880"/>
                    <a:pt x="1131" y="569"/>
                    <a:pt x="1415" y="376"/>
                  </a:cubicBezTo>
                  <a:cubicBezTo>
                    <a:pt x="1589" y="258"/>
                    <a:pt x="1482" y="1"/>
                    <a:pt x="1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249625" y="1000788"/>
              <a:ext cx="9900" cy="73625"/>
            </a:xfrm>
            <a:custGeom>
              <a:avLst/>
              <a:gdLst/>
              <a:ahLst/>
              <a:cxnLst/>
              <a:rect l="l" t="t" r="r" b="b"/>
              <a:pathLst>
                <a:path w="396" h="2945" extrusionOk="0">
                  <a:moveTo>
                    <a:pt x="199" y="0"/>
                  </a:moveTo>
                  <a:cubicBezTo>
                    <a:pt x="100" y="0"/>
                    <a:pt x="2" y="64"/>
                    <a:pt x="2" y="191"/>
                  </a:cubicBezTo>
                  <a:cubicBezTo>
                    <a:pt x="2" y="1045"/>
                    <a:pt x="2" y="1900"/>
                    <a:pt x="0" y="2753"/>
                  </a:cubicBezTo>
                  <a:cubicBezTo>
                    <a:pt x="0" y="2880"/>
                    <a:pt x="99" y="2944"/>
                    <a:pt x="197" y="2944"/>
                  </a:cubicBezTo>
                  <a:cubicBezTo>
                    <a:pt x="296" y="2944"/>
                    <a:pt x="394" y="2880"/>
                    <a:pt x="394" y="2753"/>
                  </a:cubicBezTo>
                  <a:cubicBezTo>
                    <a:pt x="394" y="1900"/>
                    <a:pt x="394" y="1045"/>
                    <a:pt x="395" y="191"/>
                  </a:cubicBezTo>
                  <a:cubicBezTo>
                    <a:pt x="395" y="6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277150" y="1002638"/>
              <a:ext cx="11475" cy="73575"/>
            </a:xfrm>
            <a:custGeom>
              <a:avLst/>
              <a:gdLst/>
              <a:ahLst/>
              <a:cxnLst/>
              <a:rect l="l" t="t" r="r" b="b"/>
              <a:pathLst>
                <a:path w="459" h="2943" extrusionOk="0">
                  <a:moveTo>
                    <a:pt x="195" y="0"/>
                  </a:moveTo>
                  <a:cubicBezTo>
                    <a:pt x="97" y="0"/>
                    <a:pt x="1" y="64"/>
                    <a:pt x="4" y="191"/>
                  </a:cubicBezTo>
                  <a:cubicBezTo>
                    <a:pt x="24" y="1044"/>
                    <a:pt x="43" y="1899"/>
                    <a:pt x="62" y="2753"/>
                  </a:cubicBezTo>
                  <a:cubicBezTo>
                    <a:pt x="65" y="2880"/>
                    <a:pt x="165" y="2943"/>
                    <a:pt x="263" y="2943"/>
                  </a:cubicBezTo>
                  <a:cubicBezTo>
                    <a:pt x="361" y="2943"/>
                    <a:pt x="458" y="2880"/>
                    <a:pt x="455" y="2753"/>
                  </a:cubicBezTo>
                  <a:cubicBezTo>
                    <a:pt x="437" y="1899"/>
                    <a:pt x="418" y="1044"/>
                    <a:pt x="398" y="191"/>
                  </a:cubicBezTo>
                  <a:cubicBezTo>
                    <a:pt x="394" y="64"/>
                    <a:pt x="294" y="0"/>
                    <a:pt x="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277700" y="1000913"/>
              <a:ext cx="61600" cy="70925"/>
            </a:xfrm>
            <a:custGeom>
              <a:avLst/>
              <a:gdLst/>
              <a:ahLst/>
              <a:cxnLst/>
              <a:rect l="l" t="t" r="r" b="b"/>
              <a:pathLst>
                <a:path w="2464" h="2837" extrusionOk="0">
                  <a:moveTo>
                    <a:pt x="2193" y="0"/>
                  </a:moveTo>
                  <a:cubicBezTo>
                    <a:pt x="2095" y="0"/>
                    <a:pt x="2002" y="63"/>
                    <a:pt x="2011" y="190"/>
                  </a:cubicBezTo>
                  <a:cubicBezTo>
                    <a:pt x="2059" y="860"/>
                    <a:pt x="2050" y="1528"/>
                    <a:pt x="1978" y="2194"/>
                  </a:cubicBezTo>
                  <a:lnTo>
                    <a:pt x="1978" y="2194"/>
                  </a:lnTo>
                  <a:cubicBezTo>
                    <a:pt x="1411" y="1552"/>
                    <a:pt x="898" y="870"/>
                    <a:pt x="436" y="148"/>
                  </a:cubicBezTo>
                  <a:cubicBezTo>
                    <a:pt x="395" y="85"/>
                    <a:pt x="335" y="58"/>
                    <a:pt x="275" y="58"/>
                  </a:cubicBezTo>
                  <a:cubicBezTo>
                    <a:pt x="138" y="58"/>
                    <a:pt x="1" y="199"/>
                    <a:pt x="95" y="349"/>
                  </a:cubicBezTo>
                  <a:cubicBezTo>
                    <a:pt x="651" y="1215"/>
                    <a:pt x="1278" y="2028"/>
                    <a:pt x="1978" y="2781"/>
                  </a:cubicBezTo>
                  <a:cubicBezTo>
                    <a:pt x="2013" y="2818"/>
                    <a:pt x="2064" y="2836"/>
                    <a:pt x="2117" y="2836"/>
                  </a:cubicBezTo>
                  <a:cubicBezTo>
                    <a:pt x="2204" y="2836"/>
                    <a:pt x="2294" y="2786"/>
                    <a:pt x="2307" y="2694"/>
                  </a:cubicBezTo>
                  <a:cubicBezTo>
                    <a:pt x="2429" y="1859"/>
                    <a:pt x="2463" y="1029"/>
                    <a:pt x="2405" y="190"/>
                  </a:cubicBezTo>
                  <a:cubicBezTo>
                    <a:pt x="2395" y="64"/>
                    <a:pt x="2291" y="0"/>
                    <a:pt x="2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387600" y="967938"/>
              <a:ext cx="49475" cy="114400"/>
            </a:xfrm>
            <a:custGeom>
              <a:avLst/>
              <a:gdLst/>
              <a:ahLst/>
              <a:cxnLst/>
              <a:rect l="l" t="t" r="r" b="b"/>
              <a:pathLst>
                <a:path w="1979" h="4576" extrusionOk="0">
                  <a:moveTo>
                    <a:pt x="450" y="425"/>
                  </a:moveTo>
                  <a:lnTo>
                    <a:pt x="450" y="425"/>
                  </a:lnTo>
                  <a:cubicBezTo>
                    <a:pt x="473" y="436"/>
                    <a:pt x="500" y="443"/>
                    <a:pt x="531" y="443"/>
                  </a:cubicBezTo>
                  <a:cubicBezTo>
                    <a:pt x="535" y="443"/>
                    <a:pt x="540" y="443"/>
                    <a:pt x="545" y="442"/>
                  </a:cubicBezTo>
                  <a:cubicBezTo>
                    <a:pt x="671" y="448"/>
                    <a:pt x="796" y="451"/>
                    <a:pt x="923" y="457"/>
                  </a:cubicBezTo>
                  <a:cubicBezTo>
                    <a:pt x="1573" y="786"/>
                    <a:pt x="1709" y="1160"/>
                    <a:pt x="1331" y="1580"/>
                  </a:cubicBezTo>
                  <a:cubicBezTo>
                    <a:pt x="1109" y="1984"/>
                    <a:pt x="998" y="2033"/>
                    <a:pt x="582" y="2170"/>
                  </a:cubicBezTo>
                  <a:cubicBezTo>
                    <a:pt x="392" y="2233"/>
                    <a:pt x="401" y="2484"/>
                    <a:pt x="582" y="2550"/>
                  </a:cubicBezTo>
                  <a:cubicBezTo>
                    <a:pt x="1109" y="2741"/>
                    <a:pt x="1497" y="3311"/>
                    <a:pt x="1045" y="3772"/>
                  </a:cubicBezTo>
                  <a:cubicBezTo>
                    <a:pt x="861" y="3958"/>
                    <a:pt x="636" y="4050"/>
                    <a:pt x="397" y="4121"/>
                  </a:cubicBezTo>
                  <a:lnTo>
                    <a:pt x="397" y="4121"/>
                  </a:lnTo>
                  <a:cubicBezTo>
                    <a:pt x="408" y="2890"/>
                    <a:pt x="426" y="1657"/>
                    <a:pt x="450" y="425"/>
                  </a:cubicBezTo>
                  <a:close/>
                  <a:moveTo>
                    <a:pt x="262" y="1"/>
                  </a:moveTo>
                  <a:cubicBezTo>
                    <a:pt x="164" y="1"/>
                    <a:pt x="65" y="64"/>
                    <a:pt x="63" y="190"/>
                  </a:cubicBezTo>
                  <a:cubicBezTo>
                    <a:pt x="34" y="1586"/>
                    <a:pt x="13" y="2983"/>
                    <a:pt x="1" y="4379"/>
                  </a:cubicBezTo>
                  <a:cubicBezTo>
                    <a:pt x="0" y="4490"/>
                    <a:pt x="95" y="4575"/>
                    <a:pt x="199" y="4575"/>
                  </a:cubicBezTo>
                  <a:cubicBezTo>
                    <a:pt x="216" y="4575"/>
                    <a:pt x="233" y="4573"/>
                    <a:pt x="250" y="4568"/>
                  </a:cubicBezTo>
                  <a:cubicBezTo>
                    <a:pt x="873" y="4396"/>
                    <a:pt x="1706" y="4100"/>
                    <a:pt x="1746" y="3323"/>
                  </a:cubicBezTo>
                  <a:cubicBezTo>
                    <a:pt x="1771" y="2862"/>
                    <a:pt x="1487" y="2568"/>
                    <a:pt x="1131" y="2368"/>
                  </a:cubicBezTo>
                  <a:lnTo>
                    <a:pt x="1131" y="2368"/>
                  </a:lnTo>
                  <a:cubicBezTo>
                    <a:pt x="1616" y="2123"/>
                    <a:pt x="1979" y="1740"/>
                    <a:pt x="1912" y="1107"/>
                  </a:cubicBezTo>
                  <a:cubicBezTo>
                    <a:pt x="1843" y="435"/>
                    <a:pt x="1276" y="46"/>
                    <a:pt x="642" y="46"/>
                  </a:cubicBezTo>
                  <a:cubicBezTo>
                    <a:pt x="610" y="46"/>
                    <a:pt x="578" y="47"/>
                    <a:pt x="545" y="49"/>
                  </a:cubicBezTo>
                  <a:cubicBezTo>
                    <a:pt x="499" y="52"/>
                    <a:pt x="461" y="67"/>
                    <a:pt x="431" y="91"/>
                  </a:cubicBezTo>
                  <a:lnTo>
                    <a:pt x="431" y="91"/>
                  </a:lnTo>
                  <a:cubicBezTo>
                    <a:pt x="397" y="31"/>
                    <a:pt x="330" y="1"/>
                    <a:pt x="2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7461600" y="973213"/>
              <a:ext cx="51525" cy="105450"/>
            </a:xfrm>
            <a:custGeom>
              <a:avLst/>
              <a:gdLst/>
              <a:ahLst/>
              <a:cxnLst/>
              <a:rect l="l" t="t" r="r" b="b"/>
              <a:pathLst>
                <a:path w="2061" h="4218" extrusionOk="0">
                  <a:moveTo>
                    <a:pt x="290" y="0"/>
                  </a:moveTo>
                  <a:cubicBezTo>
                    <a:pt x="116" y="0"/>
                    <a:pt x="0" y="263"/>
                    <a:pt x="188" y="367"/>
                  </a:cubicBezTo>
                  <a:cubicBezTo>
                    <a:pt x="1605" y="1156"/>
                    <a:pt x="1612" y="3054"/>
                    <a:pt x="191" y="3850"/>
                  </a:cubicBezTo>
                  <a:cubicBezTo>
                    <a:pt x="2" y="3956"/>
                    <a:pt x="118" y="4217"/>
                    <a:pt x="293" y="4217"/>
                  </a:cubicBezTo>
                  <a:cubicBezTo>
                    <a:pt x="324" y="4217"/>
                    <a:pt x="356" y="4209"/>
                    <a:pt x="390" y="4191"/>
                  </a:cubicBezTo>
                  <a:cubicBezTo>
                    <a:pt x="2060" y="3258"/>
                    <a:pt x="2060" y="961"/>
                    <a:pt x="385" y="27"/>
                  </a:cubicBezTo>
                  <a:cubicBezTo>
                    <a:pt x="353" y="8"/>
                    <a:pt x="320" y="0"/>
                    <a:pt x="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6914325" y="1173663"/>
              <a:ext cx="47750" cy="89250"/>
            </a:xfrm>
            <a:custGeom>
              <a:avLst/>
              <a:gdLst/>
              <a:ahLst/>
              <a:cxnLst/>
              <a:rect l="l" t="t" r="r" b="b"/>
              <a:pathLst>
                <a:path w="1910" h="3570" extrusionOk="0">
                  <a:moveTo>
                    <a:pt x="435" y="409"/>
                  </a:moveTo>
                  <a:cubicBezTo>
                    <a:pt x="1111" y="515"/>
                    <a:pt x="1575" y="1162"/>
                    <a:pt x="1473" y="1850"/>
                  </a:cubicBezTo>
                  <a:cubicBezTo>
                    <a:pt x="1390" y="2422"/>
                    <a:pt x="981" y="2849"/>
                    <a:pt x="480" y="3087"/>
                  </a:cubicBezTo>
                  <a:lnTo>
                    <a:pt x="480" y="3087"/>
                  </a:lnTo>
                  <a:cubicBezTo>
                    <a:pt x="415" y="2195"/>
                    <a:pt x="400" y="1303"/>
                    <a:pt x="435" y="409"/>
                  </a:cubicBezTo>
                  <a:close/>
                  <a:moveTo>
                    <a:pt x="278" y="1"/>
                  </a:moveTo>
                  <a:cubicBezTo>
                    <a:pt x="212" y="1"/>
                    <a:pt x="163" y="29"/>
                    <a:pt x="133" y="70"/>
                  </a:cubicBezTo>
                  <a:lnTo>
                    <a:pt x="133" y="70"/>
                  </a:lnTo>
                  <a:cubicBezTo>
                    <a:pt x="86" y="101"/>
                    <a:pt x="52" y="153"/>
                    <a:pt x="49" y="226"/>
                  </a:cubicBezTo>
                  <a:cubicBezTo>
                    <a:pt x="0" y="1276"/>
                    <a:pt x="22" y="2321"/>
                    <a:pt x="109" y="3369"/>
                  </a:cubicBezTo>
                  <a:cubicBezTo>
                    <a:pt x="119" y="3470"/>
                    <a:pt x="197" y="3570"/>
                    <a:pt x="301" y="3570"/>
                  </a:cubicBezTo>
                  <a:cubicBezTo>
                    <a:pt x="319" y="3570"/>
                    <a:pt x="338" y="3567"/>
                    <a:pt x="358" y="3560"/>
                  </a:cubicBezTo>
                  <a:cubicBezTo>
                    <a:pt x="1190" y="3269"/>
                    <a:pt x="1910" y="2546"/>
                    <a:pt x="1888" y="1614"/>
                  </a:cubicBezTo>
                  <a:cubicBezTo>
                    <a:pt x="1867" y="735"/>
                    <a:pt x="1150" y="32"/>
                    <a:pt x="287" y="1"/>
                  </a:cubicBezTo>
                  <a:cubicBezTo>
                    <a:pt x="284" y="1"/>
                    <a:pt x="281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6957525" y="1152988"/>
              <a:ext cx="38700" cy="32900"/>
            </a:xfrm>
            <a:custGeom>
              <a:avLst/>
              <a:gdLst/>
              <a:ahLst/>
              <a:cxnLst/>
              <a:rect l="l" t="t" r="r" b="b"/>
              <a:pathLst>
                <a:path w="1548" h="1316" extrusionOk="0">
                  <a:moveTo>
                    <a:pt x="614" y="1"/>
                  </a:moveTo>
                  <a:cubicBezTo>
                    <a:pt x="454" y="1"/>
                    <a:pt x="281" y="80"/>
                    <a:pt x="162" y="171"/>
                  </a:cubicBezTo>
                  <a:cubicBezTo>
                    <a:pt x="0" y="293"/>
                    <a:pt x="104" y="548"/>
                    <a:pt x="258" y="548"/>
                  </a:cubicBezTo>
                  <a:cubicBezTo>
                    <a:pt x="291" y="548"/>
                    <a:pt x="327" y="536"/>
                    <a:pt x="362" y="509"/>
                  </a:cubicBezTo>
                  <a:cubicBezTo>
                    <a:pt x="414" y="470"/>
                    <a:pt x="470" y="428"/>
                    <a:pt x="533" y="408"/>
                  </a:cubicBezTo>
                  <a:cubicBezTo>
                    <a:pt x="570" y="396"/>
                    <a:pt x="590" y="390"/>
                    <a:pt x="598" y="390"/>
                  </a:cubicBezTo>
                  <a:cubicBezTo>
                    <a:pt x="615" y="390"/>
                    <a:pt x="583" y="415"/>
                    <a:pt x="547" y="457"/>
                  </a:cubicBezTo>
                  <a:cubicBezTo>
                    <a:pt x="427" y="600"/>
                    <a:pt x="335" y="785"/>
                    <a:pt x="233" y="942"/>
                  </a:cubicBezTo>
                  <a:cubicBezTo>
                    <a:pt x="154" y="1065"/>
                    <a:pt x="255" y="1239"/>
                    <a:pt x="399" y="1239"/>
                  </a:cubicBezTo>
                  <a:cubicBezTo>
                    <a:pt x="400" y="1239"/>
                    <a:pt x="402" y="1239"/>
                    <a:pt x="404" y="1239"/>
                  </a:cubicBezTo>
                  <a:cubicBezTo>
                    <a:pt x="437" y="1238"/>
                    <a:pt x="471" y="1237"/>
                    <a:pt x="504" y="1237"/>
                  </a:cubicBezTo>
                  <a:cubicBezTo>
                    <a:pt x="743" y="1237"/>
                    <a:pt x="976" y="1260"/>
                    <a:pt x="1211" y="1310"/>
                  </a:cubicBezTo>
                  <a:cubicBezTo>
                    <a:pt x="1227" y="1314"/>
                    <a:pt x="1242" y="1315"/>
                    <a:pt x="1257" y="1315"/>
                  </a:cubicBezTo>
                  <a:cubicBezTo>
                    <a:pt x="1470" y="1315"/>
                    <a:pt x="1547" y="979"/>
                    <a:pt x="1316" y="931"/>
                  </a:cubicBezTo>
                  <a:cubicBezTo>
                    <a:pt x="1138" y="893"/>
                    <a:pt x="959" y="867"/>
                    <a:pt x="779" y="854"/>
                  </a:cubicBezTo>
                  <a:lnTo>
                    <a:pt x="779" y="854"/>
                  </a:lnTo>
                  <a:cubicBezTo>
                    <a:pt x="935" y="624"/>
                    <a:pt x="1073" y="357"/>
                    <a:pt x="909" y="142"/>
                  </a:cubicBezTo>
                  <a:cubicBezTo>
                    <a:pt x="832" y="40"/>
                    <a:pt x="726" y="1"/>
                    <a:pt x="6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004725" y="120731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0" y="1"/>
                    <a:pt x="0" y="394"/>
                    <a:pt x="255" y="394"/>
                  </a:cubicBezTo>
                  <a:lnTo>
                    <a:pt x="1134" y="394"/>
                  </a:lnTo>
                  <a:cubicBezTo>
                    <a:pt x="1387" y="394"/>
                    <a:pt x="1387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059550" y="1173363"/>
              <a:ext cx="38100" cy="66050"/>
            </a:xfrm>
            <a:custGeom>
              <a:avLst/>
              <a:gdLst/>
              <a:ahLst/>
              <a:cxnLst/>
              <a:rect l="l" t="t" r="r" b="b"/>
              <a:pathLst>
                <a:path w="1524" h="2642" extrusionOk="0">
                  <a:moveTo>
                    <a:pt x="751" y="1"/>
                  </a:moveTo>
                  <a:cubicBezTo>
                    <a:pt x="559" y="1"/>
                    <a:pt x="360" y="131"/>
                    <a:pt x="217" y="259"/>
                  </a:cubicBezTo>
                  <a:cubicBezTo>
                    <a:pt x="68" y="389"/>
                    <a:pt x="206" y="587"/>
                    <a:pt x="364" y="587"/>
                  </a:cubicBezTo>
                  <a:cubicBezTo>
                    <a:pt x="408" y="587"/>
                    <a:pt x="453" y="572"/>
                    <a:pt x="494" y="535"/>
                  </a:cubicBezTo>
                  <a:lnTo>
                    <a:pt x="719" y="487"/>
                  </a:lnTo>
                  <a:lnTo>
                    <a:pt x="719" y="487"/>
                  </a:lnTo>
                  <a:cubicBezTo>
                    <a:pt x="677" y="565"/>
                    <a:pt x="639" y="644"/>
                    <a:pt x="597" y="723"/>
                  </a:cubicBezTo>
                  <a:cubicBezTo>
                    <a:pt x="530" y="853"/>
                    <a:pt x="463" y="986"/>
                    <a:pt x="395" y="1117"/>
                  </a:cubicBezTo>
                  <a:cubicBezTo>
                    <a:pt x="340" y="1225"/>
                    <a:pt x="383" y="1374"/>
                    <a:pt x="513" y="1407"/>
                  </a:cubicBezTo>
                  <a:cubicBezTo>
                    <a:pt x="785" y="1473"/>
                    <a:pt x="1207" y="1648"/>
                    <a:pt x="985" y="1997"/>
                  </a:cubicBezTo>
                  <a:cubicBezTo>
                    <a:pt x="841" y="2223"/>
                    <a:pt x="553" y="2248"/>
                    <a:pt x="308" y="2248"/>
                  </a:cubicBezTo>
                  <a:cubicBezTo>
                    <a:pt x="290" y="2248"/>
                    <a:pt x="272" y="2248"/>
                    <a:pt x="254" y="2247"/>
                  </a:cubicBezTo>
                  <a:cubicBezTo>
                    <a:pt x="252" y="2247"/>
                    <a:pt x="250" y="2247"/>
                    <a:pt x="248" y="2247"/>
                  </a:cubicBezTo>
                  <a:cubicBezTo>
                    <a:pt x="0" y="2247"/>
                    <a:pt x="2" y="2638"/>
                    <a:pt x="254" y="2641"/>
                  </a:cubicBezTo>
                  <a:cubicBezTo>
                    <a:pt x="266" y="2641"/>
                    <a:pt x="278" y="2641"/>
                    <a:pt x="290" y="2641"/>
                  </a:cubicBezTo>
                  <a:cubicBezTo>
                    <a:pt x="767" y="2641"/>
                    <a:pt x="1320" y="2474"/>
                    <a:pt x="1432" y="1941"/>
                  </a:cubicBezTo>
                  <a:cubicBezTo>
                    <a:pt x="1523" y="1495"/>
                    <a:pt x="1224" y="1241"/>
                    <a:pt x="862" y="1104"/>
                  </a:cubicBezTo>
                  <a:lnTo>
                    <a:pt x="862" y="1104"/>
                  </a:lnTo>
                  <a:cubicBezTo>
                    <a:pt x="1045" y="801"/>
                    <a:pt x="1285" y="384"/>
                    <a:pt x="1045" y="132"/>
                  </a:cubicBezTo>
                  <a:cubicBezTo>
                    <a:pt x="955" y="38"/>
                    <a:pt x="854" y="1"/>
                    <a:pt x="7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7103700" y="1171963"/>
              <a:ext cx="52775" cy="68925"/>
            </a:xfrm>
            <a:custGeom>
              <a:avLst/>
              <a:gdLst/>
              <a:ahLst/>
              <a:cxnLst/>
              <a:rect l="l" t="t" r="r" b="b"/>
              <a:pathLst>
                <a:path w="2111" h="2757" extrusionOk="0">
                  <a:moveTo>
                    <a:pt x="1435" y="0"/>
                  </a:moveTo>
                  <a:cubicBezTo>
                    <a:pt x="1370" y="0"/>
                    <a:pt x="1304" y="31"/>
                    <a:pt x="1266" y="96"/>
                  </a:cubicBezTo>
                  <a:cubicBezTo>
                    <a:pt x="811" y="875"/>
                    <a:pt x="410" y="1681"/>
                    <a:pt x="60" y="2512"/>
                  </a:cubicBezTo>
                  <a:cubicBezTo>
                    <a:pt x="1" y="2655"/>
                    <a:pt x="117" y="2748"/>
                    <a:pt x="240" y="2748"/>
                  </a:cubicBezTo>
                  <a:cubicBezTo>
                    <a:pt x="320" y="2748"/>
                    <a:pt x="402" y="2709"/>
                    <a:pt x="440" y="2618"/>
                  </a:cubicBezTo>
                  <a:cubicBezTo>
                    <a:pt x="714" y="1968"/>
                    <a:pt x="1025" y="1334"/>
                    <a:pt x="1367" y="716"/>
                  </a:cubicBezTo>
                  <a:lnTo>
                    <a:pt x="1367" y="716"/>
                  </a:lnTo>
                  <a:cubicBezTo>
                    <a:pt x="1513" y="1327"/>
                    <a:pt x="1626" y="1945"/>
                    <a:pt x="1702" y="2568"/>
                  </a:cubicBezTo>
                  <a:cubicBezTo>
                    <a:pt x="1717" y="2693"/>
                    <a:pt x="1823" y="2756"/>
                    <a:pt x="1922" y="2756"/>
                  </a:cubicBezTo>
                  <a:cubicBezTo>
                    <a:pt x="2020" y="2756"/>
                    <a:pt x="2110" y="2694"/>
                    <a:pt x="2095" y="2568"/>
                  </a:cubicBezTo>
                  <a:cubicBezTo>
                    <a:pt x="1995" y="1747"/>
                    <a:pt x="1843" y="939"/>
                    <a:pt x="1627" y="142"/>
                  </a:cubicBezTo>
                  <a:cubicBezTo>
                    <a:pt x="1601" y="50"/>
                    <a:pt x="1519" y="0"/>
                    <a:pt x="1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7112725" y="1212588"/>
              <a:ext cx="44825" cy="11275"/>
            </a:xfrm>
            <a:custGeom>
              <a:avLst/>
              <a:gdLst/>
              <a:ahLst/>
              <a:cxnLst/>
              <a:rect l="l" t="t" r="r" b="b"/>
              <a:pathLst>
                <a:path w="1793" h="451" extrusionOk="0">
                  <a:moveTo>
                    <a:pt x="686" y="1"/>
                  </a:moveTo>
                  <a:cubicBezTo>
                    <a:pt x="542" y="1"/>
                    <a:pt x="399" y="7"/>
                    <a:pt x="254" y="19"/>
                  </a:cubicBezTo>
                  <a:cubicBezTo>
                    <a:pt x="9" y="39"/>
                    <a:pt x="1" y="413"/>
                    <a:pt x="234" y="413"/>
                  </a:cubicBezTo>
                  <a:cubicBezTo>
                    <a:pt x="241" y="413"/>
                    <a:pt x="247" y="413"/>
                    <a:pt x="254" y="412"/>
                  </a:cubicBezTo>
                  <a:cubicBezTo>
                    <a:pt x="407" y="399"/>
                    <a:pt x="560" y="392"/>
                    <a:pt x="713" y="392"/>
                  </a:cubicBezTo>
                  <a:cubicBezTo>
                    <a:pt x="959" y="392"/>
                    <a:pt x="1205" y="410"/>
                    <a:pt x="1449" y="448"/>
                  </a:cubicBezTo>
                  <a:cubicBezTo>
                    <a:pt x="1461" y="450"/>
                    <a:pt x="1472" y="451"/>
                    <a:pt x="1483" y="451"/>
                  </a:cubicBezTo>
                  <a:cubicBezTo>
                    <a:pt x="1708" y="451"/>
                    <a:pt x="1793" y="104"/>
                    <a:pt x="1555" y="69"/>
                  </a:cubicBezTo>
                  <a:cubicBezTo>
                    <a:pt x="1265" y="25"/>
                    <a:pt x="976" y="1"/>
                    <a:pt x="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82475" y="1168563"/>
              <a:ext cx="43150" cy="68750"/>
            </a:xfrm>
            <a:custGeom>
              <a:avLst/>
              <a:gdLst/>
              <a:ahLst/>
              <a:cxnLst/>
              <a:rect l="l" t="t" r="r" b="b"/>
              <a:pathLst>
                <a:path w="1726" h="2750" extrusionOk="0">
                  <a:moveTo>
                    <a:pt x="1107" y="0"/>
                  </a:moveTo>
                  <a:cubicBezTo>
                    <a:pt x="1078" y="0"/>
                    <a:pt x="1049" y="6"/>
                    <a:pt x="1019" y="20"/>
                  </a:cubicBezTo>
                  <a:cubicBezTo>
                    <a:pt x="403" y="299"/>
                    <a:pt x="1" y="931"/>
                    <a:pt x="88" y="1616"/>
                  </a:cubicBezTo>
                  <a:cubicBezTo>
                    <a:pt x="171" y="2264"/>
                    <a:pt x="692" y="2749"/>
                    <a:pt x="1331" y="2749"/>
                  </a:cubicBezTo>
                  <a:cubicBezTo>
                    <a:pt x="1378" y="2749"/>
                    <a:pt x="1425" y="2747"/>
                    <a:pt x="1472" y="2742"/>
                  </a:cubicBezTo>
                  <a:cubicBezTo>
                    <a:pt x="1714" y="2717"/>
                    <a:pt x="1725" y="2347"/>
                    <a:pt x="1496" y="2347"/>
                  </a:cubicBezTo>
                  <a:cubicBezTo>
                    <a:pt x="1488" y="2347"/>
                    <a:pt x="1480" y="2347"/>
                    <a:pt x="1472" y="2348"/>
                  </a:cubicBezTo>
                  <a:cubicBezTo>
                    <a:pt x="1435" y="2352"/>
                    <a:pt x="1398" y="2354"/>
                    <a:pt x="1361" y="2354"/>
                  </a:cubicBezTo>
                  <a:cubicBezTo>
                    <a:pt x="850" y="2354"/>
                    <a:pt x="467" y="1959"/>
                    <a:pt x="467" y="1430"/>
                  </a:cubicBezTo>
                  <a:cubicBezTo>
                    <a:pt x="465" y="938"/>
                    <a:pt x="787" y="557"/>
                    <a:pt x="1216" y="359"/>
                  </a:cubicBezTo>
                  <a:cubicBezTo>
                    <a:pt x="1417" y="269"/>
                    <a:pt x="1293" y="0"/>
                    <a:pt x="1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221425" y="1167763"/>
              <a:ext cx="74375" cy="72000"/>
            </a:xfrm>
            <a:custGeom>
              <a:avLst/>
              <a:gdLst/>
              <a:ahLst/>
              <a:cxnLst/>
              <a:rect l="l" t="t" r="r" b="b"/>
              <a:pathLst>
                <a:path w="2975" h="2880" extrusionOk="0">
                  <a:moveTo>
                    <a:pt x="1783" y="417"/>
                  </a:moveTo>
                  <a:cubicBezTo>
                    <a:pt x="2647" y="760"/>
                    <a:pt x="2790" y="2013"/>
                    <a:pt x="1853" y="2407"/>
                  </a:cubicBezTo>
                  <a:cubicBezTo>
                    <a:pt x="1745" y="2452"/>
                    <a:pt x="1644" y="2473"/>
                    <a:pt x="1550" y="2473"/>
                  </a:cubicBezTo>
                  <a:cubicBezTo>
                    <a:pt x="615" y="2473"/>
                    <a:pt x="410" y="430"/>
                    <a:pt x="1644" y="430"/>
                  </a:cubicBezTo>
                  <a:cubicBezTo>
                    <a:pt x="1660" y="430"/>
                    <a:pt x="1677" y="431"/>
                    <a:pt x="1694" y="432"/>
                  </a:cubicBezTo>
                  <a:cubicBezTo>
                    <a:pt x="1698" y="432"/>
                    <a:pt x="1703" y="432"/>
                    <a:pt x="1707" y="432"/>
                  </a:cubicBezTo>
                  <a:cubicBezTo>
                    <a:pt x="1736" y="432"/>
                    <a:pt x="1761" y="426"/>
                    <a:pt x="1783" y="417"/>
                  </a:cubicBezTo>
                  <a:close/>
                  <a:moveTo>
                    <a:pt x="1752" y="0"/>
                  </a:moveTo>
                  <a:cubicBezTo>
                    <a:pt x="1711" y="0"/>
                    <a:pt x="1675" y="15"/>
                    <a:pt x="1647" y="38"/>
                  </a:cubicBezTo>
                  <a:lnTo>
                    <a:pt x="1647" y="38"/>
                  </a:lnTo>
                  <a:cubicBezTo>
                    <a:pt x="1642" y="38"/>
                    <a:pt x="1637" y="38"/>
                    <a:pt x="1632" y="38"/>
                  </a:cubicBezTo>
                  <a:cubicBezTo>
                    <a:pt x="0" y="38"/>
                    <a:pt x="14" y="2880"/>
                    <a:pt x="1511" y="2880"/>
                  </a:cubicBezTo>
                  <a:cubicBezTo>
                    <a:pt x="1540" y="2880"/>
                    <a:pt x="1570" y="2879"/>
                    <a:pt x="1601" y="2877"/>
                  </a:cubicBezTo>
                  <a:cubicBezTo>
                    <a:pt x="2273" y="2825"/>
                    <a:pt x="2832" y="2230"/>
                    <a:pt x="2899" y="1568"/>
                  </a:cubicBezTo>
                  <a:cubicBezTo>
                    <a:pt x="2975" y="847"/>
                    <a:pt x="2481" y="225"/>
                    <a:pt x="1815" y="11"/>
                  </a:cubicBezTo>
                  <a:cubicBezTo>
                    <a:pt x="1793" y="3"/>
                    <a:pt x="1772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7294000" y="1171138"/>
              <a:ext cx="41225" cy="64525"/>
            </a:xfrm>
            <a:custGeom>
              <a:avLst/>
              <a:gdLst/>
              <a:ahLst/>
              <a:cxnLst/>
              <a:rect l="l" t="t" r="r" b="b"/>
              <a:pathLst>
                <a:path w="1649" h="2581" extrusionOk="0">
                  <a:moveTo>
                    <a:pt x="1114" y="1"/>
                  </a:moveTo>
                  <a:cubicBezTo>
                    <a:pt x="662" y="1"/>
                    <a:pt x="268" y="376"/>
                    <a:pt x="444" y="869"/>
                  </a:cubicBezTo>
                  <a:cubicBezTo>
                    <a:pt x="529" y="1104"/>
                    <a:pt x="729" y="1214"/>
                    <a:pt x="931" y="1336"/>
                  </a:cubicBezTo>
                  <a:cubicBezTo>
                    <a:pt x="998" y="1377"/>
                    <a:pt x="1106" y="1417"/>
                    <a:pt x="1153" y="1480"/>
                  </a:cubicBezTo>
                  <a:cubicBezTo>
                    <a:pt x="1342" y="1742"/>
                    <a:pt x="1130" y="1937"/>
                    <a:pt x="948" y="2043"/>
                  </a:cubicBezTo>
                  <a:cubicBezTo>
                    <a:pt x="738" y="2166"/>
                    <a:pt x="493" y="2173"/>
                    <a:pt x="254" y="2186"/>
                  </a:cubicBezTo>
                  <a:cubicBezTo>
                    <a:pt x="6" y="2200"/>
                    <a:pt x="0" y="2580"/>
                    <a:pt x="240" y="2580"/>
                  </a:cubicBezTo>
                  <a:cubicBezTo>
                    <a:pt x="245" y="2580"/>
                    <a:pt x="249" y="2580"/>
                    <a:pt x="254" y="2580"/>
                  </a:cubicBezTo>
                  <a:cubicBezTo>
                    <a:pt x="769" y="2553"/>
                    <a:pt x="1395" y="2462"/>
                    <a:pt x="1581" y="1891"/>
                  </a:cubicBezTo>
                  <a:cubicBezTo>
                    <a:pt x="1648" y="1684"/>
                    <a:pt x="1627" y="1462"/>
                    <a:pt x="1496" y="1283"/>
                  </a:cubicBezTo>
                  <a:cubicBezTo>
                    <a:pt x="1423" y="1181"/>
                    <a:pt x="1327" y="1114"/>
                    <a:pt x="1223" y="1047"/>
                  </a:cubicBezTo>
                  <a:cubicBezTo>
                    <a:pt x="1160" y="1011"/>
                    <a:pt x="1097" y="977"/>
                    <a:pt x="1034" y="942"/>
                  </a:cubicBezTo>
                  <a:cubicBezTo>
                    <a:pt x="808" y="846"/>
                    <a:pt x="845" y="662"/>
                    <a:pt x="1144" y="390"/>
                  </a:cubicBezTo>
                  <a:cubicBezTo>
                    <a:pt x="1157" y="392"/>
                    <a:pt x="1170" y="393"/>
                    <a:pt x="1182" y="393"/>
                  </a:cubicBezTo>
                  <a:cubicBezTo>
                    <a:pt x="1401" y="393"/>
                    <a:pt x="1484" y="51"/>
                    <a:pt x="1247" y="12"/>
                  </a:cubicBezTo>
                  <a:cubicBezTo>
                    <a:pt x="1203" y="4"/>
                    <a:pt x="1158" y="1"/>
                    <a:pt x="11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7362675" y="1165238"/>
              <a:ext cx="47275" cy="86525"/>
            </a:xfrm>
            <a:custGeom>
              <a:avLst/>
              <a:gdLst/>
              <a:ahLst/>
              <a:cxnLst/>
              <a:rect l="l" t="t" r="r" b="b"/>
              <a:pathLst>
                <a:path w="1891" h="3461" extrusionOk="0">
                  <a:moveTo>
                    <a:pt x="822" y="363"/>
                  </a:moveTo>
                  <a:cubicBezTo>
                    <a:pt x="1021" y="363"/>
                    <a:pt x="1139" y="488"/>
                    <a:pt x="1177" y="734"/>
                  </a:cubicBezTo>
                  <a:cubicBezTo>
                    <a:pt x="1445" y="985"/>
                    <a:pt x="1405" y="1187"/>
                    <a:pt x="1056" y="1336"/>
                  </a:cubicBezTo>
                  <a:cubicBezTo>
                    <a:pt x="896" y="1418"/>
                    <a:pt x="730" y="1484"/>
                    <a:pt x="558" y="1534"/>
                  </a:cubicBezTo>
                  <a:lnTo>
                    <a:pt x="558" y="1534"/>
                  </a:lnTo>
                  <a:cubicBezTo>
                    <a:pt x="557" y="1534"/>
                    <a:pt x="556" y="1534"/>
                    <a:pt x="554" y="1535"/>
                  </a:cubicBezTo>
                  <a:cubicBezTo>
                    <a:pt x="555" y="1535"/>
                    <a:pt x="555" y="1535"/>
                    <a:pt x="555" y="1535"/>
                  </a:cubicBezTo>
                  <a:lnTo>
                    <a:pt x="555" y="1535"/>
                  </a:lnTo>
                  <a:cubicBezTo>
                    <a:pt x="527" y="1544"/>
                    <a:pt x="504" y="1557"/>
                    <a:pt x="485" y="1572"/>
                  </a:cubicBezTo>
                  <a:lnTo>
                    <a:pt x="485" y="1572"/>
                  </a:lnTo>
                  <a:cubicBezTo>
                    <a:pt x="486" y="1179"/>
                    <a:pt x="487" y="786"/>
                    <a:pt x="487" y="394"/>
                  </a:cubicBezTo>
                  <a:lnTo>
                    <a:pt x="487" y="394"/>
                  </a:lnTo>
                  <a:cubicBezTo>
                    <a:pt x="549" y="389"/>
                    <a:pt x="611" y="385"/>
                    <a:pt x="675" y="382"/>
                  </a:cubicBezTo>
                  <a:cubicBezTo>
                    <a:pt x="728" y="370"/>
                    <a:pt x="777" y="363"/>
                    <a:pt x="822" y="363"/>
                  </a:cubicBezTo>
                  <a:close/>
                  <a:moveTo>
                    <a:pt x="484" y="1867"/>
                  </a:moveTo>
                  <a:cubicBezTo>
                    <a:pt x="519" y="1898"/>
                    <a:pt x="565" y="1917"/>
                    <a:pt x="621" y="1917"/>
                  </a:cubicBezTo>
                  <a:cubicBezTo>
                    <a:pt x="634" y="1917"/>
                    <a:pt x="648" y="1916"/>
                    <a:pt x="662" y="1914"/>
                  </a:cubicBezTo>
                  <a:cubicBezTo>
                    <a:pt x="1212" y="1963"/>
                    <a:pt x="1399" y="2235"/>
                    <a:pt x="1226" y="2731"/>
                  </a:cubicBezTo>
                  <a:cubicBezTo>
                    <a:pt x="1068" y="2948"/>
                    <a:pt x="855" y="3059"/>
                    <a:pt x="589" y="3065"/>
                  </a:cubicBezTo>
                  <a:cubicBezTo>
                    <a:pt x="381" y="2922"/>
                    <a:pt x="484" y="2338"/>
                    <a:pt x="484" y="2129"/>
                  </a:cubicBezTo>
                  <a:cubicBezTo>
                    <a:pt x="484" y="2041"/>
                    <a:pt x="484" y="1954"/>
                    <a:pt x="484" y="1867"/>
                  </a:cubicBezTo>
                  <a:close/>
                  <a:moveTo>
                    <a:pt x="655" y="1"/>
                  </a:moveTo>
                  <a:cubicBezTo>
                    <a:pt x="528" y="1"/>
                    <a:pt x="403" y="10"/>
                    <a:pt x="288" y="23"/>
                  </a:cubicBezTo>
                  <a:cubicBezTo>
                    <a:pt x="181" y="35"/>
                    <a:pt x="120" y="115"/>
                    <a:pt x="104" y="199"/>
                  </a:cubicBezTo>
                  <a:lnTo>
                    <a:pt x="104" y="199"/>
                  </a:lnTo>
                  <a:cubicBezTo>
                    <a:pt x="95" y="221"/>
                    <a:pt x="89" y="247"/>
                    <a:pt x="89" y="276"/>
                  </a:cubicBezTo>
                  <a:cubicBezTo>
                    <a:pt x="89" y="777"/>
                    <a:pt x="88" y="1280"/>
                    <a:pt x="88" y="1781"/>
                  </a:cubicBezTo>
                  <a:cubicBezTo>
                    <a:pt x="88" y="2186"/>
                    <a:pt x="0" y="2710"/>
                    <a:pt x="92" y="3108"/>
                  </a:cubicBezTo>
                  <a:cubicBezTo>
                    <a:pt x="154" y="3367"/>
                    <a:pt x="361" y="3460"/>
                    <a:pt x="592" y="3460"/>
                  </a:cubicBezTo>
                  <a:cubicBezTo>
                    <a:pt x="754" y="3460"/>
                    <a:pt x="928" y="3414"/>
                    <a:pt x="1071" y="3348"/>
                  </a:cubicBezTo>
                  <a:cubicBezTo>
                    <a:pt x="1863" y="2987"/>
                    <a:pt x="1808" y="2027"/>
                    <a:pt x="1243" y="1663"/>
                  </a:cubicBezTo>
                  <a:lnTo>
                    <a:pt x="1243" y="1663"/>
                  </a:lnTo>
                  <a:cubicBezTo>
                    <a:pt x="1603" y="1455"/>
                    <a:pt x="1890" y="1146"/>
                    <a:pt x="1793" y="684"/>
                  </a:cubicBezTo>
                  <a:cubicBezTo>
                    <a:pt x="1678" y="134"/>
                    <a:pt x="1147" y="1"/>
                    <a:pt x="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7431300" y="1136813"/>
              <a:ext cx="27225" cy="33375"/>
            </a:xfrm>
            <a:custGeom>
              <a:avLst/>
              <a:gdLst/>
              <a:ahLst/>
              <a:cxnLst/>
              <a:rect l="l" t="t" r="r" b="b"/>
              <a:pathLst>
                <a:path w="1089" h="1335" extrusionOk="0">
                  <a:moveTo>
                    <a:pt x="429" y="1"/>
                  </a:moveTo>
                  <a:cubicBezTo>
                    <a:pt x="312" y="1"/>
                    <a:pt x="195" y="52"/>
                    <a:pt x="109" y="165"/>
                  </a:cubicBezTo>
                  <a:cubicBezTo>
                    <a:pt x="1" y="306"/>
                    <a:pt x="138" y="444"/>
                    <a:pt x="282" y="444"/>
                  </a:cubicBezTo>
                  <a:cubicBezTo>
                    <a:pt x="343" y="444"/>
                    <a:pt x="404" y="420"/>
                    <a:pt x="449" y="361"/>
                  </a:cubicBezTo>
                  <a:lnTo>
                    <a:pt x="449" y="361"/>
                  </a:lnTo>
                  <a:cubicBezTo>
                    <a:pt x="401" y="426"/>
                    <a:pt x="469" y="374"/>
                    <a:pt x="479" y="424"/>
                  </a:cubicBezTo>
                  <a:cubicBezTo>
                    <a:pt x="491" y="476"/>
                    <a:pt x="495" y="494"/>
                    <a:pt x="466" y="550"/>
                  </a:cubicBezTo>
                  <a:cubicBezTo>
                    <a:pt x="413" y="653"/>
                    <a:pt x="295" y="726"/>
                    <a:pt x="200" y="791"/>
                  </a:cubicBezTo>
                  <a:cubicBezTo>
                    <a:pt x="87" y="868"/>
                    <a:pt x="77" y="998"/>
                    <a:pt x="161" y="1101"/>
                  </a:cubicBezTo>
                  <a:cubicBezTo>
                    <a:pt x="284" y="1252"/>
                    <a:pt x="468" y="1334"/>
                    <a:pt x="656" y="1334"/>
                  </a:cubicBezTo>
                  <a:cubicBezTo>
                    <a:pt x="731" y="1334"/>
                    <a:pt x="806" y="1321"/>
                    <a:pt x="879" y="1294"/>
                  </a:cubicBezTo>
                  <a:cubicBezTo>
                    <a:pt x="1089" y="1215"/>
                    <a:pt x="1028" y="901"/>
                    <a:pt x="843" y="901"/>
                  </a:cubicBezTo>
                  <a:cubicBezTo>
                    <a:pt x="821" y="901"/>
                    <a:pt x="798" y="906"/>
                    <a:pt x="773" y="915"/>
                  </a:cubicBezTo>
                  <a:cubicBezTo>
                    <a:pt x="729" y="932"/>
                    <a:pt x="689" y="940"/>
                    <a:pt x="651" y="940"/>
                  </a:cubicBezTo>
                  <a:cubicBezTo>
                    <a:pt x="648" y="940"/>
                    <a:pt x="646" y="940"/>
                    <a:pt x="643" y="940"/>
                  </a:cubicBezTo>
                  <a:lnTo>
                    <a:pt x="643" y="940"/>
                  </a:lnTo>
                  <a:cubicBezTo>
                    <a:pt x="828" y="764"/>
                    <a:pt x="967" y="537"/>
                    <a:pt x="847" y="281"/>
                  </a:cubicBezTo>
                  <a:cubicBezTo>
                    <a:pt x="765" y="104"/>
                    <a:pt x="597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7488250" y="1180288"/>
              <a:ext cx="11450" cy="48000"/>
            </a:xfrm>
            <a:custGeom>
              <a:avLst/>
              <a:gdLst/>
              <a:ahLst/>
              <a:cxnLst/>
              <a:rect l="l" t="t" r="r" b="b"/>
              <a:pathLst>
                <a:path w="458" h="1920" extrusionOk="0">
                  <a:moveTo>
                    <a:pt x="225" y="1"/>
                  </a:moveTo>
                  <a:cubicBezTo>
                    <a:pt x="126" y="1"/>
                    <a:pt x="31" y="64"/>
                    <a:pt x="38" y="190"/>
                  </a:cubicBezTo>
                  <a:cubicBezTo>
                    <a:pt x="64" y="705"/>
                    <a:pt x="55" y="1217"/>
                    <a:pt x="11" y="1731"/>
                  </a:cubicBezTo>
                  <a:cubicBezTo>
                    <a:pt x="0" y="1857"/>
                    <a:pt x="93" y="1920"/>
                    <a:pt x="191" y="1920"/>
                  </a:cubicBezTo>
                  <a:cubicBezTo>
                    <a:pt x="290" y="1920"/>
                    <a:pt x="394" y="1857"/>
                    <a:pt x="404" y="1731"/>
                  </a:cubicBezTo>
                  <a:cubicBezTo>
                    <a:pt x="449" y="1217"/>
                    <a:pt x="457" y="705"/>
                    <a:pt x="432" y="190"/>
                  </a:cubicBezTo>
                  <a:cubicBezTo>
                    <a:pt x="425" y="64"/>
                    <a:pt x="323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478725" y="1196613"/>
              <a:ext cx="38400" cy="10250"/>
            </a:xfrm>
            <a:custGeom>
              <a:avLst/>
              <a:gdLst/>
              <a:ahLst/>
              <a:cxnLst/>
              <a:rect l="l" t="t" r="r" b="b"/>
              <a:pathLst>
                <a:path w="1536" h="410" extrusionOk="0">
                  <a:moveTo>
                    <a:pt x="1283" y="0"/>
                  </a:moveTo>
                  <a:cubicBezTo>
                    <a:pt x="1283" y="0"/>
                    <a:pt x="1282" y="0"/>
                    <a:pt x="1281" y="0"/>
                  </a:cubicBezTo>
                  <a:lnTo>
                    <a:pt x="256" y="16"/>
                  </a:lnTo>
                  <a:cubicBezTo>
                    <a:pt x="2" y="20"/>
                    <a:pt x="1" y="410"/>
                    <a:pt x="252" y="410"/>
                  </a:cubicBezTo>
                  <a:cubicBezTo>
                    <a:pt x="253" y="410"/>
                    <a:pt x="254" y="410"/>
                    <a:pt x="256" y="410"/>
                  </a:cubicBezTo>
                  <a:lnTo>
                    <a:pt x="1281" y="394"/>
                  </a:lnTo>
                  <a:cubicBezTo>
                    <a:pt x="1532" y="391"/>
                    <a:pt x="1536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545925" y="1174663"/>
              <a:ext cx="33400" cy="55150"/>
            </a:xfrm>
            <a:custGeom>
              <a:avLst/>
              <a:gdLst/>
              <a:ahLst/>
              <a:cxnLst/>
              <a:rect l="l" t="t" r="r" b="b"/>
              <a:pathLst>
                <a:path w="1336" h="2206" extrusionOk="0">
                  <a:moveTo>
                    <a:pt x="1066" y="1"/>
                  </a:moveTo>
                  <a:cubicBezTo>
                    <a:pt x="1007" y="1"/>
                    <a:pt x="948" y="29"/>
                    <a:pt x="909" y="97"/>
                  </a:cubicBezTo>
                  <a:cubicBezTo>
                    <a:pt x="565" y="692"/>
                    <a:pt x="281" y="1315"/>
                    <a:pt x="51" y="1965"/>
                  </a:cubicBezTo>
                  <a:cubicBezTo>
                    <a:pt x="0" y="2110"/>
                    <a:pt x="120" y="2205"/>
                    <a:pt x="240" y="2205"/>
                  </a:cubicBezTo>
                  <a:cubicBezTo>
                    <a:pt x="319" y="2205"/>
                    <a:pt x="398" y="2165"/>
                    <a:pt x="431" y="2071"/>
                  </a:cubicBezTo>
                  <a:cubicBezTo>
                    <a:pt x="647" y="1453"/>
                    <a:pt x="919" y="864"/>
                    <a:pt x="1247" y="297"/>
                  </a:cubicBezTo>
                  <a:cubicBezTo>
                    <a:pt x="1336" y="144"/>
                    <a:pt x="1200" y="1"/>
                    <a:pt x="10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565875" y="1176438"/>
              <a:ext cx="23100" cy="55650"/>
            </a:xfrm>
            <a:custGeom>
              <a:avLst/>
              <a:gdLst/>
              <a:ahLst/>
              <a:cxnLst/>
              <a:rect l="l" t="t" r="r" b="b"/>
              <a:pathLst>
                <a:path w="924" h="2226" extrusionOk="0">
                  <a:moveTo>
                    <a:pt x="239" y="1"/>
                  </a:moveTo>
                  <a:cubicBezTo>
                    <a:pt x="118" y="1"/>
                    <a:pt x="0" y="95"/>
                    <a:pt x="54" y="241"/>
                  </a:cubicBezTo>
                  <a:cubicBezTo>
                    <a:pt x="271" y="839"/>
                    <a:pt x="427" y="1453"/>
                    <a:pt x="522" y="2083"/>
                  </a:cubicBezTo>
                  <a:cubicBezTo>
                    <a:pt x="537" y="2183"/>
                    <a:pt x="606" y="2226"/>
                    <a:pt x="681" y="2226"/>
                  </a:cubicBezTo>
                  <a:cubicBezTo>
                    <a:pt x="795" y="2226"/>
                    <a:pt x="924" y="2127"/>
                    <a:pt x="901" y="1977"/>
                  </a:cubicBezTo>
                  <a:cubicBezTo>
                    <a:pt x="805" y="1346"/>
                    <a:pt x="649" y="734"/>
                    <a:pt x="433" y="135"/>
                  </a:cubicBezTo>
                  <a:cubicBezTo>
                    <a:pt x="399" y="41"/>
                    <a:pt x="319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550125" y="1207638"/>
              <a:ext cx="36500" cy="9875"/>
            </a:xfrm>
            <a:custGeom>
              <a:avLst/>
              <a:gdLst/>
              <a:ahLst/>
              <a:cxnLst/>
              <a:rect l="l" t="t" r="r" b="b"/>
              <a:pathLst>
                <a:path w="1460" h="395" extrusionOk="0">
                  <a:moveTo>
                    <a:pt x="252" y="0"/>
                  </a:moveTo>
                  <a:cubicBezTo>
                    <a:pt x="1" y="0"/>
                    <a:pt x="0" y="394"/>
                    <a:pt x="254" y="394"/>
                  </a:cubicBezTo>
                  <a:lnTo>
                    <a:pt x="1206" y="394"/>
                  </a:lnTo>
                  <a:cubicBezTo>
                    <a:pt x="1460" y="394"/>
                    <a:pt x="1460" y="0"/>
                    <a:pt x="1206" y="0"/>
                  </a:cubicBezTo>
                  <a:lnTo>
                    <a:pt x="254" y="0"/>
                  </a:lnTo>
                  <a:cubicBezTo>
                    <a:pt x="253" y="0"/>
                    <a:pt x="252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626400" y="1168088"/>
              <a:ext cx="37750" cy="62950"/>
            </a:xfrm>
            <a:custGeom>
              <a:avLst/>
              <a:gdLst/>
              <a:ahLst/>
              <a:cxnLst/>
              <a:rect l="l" t="t" r="r" b="b"/>
              <a:pathLst>
                <a:path w="1510" h="2518" extrusionOk="0">
                  <a:moveTo>
                    <a:pt x="1055" y="0"/>
                  </a:moveTo>
                  <a:cubicBezTo>
                    <a:pt x="569" y="0"/>
                    <a:pt x="165" y="423"/>
                    <a:pt x="335" y="950"/>
                  </a:cubicBezTo>
                  <a:cubicBezTo>
                    <a:pt x="418" y="1207"/>
                    <a:pt x="633" y="1340"/>
                    <a:pt x="842" y="1486"/>
                  </a:cubicBezTo>
                  <a:cubicBezTo>
                    <a:pt x="961" y="1571"/>
                    <a:pt x="990" y="1570"/>
                    <a:pt x="998" y="1730"/>
                  </a:cubicBezTo>
                  <a:cubicBezTo>
                    <a:pt x="1011" y="1942"/>
                    <a:pt x="882" y="1945"/>
                    <a:pt x="708" y="1996"/>
                  </a:cubicBezTo>
                  <a:cubicBezTo>
                    <a:pt x="533" y="2049"/>
                    <a:pt x="367" y="2079"/>
                    <a:pt x="199" y="2158"/>
                  </a:cubicBezTo>
                  <a:cubicBezTo>
                    <a:pt x="1" y="2251"/>
                    <a:pt x="124" y="2517"/>
                    <a:pt x="310" y="2517"/>
                  </a:cubicBezTo>
                  <a:cubicBezTo>
                    <a:pt x="338" y="2517"/>
                    <a:pt x="368" y="2511"/>
                    <a:pt x="398" y="2497"/>
                  </a:cubicBezTo>
                  <a:cubicBezTo>
                    <a:pt x="782" y="2321"/>
                    <a:pt x="1509" y="2311"/>
                    <a:pt x="1465" y="1705"/>
                  </a:cubicBezTo>
                  <a:cubicBezTo>
                    <a:pt x="1451" y="1514"/>
                    <a:pt x="1342" y="1378"/>
                    <a:pt x="1197" y="1259"/>
                  </a:cubicBezTo>
                  <a:cubicBezTo>
                    <a:pt x="1108" y="1187"/>
                    <a:pt x="1005" y="1137"/>
                    <a:pt x="918" y="1066"/>
                  </a:cubicBezTo>
                  <a:cubicBezTo>
                    <a:pt x="791" y="993"/>
                    <a:pt x="715" y="880"/>
                    <a:pt x="689" y="728"/>
                  </a:cubicBezTo>
                  <a:cubicBezTo>
                    <a:pt x="743" y="498"/>
                    <a:pt x="852" y="385"/>
                    <a:pt x="1016" y="385"/>
                  </a:cubicBezTo>
                  <a:cubicBezTo>
                    <a:pt x="1061" y="385"/>
                    <a:pt x="1110" y="393"/>
                    <a:pt x="1163" y="410"/>
                  </a:cubicBezTo>
                  <a:cubicBezTo>
                    <a:pt x="1182" y="415"/>
                    <a:pt x="1199" y="417"/>
                    <a:pt x="1216" y="417"/>
                  </a:cubicBezTo>
                  <a:cubicBezTo>
                    <a:pt x="1422" y="417"/>
                    <a:pt x="1495" y="89"/>
                    <a:pt x="1269" y="28"/>
                  </a:cubicBezTo>
                  <a:cubicBezTo>
                    <a:pt x="1197" y="9"/>
                    <a:pt x="1125" y="0"/>
                    <a:pt x="10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73825" y="1169388"/>
              <a:ext cx="11550" cy="55250"/>
            </a:xfrm>
            <a:custGeom>
              <a:avLst/>
              <a:gdLst/>
              <a:ahLst/>
              <a:cxnLst/>
              <a:rect l="l" t="t" r="r" b="b"/>
              <a:pathLst>
                <a:path w="462" h="2210" extrusionOk="0">
                  <a:moveTo>
                    <a:pt x="195" y="1"/>
                  </a:moveTo>
                  <a:cubicBezTo>
                    <a:pt x="96" y="1"/>
                    <a:pt x="0" y="64"/>
                    <a:pt x="5" y="190"/>
                  </a:cubicBezTo>
                  <a:cubicBezTo>
                    <a:pt x="25" y="802"/>
                    <a:pt x="45" y="1410"/>
                    <a:pt x="63" y="2020"/>
                  </a:cubicBezTo>
                  <a:cubicBezTo>
                    <a:pt x="68" y="2146"/>
                    <a:pt x="169" y="2209"/>
                    <a:pt x="268" y="2209"/>
                  </a:cubicBezTo>
                  <a:cubicBezTo>
                    <a:pt x="366" y="2209"/>
                    <a:pt x="462" y="2146"/>
                    <a:pt x="457" y="2020"/>
                  </a:cubicBezTo>
                  <a:cubicBezTo>
                    <a:pt x="438" y="1410"/>
                    <a:pt x="418" y="802"/>
                    <a:pt x="398" y="190"/>
                  </a:cubicBezTo>
                  <a:cubicBezTo>
                    <a:pt x="394" y="64"/>
                    <a:pt x="293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694300" y="1171213"/>
              <a:ext cx="9900" cy="57150"/>
            </a:xfrm>
            <a:custGeom>
              <a:avLst/>
              <a:gdLst/>
              <a:ahLst/>
              <a:cxnLst/>
              <a:rect l="l" t="t" r="r" b="b"/>
              <a:pathLst>
                <a:path w="396" h="2286" extrusionOk="0">
                  <a:moveTo>
                    <a:pt x="198" y="1"/>
                  </a:moveTo>
                  <a:cubicBezTo>
                    <a:pt x="100" y="1"/>
                    <a:pt x="2" y="65"/>
                    <a:pt x="2" y="192"/>
                  </a:cubicBezTo>
                  <a:cubicBezTo>
                    <a:pt x="2" y="828"/>
                    <a:pt x="2" y="1460"/>
                    <a:pt x="0" y="2096"/>
                  </a:cubicBezTo>
                  <a:cubicBezTo>
                    <a:pt x="0" y="2223"/>
                    <a:pt x="98" y="2286"/>
                    <a:pt x="197" y="2286"/>
                  </a:cubicBezTo>
                  <a:cubicBezTo>
                    <a:pt x="295" y="2286"/>
                    <a:pt x="394" y="2223"/>
                    <a:pt x="394" y="2096"/>
                  </a:cubicBezTo>
                  <a:cubicBezTo>
                    <a:pt x="394" y="1460"/>
                    <a:pt x="394" y="828"/>
                    <a:pt x="395" y="192"/>
                  </a:cubicBezTo>
                  <a:cubicBezTo>
                    <a:pt x="395" y="65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7695075" y="1171288"/>
              <a:ext cx="46125" cy="57850"/>
            </a:xfrm>
            <a:custGeom>
              <a:avLst/>
              <a:gdLst/>
              <a:ahLst/>
              <a:cxnLst/>
              <a:rect l="l" t="t" r="r" b="b"/>
              <a:pathLst>
                <a:path w="1845" h="2314" extrusionOk="0">
                  <a:moveTo>
                    <a:pt x="239" y="0"/>
                  </a:moveTo>
                  <a:cubicBezTo>
                    <a:pt x="118" y="0"/>
                    <a:pt x="0" y="95"/>
                    <a:pt x="56" y="239"/>
                  </a:cubicBezTo>
                  <a:cubicBezTo>
                    <a:pt x="356" y="1013"/>
                    <a:pt x="808" y="1695"/>
                    <a:pt x="1415" y="2260"/>
                  </a:cubicBezTo>
                  <a:cubicBezTo>
                    <a:pt x="1452" y="2296"/>
                    <a:pt x="1507" y="2314"/>
                    <a:pt x="1562" y="2314"/>
                  </a:cubicBezTo>
                  <a:cubicBezTo>
                    <a:pt x="1647" y="2314"/>
                    <a:pt x="1731" y="2269"/>
                    <a:pt x="1744" y="2173"/>
                  </a:cubicBezTo>
                  <a:cubicBezTo>
                    <a:pt x="1833" y="1532"/>
                    <a:pt x="1844" y="900"/>
                    <a:pt x="1766" y="260"/>
                  </a:cubicBezTo>
                  <a:cubicBezTo>
                    <a:pt x="1751" y="135"/>
                    <a:pt x="1644" y="72"/>
                    <a:pt x="1545" y="72"/>
                  </a:cubicBezTo>
                  <a:cubicBezTo>
                    <a:pt x="1447" y="72"/>
                    <a:pt x="1357" y="134"/>
                    <a:pt x="1372" y="260"/>
                  </a:cubicBezTo>
                  <a:cubicBezTo>
                    <a:pt x="1430" y="737"/>
                    <a:pt x="1443" y="1214"/>
                    <a:pt x="1405" y="1691"/>
                  </a:cubicBezTo>
                  <a:lnTo>
                    <a:pt x="1405" y="1691"/>
                  </a:lnTo>
                  <a:cubicBezTo>
                    <a:pt x="988" y="1236"/>
                    <a:pt x="660" y="714"/>
                    <a:pt x="436" y="133"/>
                  </a:cubicBezTo>
                  <a:cubicBezTo>
                    <a:pt x="400" y="41"/>
                    <a:pt x="319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7784025" y="1159963"/>
              <a:ext cx="42050" cy="76100"/>
            </a:xfrm>
            <a:custGeom>
              <a:avLst/>
              <a:gdLst/>
              <a:ahLst/>
              <a:cxnLst/>
              <a:rect l="l" t="t" r="r" b="b"/>
              <a:pathLst>
                <a:path w="1682" h="3044" extrusionOk="0">
                  <a:moveTo>
                    <a:pt x="792" y="398"/>
                  </a:moveTo>
                  <a:cubicBezTo>
                    <a:pt x="955" y="398"/>
                    <a:pt x="1205" y="445"/>
                    <a:pt x="1221" y="635"/>
                  </a:cubicBezTo>
                  <a:cubicBezTo>
                    <a:pt x="1243" y="922"/>
                    <a:pt x="739" y="992"/>
                    <a:pt x="507" y="1016"/>
                  </a:cubicBezTo>
                  <a:lnTo>
                    <a:pt x="507" y="1016"/>
                  </a:lnTo>
                  <a:cubicBezTo>
                    <a:pt x="516" y="818"/>
                    <a:pt x="531" y="620"/>
                    <a:pt x="551" y="421"/>
                  </a:cubicBezTo>
                  <a:cubicBezTo>
                    <a:pt x="551" y="419"/>
                    <a:pt x="552" y="416"/>
                    <a:pt x="552" y="414"/>
                  </a:cubicBezTo>
                  <a:lnTo>
                    <a:pt x="552" y="414"/>
                  </a:lnTo>
                  <a:cubicBezTo>
                    <a:pt x="607" y="412"/>
                    <a:pt x="663" y="408"/>
                    <a:pt x="723" y="401"/>
                  </a:cubicBezTo>
                  <a:cubicBezTo>
                    <a:pt x="743" y="399"/>
                    <a:pt x="766" y="398"/>
                    <a:pt x="792" y="398"/>
                  </a:cubicBezTo>
                  <a:close/>
                  <a:moveTo>
                    <a:pt x="496" y="1433"/>
                  </a:moveTo>
                  <a:cubicBezTo>
                    <a:pt x="719" y="1484"/>
                    <a:pt x="1033" y="1562"/>
                    <a:pt x="1142" y="1734"/>
                  </a:cubicBezTo>
                  <a:cubicBezTo>
                    <a:pt x="1459" y="2240"/>
                    <a:pt x="1007" y="2585"/>
                    <a:pt x="554" y="2638"/>
                  </a:cubicBezTo>
                  <a:lnTo>
                    <a:pt x="554" y="2638"/>
                  </a:lnTo>
                  <a:cubicBezTo>
                    <a:pt x="512" y="2236"/>
                    <a:pt x="493" y="1835"/>
                    <a:pt x="496" y="1433"/>
                  </a:cubicBezTo>
                  <a:close/>
                  <a:moveTo>
                    <a:pt x="277" y="1"/>
                  </a:moveTo>
                  <a:cubicBezTo>
                    <a:pt x="81" y="1"/>
                    <a:pt x="1" y="285"/>
                    <a:pt x="170" y="369"/>
                  </a:cubicBezTo>
                  <a:lnTo>
                    <a:pt x="170" y="369"/>
                  </a:lnTo>
                  <a:cubicBezTo>
                    <a:pt x="164" y="386"/>
                    <a:pt x="159" y="404"/>
                    <a:pt x="157" y="424"/>
                  </a:cubicBezTo>
                  <a:cubicBezTo>
                    <a:pt x="76" y="1233"/>
                    <a:pt x="84" y="2038"/>
                    <a:pt x="183" y="2844"/>
                  </a:cubicBezTo>
                  <a:cubicBezTo>
                    <a:pt x="197" y="2955"/>
                    <a:pt x="262" y="3034"/>
                    <a:pt x="379" y="3041"/>
                  </a:cubicBezTo>
                  <a:cubicBezTo>
                    <a:pt x="409" y="3043"/>
                    <a:pt x="438" y="3044"/>
                    <a:pt x="468" y="3044"/>
                  </a:cubicBezTo>
                  <a:cubicBezTo>
                    <a:pt x="1036" y="3044"/>
                    <a:pt x="1629" y="2732"/>
                    <a:pt x="1661" y="2096"/>
                  </a:cubicBezTo>
                  <a:cubicBezTo>
                    <a:pt x="1682" y="1684"/>
                    <a:pt x="1441" y="1425"/>
                    <a:pt x="1127" y="1257"/>
                  </a:cubicBezTo>
                  <a:lnTo>
                    <a:pt x="1127" y="1257"/>
                  </a:lnTo>
                  <a:cubicBezTo>
                    <a:pt x="1425" y="1126"/>
                    <a:pt x="1654" y="902"/>
                    <a:pt x="1620" y="515"/>
                  </a:cubicBezTo>
                  <a:cubicBezTo>
                    <a:pt x="1583" y="81"/>
                    <a:pt x="1304" y="14"/>
                    <a:pt x="987" y="14"/>
                  </a:cubicBezTo>
                  <a:cubicBezTo>
                    <a:pt x="848" y="14"/>
                    <a:pt x="701" y="27"/>
                    <a:pt x="564" y="27"/>
                  </a:cubicBezTo>
                  <a:cubicBezTo>
                    <a:pt x="479" y="27"/>
                    <a:pt x="398" y="22"/>
                    <a:pt x="325" y="6"/>
                  </a:cubicBezTo>
                  <a:cubicBezTo>
                    <a:pt x="308" y="3"/>
                    <a:pt x="293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6919000" y="1341088"/>
              <a:ext cx="49175" cy="82175"/>
            </a:xfrm>
            <a:custGeom>
              <a:avLst/>
              <a:gdLst/>
              <a:ahLst/>
              <a:cxnLst/>
              <a:rect l="l" t="t" r="r" b="b"/>
              <a:pathLst>
                <a:path w="1967" h="3287" extrusionOk="0">
                  <a:moveTo>
                    <a:pt x="480" y="410"/>
                  </a:moveTo>
                  <a:cubicBezTo>
                    <a:pt x="1097" y="508"/>
                    <a:pt x="1603" y="1074"/>
                    <a:pt x="1517" y="1728"/>
                  </a:cubicBezTo>
                  <a:cubicBezTo>
                    <a:pt x="1442" y="2290"/>
                    <a:pt x="1024" y="2694"/>
                    <a:pt x="508" y="2853"/>
                  </a:cubicBezTo>
                  <a:lnTo>
                    <a:pt x="508" y="2853"/>
                  </a:lnTo>
                  <a:cubicBezTo>
                    <a:pt x="410" y="2040"/>
                    <a:pt x="403" y="1225"/>
                    <a:pt x="480" y="410"/>
                  </a:cubicBezTo>
                  <a:close/>
                  <a:moveTo>
                    <a:pt x="330" y="1"/>
                  </a:moveTo>
                  <a:cubicBezTo>
                    <a:pt x="323" y="1"/>
                    <a:pt x="316" y="1"/>
                    <a:pt x="309" y="2"/>
                  </a:cubicBezTo>
                  <a:lnTo>
                    <a:pt x="309" y="2"/>
                  </a:lnTo>
                  <a:cubicBezTo>
                    <a:pt x="308" y="2"/>
                    <a:pt x="308" y="2"/>
                    <a:pt x="307" y="2"/>
                  </a:cubicBezTo>
                  <a:cubicBezTo>
                    <a:pt x="228" y="2"/>
                    <a:pt x="174" y="42"/>
                    <a:pt x="145" y="96"/>
                  </a:cubicBezTo>
                  <a:lnTo>
                    <a:pt x="145" y="96"/>
                  </a:lnTo>
                  <a:cubicBezTo>
                    <a:pt x="128" y="121"/>
                    <a:pt x="117" y="152"/>
                    <a:pt x="112" y="188"/>
                  </a:cubicBezTo>
                  <a:cubicBezTo>
                    <a:pt x="1" y="1179"/>
                    <a:pt x="19" y="2158"/>
                    <a:pt x="155" y="3146"/>
                  </a:cubicBezTo>
                  <a:cubicBezTo>
                    <a:pt x="169" y="3243"/>
                    <a:pt x="269" y="3286"/>
                    <a:pt x="356" y="3286"/>
                  </a:cubicBezTo>
                  <a:cubicBezTo>
                    <a:pt x="370" y="3286"/>
                    <a:pt x="384" y="3285"/>
                    <a:pt x="397" y="3283"/>
                  </a:cubicBezTo>
                  <a:cubicBezTo>
                    <a:pt x="1239" y="3140"/>
                    <a:pt x="1966" y="2410"/>
                    <a:pt x="1923" y="1519"/>
                  </a:cubicBezTo>
                  <a:cubicBezTo>
                    <a:pt x="1883" y="686"/>
                    <a:pt x="1175" y="46"/>
                    <a:pt x="367" y="4"/>
                  </a:cubicBezTo>
                  <a:lnTo>
                    <a:pt x="367" y="4"/>
                  </a:lnTo>
                  <a:cubicBezTo>
                    <a:pt x="355" y="2"/>
                    <a:pt x="343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6971200" y="1323738"/>
              <a:ext cx="34975" cy="38900"/>
            </a:xfrm>
            <a:custGeom>
              <a:avLst/>
              <a:gdLst/>
              <a:ahLst/>
              <a:cxnLst/>
              <a:rect l="l" t="t" r="r" b="b"/>
              <a:pathLst>
                <a:path w="1399" h="1556" extrusionOk="0">
                  <a:moveTo>
                    <a:pt x="416" y="1"/>
                  </a:moveTo>
                  <a:cubicBezTo>
                    <a:pt x="338" y="1"/>
                    <a:pt x="258" y="22"/>
                    <a:pt x="182" y="68"/>
                  </a:cubicBezTo>
                  <a:cubicBezTo>
                    <a:pt x="1" y="177"/>
                    <a:pt x="113" y="437"/>
                    <a:pt x="282" y="437"/>
                  </a:cubicBezTo>
                  <a:cubicBezTo>
                    <a:pt x="314" y="437"/>
                    <a:pt x="348" y="428"/>
                    <a:pt x="382" y="407"/>
                  </a:cubicBezTo>
                  <a:cubicBezTo>
                    <a:pt x="403" y="394"/>
                    <a:pt x="421" y="389"/>
                    <a:pt x="438" y="389"/>
                  </a:cubicBezTo>
                  <a:cubicBezTo>
                    <a:pt x="540" y="389"/>
                    <a:pt x="563" y="601"/>
                    <a:pt x="537" y="675"/>
                  </a:cubicBezTo>
                  <a:cubicBezTo>
                    <a:pt x="485" y="815"/>
                    <a:pt x="368" y="926"/>
                    <a:pt x="266" y="1032"/>
                  </a:cubicBezTo>
                  <a:cubicBezTo>
                    <a:pt x="175" y="1127"/>
                    <a:pt x="200" y="1271"/>
                    <a:pt x="306" y="1342"/>
                  </a:cubicBezTo>
                  <a:cubicBezTo>
                    <a:pt x="521" y="1482"/>
                    <a:pt x="762" y="1556"/>
                    <a:pt x="1015" y="1556"/>
                  </a:cubicBezTo>
                  <a:cubicBezTo>
                    <a:pt x="1058" y="1556"/>
                    <a:pt x="1102" y="1554"/>
                    <a:pt x="1147" y="1549"/>
                  </a:cubicBezTo>
                  <a:cubicBezTo>
                    <a:pt x="1389" y="1524"/>
                    <a:pt x="1398" y="1154"/>
                    <a:pt x="1171" y="1154"/>
                  </a:cubicBezTo>
                  <a:cubicBezTo>
                    <a:pt x="1163" y="1154"/>
                    <a:pt x="1155" y="1155"/>
                    <a:pt x="1147" y="1156"/>
                  </a:cubicBezTo>
                  <a:cubicBezTo>
                    <a:pt x="1107" y="1160"/>
                    <a:pt x="1068" y="1162"/>
                    <a:pt x="1030" y="1162"/>
                  </a:cubicBezTo>
                  <a:cubicBezTo>
                    <a:pt x="923" y="1162"/>
                    <a:pt x="821" y="1145"/>
                    <a:pt x="723" y="1111"/>
                  </a:cubicBezTo>
                  <a:lnTo>
                    <a:pt x="723" y="1111"/>
                  </a:lnTo>
                  <a:cubicBezTo>
                    <a:pt x="891" y="899"/>
                    <a:pt x="1017" y="647"/>
                    <a:pt x="919" y="377"/>
                  </a:cubicBezTo>
                  <a:cubicBezTo>
                    <a:pt x="840" y="159"/>
                    <a:pt x="634" y="1"/>
                    <a:pt x="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7023050" y="1372438"/>
              <a:ext cx="33425" cy="11600"/>
            </a:xfrm>
            <a:custGeom>
              <a:avLst/>
              <a:gdLst/>
              <a:ahLst/>
              <a:cxnLst/>
              <a:rect l="l" t="t" r="r" b="b"/>
              <a:pathLst>
                <a:path w="1337" h="464" extrusionOk="0">
                  <a:moveTo>
                    <a:pt x="1060" y="0"/>
                  </a:moveTo>
                  <a:cubicBezTo>
                    <a:pt x="1043" y="0"/>
                    <a:pt x="1024" y="3"/>
                    <a:pt x="1005" y="8"/>
                  </a:cubicBezTo>
                  <a:cubicBezTo>
                    <a:pt x="843" y="50"/>
                    <a:pt x="683" y="69"/>
                    <a:pt x="521" y="69"/>
                  </a:cubicBezTo>
                  <a:cubicBezTo>
                    <a:pt x="431" y="69"/>
                    <a:pt x="340" y="63"/>
                    <a:pt x="248" y="52"/>
                  </a:cubicBezTo>
                  <a:cubicBezTo>
                    <a:pt x="238" y="51"/>
                    <a:pt x="228" y="50"/>
                    <a:pt x="219" y="50"/>
                  </a:cubicBezTo>
                  <a:cubicBezTo>
                    <a:pt x="1" y="50"/>
                    <a:pt x="12" y="414"/>
                    <a:pt x="251" y="446"/>
                  </a:cubicBezTo>
                  <a:cubicBezTo>
                    <a:pt x="344" y="458"/>
                    <a:pt x="438" y="464"/>
                    <a:pt x="530" y="464"/>
                  </a:cubicBezTo>
                  <a:cubicBezTo>
                    <a:pt x="725" y="464"/>
                    <a:pt x="919" y="438"/>
                    <a:pt x="1111" y="387"/>
                  </a:cubicBezTo>
                  <a:cubicBezTo>
                    <a:pt x="1337" y="328"/>
                    <a:pt x="1267" y="0"/>
                    <a:pt x="1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7079775" y="1326638"/>
              <a:ext cx="44300" cy="57250"/>
            </a:xfrm>
            <a:custGeom>
              <a:avLst/>
              <a:gdLst/>
              <a:ahLst/>
              <a:cxnLst/>
              <a:rect l="l" t="t" r="r" b="b"/>
              <a:pathLst>
                <a:path w="1772" h="2290" extrusionOk="0">
                  <a:moveTo>
                    <a:pt x="1493" y="1"/>
                  </a:moveTo>
                  <a:cubicBezTo>
                    <a:pt x="1432" y="1"/>
                    <a:pt x="1372" y="27"/>
                    <a:pt x="1329" y="89"/>
                  </a:cubicBezTo>
                  <a:cubicBezTo>
                    <a:pt x="911" y="695"/>
                    <a:pt x="490" y="1299"/>
                    <a:pt x="72" y="1904"/>
                  </a:cubicBezTo>
                  <a:cubicBezTo>
                    <a:pt x="0" y="2007"/>
                    <a:pt x="72" y="2165"/>
                    <a:pt x="189" y="2193"/>
                  </a:cubicBezTo>
                  <a:cubicBezTo>
                    <a:pt x="455" y="2257"/>
                    <a:pt x="717" y="2290"/>
                    <a:pt x="984" y="2290"/>
                  </a:cubicBezTo>
                  <a:cubicBezTo>
                    <a:pt x="1104" y="2290"/>
                    <a:pt x="1225" y="2283"/>
                    <a:pt x="1347" y="2269"/>
                  </a:cubicBezTo>
                  <a:cubicBezTo>
                    <a:pt x="1588" y="2242"/>
                    <a:pt x="1599" y="1874"/>
                    <a:pt x="1373" y="1874"/>
                  </a:cubicBezTo>
                  <a:cubicBezTo>
                    <a:pt x="1365" y="1874"/>
                    <a:pt x="1356" y="1875"/>
                    <a:pt x="1347" y="1876"/>
                  </a:cubicBezTo>
                  <a:cubicBezTo>
                    <a:pt x="1225" y="1889"/>
                    <a:pt x="1105" y="1896"/>
                    <a:pt x="986" y="1896"/>
                  </a:cubicBezTo>
                  <a:cubicBezTo>
                    <a:pt x="849" y="1896"/>
                    <a:pt x="713" y="1886"/>
                    <a:pt x="576" y="1867"/>
                  </a:cubicBezTo>
                  <a:lnTo>
                    <a:pt x="576" y="1867"/>
                  </a:lnTo>
                  <a:cubicBezTo>
                    <a:pt x="941" y="1341"/>
                    <a:pt x="1307" y="815"/>
                    <a:pt x="1671" y="289"/>
                  </a:cubicBezTo>
                  <a:cubicBezTo>
                    <a:pt x="1771" y="142"/>
                    <a:pt x="1633" y="1"/>
                    <a:pt x="1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7109650" y="1355688"/>
              <a:ext cx="14900" cy="51700"/>
            </a:xfrm>
            <a:custGeom>
              <a:avLst/>
              <a:gdLst/>
              <a:ahLst/>
              <a:cxnLst/>
              <a:rect l="l" t="t" r="r" b="b"/>
              <a:pathLst>
                <a:path w="596" h="2068" extrusionOk="0">
                  <a:moveTo>
                    <a:pt x="356" y="1"/>
                  </a:moveTo>
                  <a:cubicBezTo>
                    <a:pt x="278" y="1"/>
                    <a:pt x="205" y="43"/>
                    <a:pt x="182" y="142"/>
                  </a:cubicBezTo>
                  <a:cubicBezTo>
                    <a:pt x="52" y="715"/>
                    <a:pt x="1" y="1290"/>
                    <a:pt x="32" y="1877"/>
                  </a:cubicBezTo>
                  <a:cubicBezTo>
                    <a:pt x="39" y="2004"/>
                    <a:pt x="141" y="2068"/>
                    <a:pt x="240" y="2068"/>
                  </a:cubicBezTo>
                  <a:cubicBezTo>
                    <a:pt x="338" y="2068"/>
                    <a:pt x="433" y="2005"/>
                    <a:pt x="426" y="1877"/>
                  </a:cubicBezTo>
                  <a:cubicBezTo>
                    <a:pt x="396" y="1326"/>
                    <a:pt x="439" y="785"/>
                    <a:pt x="562" y="245"/>
                  </a:cubicBezTo>
                  <a:cubicBezTo>
                    <a:pt x="595" y="98"/>
                    <a:pt x="472" y="1"/>
                    <a:pt x="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7130825" y="1335863"/>
              <a:ext cx="49975" cy="71725"/>
            </a:xfrm>
            <a:custGeom>
              <a:avLst/>
              <a:gdLst/>
              <a:ahLst/>
              <a:cxnLst/>
              <a:rect l="l" t="t" r="r" b="b"/>
              <a:pathLst>
                <a:path w="1999" h="2869" extrusionOk="0">
                  <a:moveTo>
                    <a:pt x="1420" y="0"/>
                  </a:moveTo>
                  <a:cubicBezTo>
                    <a:pt x="1350" y="0"/>
                    <a:pt x="1278" y="32"/>
                    <a:pt x="1244" y="94"/>
                  </a:cubicBezTo>
                  <a:cubicBezTo>
                    <a:pt x="811" y="849"/>
                    <a:pt x="420" y="1622"/>
                    <a:pt x="70" y="2418"/>
                  </a:cubicBezTo>
                  <a:cubicBezTo>
                    <a:pt x="1" y="2577"/>
                    <a:pt x="138" y="2720"/>
                    <a:pt x="264" y="2720"/>
                  </a:cubicBezTo>
                  <a:cubicBezTo>
                    <a:pt x="322" y="2720"/>
                    <a:pt x="377" y="2690"/>
                    <a:pt x="409" y="2617"/>
                  </a:cubicBezTo>
                  <a:cubicBezTo>
                    <a:pt x="683" y="1995"/>
                    <a:pt x="982" y="1387"/>
                    <a:pt x="1306" y="790"/>
                  </a:cubicBezTo>
                  <a:lnTo>
                    <a:pt x="1306" y="790"/>
                  </a:lnTo>
                  <a:cubicBezTo>
                    <a:pt x="1403" y="1435"/>
                    <a:pt x="1501" y="2081"/>
                    <a:pt x="1597" y="2726"/>
                  </a:cubicBezTo>
                  <a:cubicBezTo>
                    <a:pt x="1612" y="2826"/>
                    <a:pt x="1681" y="2869"/>
                    <a:pt x="1756" y="2869"/>
                  </a:cubicBezTo>
                  <a:cubicBezTo>
                    <a:pt x="1870" y="2869"/>
                    <a:pt x="1999" y="2770"/>
                    <a:pt x="1977" y="2620"/>
                  </a:cubicBezTo>
                  <a:cubicBezTo>
                    <a:pt x="1852" y="1794"/>
                    <a:pt x="1727" y="967"/>
                    <a:pt x="1603" y="141"/>
                  </a:cubicBezTo>
                  <a:cubicBezTo>
                    <a:pt x="1588" y="46"/>
                    <a:pt x="1505" y="0"/>
                    <a:pt x="1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7139200" y="1375388"/>
              <a:ext cx="39975" cy="13975"/>
            </a:xfrm>
            <a:custGeom>
              <a:avLst/>
              <a:gdLst/>
              <a:ahLst/>
              <a:cxnLst/>
              <a:rect l="l" t="t" r="r" b="b"/>
              <a:pathLst>
                <a:path w="1599" h="559" extrusionOk="0">
                  <a:moveTo>
                    <a:pt x="1295" y="1"/>
                  </a:moveTo>
                  <a:cubicBezTo>
                    <a:pt x="1283" y="1"/>
                    <a:pt x="1270" y="2"/>
                    <a:pt x="1256" y="4"/>
                  </a:cubicBezTo>
                  <a:lnTo>
                    <a:pt x="237" y="176"/>
                  </a:lnTo>
                  <a:cubicBezTo>
                    <a:pt x="1" y="214"/>
                    <a:pt x="84" y="558"/>
                    <a:pt x="307" y="558"/>
                  </a:cubicBezTo>
                  <a:cubicBezTo>
                    <a:pt x="319" y="558"/>
                    <a:pt x="331" y="557"/>
                    <a:pt x="343" y="555"/>
                  </a:cubicBezTo>
                  <a:lnTo>
                    <a:pt x="1362" y="384"/>
                  </a:lnTo>
                  <a:cubicBezTo>
                    <a:pt x="1598" y="343"/>
                    <a:pt x="1516" y="1"/>
                    <a:pt x="1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7214950" y="1344038"/>
              <a:ext cx="43125" cy="60725"/>
            </a:xfrm>
            <a:custGeom>
              <a:avLst/>
              <a:gdLst/>
              <a:ahLst/>
              <a:cxnLst/>
              <a:rect l="l" t="t" r="r" b="b"/>
              <a:pathLst>
                <a:path w="1725" h="2429" extrusionOk="0">
                  <a:moveTo>
                    <a:pt x="1286" y="1"/>
                  </a:moveTo>
                  <a:cubicBezTo>
                    <a:pt x="1270" y="1"/>
                    <a:pt x="1253" y="3"/>
                    <a:pt x="1236" y="7"/>
                  </a:cubicBezTo>
                  <a:cubicBezTo>
                    <a:pt x="584" y="165"/>
                    <a:pt x="0" y="772"/>
                    <a:pt x="115" y="1482"/>
                  </a:cubicBezTo>
                  <a:cubicBezTo>
                    <a:pt x="204" y="2028"/>
                    <a:pt x="697" y="2428"/>
                    <a:pt x="1229" y="2428"/>
                  </a:cubicBezTo>
                  <a:cubicBezTo>
                    <a:pt x="1318" y="2428"/>
                    <a:pt x="1408" y="2417"/>
                    <a:pt x="1497" y="2393"/>
                  </a:cubicBezTo>
                  <a:cubicBezTo>
                    <a:pt x="1725" y="2334"/>
                    <a:pt x="1653" y="2007"/>
                    <a:pt x="1448" y="2007"/>
                  </a:cubicBezTo>
                  <a:cubicBezTo>
                    <a:pt x="1430" y="2007"/>
                    <a:pt x="1412" y="2009"/>
                    <a:pt x="1393" y="2014"/>
                  </a:cubicBezTo>
                  <a:cubicBezTo>
                    <a:pt x="1337" y="2029"/>
                    <a:pt x="1281" y="2036"/>
                    <a:pt x="1225" y="2036"/>
                  </a:cubicBezTo>
                  <a:cubicBezTo>
                    <a:pt x="839" y="2036"/>
                    <a:pt x="491" y="1699"/>
                    <a:pt x="494" y="1297"/>
                  </a:cubicBezTo>
                  <a:cubicBezTo>
                    <a:pt x="500" y="826"/>
                    <a:pt x="915" y="488"/>
                    <a:pt x="1339" y="386"/>
                  </a:cubicBezTo>
                  <a:cubicBezTo>
                    <a:pt x="1569" y="332"/>
                    <a:pt x="1495" y="1"/>
                    <a:pt x="1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7260425" y="1336163"/>
              <a:ext cx="58675" cy="69900"/>
            </a:xfrm>
            <a:custGeom>
              <a:avLst/>
              <a:gdLst/>
              <a:ahLst/>
              <a:cxnLst/>
              <a:rect l="l" t="t" r="r" b="b"/>
              <a:pathLst>
                <a:path w="2347" h="2796" extrusionOk="0">
                  <a:moveTo>
                    <a:pt x="1339" y="455"/>
                  </a:moveTo>
                  <a:cubicBezTo>
                    <a:pt x="2020" y="809"/>
                    <a:pt x="2209" y="1924"/>
                    <a:pt x="1418" y="2311"/>
                  </a:cubicBezTo>
                  <a:cubicBezTo>
                    <a:pt x="1324" y="2356"/>
                    <a:pt x="1234" y="2377"/>
                    <a:pt x="1149" y="2377"/>
                  </a:cubicBezTo>
                  <a:cubicBezTo>
                    <a:pt x="417" y="2377"/>
                    <a:pt x="113" y="809"/>
                    <a:pt x="1194" y="614"/>
                  </a:cubicBezTo>
                  <a:cubicBezTo>
                    <a:pt x="1292" y="596"/>
                    <a:pt x="1336" y="529"/>
                    <a:pt x="1339" y="455"/>
                  </a:cubicBezTo>
                  <a:close/>
                  <a:moveTo>
                    <a:pt x="1224" y="0"/>
                  </a:moveTo>
                  <a:cubicBezTo>
                    <a:pt x="1098" y="0"/>
                    <a:pt x="1025" y="130"/>
                    <a:pt x="1045" y="242"/>
                  </a:cubicBezTo>
                  <a:lnTo>
                    <a:pt x="1045" y="242"/>
                  </a:lnTo>
                  <a:cubicBezTo>
                    <a:pt x="418" y="380"/>
                    <a:pt x="1" y="961"/>
                    <a:pt x="71" y="1606"/>
                  </a:cubicBezTo>
                  <a:cubicBezTo>
                    <a:pt x="129" y="2144"/>
                    <a:pt x="566" y="2796"/>
                    <a:pt x="1158" y="2796"/>
                  </a:cubicBezTo>
                  <a:cubicBezTo>
                    <a:pt x="1180" y="2796"/>
                    <a:pt x="1202" y="2795"/>
                    <a:pt x="1225" y="2793"/>
                  </a:cubicBezTo>
                  <a:cubicBezTo>
                    <a:pt x="1880" y="2740"/>
                    <a:pt x="2311" y="2026"/>
                    <a:pt x="2327" y="1423"/>
                  </a:cubicBezTo>
                  <a:cubicBezTo>
                    <a:pt x="2347" y="754"/>
                    <a:pt x="1910" y="202"/>
                    <a:pt x="1285" y="10"/>
                  </a:cubicBezTo>
                  <a:cubicBezTo>
                    <a:pt x="1263" y="3"/>
                    <a:pt x="1243" y="0"/>
                    <a:pt x="1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7325325" y="1337163"/>
              <a:ext cx="34725" cy="63200"/>
            </a:xfrm>
            <a:custGeom>
              <a:avLst/>
              <a:gdLst/>
              <a:ahLst/>
              <a:cxnLst/>
              <a:rect l="l" t="t" r="r" b="b"/>
              <a:pathLst>
                <a:path w="1389" h="2528" extrusionOk="0">
                  <a:moveTo>
                    <a:pt x="881" y="0"/>
                  </a:moveTo>
                  <a:cubicBezTo>
                    <a:pt x="852" y="0"/>
                    <a:pt x="821" y="7"/>
                    <a:pt x="789" y="23"/>
                  </a:cubicBezTo>
                  <a:cubicBezTo>
                    <a:pt x="428" y="202"/>
                    <a:pt x="43" y="636"/>
                    <a:pt x="222" y="1071"/>
                  </a:cubicBezTo>
                  <a:cubicBezTo>
                    <a:pt x="293" y="1244"/>
                    <a:pt x="438" y="1337"/>
                    <a:pt x="600" y="1420"/>
                  </a:cubicBezTo>
                  <a:cubicBezTo>
                    <a:pt x="684" y="1463"/>
                    <a:pt x="845" y="1499"/>
                    <a:pt x="898" y="1578"/>
                  </a:cubicBezTo>
                  <a:cubicBezTo>
                    <a:pt x="1168" y="1980"/>
                    <a:pt x="482" y="2103"/>
                    <a:pt x="250" y="2132"/>
                  </a:cubicBezTo>
                  <a:cubicBezTo>
                    <a:pt x="11" y="2163"/>
                    <a:pt x="0" y="2527"/>
                    <a:pt x="222" y="2527"/>
                  </a:cubicBezTo>
                  <a:cubicBezTo>
                    <a:pt x="231" y="2527"/>
                    <a:pt x="240" y="2527"/>
                    <a:pt x="250" y="2525"/>
                  </a:cubicBezTo>
                  <a:cubicBezTo>
                    <a:pt x="729" y="2465"/>
                    <a:pt x="1389" y="2288"/>
                    <a:pt x="1346" y="1671"/>
                  </a:cubicBezTo>
                  <a:cubicBezTo>
                    <a:pt x="1331" y="1472"/>
                    <a:pt x="1225" y="1321"/>
                    <a:pt x="1062" y="1208"/>
                  </a:cubicBezTo>
                  <a:cubicBezTo>
                    <a:pt x="961" y="1140"/>
                    <a:pt x="800" y="1118"/>
                    <a:pt x="711" y="1035"/>
                  </a:cubicBezTo>
                  <a:cubicBezTo>
                    <a:pt x="401" y="742"/>
                    <a:pt x="767" y="471"/>
                    <a:pt x="989" y="361"/>
                  </a:cubicBezTo>
                  <a:cubicBezTo>
                    <a:pt x="1184" y="265"/>
                    <a:pt x="1064" y="0"/>
                    <a:pt x="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7394525" y="1322588"/>
              <a:ext cx="45775" cy="97200"/>
            </a:xfrm>
            <a:custGeom>
              <a:avLst/>
              <a:gdLst/>
              <a:ahLst/>
              <a:cxnLst/>
              <a:rect l="l" t="t" r="r" b="b"/>
              <a:pathLst>
                <a:path w="1831" h="3888" extrusionOk="0">
                  <a:moveTo>
                    <a:pt x="462" y="411"/>
                  </a:moveTo>
                  <a:lnTo>
                    <a:pt x="462" y="411"/>
                  </a:lnTo>
                  <a:cubicBezTo>
                    <a:pt x="842" y="459"/>
                    <a:pt x="1483" y="592"/>
                    <a:pt x="1172" y="1150"/>
                  </a:cubicBezTo>
                  <a:cubicBezTo>
                    <a:pt x="1048" y="1370"/>
                    <a:pt x="694" y="1483"/>
                    <a:pt x="413" y="1533"/>
                  </a:cubicBezTo>
                  <a:lnTo>
                    <a:pt x="413" y="1533"/>
                  </a:lnTo>
                  <a:cubicBezTo>
                    <a:pt x="420" y="1159"/>
                    <a:pt x="436" y="785"/>
                    <a:pt x="462" y="411"/>
                  </a:cubicBezTo>
                  <a:close/>
                  <a:moveTo>
                    <a:pt x="410" y="1960"/>
                  </a:moveTo>
                  <a:cubicBezTo>
                    <a:pt x="620" y="1968"/>
                    <a:pt x="820" y="1997"/>
                    <a:pt x="990" y="2155"/>
                  </a:cubicBezTo>
                  <a:cubicBezTo>
                    <a:pt x="1230" y="2214"/>
                    <a:pt x="1290" y="2350"/>
                    <a:pt x="1164" y="2564"/>
                  </a:cubicBezTo>
                  <a:cubicBezTo>
                    <a:pt x="1180" y="2783"/>
                    <a:pt x="1086" y="2932"/>
                    <a:pt x="878" y="3014"/>
                  </a:cubicBezTo>
                  <a:cubicBezTo>
                    <a:pt x="734" y="3114"/>
                    <a:pt x="589" y="3199"/>
                    <a:pt x="451" y="3294"/>
                  </a:cubicBezTo>
                  <a:lnTo>
                    <a:pt x="451" y="3294"/>
                  </a:lnTo>
                  <a:cubicBezTo>
                    <a:pt x="424" y="2850"/>
                    <a:pt x="410" y="2405"/>
                    <a:pt x="410" y="1960"/>
                  </a:cubicBezTo>
                  <a:close/>
                  <a:moveTo>
                    <a:pt x="301" y="1"/>
                  </a:moveTo>
                  <a:cubicBezTo>
                    <a:pt x="203" y="1"/>
                    <a:pt x="149" y="68"/>
                    <a:pt x="137" y="147"/>
                  </a:cubicBezTo>
                  <a:lnTo>
                    <a:pt x="137" y="147"/>
                  </a:lnTo>
                  <a:cubicBezTo>
                    <a:pt x="106" y="178"/>
                    <a:pt x="83" y="221"/>
                    <a:pt x="79" y="277"/>
                  </a:cubicBezTo>
                  <a:cubicBezTo>
                    <a:pt x="44" y="748"/>
                    <a:pt x="24" y="1219"/>
                    <a:pt x="19" y="1689"/>
                  </a:cubicBezTo>
                  <a:lnTo>
                    <a:pt x="19" y="1689"/>
                  </a:lnTo>
                  <a:cubicBezTo>
                    <a:pt x="1" y="1736"/>
                    <a:pt x="1" y="1789"/>
                    <a:pt x="18" y="1835"/>
                  </a:cubicBezTo>
                  <a:lnTo>
                    <a:pt x="18" y="1835"/>
                  </a:lnTo>
                  <a:cubicBezTo>
                    <a:pt x="15" y="2453"/>
                    <a:pt x="37" y="3071"/>
                    <a:pt x="86" y="3691"/>
                  </a:cubicBezTo>
                  <a:cubicBezTo>
                    <a:pt x="94" y="3802"/>
                    <a:pt x="191" y="3888"/>
                    <a:pt x="292" y="3888"/>
                  </a:cubicBezTo>
                  <a:cubicBezTo>
                    <a:pt x="337" y="3888"/>
                    <a:pt x="383" y="3870"/>
                    <a:pt x="421" y="3830"/>
                  </a:cubicBezTo>
                  <a:cubicBezTo>
                    <a:pt x="839" y="3393"/>
                    <a:pt x="1830" y="3121"/>
                    <a:pt x="1644" y="2327"/>
                  </a:cubicBezTo>
                  <a:cubicBezTo>
                    <a:pt x="1568" y="2005"/>
                    <a:pt x="1350" y="1818"/>
                    <a:pt x="1081" y="1709"/>
                  </a:cubicBezTo>
                  <a:lnTo>
                    <a:pt x="1081" y="1709"/>
                  </a:lnTo>
                  <a:cubicBezTo>
                    <a:pt x="1433" y="1537"/>
                    <a:pt x="1729" y="1274"/>
                    <a:pt x="1760" y="908"/>
                  </a:cubicBezTo>
                  <a:cubicBezTo>
                    <a:pt x="1817" y="228"/>
                    <a:pt x="801" y="55"/>
                    <a:pt x="324" y="2"/>
                  </a:cubicBezTo>
                  <a:cubicBezTo>
                    <a:pt x="316" y="1"/>
                    <a:pt x="308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7442725" y="1300588"/>
              <a:ext cx="28700" cy="44525"/>
            </a:xfrm>
            <a:custGeom>
              <a:avLst/>
              <a:gdLst/>
              <a:ahLst/>
              <a:cxnLst/>
              <a:rect l="l" t="t" r="r" b="b"/>
              <a:pathLst>
                <a:path w="1148" h="1781" extrusionOk="0">
                  <a:moveTo>
                    <a:pt x="493" y="0"/>
                  </a:moveTo>
                  <a:cubicBezTo>
                    <a:pt x="357" y="0"/>
                    <a:pt x="219" y="57"/>
                    <a:pt x="125" y="165"/>
                  </a:cubicBezTo>
                  <a:cubicBezTo>
                    <a:pt x="1" y="308"/>
                    <a:pt x="133" y="505"/>
                    <a:pt x="276" y="505"/>
                  </a:cubicBezTo>
                  <a:cubicBezTo>
                    <a:pt x="321" y="505"/>
                    <a:pt x="366" y="486"/>
                    <a:pt x="406" y="441"/>
                  </a:cubicBezTo>
                  <a:cubicBezTo>
                    <a:pt x="439" y="405"/>
                    <a:pt x="463" y="387"/>
                    <a:pt x="477" y="387"/>
                  </a:cubicBezTo>
                  <a:cubicBezTo>
                    <a:pt x="499" y="387"/>
                    <a:pt x="499" y="427"/>
                    <a:pt x="478" y="508"/>
                  </a:cubicBezTo>
                  <a:cubicBezTo>
                    <a:pt x="432" y="528"/>
                    <a:pt x="392" y="553"/>
                    <a:pt x="352" y="581"/>
                  </a:cubicBezTo>
                  <a:cubicBezTo>
                    <a:pt x="310" y="614"/>
                    <a:pt x="273" y="650"/>
                    <a:pt x="246" y="696"/>
                  </a:cubicBezTo>
                  <a:cubicBezTo>
                    <a:pt x="184" y="806"/>
                    <a:pt x="185" y="938"/>
                    <a:pt x="258" y="1039"/>
                  </a:cubicBezTo>
                  <a:cubicBezTo>
                    <a:pt x="304" y="1103"/>
                    <a:pt x="361" y="1136"/>
                    <a:pt x="431" y="1136"/>
                  </a:cubicBezTo>
                  <a:cubicBezTo>
                    <a:pt x="447" y="1136"/>
                    <a:pt x="463" y="1134"/>
                    <a:pt x="480" y="1131"/>
                  </a:cubicBezTo>
                  <a:cubicBezTo>
                    <a:pt x="499" y="1128"/>
                    <a:pt x="519" y="1126"/>
                    <a:pt x="538" y="1126"/>
                  </a:cubicBezTo>
                  <a:cubicBezTo>
                    <a:pt x="610" y="1126"/>
                    <a:pt x="685" y="1150"/>
                    <a:pt x="722" y="1215"/>
                  </a:cubicBezTo>
                  <a:cubicBezTo>
                    <a:pt x="760" y="1284"/>
                    <a:pt x="723" y="1395"/>
                    <a:pt x="643" y="1395"/>
                  </a:cubicBezTo>
                  <a:cubicBezTo>
                    <a:pt x="626" y="1395"/>
                    <a:pt x="607" y="1390"/>
                    <a:pt x="586" y="1379"/>
                  </a:cubicBezTo>
                  <a:cubicBezTo>
                    <a:pt x="553" y="1360"/>
                    <a:pt x="520" y="1351"/>
                    <a:pt x="489" y="1351"/>
                  </a:cubicBezTo>
                  <a:cubicBezTo>
                    <a:pt x="315" y="1351"/>
                    <a:pt x="200" y="1612"/>
                    <a:pt x="387" y="1718"/>
                  </a:cubicBezTo>
                  <a:cubicBezTo>
                    <a:pt x="463" y="1761"/>
                    <a:pt x="545" y="1781"/>
                    <a:pt x="626" y="1781"/>
                  </a:cubicBezTo>
                  <a:cubicBezTo>
                    <a:pt x="888" y="1781"/>
                    <a:pt x="1140" y="1576"/>
                    <a:pt x="1145" y="1287"/>
                  </a:cubicBezTo>
                  <a:cubicBezTo>
                    <a:pt x="1147" y="1036"/>
                    <a:pt x="982" y="863"/>
                    <a:pt x="773" y="786"/>
                  </a:cubicBezTo>
                  <a:lnTo>
                    <a:pt x="773" y="786"/>
                  </a:lnTo>
                  <a:cubicBezTo>
                    <a:pt x="832" y="724"/>
                    <a:pt x="885" y="642"/>
                    <a:pt x="901" y="596"/>
                  </a:cubicBezTo>
                  <a:cubicBezTo>
                    <a:pt x="944" y="468"/>
                    <a:pt x="931" y="318"/>
                    <a:pt x="861" y="202"/>
                  </a:cubicBezTo>
                  <a:cubicBezTo>
                    <a:pt x="779" y="65"/>
                    <a:pt x="637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7491050" y="1346813"/>
              <a:ext cx="9875" cy="51650"/>
            </a:xfrm>
            <a:custGeom>
              <a:avLst/>
              <a:gdLst/>
              <a:ahLst/>
              <a:cxnLst/>
              <a:rect l="l" t="t" r="r" b="b"/>
              <a:pathLst>
                <a:path w="395" h="2066" extrusionOk="0">
                  <a:moveTo>
                    <a:pt x="198" y="1"/>
                  </a:moveTo>
                  <a:cubicBezTo>
                    <a:pt x="100" y="1"/>
                    <a:pt x="1" y="64"/>
                    <a:pt x="0" y="191"/>
                  </a:cubicBezTo>
                  <a:lnTo>
                    <a:pt x="0" y="1874"/>
                  </a:lnTo>
                  <a:cubicBezTo>
                    <a:pt x="0" y="2002"/>
                    <a:pt x="99" y="2066"/>
                    <a:pt x="197" y="2066"/>
                  </a:cubicBezTo>
                  <a:cubicBezTo>
                    <a:pt x="296" y="2066"/>
                    <a:pt x="394" y="2002"/>
                    <a:pt x="394" y="1874"/>
                  </a:cubicBezTo>
                  <a:lnTo>
                    <a:pt x="394" y="191"/>
                  </a:lnTo>
                  <a:cubicBezTo>
                    <a:pt x="395" y="64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7476850" y="1366788"/>
              <a:ext cx="42000" cy="9875"/>
            </a:xfrm>
            <a:custGeom>
              <a:avLst/>
              <a:gdLst/>
              <a:ahLst/>
              <a:cxnLst/>
              <a:rect l="l" t="t" r="r" b="b"/>
              <a:pathLst>
                <a:path w="1680" h="395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426" y="394"/>
                  </a:lnTo>
                  <a:cubicBezTo>
                    <a:pt x="1679" y="394"/>
                    <a:pt x="167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7547350" y="1336513"/>
              <a:ext cx="42675" cy="56400"/>
            </a:xfrm>
            <a:custGeom>
              <a:avLst/>
              <a:gdLst/>
              <a:ahLst/>
              <a:cxnLst/>
              <a:rect l="l" t="t" r="r" b="b"/>
              <a:pathLst>
                <a:path w="1707" h="2256" extrusionOk="0">
                  <a:moveTo>
                    <a:pt x="1184" y="0"/>
                  </a:moveTo>
                  <a:cubicBezTo>
                    <a:pt x="1181" y="0"/>
                    <a:pt x="1179" y="0"/>
                    <a:pt x="1177" y="0"/>
                  </a:cubicBezTo>
                  <a:cubicBezTo>
                    <a:pt x="551" y="16"/>
                    <a:pt x="0" y="516"/>
                    <a:pt x="37" y="1167"/>
                  </a:cubicBezTo>
                  <a:cubicBezTo>
                    <a:pt x="83" y="1950"/>
                    <a:pt x="768" y="2235"/>
                    <a:pt x="1453" y="2255"/>
                  </a:cubicBezTo>
                  <a:cubicBezTo>
                    <a:pt x="1455" y="2255"/>
                    <a:pt x="1458" y="2255"/>
                    <a:pt x="1460" y="2255"/>
                  </a:cubicBezTo>
                  <a:cubicBezTo>
                    <a:pt x="1707" y="2255"/>
                    <a:pt x="1704" y="1868"/>
                    <a:pt x="1453" y="1861"/>
                  </a:cubicBezTo>
                  <a:cubicBezTo>
                    <a:pt x="989" y="1848"/>
                    <a:pt x="504" y="1727"/>
                    <a:pt x="437" y="1189"/>
                  </a:cubicBezTo>
                  <a:cubicBezTo>
                    <a:pt x="381" y="748"/>
                    <a:pt x="753" y="404"/>
                    <a:pt x="1177" y="393"/>
                  </a:cubicBezTo>
                  <a:cubicBezTo>
                    <a:pt x="1427" y="387"/>
                    <a:pt x="1432" y="0"/>
                    <a:pt x="1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7616125" y="1320288"/>
              <a:ext cx="46550" cy="81775"/>
            </a:xfrm>
            <a:custGeom>
              <a:avLst/>
              <a:gdLst/>
              <a:ahLst/>
              <a:cxnLst/>
              <a:rect l="l" t="t" r="r" b="b"/>
              <a:pathLst>
                <a:path w="1862" h="3271" extrusionOk="0">
                  <a:moveTo>
                    <a:pt x="1387" y="0"/>
                  </a:moveTo>
                  <a:cubicBezTo>
                    <a:pt x="838" y="0"/>
                    <a:pt x="341" y="386"/>
                    <a:pt x="394" y="999"/>
                  </a:cubicBezTo>
                  <a:cubicBezTo>
                    <a:pt x="417" y="1261"/>
                    <a:pt x="546" y="1497"/>
                    <a:pt x="751" y="1664"/>
                  </a:cubicBezTo>
                  <a:cubicBezTo>
                    <a:pt x="825" y="1724"/>
                    <a:pt x="910" y="1767"/>
                    <a:pt x="993" y="1815"/>
                  </a:cubicBezTo>
                  <a:cubicBezTo>
                    <a:pt x="1275" y="1976"/>
                    <a:pt x="1243" y="1866"/>
                    <a:pt x="1252" y="2296"/>
                  </a:cubicBezTo>
                  <a:cubicBezTo>
                    <a:pt x="1361" y="2539"/>
                    <a:pt x="1303" y="2685"/>
                    <a:pt x="1083" y="2732"/>
                  </a:cubicBezTo>
                  <a:cubicBezTo>
                    <a:pt x="987" y="2805"/>
                    <a:pt x="880" y="2842"/>
                    <a:pt x="759" y="2847"/>
                  </a:cubicBezTo>
                  <a:cubicBezTo>
                    <a:pt x="625" y="2874"/>
                    <a:pt x="491" y="2877"/>
                    <a:pt x="356" y="2877"/>
                  </a:cubicBezTo>
                  <a:cubicBezTo>
                    <a:pt x="322" y="2877"/>
                    <a:pt x="288" y="2877"/>
                    <a:pt x="254" y="2877"/>
                  </a:cubicBezTo>
                  <a:cubicBezTo>
                    <a:pt x="254" y="2877"/>
                    <a:pt x="253" y="2877"/>
                    <a:pt x="253" y="2877"/>
                  </a:cubicBezTo>
                  <a:cubicBezTo>
                    <a:pt x="1" y="2877"/>
                    <a:pt x="1" y="3269"/>
                    <a:pt x="254" y="3270"/>
                  </a:cubicBezTo>
                  <a:cubicBezTo>
                    <a:pt x="264" y="3271"/>
                    <a:pt x="273" y="3271"/>
                    <a:pt x="283" y="3271"/>
                  </a:cubicBezTo>
                  <a:cubicBezTo>
                    <a:pt x="910" y="3271"/>
                    <a:pt x="1704" y="3130"/>
                    <a:pt x="1819" y="2384"/>
                  </a:cubicBezTo>
                  <a:cubicBezTo>
                    <a:pt x="1862" y="2109"/>
                    <a:pt x="1767" y="1869"/>
                    <a:pt x="1557" y="1690"/>
                  </a:cubicBezTo>
                  <a:cubicBezTo>
                    <a:pt x="1411" y="1566"/>
                    <a:pt x="1217" y="1521"/>
                    <a:pt x="1069" y="1404"/>
                  </a:cubicBezTo>
                  <a:cubicBezTo>
                    <a:pt x="618" y="1054"/>
                    <a:pt x="780" y="384"/>
                    <a:pt x="1346" y="384"/>
                  </a:cubicBezTo>
                  <a:cubicBezTo>
                    <a:pt x="1384" y="384"/>
                    <a:pt x="1425" y="387"/>
                    <a:pt x="1466" y="393"/>
                  </a:cubicBezTo>
                  <a:cubicBezTo>
                    <a:pt x="1479" y="395"/>
                    <a:pt x="1491" y="396"/>
                    <a:pt x="1502" y="396"/>
                  </a:cubicBezTo>
                  <a:cubicBezTo>
                    <a:pt x="1720" y="396"/>
                    <a:pt x="1805" y="52"/>
                    <a:pt x="1567" y="14"/>
                  </a:cubicBezTo>
                  <a:cubicBezTo>
                    <a:pt x="1507" y="5"/>
                    <a:pt x="1447" y="0"/>
                    <a:pt x="1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7672775" y="1330488"/>
              <a:ext cx="13650" cy="55150"/>
            </a:xfrm>
            <a:custGeom>
              <a:avLst/>
              <a:gdLst/>
              <a:ahLst/>
              <a:cxnLst/>
              <a:rect l="l" t="t" r="r" b="b"/>
              <a:pathLst>
                <a:path w="546" h="2206" extrusionOk="0">
                  <a:moveTo>
                    <a:pt x="196" y="0"/>
                  </a:moveTo>
                  <a:cubicBezTo>
                    <a:pt x="97" y="0"/>
                    <a:pt x="0" y="64"/>
                    <a:pt x="4" y="191"/>
                  </a:cubicBezTo>
                  <a:cubicBezTo>
                    <a:pt x="19" y="802"/>
                    <a:pt x="65" y="1411"/>
                    <a:pt x="137" y="2018"/>
                  </a:cubicBezTo>
                  <a:cubicBezTo>
                    <a:pt x="151" y="2143"/>
                    <a:pt x="258" y="2206"/>
                    <a:pt x="356" y="2206"/>
                  </a:cubicBezTo>
                  <a:cubicBezTo>
                    <a:pt x="455" y="2206"/>
                    <a:pt x="545" y="2143"/>
                    <a:pt x="530" y="2018"/>
                  </a:cubicBezTo>
                  <a:cubicBezTo>
                    <a:pt x="459" y="1411"/>
                    <a:pt x="413" y="801"/>
                    <a:pt x="397" y="191"/>
                  </a:cubicBezTo>
                  <a:cubicBezTo>
                    <a:pt x="394" y="64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7700025" y="1332138"/>
              <a:ext cx="13425" cy="59025"/>
            </a:xfrm>
            <a:custGeom>
              <a:avLst/>
              <a:gdLst/>
              <a:ahLst/>
              <a:cxnLst/>
              <a:rect l="l" t="t" r="r" b="b"/>
              <a:pathLst>
                <a:path w="537" h="2361" extrusionOk="0">
                  <a:moveTo>
                    <a:pt x="295" y="1"/>
                  </a:moveTo>
                  <a:cubicBezTo>
                    <a:pt x="220" y="1"/>
                    <a:pt x="150" y="44"/>
                    <a:pt x="135" y="142"/>
                  </a:cubicBezTo>
                  <a:cubicBezTo>
                    <a:pt x="24" y="820"/>
                    <a:pt x="0" y="1491"/>
                    <a:pt x="70" y="2172"/>
                  </a:cubicBezTo>
                  <a:cubicBezTo>
                    <a:pt x="82" y="2298"/>
                    <a:pt x="187" y="2361"/>
                    <a:pt x="286" y="2361"/>
                  </a:cubicBezTo>
                  <a:cubicBezTo>
                    <a:pt x="384" y="2361"/>
                    <a:pt x="476" y="2298"/>
                    <a:pt x="464" y="2172"/>
                  </a:cubicBezTo>
                  <a:cubicBezTo>
                    <a:pt x="397" y="1528"/>
                    <a:pt x="411" y="887"/>
                    <a:pt x="513" y="247"/>
                  </a:cubicBezTo>
                  <a:cubicBezTo>
                    <a:pt x="537" y="98"/>
                    <a:pt x="409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7702125" y="1326788"/>
              <a:ext cx="42875" cy="62475"/>
            </a:xfrm>
            <a:custGeom>
              <a:avLst/>
              <a:gdLst/>
              <a:ahLst/>
              <a:cxnLst/>
              <a:rect l="l" t="t" r="r" b="b"/>
              <a:pathLst>
                <a:path w="1715" h="2499" extrusionOk="0">
                  <a:moveTo>
                    <a:pt x="1473" y="1"/>
                  </a:moveTo>
                  <a:cubicBezTo>
                    <a:pt x="1375" y="1"/>
                    <a:pt x="1280" y="64"/>
                    <a:pt x="1286" y="190"/>
                  </a:cubicBezTo>
                  <a:cubicBezTo>
                    <a:pt x="1312" y="725"/>
                    <a:pt x="1306" y="1255"/>
                    <a:pt x="1268" y="1786"/>
                  </a:cubicBezTo>
                  <a:lnTo>
                    <a:pt x="1268" y="1786"/>
                  </a:lnTo>
                  <a:cubicBezTo>
                    <a:pt x="938" y="1337"/>
                    <a:pt x="655" y="858"/>
                    <a:pt x="414" y="351"/>
                  </a:cubicBezTo>
                  <a:cubicBezTo>
                    <a:pt x="381" y="281"/>
                    <a:pt x="326" y="251"/>
                    <a:pt x="268" y="251"/>
                  </a:cubicBezTo>
                  <a:cubicBezTo>
                    <a:pt x="140" y="251"/>
                    <a:pt x="1" y="396"/>
                    <a:pt x="75" y="553"/>
                  </a:cubicBezTo>
                  <a:cubicBezTo>
                    <a:pt x="397" y="1233"/>
                    <a:pt x="799" y="1858"/>
                    <a:pt x="1279" y="2436"/>
                  </a:cubicBezTo>
                  <a:cubicBezTo>
                    <a:pt x="1316" y="2481"/>
                    <a:pt x="1360" y="2499"/>
                    <a:pt x="1403" y="2499"/>
                  </a:cubicBezTo>
                  <a:cubicBezTo>
                    <a:pt x="1504" y="2499"/>
                    <a:pt x="1604" y="2401"/>
                    <a:pt x="1615" y="2296"/>
                  </a:cubicBezTo>
                  <a:cubicBezTo>
                    <a:pt x="1693" y="1595"/>
                    <a:pt x="1714" y="895"/>
                    <a:pt x="1680" y="190"/>
                  </a:cubicBezTo>
                  <a:cubicBezTo>
                    <a:pt x="1673" y="64"/>
                    <a:pt x="1571" y="1"/>
                    <a:pt x="1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7781500" y="1322888"/>
              <a:ext cx="44000" cy="66875"/>
            </a:xfrm>
            <a:custGeom>
              <a:avLst/>
              <a:gdLst/>
              <a:ahLst/>
              <a:cxnLst/>
              <a:rect l="l" t="t" r="r" b="b"/>
              <a:pathLst>
                <a:path w="1760" h="2675" extrusionOk="0">
                  <a:moveTo>
                    <a:pt x="442" y="397"/>
                  </a:moveTo>
                  <a:cubicBezTo>
                    <a:pt x="771" y="397"/>
                    <a:pt x="1284" y="440"/>
                    <a:pt x="1295" y="621"/>
                  </a:cubicBezTo>
                  <a:cubicBezTo>
                    <a:pt x="1299" y="691"/>
                    <a:pt x="994" y="869"/>
                    <a:pt x="943" y="897"/>
                  </a:cubicBezTo>
                  <a:cubicBezTo>
                    <a:pt x="829" y="963"/>
                    <a:pt x="713" y="1005"/>
                    <a:pt x="591" y="1036"/>
                  </a:cubicBezTo>
                  <a:lnTo>
                    <a:pt x="591" y="1036"/>
                  </a:lnTo>
                  <a:cubicBezTo>
                    <a:pt x="540" y="1041"/>
                    <a:pt x="487" y="1052"/>
                    <a:pt x="434" y="1069"/>
                  </a:cubicBezTo>
                  <a:cubicBezTo>
                    <a:pt x="429" y="1071"/>
                    <a:pt x="424" y="1073"/>
                    <a:pt x="419" y="1075"/>
                  </a:cubicBezTo>
                  <a:lnTo>
                    <a:pt x="419" y="1075"/>
                  </a:lnTo>
                  <a:cubicBezTo>
                    <a:pt x="419" y="857"/>
                    <a:pt x="419" y="639"/>
                    <a:pt x="419" y="421"/>
                  </a:cubicBezTo>
                  <a:cubicBezTo>
                    <a:pt x="419" y="413"/>
                    <a:pt x="418" y="405"/>
                    <a:pt x="417" y="397"/>
                  </a:cubicBezTo>
                  <a:lnTo>
                    <a:pt x="417" y="397"/>
                  </a:lnTo>
                  <a:cubicBezTo>
                    <a:pt x="425" y="397"/>
                    <a:pt x="434" y="397"/>
                    <a:pt x="442" y="397"/>
                  </a:cubicBezTo>
                  <a:close/>
                  <a:moveTo>
                    <a:pt x="656" y="1428"/>
                  </a:moveTo>
                  <a:cubicBezTo>
                    <a:pt x="963" y="1428"/>
                    <a:pt x="1018" y="1908"/>
                    <a:pt x="812" y="2103"/>
                  </a:cubicBezTo>
                  <a:cubicBezTo>
                    <a:pt x="708" y="2202"/>
                    <a:pt x="564" y="2249"/>
                    <a:pt x="420" y="2268"/>
                  </a:cubicBezTo>
                  <a:lnTo>
                    <a:pt x="420" y="2268"/>
                  </a:lnTo>
                  <a:cubicBezTo>
                    <a:pt x="419" y="1991"/>
                    <a:pt x="419" y="1714"/>
                    <a:pt x="419" y="1438"/>
                  </a:cubicBezTo>
                  <a:lnTo>
                    <a:pt x="419" y="1438"/>
                  </a:lnTo>
                  <a:cubicBezTo>
                    <a:pt x="442" y="1447"/>
                    <a:pt x="468" y="1453"/>
                    <a:pt x="497" y="1453"/>
                  </a:cubicBezTo>
                  <a:cubicBezTo>
                    <a:pt x="511" y="1453"/>
                    <a:pt x="525" y="1451"/>
                    <a:pt x="540" y="1449"/>
                  </a:cubicBezTo>
                  <a:cubicBezTo>
                    <a:pt x="568" y="1444"/>
                    <a:pt x="598" y="1437"/>
                    <a:pt x="630" y="1430"/>
                  </a:cubicBezTo>
                  <a:lnTo>
                    <a:pt x="630" y="1430"/>
                  </a:lnTo>
                  <a:cubicBezTo>
                    <a:pt x="639" y="1429"/>
                    <a:pt x="648" y="1428"/>
                    <a:pt x="656" y="1428"/>
                  </a:cubicBezTo>
                  <a:close/>
                  <a:moveTo>
                    <a:pt x="474" y="1"/>
                  </a:moveTo>
                  <a:cubicBezTo>
                    <a:pt x="374" y="1"/>
                    <a:pt x="287" y="5"/>
                    <a:pt x="223" y="11"/>
                  </a:cubicBezTo>
                  <a:cubicBezTo>
                    <a:pt x="58" y="26"/>
                    <a:pt x="1" y="202"/>
                    <a:pt x="53" y="314"/>
                  </a:cubicBezTo>
                  <a:lnTo>
                    <a:pt x="53" y="314"/>
                  </a:lnTo>
                  <a:cubicBezTo>
                    <a:pt x="34" y="343"/>
                    <a:pt x="22" y="379"/>
                    <a:pt x="22" y="422"/>
                  </a:cubicBezTo>
                  <a:cubicBezTo>
                    <a:pt x="25" y="1106"/>
                    <a:pt x="25" y="1792"/>
                    <a:pt x="26" y="2478"/>
                  </a:cubicBezTo>
                  <a:cubicBezTo>
                    <a:pt x="26" y="2584"/>
                    <a:pt x="115" y="2674"/>
                    <a:pt x="223" y="2674"/>
                  </a:cubicBezTo>
                  <a:cubicBezTo>
                    <a:pt x="758" y="2674"/>
                    <a:pt x="1345" y="2388"/>
                    <a:pt x="1371" y="1782"/>
                  </a:cubicBezTo>
                  <a:cubicBezTo>
                    <a:pt x="1380" y="1562"/>
                    <a:pt x="1295" y="1368"/>
                    <a:pt x="1157" y="1233"/>
                  </a:cubicBezTo>
                  <a:lnTo>
                    <a:pt x="1157" y="1233"/>
                  </a:lnTo>
                  <a:cubicBezTo>
                    <a:pt x="1473" y="1074"/>
                    <a:pt x="1760" y="837"/>
                    <a:pt x="1737" y="547"/>
                  </a:cubicBezTo>
                  <a:cubicBezTo>
                    <a:pt x="1702" y="98"/>
                    <a:pt x="945" y="1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6923725" y="1509388"/>
              <a:ext cx="53025" cy="64550"/>
            </a:xfrm>
            <a:custGeom>
              <a:avLst/>
              <a:gdLst/>
              <a:ahLst/>
              <a:cxnLst/>
              <a:rect l="l" t="t" r="r" b="b"/>
              <a:pathLst>
                <a:path w="2121" h="2582" extrusionOk="0">
                  <a:moveTo>
                    <a:pt x="1507" y="0"/>
                  </a:moveTo>
                  <a:cubicBezTo>
                    <a:pt x="727" y="0"/>
                    <a:pt x="0" y="733"/>
                    <a:pt x="167" y="1540"/>
                  </a:cubicBezTo>
                  <a:cubicBezTo>
                    <a:pt x="296" y="2165"/>
                    <a:pt x="891" y="2582"/>
                    <a:pt x="1501" y="2582"/>
                  </a:cubicBezTo>
                  <a:cubicBezTo>
                    <a:pt x="1636" y="2582"/>
                    <a:pt x="1773" y="2561"/>
                    <a:pt x="1905" y="2518"/>
                  </a:cubicBezTo>
                  <a:cubicBezTo>
                    <a:pt x="2121" y="2446"/>
                    <a:pt x="2057" y="2127"/>
                    <a:pt x="1864" y="2127"/>
                  </a:cubicBezTo>
                  <a:cubicBezTo>
                    <a:pt x="1844" y="2127"/>
                    <a:pt x="1822" y="2131"/>
                    <a:pt x="1799" y="2138"/>
                  </a:cubicBezTo>
                  <a:cubicBezTo>
                    <a:pt x="1700" y="2171"/>
                    <a:pt x="1597" y="2187"/>
                    <a:pt x="1494" y="2187"/>
                  </a:cubicBezTo>
                  <a:cubicBezTo>
                    <a:pt x="1100" y="2187"/>
                    <a:pt x="713" y="1955"/>
                    <a:pt x="580" y="1563"/>
                  </a:cubicBezTo>
                  <a:cubicBezTo>
                    <a:pt x="374" y="956"/>
                    <a:pt x="940" y="397"/>
                    <a:pt x="1525" y="397"/>
                  </a:cubicBezTo>
                  <a:cubicBezTo>
                    <a:pt x="1544" y="397"/>
                    <a:pt x="1563" y="398"/>
                    <a:pt x="1583" y="399"/>
                  </a:cubicBezTo>
                  <a:cubicBezTo>
                    <a:pt x="1587" y="399"/>
                    <a:pt x="1592" y="399"/>
                    <a:pt x="1596" y="399"/>
                  </a:cubicBezTo>
                  <a:cubicBezTo>
                    <a:pt x="1836" y="399"/>
                    <a:pt x="1831" y="19"/>
                    <a:pt x="1584" y="2"/>
                  </a:cubicBezTo>
                  <a:cubicBezTo>
                    <a:pt x="1558" y="1"/>
                    <a:pt x="1533" y="0"/>
                    <a:pt x="1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6983725" y="1479588"/>
              <a:ext cx="34750" cy="51525"/>
            </a:xfrm>
            <a:custGeom>
              <a:avLst/>
              <a:gdLst/>
              <a:ahLst/>
              <a:cxnLst/>
              <a:rect l="l" t="t" r="r" b="b"/>
              <a:pathLst>
                <a:path w="1390" h="2061" extrusionOk="0">
                  <a:moveTo>
                    <a:pt x="535" y="0"/>
                  </a:moveTo>
                  <a:cubicBezTo>
                    <a:pt x="422" y="0"/>
                    <a:pt x="306" y="25"/>
                    <a:pt x="200" y="74"/>
                  </a:cubicBezTo>
                  <a:cubicBezTo>
                    <a:pt x="0" y="164"/>
                    <a:pt x="125" y="433"/>
                    <a:pt x="312" y="433"/>
                  </a:cubicBezTo>
                  <a:cubicBezTo>
                    <a:pt x="340" y="433"/>
                    <a:pt x="369" y="427"/>
                    <a:pt x="399" y="413"/>
                  </a:cubicBezTo>
                  <a:cubicBezTo>
                    <a:pt x="449" y="390"/>
                    <a:pt x="495" y="380"/>
                    <a:pt x="537" y="380"/>
                  </a:cubicBezTo>
                  <a:cubicBezTo>
                    <a:pt x="796" y="380"/>
                    <a:pt x="893" y="767"/>
                    <a:pt x="601" y="912"/>
                  </a:cubicBezTo>
                  <a:cubicBezTo>
                    <a:pt x="445" y="990"/>
                    <a:pt x="492" y="1229"/>
                    <a:pt x="647" y="1272"/>
                  </a:cubicBezTo>
                  <a:cubicBezTo>
                    <a:pt x="697" y="1283"/>
                    <a:pt x="746" y="1299"/>
                    <a:pt x="793" y="1319"/>
                  </a:cubicBezTo>
                  <a:cubicBezTo>
                    <a:pt x="939" y="1352"/>
                    <a:pt x="925" y="1462"/>
                    <a:pt x="750" y="1645"/>
                  </a:cubicBezTo>
                  <a:cubicBezTo>
                    <a:pt x="707" y="1670"/>
                    <a:pt x="643" y="1678"/>
                    <a:pt x="577" y="1678"/>
                  </a:cubicBezTo>
                  <a:cubicBezTo>
                    <a:pt x="500" y="1678"/>
                    <a:pt x="419" y="1668"/>
                    <a:pt x="365" y="1665"/>
                  </a:cubicBezTo>
                  <a:cubicBezTo>
                    <a:pt x="362" y="1665"/>
                    <a:pt x="360" y="1665"/>
                    <a:pt x="357" y="1665"/>
                  </a:cubicBezTo>
                  <a:cubicBezTo>
                    <a:pt x="110" y="1665"/>
                    <a:pt x="116" y="2051"/>
                    <a:pt x="365" y="2059"/>
                  </a:cubicBezTo>
                  <a:cubicBezTo>
                    <a:pt x="395" y="2060"/>
                    <a:pt x="426" y="2061"/>
                    <a:pt x="457" y="2061"/>
                  </a:cubicBezTo>
                  <a:cubicBezTo>
                    <a:pt x="814" y="2061"/>
                    <a:pt x="1221" y="1976"/>
                    <a:pt x="1324" y="1577"/>
                  </a:cubicBezTo>
                  <a:cubicBezTo>
                    <a:pt x="1390" y="1316"/>
                    <a:pt x="1257" y="1138"/>
                    <a:pt x="1066" y="1022"/>
                  </a:cubicBezTo>
                  <a:lnTo>
                    <a:pt x="1066" y="1022"/>
                  </a:lnTo>
                  <a:cubicBezTo>
                    <a:pt x="1201" y="829"/>
                    <a:pt x="1239" y="572"/>
                    <a:pt x="1125" y="347"/>
                  </a:cubicBezTo>
                  <a:cubicBezTo>
                    <a:pt x="1007" y="111"/>
                    <a:pt x="775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7021000" y="153856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1" y="1"/>
                    <a:pt x="1" y="394"/>
                    <a:pt x="255" y="394"/>
                  </a:cubicBezTo>
                  <a:lnTo>
                    <a:pt x="1134" y="394"/>
                  </a:lnTo>
                  <a:cubicBezTo>
                    <a:pt x="1388" y="394"/>
                    <a:pt x="1388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7103875" y="1504513"/>
              <a:ext cx="42525" cy="66950"/>
            </a:xfrm>
            <a:custGeom>
              <a:avLst/>
              <a:gdLst/>
              <a:ahLst/>
              <a:cxnLst/>
              <a:rect l="l" t="t" r="r" b="b"/>
              <a:pathLst>
                <a:path w="1701" h="2678" extrusionOk="0">
                  <a:moveTo>
                    <a:pt x="1423" y="1"/>
                  </a:moveTo>
                  <a:cubicBezTo>
                    <a:pt x="1363" y="1"/>
                    <a:pt x="1302" y="26"/>
                    <a:pt x="1259" y="89"/>
                  </a:cubicBezTo>
                  <a:cubicBezTo>
                    <a:pt x="754" y="819"/>
                    <a:pt x="355" y="1605"/>
                    <a:pt x="53" y="2438"/>
                  </a:cubicBezTo>
                  <a:cubicBezTo>
                    <a:pt x="1" y="2583"/>
                    <a:pt x="119" y="2677"/>
                    <a:pt x="240" y="2677"/>
                  </a:cubicBezTo>
                  <a:cubicBezTo>
                    <a:pt x="318" y="2677"/>
                    <a:pt x="398" y="2637"/>
                    <a:pt x="432" y="2544"/>
                  </a:cubicBezTo>
                  <a:cubicBezTo>
                    <a:pt x="721" y="1739"/>
                    <a:pt x="1113" y="991"/>
                    <a:pt x="1600" y="288"/>
                  </a:cubicBezTo>
                  <a:cubicBezTo>
                    <a:pt x="1700" y="141"/>
                    <a:pt x="1563" y="1"/>
                    <a:pt x="1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7136875" y="1501813"/>
              <a:ext cx="31375" cy="68650"/>
            </a:xfrm>
            <a:custGeom>
              <a:avLst/>
              <a:gdLst/>
              <a:ahLst/>
              <a:cxnLst/>
              <a:rect l="l" t="t" r="r" b="b"/>
              <a:pathLst>
                <a:path w="1255" h="2746" extrusionOk="0">
                  <a:moveTo>
                    <a:pt x="267" y="0"/>
                  </a:moveTo>
                  <a:cubicBezTo>
                    <a:pt x="138" y="0"/>
                    <a:pt x="1" y="144"/>
                    <a:pt x="75" y="301"/>
                  </a:cubicBezTo>
                  <a:cubicBezTo>
                    <a:pt x="426" y="1038"/>
                    <a:pt x="679" y="1804"/>
                    <a:pt x="844" y="2603"/>
                  </a:cubicBezTo>
                  <a:cubicBezTo>
                    <a:pt x="865" y="2702"/>
                    <a:pt x="937" y="2745"/>
                    <a:pt x="1014" y="2745"/>
                  </a:cubicBezTo>
                  <a:cubicBezTo>
                    <a:pt x="1130" y="2745"/>
                    <a:pt x="1254" y="2648"/>
                    <a:pt x="1223" y="2499"/>
                  </a:cubicBezTo>
                  <a:cubicBezTo>
                    <a:pt x="1052" y="1665"/>
                    <a:pt x="780" y="870"/>
                    <a:pt x="416" y="101"/>
                  </a:cubicBezTo>
                  <a:cubicBezTo>
                    <a:pt x="382" y="30"/>
                    <a:pt x="326" y="0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7113675" y="1539063"/>
              <a:ext cx="49150" cy="11725"/>
            </a:xfrm>
            <a:custGeom>
              <a:avLst/>
              <a:gdLst/>
              <a:ahLst/>
              <a:cxnLst/>
              <a:rect l="l" t="t" r="r" b="b"/>
              <a:pathLst>
                <a:path w="1966" h="469" extrusionOk="0">
                  <a:moveTo>
                    <a:pt x="1078" y="1"/>
                  </a:moveTo>
                  <a:cubicBezTo>
                    <a:pt x="797" y="1"/>
                    <a:pt x="517" y="29"/>
                    <a:pt x="235" y="85"/>
                  </a:cubicBezTo>
                  <a:cubicBezTo>
                    <a:pt x="0" y="130"/>
                    <a:pt x="79" y="469"/>
                    <a:pt x="296" y="469"/>
                  </a:cubicBezTo>
                  <a:cubicBezTo>
                    <a:pt x="309" y="469"/>
                    <a:pt x="323" y="467"/>
                    <a:pt x="338" y="465"/>
                  </a:cubicBezTo>
                  <a:cubicBezTo>
                    <a:pt x="586" y="415"/>
                    <a:pt x="837" y="390"/>
                    <a:pt x="1088" y="390"/>
                  </a:cubicBezTo>
                  <a:cubicBezTo>
                    <a:pt x="1266" y="390"/>
                    <a:pt x="1445" y="403"/>
                    <a:pt x="1623" y="429"/>
                  </a:cubicBezTo>
                  <a:cubicBezTo>
                    <a:pt x="1634" y="430"/>
                    <a:pt x="1645" y="431"/>
                    <a:pt x="1656" y="431"/>
                  </a:cubicBezTo>
                  <a:cubicBezTo>
                    <a:pt x="1881" y="431"/>
                    <a:pt x="1966" y="84"/>
                    <a:pt x="1729" y="49"/>
                  </a:cubicBezTo>
                  <a:cubicBezTo>
                    <a:pt x="1510" y="17"/>
                    <a:pt x="1294" y="1"/>
                    <a:pt x="10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7161900" y="1485288"/>
              <a:ext cx="35550" cy="34550"/>
            </a:xfrm>
            <a:custGeom>
              <a:avLst/>
              <a:gdLst/>
              <a:ahLst/>
              <a:cxnLst/>
              <a:rect l="l" t="t" r="r" b="b"/>
              <a:pathLst>
                <a:path w="1422" h="1382" extrusionOk="0">
                  <a:moveTo>
                    <a:pt x="449" y="1"/>
                  </a:moveTo>
                  <a:cubicBezTo>
                    <a:pt x="302" y="1"/>
                    <a:pt x="162" y="65"/>
                    <a:pt x="82" y="212"/>
                  </a:cubicBezTo>
                  <a:cubicBezTo>
                    <a:pt x="1" y="366"/>
                    <a:pt x="138" y="510"/>
                    <a:pt x="270" y="510"/>
                  </a:cubicBezTo>
                  <a:cubicBezTo>
                    <a:pt x="329" y="510"/>
                    <a:pt x="387" y="481"/>
                    <a:pt x="424" y="412"/>
                  </a:cubicBezTo>
                  <a:cubicBezTo>
                    <a:pt x="433" y="396"/>
                    <a:pt x="447" y="389"/>
                    <a:pt x="462" y="389"/>
                  </a:cubicBezTo>
                  <a:cubicBezTo>
                    <a:pt x="509" y="389"/>
                    <a:pt x="573" y="455"/>
                    <a:pt x="582" y="493"/>
                  </a:cubicBezTo>
                  <a:cubicBezTo>
                    <a:pt x="613" y="656"/>
                    <a:pt x="387" y="790"/>
                    <a:pt x="273" y="848"/>
                  </a:cubicBezTo>
                  <a:cubicBezTo>
                    <a:pt x="132" y="916"/>
                    <a:pt x="155" y="1113"/>
                    <a:pt x="273" y="1187"/>
                  </a:cubicBezTo>
                  <a:cubicBezTo>
                    <a:pt x="479" y="1319"/>
                    <a:pt x="704" y="1381"/>
                    <a:pt x="937" y="1381"/>
                  </a:cubicBezTo>
                  <a:cubicBezTo>
                    <a:pt x="1019" y="1381"/>
                    <a:pt x="1102" y="1374"/>
                    <a:pt x="1186" y="1359"/>
                  </a:cubicBezTo>
                  <a:cubicBezTo>
                    <a:pt x="1421" y="1317"/>
                    <a:pt x="1340" y="976"/>
                    <a:pt x="1121" y="976"/>
                  </a:cubicBezTo>
                  <a:cubicBezTo>
                    <a:pt x="1108" y="976"/>
                    <a:pt x="1095" y="977"/>
                    <a:pt x="1081" y="979"/>
                  </a:cubicBezTo>
                  <a:cubicBezTo>
                    <a:pt x="1032" y="988"/>
                    <a:pt x="984" y="993"/>
                    <a:pt x="936" y="993"/>
                  </a:cubicBezTo>
                  <a:cubicBezTo>
                    <a:pt x="876" y="993"/>
                    <a:pt x="817" y="986"/>
                    <a:pt x="759" y="972"/>
                  </a:cubicBezTo>
                  <a:lnTo>
                    <a:pt x="759" y="972"/>
                  </a:lnTo>
                  <a:cubicBezTo>
                    <a:pt x="955" y="770"/>
                    <a:pt x="1068" y="490"/>
                    <a:pt x="892" y="232"/>
                  </a:cubicBezTo>
                  <a:cubicBezTo>
                    <a:pt x="794" y="87"/>
                    <a:pt x="618" y="1"/>
                    <a:pt x="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7226050" y="1523688"/>
              <a:ext cx="32700" cy="12000"/>
            </a:xfrm>
            <a:custGeom>
              <a:avLst/>
              <a:gdLst/>
              <a:ahLst/>
              <a:cxnLst/>
              <a:rect l="l" t="t" r="r" b="b"/>
              <a:pathLst>
                <a:path w="1308" h="480" extrusionOk="0">
                  <a:moveTo>
                    <a:pt x="1081" y="0"/>
                  </a:moveTo>
                  <a:cubicBezTo>
                    <a:pt x="1073" y="0"/>
                    <a:pt x="1065" y="1"/>
                    <a:pt x="1056" y="2"/>
                  </a:cubicBezTo>
                  <a:cubicBezTo>
                    <a:pt x="787" y="29"/>
                    <a:pt x="520" y="58"/>
                    <a:pt x="252" y="85"/>
                  </a:cubicBezTo>
                  <a:cubicBezTo>
                    <a:pt x="9" y="110"/>
                    <a:pt x="0" y="480"/>
                    <a:pt x="229" y="480"/>
                  </a:cubicBezTo>
                  <a:cubicBezTo>
                    <a:pt x="236" y="480"/>
                    <a:pt x="244" y="479"/>
                    <a:pt x="252" y="478"/>
                  </a:cubicBezTo>
                  <a:cubicBezTo>
                    <a:pt x="521" y="451"/>
                    <a:pt x="789" y="423"/>
                    <a:pt x="1056" y="395"/>
                  </a:cubicBezTo>
                  <a:cubicBezTo>
                    <a:pt x="1299" y="372"/>
                    <a:pt x="1308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7288275" y="1492438"/>
              <a:ext cx="44525" cy="67250"/>
            </a:xfrm>
            <a:custGeom>
              <a:avLst/>
              <a:gdLst/>
              <a:ahLst/>
              <a:cxnLst/>
              <a:rect l="l" t="t" r="r" b="b"/>
              <a:pathLst>
                <a:path w="1781" h="2690" extrusionOk="0">
                  <a:moveTo>
                    <a:pt x="861" y="1"/>
                  </a:moveTo>
                  <a:cubicBezTo>
                    <a:pt x="737" y="1"/>
                    <a:pt x="612" y="18"/>
                    <a:pt x="503" y="39"/>
                  </a:cubicBezTo>
                  <a:cubicBezTo>
                    <a:pt x="267" y="84"/>
                    <a:pt x="347" y="423"/>
                    <a:pt x="565" y="423"/>
                  </a:cubicBezTo>
                  <a:cubicBezTo>
                    <a:pt x="579" y="423"/>
                    <a:pt x="593" y="421"/>
                    <a:pt x="607" y="419"/>
                  </a:cubicBezTo>
                  <a:cubicBezTo>
                    <a:pt x="656" y="409"/>
                    <a:pt x="706" y="403"/>
                    <a:pt x="755" y="403"/>
                  </a:cubicBezTo>
                  <a:cubicBezTo>
                    <a:pt x="970" y="403"/>
                    <a:pt x="1142" y="511"/>
                    <a:pt x="927" y="819"/>
                  </a:cubicBezTo>
                  <a:cubicBezTo>
                    <a:pt x="836" y="950"/>
                    <a:pt x="672" y="1044"/>
                    <a:pt x="567" y="1173"/>
                  </a:cubicBezTo>
                  <a:cubicBezTo>
                    <a:pt x="468" y="1298"/>
                    <a:pt x="519" y="1509"/>
                    <a:pt x="701" y="1509"/>
                  </a:cubicBezTo>
                  <a:cubicBezTo>
                    <a:pt x="702" y="1509"/>
                    <a:pt x="704" y="1509"/>
                    <a:pt x="706" y="1509"/>
                  </a:cubicBezTo>
                  <a:cubicBezTo>
                    <a:pt x="740" y="1507"/>
                    <a:pt x="774" y="1506"/>
                    <a:pt x="807" y="1506"/>
                  </a:cubicBezTo>
                  <a:cubicBezTo>
                    <a:pt x="896" y="1506"/>
                    <a:pt x="985" y="1514"/>
                    <a:pt x="1071" y="1529"/>
                  </a:cubicBezTo>
                  <a:cubicBezTo>
                    <a:pt x="1284" y="1786"/>
                    <a:pt x="1257" y="1962"/>
                    <a:pt x="995" y="2062"/>
                  </a:cubicBezTo>
                  <a:cubicBezTo>
                    <a:pt x="766" y="2205"/>
                    <a:pt x="519" y="2274"/>
                    <a:pt x="252" y="2295"/>
                  </a:cubicBezTo>
                  <a:cubicBezTo>
                    <a:pt x="8" y="2316"/>
                    <a:pt x="1" y="2690"/>
                    <a:pt x="233" y="2690"/>
                  </a:cubicBezTo>
                  <a:cubicBezTo>
                    <a:pt x="239" y="2690"/>
                    <a:pt x="246" y="2690"/>
                    <a:pt x="252" y="2689"/>
                  </a:cubicBezTo>
                  <a:cubicBezTo>
                    <a:pt x="730" y="2649"/>
                    <a:pt x="1552" y="2423"/>
                    <a:pt x="1682" y="1869"/>
                  </a:cubicBezTo>
                  <a:cubicBezTo>
                    <a:pt x="1781" y="1455"/>
                    <a:pt x="1474" y="1246"/>
                    <a:pt x="1131" y="1161"/>
                  </a:cubicBezTo>
                  <a:lnTo>
                    <a:pt x="1131" y="1161"/>
                  </a:lnTo>
                  <a:cubicBezTo>
                    <a:pt x="1369" y="933"/>
                    <a:pt x="1597" y="683"/>
                    <a:pt x="1463" y="335"/>
                  </a:cubicBezTo>
                  <a:cubicBezTo>
                    <a:pt x="1362" y="74"/>
                    <a:pt x="1114" y="1"/>
                    <a:pt x="8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7364525" y="1491263"/>
              <a:ext cx="46300" cy="67125"/>
            </a:xfrm>
            <a:custGeom>
              <a:avLst/>
              <a:gdLst/>
              <a:ahLst/>
              <a:cxnLst/>
              <a:rect l="l" t="t" r="r" b="b"/>
              <a:pathLst>
                <a:path w="1852" h="2685" extrusionOk="0">
                  <a:moveTo>
                    <a:pt x="1396" y="1"/>
                  </a:moveTo>
                  <a:cubicBezTo>
                    <a:pt x="1390" y="1"/>
                    <a:pt x="1383" y="1"/>
                    <a:pt x="1377" y="2"/>
                  </a:cubicBezTo>
                  <a:cubicBezTo>
                    <a:pt x="642" y="65"/>
                    <a:pt x="1" y="687"/>
                    <a:pt x="62" y="1458"/>
                  </a:cubicBezTo>
                  <a:cubicBezTo>
                    <a:pt x="117" y="2166"/>
                    <a:pt x="774" y="2685"/>
                    <a:pt x="1456" y="2685"/>
                  </a:cubicBezTo>
                  <a:cubicBezTo>
                    <a:pt x="1504" y="2685"/>
                    <a:pt x="1551" y="2682"/>
                    <a:pt x="1599" y="2677"/>
                  </a:cubicBezTo>
                  <a:cubicBezTo>
                    <a:pt x="1839" y="2651"/>
                    <a:pt x="1851" y="2282"/>
                    <a:pt x="1623" y="2282"/>
                  </a:cubicBezTo>
                  <a:cubicBezTo>
                    <a:pt x="1615" y="2282"/>
                    <a:pt x="1607" y="2283"/>
                    <a:pt x="1599" y="2284"/>
                  </a:cubicBezTo>
                  <a:cubicBezTo>
                    <a:pt x="1560" y="2288"/>
                    <a:pt x="1521" y="2290"/>
                    <a:pt x="1483" y="2290"/>
                  </a:cubicBezTo>
                  <a:cubicBezTo>
                    <a:pt x="1025" y="2290"/>
                    <a:pt x="569" y="2004"/>
                    <a:pt x="468" y="1529"/>
                  </a:cubicBezTo>
                  <a:cubicBezTo>
                    <a:pt x="350" y="968"/>
                    <a:pt x="834" y="441"/>
                    <a:pt x="1377" y="395"/>
                  </a:cubicBezTo>
                  <a:cubicBezTo>
                    <a:pt x="1620" y="374"/>
                    <a:pt x="1630" y="1"/>
                    <a:pt x="1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7409600" y="1492688"/>
              <a:ext cx="59200" cy="60075"/>
            </a:xfrm>
            <a:custGeom>
              <a:avLst/>
              <a:gdLst/>
              <a:ahLst/>
              <a:cxnLst/>
              <a:rect l="l" t="t" r="r" b="b"/>
              <a:pathLst>
                <a:path w="2368" h="2403" extrusionOk="0">
                  <a:moveTo>
                    <a:pt x="1007" y="422"/>
                  </a:moveTo>
                  <a:cubicBezTo>
                    <a:pt x="1038" y="422"/>
                    <a:pt x="1070" y="429"/>
                    <a:pt x="1101" y="444"/>
                  </a:cubicBezTo>
                  <a:cubicBezTo>
                    <a:pt x="1131" y="458"/>
                    <a:pt x="1161" y="464"/>
                    <a:pt x="1189" y="464"/>
                  </a:cubicBezTo>
                  <a:cubicBezTo>
                    <a:pt x="1232" y="464"/>
                    <a:pt x="1273" y="450"/>
                    <a:pt x="1306" y="426"/>
                  </a:cubicBezTo>
                  <a:lnTo>
                    <a:pt x="1306" y="426"/>
                  </a:lnTo>
                  <a:cubicBezTo>
                    <a:pt x="1623" y="564"/>
                    <a:pt x="1875" y="846"/>
                    <a:pt x="1890" y="1207"/>
                  </a:cubicBezTo>
                  <a:cubicBezTo>
                    <a:pt x="1904" y="1571"/>
                    <a:pt x="1655" y="1935"/>
                    <a:pt x="1289" y="1999"/>
                  </a:cubicBezTo>
                  <a:cubicBezTo>
                    <a:pt x="1222" y="2011"/>
                    <a:pt x="1160" y="2016"/>
                    <a:pt x="1103" y="2016"/>
                  </a:cubicBezTo>
                  <a:cubicBezTo>
                    <a:pt x="137" y="2016"/>
                    <a:pt x="540" y="422"/>
                    <a:pt x="1007" y="422"/>
                  </a:cubicBezTo>
                  <a:close/>
                  <a:moveTo>
                    <a:pt x="1256" y="1"/>
                  </a:moveTo>
                  <a:cubicBezTo>
                    <a:pt x="1211" y="1"/>
                    <a:pt x="1173" y="18"/>
                    <a:pt x="1144" y="45"/>
                  </a:cubicBezTo>
                  <a:lnTo>
                    <a:pt x="1144" y="45"/>
                  </a:lnTo>
                  <a:cubicBezTo>
                    <a:pt x="1089" y="31"/>
                    <a:pt x="1036" y="25"/>
                    <a:pt x="985" y="25"/>
                  </a:cubicBezTo>
                  <a:cubicBezTo>
                    <a:pt x="518" y="25"/>
                    <a:pt x="212" y="560"/>
                    <a:pt x="123" y="1021"/>
                  </a:cubicBezTo>
                  <a:cubicBezTo>
                    <a:pt x="0" y="1658"/>
                    <a:pt x="328" y="2280"/>
                    <a:pt x="997" y="2388"/>
                  </a:cubicBezTo>
                  <a:cubicBezTo>
                    <a:pt x="1055" y="2398"/>
                    <a:pt x="1113" y="2403"/>
                    <a:pt x="1170" y="2403"/>
                  </a:cubicBezTo>
                  <a:cubicBezTo>
                    <a:pt x="1719" y="2403"/>
                    <a:pt x="2179" y="1969"/>
                    <a:pt x="2265" y="1419"/>
                  </a:cubicBezTo>
                  <a:cubicBezTo>
                    <a:pt x="2368" y="766"/>
                    <a:pt x="1917" y="211"/>
                    <a:pt x="1320" y="12"/>
                  </a:cubicBezTo>
                  <a:cubicBezTo>
                    <a:pt x="1297" y="4"/>
                    <a:pt x="1276" y="1"/>
                    <a:pt x="1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7458850" y="1489088"/>
              <a:ext cx="35650" cy="62350"/>
            </a:xfrm>
            <a:custGeom>
              <a:avLst/>
              <a:gdLst/>
              <a:ahLst/>
              <a:cxnLst/>
              <a:rect l="l" t="t" r="r" b="b"/>
              <a:pathLst>
                <a:path w="1426" h="2494" extrusionOk="0">
                  <a:moveTo>
                    <a:pt x="937" y="1"/>
                  </a:moveTo>
                  <a:cubicBezTo>
                    <a:pt x="892" y="1"/>
                    <a:pt x="846" y="19"/>
                    <a:pt x="806" y="62"/>
                  </a:cubicBezTo>
                  <a:cubicBezTo>
                    <a:pt x="543" y="338"/>
                    <a:pt x="272" y="696"/>
                    <a:pt x="461" y="1086"/>
                  </a:cubicBezTo>
                  <a:cubicBezTo>
                    <a:pt x="544" y="1258"/>
                    <a:pt x="693" y="1328"/>
                    <a:pt x="815" y="1463"/>
                  </a:cubicBezTo>
                  <a:cubicBezTo>
                    <a:pt x="1253" y="1948"/>
                    <a:pt x="666" y="2093"/>
                    <a:pt x="255" y="2100"/>
                  </a:cubicBezTo>
                  <a:cubicBezTo>
                    <a:pt x="3" y="2106"/>
                    <a:pt x="0" y="2494"/>
                    <a:pt x="249" y="2494"/>
                  </a:cubicBezTo>
                  <a:cubicBezTo>
                    <a:pt x="251" y="2494"/>
                    <a:pt x="253" y="2494"/>
                    <a:pt x="255" y="2494"/>
                  </a:cubicBezTo>
                  <a:cubicBezTo>
                    <a:pt x="727" y="2485"/>
                    <a:pt x="1367" y="2368"/>
                    <a:pt x="1412" y="1778"/>
                  </a:cubicBezTo>
                  <a:cubicBezTo>
                    <a:pt x="1426" y="1580"/>
                    <a:pt x="1336" y="1413"/>
                    <a:pt x="1201" y="1277"/>
                  </a:cubicBezTo>
                  <a:cubicBezTo>
                    <a:pt x="1114" y="1187"/>
                    <a:pt x="989" y="1127"/>
                    <a:pt x="909" y="1029"/>
                  </a:cubicBezTo>
                  <a:cubicBezTo>
                    <a:pt x="696" y="776"/>
                    <a:pt x="899" y="534"/>
                    <a:pt x="1085" y="339"/>
                  </a:cubicBezTo>
                  <a:cubicBezTo>
                    <a:pt x="1219" y="198"/>
                    <a:pt x="1085" y="1"/>
                    <a:pt x="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7559725" y="1477713"/>
              <a:ext cx="51475" cy="81525"/>
            </a:xfrm>
            <a:custGeom>
              <a:avLst/>
              <a:gdLst/>
              <a:ahLst/>
              <a:cxnLst/>
              <a:rect l="l" t="t" r="r" b="b"/>
              <a:pathLst>
                <a:path w="2059" h="3261" extrusionOk="0">
                  <a:moveTo>
                    <a:pt x="897" y="360"/>
                  </a:moveTo>
                  <a:cubicBezTo>
                    <a:pt x="1094" y="360"/>
                    <a:pt x="1191" y="486"/>
                    <a:pt x="1190" y="737"/>
                  </a:cubicBezTo>
                  <a:cubicBezTo>
                    <a:pt x="1413" y="1010"/>
                    <a:pt x="1352" y="1172"/>
                    <a:pt x="1005" y="1219"/>
                  </a:cubicBezTo>
                  <a:cubicBezTo>
                    <a:pt x="861" y="1248"/>
                    <a:pt x="714" y="1267"/>
                    <a:pt x="565" y="1269"/>
                  </a:cubicBezTo>
                  <a:lnTo>
                    <a:pt x="565" y="1269"/>
                  </a:lnTo>
                  <a:cubicBezTo>
                    <a:pt x="559" y="977"/>
                    <a:pt x="550" y="685"/>
                    <a:pt x="538" y="393"/>
                  </a:cubicBezTo>
                  <a:lnTo>
                    <a:pt x="538" y="393"/>
                  </a:lnTo>
                  <a:cubicBezTo>
                    <a:pt x="616" y="383"/>
                    <a:pt x="694" y="377"/>
                    <a:pt x="774" y="373"/>
                  </a:cubicBezTo>
                  <a:cubicBezTo>
                    <a:pt x="818" y="364"/>
                    <a:pt x="859" y="360"/>
                    <a:pt x="897" y="360"/>
                  </a:cubicBezTo>
                  <a:close/>
                  <a:moveTo>
                    <a:pt x="621" y="1661"/>
                  </a:moveTo>
                  <a:cubicBezTo>
                    <a:pt x="1060" y="1661"/>
                    <a:pt x="2059" y="1866"/>
                    <a:pt x="1421" y="2440"/>
                  </a:cubicBezTo>
                  <a:cubicBezTo>
                    <a:pt x="1221" y="2619"/>
                    <a:pt x="875" y="2718"/>
                    <a:pt x="575" y="2800"/>
                  </a:cubicBezTo>
                  <a:lnTo>
                    <a:pt x="575" y="2800"/>
                  </a:lnTo>
                  <a:cubicBezTo>
                    <a:pt x="578" y="2421"/>
                    <a:pt x="577" y="2043"/>
                    <a:pt x="572" y="1665"/>
                  </a:cubicBezTo>
                  <a:lnTo>
                    <a:pt x="572" y="1665"/>
                  </a:lnTo>
                  <a:cubicBezTo>
                    <a:pt x="588" y="1663"/>
                    <a:pt x="604" y="1662"/>
                    <a:pt x="620" y="1661"/>
                  </a:cubicBezTo>
                  <a:lnTo>
                    <a:pt x="620" y="1661"/>
                  </a:lnTo>
                  <a:cubicBezTo>
                    <a:pt x="621" y="1661"/>
                    <a:pt x="621" y="1661"/>
                    <a:pt x="621" y="1661"/>
                  </a:cubicBezTo>
                  <a:close/>
                  <a:moveTo>
                    <a:pt x="757" y="0"/>
                  </a:moveTo>
                  <a:cubicBezTo>
                    <a:pt x="558" y="0"/>
                    <a:pt x="359" y="25"/>
                    <a:pt x="189" y="56"/>
                  </a:cubicBezTo>
                  <a:cubicBezTo>
                    <a:pt x="0" y="89"/>
                    <a:pt x="17" y="319"/>
                    <a:pt x="146" y="405"/>
                  </a:cubicBezTo>
                  <a:lnTo>
                    <a:pt x="146" y="405"/>
                  </a:lnTo>
                  <a:cubicBezTo>
                    <a:pt x="181" y="1291"/>
                    <a:pt x="194" y="2178"/>
                    <a:pt x="179" y="3063"/>
                  </a:cubicBezTo>
                  <a:cubicBezTo>
                    <a:pt x="178" y="3170"/>
                    <a:pt x="272" y="3260"/>
                    <a:pt x="375" y="3260"/>
                  </a:cubicBezTo>
                  <a:cubicBezTo>
                    <a:pt x="393" y="3260"/>
                    <a:pt x="411" y="3258"/>
                    <a:pt x="429" y="3252"/>
                  </a:cubicBezTo>
                  <a:cubicBezTo>
                    <a:pt x="960" y="3088"/>
                    <a:pt x="2042" y="2858"/>
                    <a:pt x="2020" y="2127"/>
                  </a:cubicBezTo>
                  <a:cubicBezTo>
                    <a:pt x="2009" y="1749"/>
                    <a:pt x="1794" y="1526"/>
                    <a:pt x="1509" y="1402"/>
                  </a:cubicBezTo>
                  <a:lnTo>
                    <a:pt x="1509" y="1402"/>
                  </a:lnTo>
                  <a:cubicBezTo>
                    <a:pt x="1736" y="1252"/>
                    <a:pt x="1881" y="1024"/>
                    <a:pt x="1820" y="684"/>
                  </a:cubicBezTo>
                  <a:cubicBezTo>
                    <a:pt x="1722" y="143"/>
                    <a:pt x="1238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45"/>
          <p:cNvGrpSpPr/>
          <p:nvPr/>
        </p:nvGrpSpPr>
        <p:grpSpPr>
          <a:xfrm>
            <a:off x="4561703" y="755207"/>
            <a:ext cx="745681" cy="929720"/>
            <a:chOff x="4561703" y="755207"/>
            <a:chExt cx="745681" cy="929720"/>
          </a:xfrm>
        </p:grpSpPr>
        <p:sp>
          <p:nvSpPr>
            <p:cNvPr id="2181" name="Google Shape;2181;p45"/>
            <p:cNvSpPr/>
            <p:nvPr/>
          </p:nvSpPr>
          <p:spPr>
            <a:xfrm rot="961257">
              <a:off x="5066127" y="781582"/>
              <a:ext cx="218584" cy="195058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 rot="961257">
              <a:off x="5061504" y="814963"/>
              <a:ext cx="218559" cy="161032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 rot="961257">
              <a:off x="5181938" y="793431"/>
              <a:ext cx="87729" cy="65353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 rot="961257">
              <a:off x="4595793" y="1431045"/>
              <a:ext cx="251735" cy="223484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 rot="961257">
              <a:off x="4618200" y="1535979"/>
              <a:ext cx="81828" cy="71303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 rot="961257">
              <a:off x="4691453" y="1605162"/>
              <a:ext cx="15001" cy="13326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 rot="961257">
              <a:off x="4705831" y="845526"/>
              <a:ext cx="468419" cy="780982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 rot="961257">
              <a:off x="4785630" y="873677"/>
              <a:ext cx="308813" cy="72468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 rot="961257">
              <a:off x="5054243" y="790483"/>
              <a:ext cx="226884" cy="168807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 rot="961257">
              <a:off x="5175132" y="769086"/>
              <a:ext cx="95904" cy="73103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 rot="961257">
              <a:off x="4578669" y="1476944"/>
              <a:ext cx="239885" cy="156706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 rot="961257">
              <a:off x="4698820" y="821116"/>
              <a:ext cx="476744" cy="788682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 rot="961257">
              <a:off x="4778994" y="849398"/>
              <a:ext cx="316763" cy="73235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5"/>
          <p:cNvGrpSpPr/>
          <p:nvPr/>
        </p:nvGrpSpPr>
        <p:grpSpPr>
          <a:xfrm>
            <a:off x="7183950" y="2430663"/>
            <a:ext cx="814400" cy="1093000"/>
            <a:chOff x="7183950" y="2430663"/>
            <a:chExt cx="814400" cy="1093000"/>
          </a:xfrm>
        </p:grpSpPr>
        <p:sp>
          <p:nvSpPr>
            <p:cNvPr id="2195" name="Google Shape;2195;p45"/>
            <p:cNvSpPr/>
            <p:nvPr/>
          </p:nvSpPr>
          <p:spPr>
            <a:xfrm flipH="1">
              <a:off x="7930475" y="3050788"/>
              <a:ext cx="23175" cy="30575"/>
            </a:xfrm>
            <a:custGeom>
              <a:avLst/>
              <a:gdLst/>
              <a:ahLst/>
              <a:cxnLst/>
              <a:rect l="l" t="t" r="r" b="b"/>
              <a:pathLst>
                <a:path w="927" h="1223" extrusionOk="0">
                  <a:moveTo>
                    <a:pt x="672" y="0"/>
                  </a:moveTo>
                  <a:cubicBezTo>
                    <a:pt x="596" y="0"/>
                    <a:pt x="521" y="40"/>
                    <a:pt x="481" y="111"/>
                  </a:cubicBezTo>
                  <a:cubicBezTo>
                    <a:pt x="332" y="370"/>
                    <a:pt x="191" y="633"/>
                    <a:pt x="56" y="901"/>
                  </a:cubicBezTo>
                  <a:cubicBezTo>
                    <a:pt x="1" y="1008"/>
                    <a:pt x="43" y="1142"/>
                    <a:pt x="154" y="1198"/>
                  </a:cubicBezTo>
                  <a:cubicBezTo>
                    <a:pt x="185" y="1214"/>
                    <a:pt x="220" y="1223"/>
                    <a:pt x="254" y="1223"/>
                  </a:cubicBezTo>
                  <a:cubicBezTo>
                    <a:pt x="334" y="1223"/>
                    <a:pt x="412" y="1179"/>
                    <a:pt x="451" y="1102"/>
                  </a:cubicBezTo>
                  <a:cubicBezTo>
                    <a:pt x="582" y="844"/>
                    <a:pt x="722" y="586"/>
                    <a:pt x="866" y="333"/>
                  </a:cubicBezTo>
                  <a:cubicBezTo>
                    <a:pt x="927" y="224"/>
                    <a:pt x="888" y="90"/>
                    <a:pt x="782" y="30"/>
                  </a:cubicBezTo>
                  <a:cubicBezTo>
                    <a:pt x="748" y="10"/>
                    <a:pt x="710" y="0"/>
                    <a:pt x="6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 flipH="1">
              <a:off x="7958950" y="3110688"/>
              <a:ext cx="19725" cy="32000"/>
            </a:xfrm>
            <a:custGeom>
              <a:avLst/>
              <a:gdLst/>
              <a:ahLst/>
              <a:cxnLst/>
              <a:rect l="l" t="t" r="r" b="b"/>
              <a:pathLst>
                <a:path w="789" h="1280" extrusionOk="0">
                  <a:moveTo>
                    <a:pt x="540" y="1"/>
                  </a:moveTo>
                  <a:cubicBezTo>
                    <a:pt x="451" y="1"/>
                    <a:pt x="366" y="55"/>
                    <a:pt x="332" y="144"/>
                  </a:cubicBezTo>
                  <a:cubicBezTo>
                    <a:pt x="226" y="423"/>
                    <a:pt x="128" y="706"/>
                    <a:pt x="37" y="991"/>
                  </a:cubicBezTo>
                  <a:cubicBezTo>
                    <a:pt x="0" y="1108"/>
                    <a:pt x="64" y="1232"/>
                    <a:pt x="180" y="1270"/>
                  </a:cubicBezTo>
                  <a:cubicBezTo>
                    <a:pt x="202" y="1277"/>
                    <a:pt x="226" y="1280"/>
                    <a:pt x="249" y="1280"/>
                  </a:cubicBezTo>
                  <a:cubicBezTo>
                    <a:pt x="342" y="1280"/>
                    <a:pt x="429" y="1220"/>
                    <a:pt x="458" y="1125"/>
                  </a:cubicBezTo>
                  <a:cubicBezTo>
                    <a:pt x="548" y="849"/>
                    <a:pt x="643" y="575"/>
                    <a:pt x="746" y="301"/>
                  </a:cubicBezTo>
                  <a:cubicBezTo>
                    <a:pt x="789" y="187"/>
                    <a:pt x="732" y="59"/>
                    <a:pt x="617" y="15"/>
                  </a:cubicBezTo>
                  <a:cubicBezTo>
                    <a:pt x="592" y="5"/>
                    <a:pt x="566" y="1"/>
                    <a:pt x="5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 flipH="1">
              <a:off x="7381975" y="2907263"/>
              <a:ext cx="24425" cy="29775"/>
            </a:xfrm>
            <a:custGeom>
              <a:avLst/>
              <a:gdLst/>
              <a:ahLst/>
              <a:cxnLst/>
              <a:rect l="l" t="t" r="r" b="b"/>
              <a:pathLst>
                <a:path w="977" h="1191" extrusionOk="0">
                  <a:moveTo>
                    <a:pt x="250" y="0"/>
                  </a:moveTo>
                  <a:cubicBezTo>
                    <a:pt x="205" y="0"/>
                    <a:pt x="160" y="14"/>
                    <a:pt x="121" y="42"/>
                  </a:cubicBezTo>
                  <a:cubicBezTo>
                    <a:pt x="22" y="113"/>
                    <a:pt x="0" y="253"/>
                    <a:pt x="71" y="350"/>
                  </a:cubicBezTo>
                  <a:cubicBezTo>
                    <a:pt x="242" y="584"/>
                    <a:pt x="395" y="827"/>
                    <a:pt x="528" y="1073"/>
                  </a:cubicBezTo>
                  <a:cubicBezTo>
                    <a:pt x="568" y="1148"/>
                    <a:pt x="644" y="1190"/>
                    <a:pt x="724" y="1190"/>
                  </a:cubicBezTo>
                  <a:cubicBezTo>
                    <a:pt x="759" y="1190"/>
                    <a:pt x="795" y="1182"/>
                    <a:pt x="829" y="1164"/>
                  </a:cubicBezTo>
                  <a:cubicBezTo>
                    <a:pt x="936" y="1105"/>
                    <a:pt x="976" y="972"/>
                    <a:pt x="918" y="864"/>
                  </a:cubicBezTo>
                  <a:cubicBezTo>
                    <a:pt x="776" y="599"/>
                    <a:pt x="610" y="341"/>
                    <a:pt x="430" y="91"/>
                  </a:cubicBezTo>
                  <a:cubicBezTo>
                    <a:pt x="386" y="32"/>
                    <a:pt x="319" y="0"/>
                    <a:pt x="25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 flipH="1">
              <a:off x="7424100" y="2862163"/>
              <a:ext cx="30475" cy="24025"/>
            </a:xfrm>
            <a:custGeom>
              <a:avLst/>
              <a:gdLst/>
              <a:ahLst/>
              <a:cxnLst/>
              <a:rect l="l" t="t" r="r" b="b"/>
              <a:pathLst>
                <a:path w="1219" h="961" extrusionOk="0">
                  <a:moveTo>
                    <a:pt x="255" y="0"/>
                  </a:moveTo>
                  <a:cubicBezTo>
                    <a:pt x="181" y="0"/>
                    <a:pt x="109" y="37"/>
                    <a:pt x="67" y="103"/>
                  </a:cubicBezTo>
                  <a:cubicBezTo>
                    <a:pt x="0" y="207"/>
                    <a:pt x="33" y="343"/>
                    <a:pt x="135" y="408"/>
                  </a:cubicBezTo>
                  <a:cubicBezTo>
                    <a:pt x="373" y="557"/>
                    <a:pt x="607" y="727"/>
                    <a:pt x="830" y="910"/>
                  </a:cubicBezTo>
                  <a:cubicBezTo>
                    <a:pt x="871" y="945"/>
                    <a:pt x="921" y="961"/>
                    <a:pt x="970" y="961"/>
                  </a:cubicBezTo>
                  <a:cubicBezTo>
                    <a:pt x="1034" y="961"/>
                    <a:pt x="1098" y="934"/>
                    <a:pt x="1140" y="882"/>
                  </a:cubicBezTo>
                  <a:cubicBezTo>
                    <a:pt x="1218" y="788"/>
                    <a:pt x="1204" y="648"/>
                    <a:pt x="1111" y="570"/>
                  </a:cubicBezTo>
                  <a:cubicBezTo>
                    <a:pt x="874" y="374"/>
                    <a:pt x="626" y="195"/>
                    <a:pt x="372" y="34"/>
                  </a:cubicBezTo>
                  <a:cubicBezTo>
                    <a:pt x="335" y="11"/>
                    <a:pt x="295" y="0"/>
                    <a:pt x="25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 flipH="1">
              <a:off x="7419075" y="3080138"/>
              <a:ext cx="29200" cy="14175"/>
            </a:xfrm>
            <a:custGeom>
              <a:avLst/>
              <a:gdLst/>
              <a:ahLst/>
              <a:cxnLst/>
              <a:rect l="l" t="t" r="r" b="b"/>
              <a:pathLst>
                <a:path w="1168" h="567" extrusionOk="0">
                  <a:moveTo>
                    <a:pt x="1016" y="0"/>
                  </a:moveTo>
                  <a:cubicBezTo>
                    <a:pt x="785" y="84"/>
                    <a:pt x="544" y="125"/>
                    <a:pt x="300" y="125"/>
                  </a:cubicBezTo>
                  <a:lnTo>
                    <a:pt x="233" y="124"/>
                  </a:lnTo>
                  <a:cubicBezTo>
                    <a:pt x="231" y="124"/>
                    <a:pt x="230" y="124"/>
                    <a:pt x="228" y="124"/>
                  </a:cubicBezTo>
                  <a:cubicBezTo>
                    <a:pt x="110" y="124"/>
                    <a:pt x="8" y="218"/>
                    <a:pt x="5" y="336"/>
                  </a:cubicBezTo>
                  <a:cubicBezTo>
                    <a:pt x="1" y="458"/>
                    <a:pt x="97" y="561"/>
                    <a:pt x="218" y="565"/>
                  </a:cubicBezTo>
                  <a:lnTo>
                    <a:pt x="300" y="566"/>
                  </a:lnTo>
                  <a:cubicBezTo>
                    <a:pt x="591" y="566"/>
                    <a:pt x="880" y="517"/>
                    <a:pt x="1163" y="419"/>
                  </a:cubicBezTo>
                  <a:cubicBezTo>
                    <a:pt x="1165" y="419"/>
                    <a:pt x="1165" y="419"/>
                    <a:pt x="1168" y="417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5"/>
            <p:cNvSpPr/>
            <p:nvPr/>
          </p:nvSpPr>
          <p:spPr>
            <a:xfrm flipH="1">
              <a:off x="7404525" y="2576538"/>
              <a:ext cx="27925" cy="26725"/>
            </a:xfrm>
            <a:custGeom>
              <a:avLst/>
              <a:gdLst/>
              <a:ahLst/>
              <a:cxnLst/>
              <a:rect l="l" t="t" r="r" b="b"/>
              <a:pathLst>
                <a:path w="1117" h="1069" extrusionOk="0">
                  <a:moveTo>
                    <a:pt x="872" y="0"/>
                  </a:moveTo>
                  <a:cubicBezTo>
                    <a:pt x="817" y="0"/>
                    <a:pt x="761" y="21"/>
                    <a:pt x="719" y="63"/>
                  </a:cubicBezTo>
                  <a:cubicBezTo>
                    <a:pt x="504" y="268"/>
                    <a:pt x="294" y="480"/>
                    <a:pt x="85" y="694"/>
                  </a:cubicBezTo>
                  <a:cubicBezTo>
                    <a:pt x="0" y="783"/>
                    <a:pt x="4" y="922"/>
                    <a:pt x="91" y="1006"/>
                  </a:cubicBezTo>
                  <a:cubicBezTo>
                    <a:pt x="133" y="1047"/>
                    <a:pt x="189" y="1068"/>
                    <a:pt x="245" y="1068"/>
                  </a:cubicBezTo>
                  <a:cubicBezTo>
                    <a:pt x="304" y="1068"/>
                    <a:pt x="360" y="1045"/>
                    <a:pt x="404" y="1000"/>
                  </a:cubicBezTo>
                  <a:cubicBezTo>
                    <a:pt x="607" y="790"/>
                    <a:pt x="814" y="584"/>
                    <a:pt x="1025" y="382"/>
                  </a:cubicBezTo>
                  <a:cubicBezTo>
                    <a:pt x="1112" y="297"/>
                    <a:pt x="1116" y="156"/>
                    <a:pt x="1031" y="68"/>
                  </a:cubicBezTo>
                  <a:cubicBezTo>
                    <a:pt x="988" y="23"/>
                    <a:pt x="930" y="0"/>
                    <a:pt x="8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5"/>
            <p:cNvSpPr/>
            <p:nvPr/>
          </p:nvSpPr>
          <p:spPr>
            <a:xfrm flipH="1">
              <a:off x="7449450" y="2625263"/>
              <a:ext cx="26125" cy="28550"/>
            </a:xfrm>
            <a:custGeom>
              <a:avLst/>
              <a:gdLst/>
              <a:ahLst/>
              <a:cxnLst/>
              <a:rect l="l" t="t" r="r" b="b"/>
              <a:pathLst>
                <a:path w="1045" h="1142" extrusionOk="0">
                  <a:moveTo>
                    <a:pt x="797" y="0"/>
                  </a:moveTo>
                  <a:cubicBezTo>
                    <a:pt x="732" y="0"/>
                    <a:pt x="668" y="28"/>
                    <a:pt x="623" y="82"/>
                  </a:cubicBezTo>
                  <a:cubicBezTo>
                    <a:pt x="435" y="312"/>
                    <a:pt x="250" y="547"/>
                    <a:pt x="73" y="787"/>
                  </a:cubicBezTo>
                  <a:cubicBezTo>
                    <a:pt x="1" y="885"/>
                    <a:pt x="21" y="1022"/>
                    <a:pt x="118" y="1097"/>
                  </a:cubicBezTo>
                  <a:cubicBezTo>
                    <a:pt x="157" y="1127"/>
                    <a:pt x="205" y="1141"/>
                    <a:pt x="250" y="1141"/>
                  </a:cubicBezTo>
                  <a:cubicBezTo>
                    <a:pt x="318" y="1141"/>
                    <a:pt x="385" y="1111"/>
                    <a:pt x="428" y="1053"/>
                  </a:cubicBezTo>
                  <a:cubicBezTo>
                    <a:pt x="603" y="818"/>
                    <a:pt x="782" y="588"/>
                    <a:pt x="966" y="363"/>
                  </a:cubicBezTo>
                  <a:cubicBezTo>
                    <a:pt x="1044" y="266"/>
                    <a:pt x="1030" y="126"/>
                    <a:pt x="935" y="49"/>
                  </a:cubicBezTo>
                  <a:cubicBezTo>
                    <a:pt x="895" y="16"/>
                    <a:pt x="846" y="0"/>
                    <a:pt x="79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5"/>
            <p:cNvSpPr/>
            <p:nvPr/>
          </p:nvSpPr>
          <p:spPr>
            <a:xfrm flipH="1">
              <a:off x="7487625" y="2679363"/>
              <a:ext cx="23600" cy="30325"/>
            </a:xfrm>
            <a:custGeom>
              <a:avLst/>
              <a:gdLst/>
              <a:ahLst/>
              <a:cxnLst/>
              <a:rect l="l" t="t" r="r" b="b"/>
              <a:pathLst>
                <a:path w="944" h="1213" extrusionOk="0">
                  <a:moveTo>
                    <a:pt x="689" y="1"/>
                  </a:moveTo>
                  <a:cubicBezTo>
                    <a:pt x="613" y="1"/>
                    <a:pt x="540" y="39"/>
                    <a:pt x="499" y="109"/>
                  </a:cubicBezTo>
                  <a:cubicBezTo>
                    <a:pt x="346" y="364"/>
                    <a:pt x="199" y="624"/>
                    <a:pt x="57" y="886"/>
                  </a:cubicBezTo>
                  <a:cubicBezTo>
                    <a:pt x="0" y="995"/>
                    <a:pt x="41" y="1127"/>
                    <a:pt x="148" y="1187"/>
                  </a:cubicBezTo>
                  <a:cubicBezTo>
                    <a:pt x="180" y="1204"/>
                    <a:pt x="216" y="1212"/>
                    <a:pt x="251" y="1212"/>
                  </a:cubicBezTo>
                  <a:cubicBezTo>
                    <a:pt x="329" y="1212"/>
                    <a:pt x="407" y="1170"/>
                    <a:pt x="447" y="1096"/>
                  </a:cubicBezTo>
                  <a:cubicBezTo>
                    <a:pt x="584" y="839"/>
                    <a:pt x="729" y="585"/>
                    <a:pt x="879" y="336"/>
                  </a:cubicBezTo>
                  <a:cubicBezTo>
                    <a:pt x="943" y="231"/>
                    <a:pt x="908" y="95"/>
                    <a:pt x="803" y="32"/>
                  </a:cubicBezTo>
                  <a:cubicBezTo>
                    <a:pt x="767" y="11"/>
                    <a:pt x="727" y="1"/>
                    <a:pt x="6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5"/>
            <p:cNvSpPr/>
            <p:nvPr/>
          </p:nvSpPr>
          <p:spPr>
            <a:xfrm flipH="1">
              <a:off x="7481925" y="2837038"/>
              <a:ext cx="33525" cy="17300"/>
            </a:xfrm>
            <a:custGeom>
              <a:avLst/>
              <a:gdLst/>
              <a:ahLst/>
              <a:cxnLst/>
              <a:rect l="l" t="t" r="r" b="b"/>
              <a:pathLst>
                <a:path w="1341" h="692" extrusionOk="0">
                  <a:moveTo>
                    <a:pt x="240" y="1"/>
                  </a:moveTo>
                  <a:cubicBezTo>
                    <a:pt x="140" y="1"/>
                    <a:pt x="52" y="69"/>
                    <a:pt x="29" y="171"/>
                  </a:cubicBezTo>
                  <a:cubicBezTo>
                    <a:pt x="0" y="288"/>
                    <a:pt x="73" y="407"/>
                    <a:pt x="192" y="437"/>
                  </a:cubicBezTo>
                  <a:cubicBezTo>
                    <a:pt x="475" y="505"/>
                    <a:pt x="753" y="586"/>
                    <a:pt x="1020" y="678"/>
                  </a:cubicBezTo>
                  <a:cubicBezTo>
                    <a:pt x="1044" y="688"/>
                    <a:pt x="1070" y="691"/>
                    <a:pt x="1092" y="691"/>
                  </a:cubicBezTo>
                  <a:cubicBezTo>
                    <a:pt x="1184" y="691"/>
                    <a:pt x="1270" y="634"/>
                    <a:pt x="1301" y="542"/>
                  </a:cubicBezTo>
                  <a:cubicBezTo>
                    <a:pt x="1340" y="427"/>
                    <a:pt x="1279" y="301"/>
                    <a:pt x="1165" y="261"/>
                  </a:cubicBezTo>
                  <a:cubicBezTo>
                    <a:pt x="885" y="164"/>
                    <a:pt x="592" y="78"/>
                    <a:pt x="294" y="8"/>
                  </a:cubicBezTo>
                  <a:cubicBezTo>
                    <a:pt x="276" y="3"/>
                    <a:pt x="258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5"/>
            <p:cNvSpPr/>
            <p:nvPr/>
          </p:nvSpPr>
          <p:spPr>
            <a:xfrm flipH="1">
              <a:off x="7477175" y="3053663"/>
              <a:ext cx="29100" cy="25550"/>
            </a:xfrm>
            <a:custGeom>
              <a:avLst/>
              <a:gdLst/>
              <a:ahLst/>
              <a:cxnLst/>
              <a:rect l="l" t="t" r="r" b="b"/>
              <a:pathLst>
                <a:path w="1164" h="1022" extrusionOk="0">
                  <a:moveTo>
                    <a:pt x="244" y="0"/>
                  </a:moveTo>
                  <a:cubicBezTo>
                    <a:pt x="189" y="0"/>
                    <a:pt x="134" y="21"/>
                    <a:pt x="91" y="62"/>
                  </a:cubicBezTo>
                  <a:cubicBezTo>
                    <a:pt x="3" y="148"/>
                    <a:pt x="1" y="287"/>
                    <a:pt x="86" y="374"/>
                  </a:cubicBezTo>
                  <a:cubicBezTo>
                    <a:pt x="308" y="604"/>
                    <a:pt x="542" y="808"/>
                    <a:pt x="783" y="980"/>
                  </a:cubicBezTo>
                  <a:cubicBezTo>
                    <a:pt x="823" y="1008"/>
                    <a:pt x="867" y="1021"/>
                    <a:pt x="911" y="1021"/>
                  </a:cubicBezTo>
                  <a:cubicBezTo>
                    <a:pt x="981" y="1021"/>
                    <a:pt x="1049" y="988"/>
                    <a:pt x="1093" y="929"/>
                  </a:cubicBezTo>
                  <a:cubicBezTo>
                    <a:pt x="1163" y="830"/>
                    <a:pt x="1141" y="691"/>
                    <a:pt x="1042" y="620"/>
                  </a:cubicBezTo>
                  <a:cubicBezTo>
                    <a:pt x="822" y="467"/>
                    <a:pt x="606" y="279"/>
                    <a:pt x="403" y="67"/>
                  </a:cubicBezTo>
                  <a:cubicBezTo>
                    <a:pt x="360" y="23"/>
                    <a:pt x="302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5"/>
            <p:cNvSpPr/>
            <p:nvPr/>
          </p:nvSpPr>
          <p:spPr>
            <a:xfrm flipH="1">
              <a:off x="7183950" y="2430663"/>
              <a:ext cx="32525" cy="20750"/>
            </a:xfrm>
            <a:custGeom>
              <a:avLst/>
              <a:gdLst/>
              <a:ahLst/>
              <a:cxnLst/>
              <a:rect l="l" t="t" r="r" b="b"/>
              <a:pathLst>
                <a:path w="1301" h="830" extrusionOk="0">
                  <a:moveTo>
                    <a:pt x="1047" y="1"/>
                  </a:moveTo>
                  <a:cubicBezTo>
                    <a:pt x="1015" y="1"/>
                    <a:pt x="983" y="8"/>
                    <a:pt x="953" y="22"/>
                  </a:cubicBezTo>
                  <a:cubicBezTo>
                    <a:pt x="685" y="151"/>
                    <a:pt x="420" y="281"/>
                    <a:pt x="153" y="411"/>
                  </a:cubicBezTo>
                  <a:cubicBezTo>
                    <a:pt x="44" y="466"/>
                    <a:pt x="0" y="600"/>
                    <a:pt x="54" y="707"/>
                  </a:cubicBezTo>
                  <a:cubicBezTo>
                    <a:pt x="94" y="785"/>
                    <a:pt x="172" y="829"/>
                    <a:pt x="253" y="829"/>
                  </a:cubicBezTo>
                  <a:cubicBezTo>
                    <a:pt x="287" y="829"/>
                    <a:pt x="321" y="822"/>
                    <a:pt x="352" y="807"/>
                  </a:cubicBezTo>
                  <a:cubicBezTo>
                    <a:pt x="614" y="676"/>
                    <a:pt x="881" y="549"/>
                    <a:pt x="1145" y="422"/>
                  </a:cubicBezTo>
                  <a:cubicBezTo>
                    <a:pt x="1252" y="371"/>
                    <a:pt x="1301" y="239"/>
                    <a:pt x="1248" y="127"/>
                  </a:cubicBezTo>
                  <a:cubicBezTo>
                    <a:pt x="1210" y="48"/>
                    <a:pt x="1130" y="1"/>
                    <a:pt x="10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5"/>
            <p:cNvSpPr/>
            <p:nvPr/>
          </p:nvSpPr>
          <p:spPr>
            <a:xfrm flipH="1">
              <a:off x="7243125" y="2460863"/>
              <a:ext cx="31825" cy="21925"/>
            </a:xfrm>
            <a:custGeom>
              <a:avLst/>
              <a:gdLst/>
              <a:ahLst/>
              <a:cxnLst/>
              <a:rect l="l" t="t" r="r" b="b"/>
              <a:pathLst>
                <a:path w="1273" h="877" extrusionOk="0">
                  <a:moveTo>
                    <a:pt x="1023" y="1"/>
                  </a:moveTo>
                  <a:cubicBezTo>
                    <a:pt x="987" y="1"/>
                    <a:pt x="950" y="9"/>
                    <a:pt x="917" y="28"/>
                  </a:cubicBezTo>
                  <a:cubicBezTo>
                    <a:pt x="659" y="172"/>
                    <a:pt x="399" y="316"/>
                    <a:pt x="143" y="465"/>
                  </a:cubicBezTo>
                  <a:cubicBezTo>
                    <a:pt x="36" y="526"/>
                    <a:pt x="1" y="662"/>
                    <a:pt x="60" y="767"/>
                  </a:cubicBezTo>
                  <a:cubicBezTo>
                    <a:pt x="101" y="838"/>
                    <a:pt x="177" y="876"/>
                    <a:pt x="252" y="876"/>
                  </a:cubicBezTo>
                  <a:cubicBezTo>
                    <a:pt x="290" y="876"/>
                    <a:pt x="328" y="868"/>
                    <a:pt x="362" y="847"/>
                  </a:cubicBezTo>
                  <a:cubicBezTo>
                    <a:pt x="615" y="699"/>
                    <a:pt x="873" y="556"/>
                    <a:pt x="1128" y="414"/>
                  </a:cubicBezTo>
                  <a:cubicBezTo>
                    <a:pt x="1235" y="356"/>
                    <a:pt x="1273" y="221"/>
                    <a:pt x="1215" y="113"/>
                  </a:cubicBezTo>
                  <a:cubicBezTo>
                    <a:pt x="1176" y="42"/>
                    <a:pt x="1100" y="1"/>
                    <a:pt x="102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5"/>
            <p:cNvSpPr/>
            <p:nvPr/>
          </p:nvSpPr>
          <p:spPr>
            <a:xfrm flipH="1">
              <a:off x="7371000" y="3032713"/>
              <a:ext cx="22525" cy="30775"/>
            </a:xfrm>
            <a:custGeom>
              <a:avLst/>
              <a:gdLst/>
              <a:ahLst/>
              <a:cxnLst/>
              <a:rect l="l" t="t" r="r" b="b"/>
              <a:pathLst>
                <a:path w="901" h="1231" extrusionOk="0">
                  <a:moveTo>
                    <a:pt x="651" y="0"/>
                  </a:moveTo>
                  <a:cubicBezTo>
                    <a:pt x="561" y="0"/>
                    <a:pt x="478" y="55"/>
                    <a:pt x="443" y="145"/>
                  </a:cubicBezTo>
                  <a:cubicBezTo>
                    <a:pt x="343" y="414"/>
                    <a:pt x="217" y="662"/>
                    <a:pt x="67" y="888"/>
                  </a:cubicBezTo>
                  <a:cubicBezTo>
                    <a:pt x="0" y="988"/>
                    <a:pt x="27" y="1127"/>
                    <a:pt x="129" y="1194"/>
                  </a:cubicBezTo>
                  <a:cubicBezTo>
                    <a:pt x="166" y="1220"/>
                    <a:pt x="209" y="1231"/>
                    <a:pt x="251" y="1231"/>
                  </a:cubicBezTo>
                  <a:cubicBezTo>
                    <a:pt x="322" y="1231"/>
                    <a:pt x="393" y="1198"/>
                    <a:pt x="436" y="1132"/>
                  </a:cubicBezTo>
                  <a:cubicBezTo>
                    <a:pt x="604" y="881"/>
                    <a:pt x="746" y="598"/>
                    <a:pt x="858" y="299"/>
                  </a:cubicBezTo>
                  <a:cubicBezTo>
                    <a:pt x="901" y="184"/>
                    <a:pt x="844" y="57"/>
                    <a:pt x="729" y="14"/>
                  </a:cubicBezTo>
                  <a:cubicBezTo>
                    <a:pt x="703" y="5"/>
                    <a:pt x="677" y="0"/>
                    <a:pt x="6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5"/>
            <p:cNvSpPr/>
            <p:nvPr/>
          </p:nvSpPr>
          <p:spPr>
            <a:xfrm flipH="1">
              <a:off x="7364900" y="2967288"/>
              <a:ext cx="14250" cy="33025"/>
            </a:xfrm>
            <a:custGeom>
              <a:avLst/>
              <a:gdLst/>
              <a:ahLst/>
              <a:cxnLst/>
              <a:rect l="l" t="t" r="r" b="b"/>
              <a:pathLst>
                <a:path w="570" h="1321" extrusionOk="0">
                  <a:moveTo>
                    <a:pt x="239" y="1"/>
                  </a:moveTo>
                  <a:cubicBezTo>
                    <a:pt x="226" y="1"/>
                    <a:pt x="212" y="2"/>
                    <a:pt x="198" y="5"/>
                  </a:cubicBezTo>
                  <a:cubicBezTo>
                    <a:pt x="78" y="30"/>
                    <a:pt x="1" y="147"/>
                    <a:pt x="24" y="266"/>
                  </a:cubicBezTo>
                  <a:cubicBezTo>
                    <a:pt x="80" y="544"/>
                    <a:pt x="114" y="827"/>
                    <a:pt x="123" y="1105"/>
                  </a:cubicBezTo>
                  <a:cubicBezTo>
                    <a:pt x="127" y="1227"/>
                    <a:pt x="226" y="1321"/>
                    <a:pt x="346" y="1321"/>
                  </a:cubicBezTo>
                  <a:lnTo>
                    <a:pt x="353" y="1321"/>
                  </a:lnTo>
                  <a:cubicBezTo>
                    <a:pt x="475" y="1317"/>
                    <a:pt x="570" y="1214"/>
                    <a:pt x="567" y="1091"/>
                  </a:cubicBezTo>
                  <a:cubicBezTo>
                    <a:pt x="555" y="786"/>
                    <a:pt x="520" y="480"/>
                    <a:pt x="459" y="176"/>
                  </a:cubicBezTo>
                  <a:cubicBezTo>
                    <a:pt x="438" y="73"/>
                    <a:pt x="342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5"/>
            <p:cNvSpPr/>
            <p:nvPr/>
          </p:nvSpPr>
          <p:spPr>
            <a:xfrm flipH="1">
              <a:off x="7354250" y="2533188"/>
              <a:ext cx="29675" cy="24925"/>
            </a:xfrm>
            <a:custGeom>
              <a:avLst/>
              <a:gdLst/>
              <a:ahLst/>
              <a:cxnLst/>
              <a:rect l="l" t="t" r="r" b="b"/>
              <a:pathLst>
                <a:path w="1187" h="997" extrusionOk="0">
                  <a:moveTo>
                    <a:pt x="937" y="0"/>
                  </a:moveTo>
                  <a:cubicBezTo>
                    <a:pt x="889" y="0"/>
                    <a:pt x="841" y="16"/>
                    <a:pt x="802" y="47"/>
                  </a:cubicBezTo>
                  <a:cubicBezTo>
                    <a:pt x="568" y="230"/>
                    <a:pt x="335" y="415"/>
                    <a:pt x="107" y="605"/>
                  </a:cubicBezTo>
                  <a:cubicBezTo>
                    <a:pt x="13" y="683"/>
                    <a:pt x="1" y="824"/>
                    <a:pt x="79" y="917"/>
                  </a:cubicBezTo>
                  <a:cubicBezTo>
                    <a:pt x="122" y="971"/>
                    <a:pt x="185" y="997"/>
                    <a:pt x="249" y="997"/>
                  </a:cubicBezTo>
                  <a:cubicBezTo>
                    <a:pt x="298" y="997"/>
                    <a:pt x="349" y="981"/>
                    <a:pt x="390" y="946"/>
                  </a:cubicBezTo>
                  <a:cubicBezTo>
                    <a:pt x="616" y="759"/>
                    <a:pt x="843" y="576"/>
                    <a:pt x="1073" y="394"/>
                  </a:cubicBezTo>
                  <a:cubicBezTo>
                    <a:pt x="1169" y="320"/>
                    <a:pt x="1186" y="180"/>
                    <a:pt x="1112" y="85"/>
                  </a:cubicBezTo>
                  <a:cubicBezTo>
                    <a:pt x="1068" y="29"/>
                    <a:pt x="1002" y="0"/>
                    <a:pt x="9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5"/>
            <p:cNvSpPr/>
            <p:nvPr/>
          </p:nvSpPr>
          <p:spPr>
            <a:xfrm flipH="1">
              <a:off x="7300050" y="2494838"/>
              <a:ext cx="31025" cy="23375"/>
            </a:xfrm>
            <a:custGeom>
              <a:avLst/>
              <a:gdLst/>
              <a:ahLst/>
              <a:cxnLst/>
              <a:rect l="l" t="t" r="r" b="b"/>
              <a:pathLst>
                <a:path w="1241" h="935" extrusionOk="0">
                  <a:moveTo>
                    <a:pt x="988" y="0"/>
                  </a:moveTo>
                  <a:cubicBezTo>
                    <a:pt x="947" y="0"/>
                    <a:pt x="906" y="11"/>
                    <a:pt x="869" y="35"/>
                  </a:cubicBezTo>
                  <a:cubicBezTo>
                    <a:pt x="618" y="197"/>
                    <a:pt x="372" y="361"/>
                    <a:pt x="127" y="530"/>
                  </a:cubicBezTo>
                  <a:cubicBezTo>
                    <a:pt x="26" y="599"/>
                    <a:pt x="1" y="737"/>
                    <a:pt x="70" y="839"/>
                  </a:cubicBezTo>
                  <a:cubicBezTo>
                    <a:pt x="113" y="900"/>
                    <a:pt x="182" y="934"/>
                    <a:pt x="253" y="934"/>
                  </a:cubicBezTo>
                  <a:cubicBezTo>
                    <a:pt x="296" y="934"/>
                    <a:pt x="340" y="921"/>
                    <a:pt x="380" y="896"/>
                  </a:cubicBezTo>
                  <a:cubicBezTo>
                    <a:pt x="621" y="730"/>
                    <a:pt x="863" y="567"/>
                    <a:pt x="1110" y="408"/>
                  </a:cubicBezTo>
                  <a:cubicBezTo>
                    <a:pt x="1212" y="340"/>
                    <a:pt x="1240" y="204"/>
                    <a:pt x="1175" y="102"/>
                  </a:cubicBezTo>
                  <a:cubicBezTo>
                    <a:pt x="1132" y="35"/>
                    <a:pt x="1060" y="0"/>
                    <a:pt x="98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5"/>
            <p:cNvSpPr/>
            <p:nvPr/>
          </p:nvSpPr>
          <p:spPr>
            <a:xfrm flipH="1">
              <a:off x="7986450" y="3240138"/>
              <a:ext cx="11900" cy="33175"/>
            </a:xfrm>
            <a:custGeom>
              <a:avLst/>
              <a:gdLst/>
              <a:ahLst/>
              <a:cxnLst/>
              <a:rect l="l" t="t" r="r" b="b"/>
              <a:pathLst>
                <a:path w="476" h="1327" extrusionOk="0">
                  <a:moveTo>
                    <a:pt x="248" y="0"/>
                  </a:moveTo>
                  <a:cubicBezTo>
                    <a:pt x="132" y="0"/>
                    <a:pt x="34" y="90"/>
                    <a:pt x="27" y="209"/>
                  </a:cubicBezTo>
                  <a:cubicBezTo>
                    <a:pt x="10" y="507"/>
                    <a:pt x="2" y="804"/>
                    <a:pt x="0" y="1105"/>
                  </a:cubicBezTo>
                  <a:cubicBezTo>
                    <a:pt x="0" y="1227"/>
                    <a:pt x="100" y="1326"/>
                    <a:pt x="222" y="1326"/>
                  </a:cubicBezTo>
                  <a:cubicBezTo>
                    <a:pt x="343" y="1326"/>
                    <a:pt x="443" y="1227"/>
                    <a:pt x="443" y="1106"/>
                  </a:cubicBezTo>
                  <a:cubicBezTo>
                    <a:pt x="446" y="816"/>
                    <a:pt x="454" y="524"/>
                    <a:pt x="468" y="233"/>
                  </a:cubicBezTo>
                  <a:cubicBezTo>
                    <a:pt x="475" y="109"/>
                    <a:pt x="382" y="6"/>
                    <a:pt x="258" y="0"/>
                  </a:cubicBezTo>
                  <a:cubicBezTo>
                    <a:pt x="255" y="0"/>
                    <a:pt x="25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5"/>
            <p:cNvSpPr/>
            <p:nvPr/>
          </p:nvSpPr>
          <p:spPr>
            <a:xfrm flipH="1">
              <a:off x="7944275" y="3434838"/>
              <a:ext cx="21475" cy="31375"/>
            </a:xfrm>
            <a:custGeom>
              <a:avLst/>
              <a:gdLst/>
              <a:ahLst/>
              <a:cxnLst/>
              <a:rect l="l" t="t" r="r" b="b"/>
              <a:pathLst>
                <a:path w="859" h="1255" extrusionOk="0">
                  <a:moveTo>
                    <a:pt x="252" y="0"/>
                  </a:moveTo>
                  <a:cubicBezTo>
                    <a:pt x="224" y="0"/>
                    <a:pt x="195" y="6"/>
                    <a:pt x="167" y="18"/>
                  </a:cubicBezTo>
                  <a:cubicBezTo>
                    <a:pt x="53" y="63"/>
                    <a:pt x="1" y="192"/>
                    <a:pt x="46" y="305"/>
                  </a:cubicBezTo>
                  <a:cubicBezTo>
                    <a:pt x="160" y="582"/>
                    <a:pt x="280" y="856"/>
                    <a:pt x="407" y="1126"/>
                  </a:cubicBezTo>
                  <a:cubicBezTo>
                    <a:pt x="443" y="1206"/>
                    <a:pt x="524" y="1254"/>
                    <a:pt x="606" y="1254"/>
                  </a:cubicBezTo>
                  <a:cubicBezTo>
                    <a:pt x="639" y="1254"/>
                    <a:pt x="670" y="1247"/>
                    <a:pt x="700" y="1233"/>
                  </a:cubicBezTo>
                  <a:cubicBezTo>
                    <a:pt x="811" y="1182"/>
                    <a:pt x="859" y="1048"/>
                    <a:pt x="806" y="939"/>
                  </a:cubicBezTo>
                  <a:cubicBezTo>
                    <a:pt x="684" y="674"/>
                    <a:pt x="568" y="407"/>
                    <a:pt x="456" y="138"/>
                  </a:cubicBezTo>
                  <a:cubicBezTo>
                    <a:pt x="421" y="53"/>
                    <a:pt x="33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 flipH="1">
              <a:off x="7977650" y="3174313"/>
              <a:ext cx="15875" cy="32875"/>
            </a:xfrm>
            <a:custGeom>
              <a:avLst/>
              <a:gdLst/>
              <a:ahLst/>
              <a:cxnLst/>
              <a:rect l="l" t="t" r="r" b="b"/>
              <a:pathLst>
                <a:path w="635" h="1315" extrusionOk="0">
                  <a:moveTo>
                    <a:pt x="396" y="0"/>
                  </a:moveTo>
                  <a:cubicBezTo>
                    <a:pt x="293" y="0"/>
                    <a:pt x="197" y="70"/>
                    <a:pt x="177" y="176"/>
                  </a:cubicBezTo>
                  <a:cubicBezTo>
                    <a:pt x="116" y="468"/>
                    <a:pt x="64" y="763"/>
                    <a:pt x="17" y="1056"/>
                  </a:cubicBezTo>
                  <a:cubicBezTo>
                    <a:pt x="0" y="1181"/>
                    <a:pt x="84" y="1295"/>
                    <a:pt x="204" y="1313"/>
                  </a:cubicBezTo>
                  <a:cubicBezTo>
                    <a:pt x="214" y="1314"/>
                    <a:pt x="227" y="1314"/>
                    <a:pt x="237" y="1314"/>
                  </a:cubicBezTo>
                  <a:cubicBezTo>
                    <a:pt x="343" y="1314"/>
                    <a:pt x="440" y="1236"/>
                    <a:pt x="455" y="1126"/>
                  </a:cubicBezTo>
                  <a:cubicBezTo>
                    <a:pt x="499" y="839"/>
                    <a:pt x="552" y="551"/>
                    <a:pt x="610" y="266"/>
                  </a:cubicBezTo>
                  <a:cubicBezTo>
                    <a:pt x="634" y="147"/>
                    <a:pt x="559" y="31"/>
                    <a:pt x="438" y="4"/>
                  </a:cubicBez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 flipH="1">
              <a:off x="7967850" y="3371763"/>
              <a:ext cx="18125" cy="32425"/>
            </a:xfrm>
            <a:custGeom>
              <a:avLst/>
              <a:gdLst/>
              <a:ahLst/>
              <a:cxnLst/>
              <a:rect l="l" t="t" r="r" b="b"/>
              <a:pathLst>
                <a:path w="725" h="1297" extrusionOk="0">
                  <a:moveTo>
                    <a:pt x="243" y="0"/>
                  </a:moveTo>
                  <a:cubicBezTo>
                    <a:pt x="225" y="0"/>
                    <a:pt x="208" y="2"/>
                    <a:pt x="190" y="6"/>
                  </a:cubicBezTo>
                  <a:cubicBezTo>
                    <a:pt x="73" y="35"/>
                    <a:pt x="0" y="155"/>
                    <a:pt x="30" y="274"/>
                  </a:cubicBezTo>
                  <a:cubicBezTo>
                    <a:pt x="101" y="565"/>
                    <a:pt x="179" y="853"/>
                    <a:pt x="264" y="1139"/>
                  </a:cubicBezTo>
                  <a:cubicBezTo>
                    <a:pt x="292" y="1236"/>
                    <a:pt x="380" y="1297"/>
                    <a:pt x="477" y="1297"/>
                  </a:cubicBezTo>
                  <a:cubicBezTo>
                    <a:pt x="498" y="1297"/>
                    <a:pt x="519" y="1294"/>
                    <a:pt x="541" y="1288"/>
                  </a:cubicBezTo>
                  <a:cubicBezTo>
                    <a:pt x="657" y="1253"/>
                    <a:pt x="725" y="1131"/>
                    <a:pt x="689" y="1013"/>
                  </a:cubicBezTo>
                  <a:cubicBezTo>
                    <a:pt x="604" y="734"/>
                    <a:pt x="528" y="453"/>
                    <a:pt x="458" y="169"/>
                  </a:cubicBezTo>
                  <a:cubicBezTo>
                    <a:pt x="434" y="69"/>
                    <a:pt x="344" y="0"/>
                    <a:pt x="24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5"/>
            <p:cNvSpPr/>
            <p:nvPr/>
          </p:nvSpPr>
          <p:spPr>
            <a:xfrm flipH="1">
              <a:off x="7982350" y="3306388"/>
              <a:ext cx="14275" cy="33025"/>
            </a:xfrm>
            <a:custGeom>
              <a:avLst/>
              <a:gdLst/>
              <a:ahLst/>
              <a:cxnLst/>
              <a:rect l="l" t="t" r="r" b="b"/>
              <a:pathLst>
                <a:path w="571" h="1321" extrusionOk="0">
                  <a:moveTo>
                    <a:pt x="235" y="1"/>
                  </a:moveTo>
                  <a:cubicBezTo>
                    <a:pt x="227" y="1"/>
                    <a:pt x="219" y="1"/>
                    <a:pt x="211" y="2"/>
                  </a:cubicBezTo>
                  <a:cubicBezTo>
                    <a:pt x="89" y="12"/>
                    <a:pt x="1" y="121"/>
                    <a:pt x="11" y="243"/>
                  </a:cubicBezTo>
                  <a:cubicBezTo>
                    <a:pt x="39" y="541"/>
                    <a:pt x="75" y="837"/>
                    <a:pt x="116" y="1131"/>
                  </a:cubicBezTo>
                  <a:cubicBezTo>
                    <a:pt x="131" y="1242"/>
                    <a:pt x="225" y="1321"/>
                    <a:pt x="334" y="1321"/>
                  </a:cubicBezTo>
                  <a:cubicBezTo>
                    <a:pt x="344" y="1321"/>
                    <a:pt x="355" y="1321"/>
                    <a:pt x="365" y="1320"/>
                  </a:cubicBezTo>
                  <a:cubicBezTo>
                    <a:pt x="487" y="1303"/>
                    <a:pt x="571" y="1192"/>
                    <a:pt x="555" y="1069"/>
                  </a:cubicBezTo>
                  <a:cubicBezTo>
                    <a:pt x="514" y="781"/>
                    <a:pt x="480" y="491"/>
                    <a:pt x="452" y="201"/>
                  </a:cubicBezTo>
                  <a:cubicBezTo>
                    <a:pt x="441" y="88"/>
                    <a:pt x="344" y="1"/>
                    <a:pt x="23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5"/>
            <p:cNvSpPr/>
            <p:nvPr/>
          </p:nvSpPr>
          <p:spPr>
            <a:xfrm flipH="1">
              <a:off x="7911400" y="3494063"/>
              <a:ext cx="24600" cy="29600"/>
            </a:xfrm>
            <a:custGeom>
              <a:avLst/>
              <a:gdLst/>
              <a:ahLst/>
              <a:cxnLst/>
              <a:rect l="l" t="t" r="r" b="b"/>
              <a:pathLst>
                <a:path w="984" h="1184" extrusionOk="0">
                  <a:moveTo>
                    <a:pt x="253" y="0"/>
                  </a:moveTo>
                  <a:cubicBezTo>
                    <a:pt x="214" y="0"/>
                    <a:pt x="174" y="10"/>
                    <a:pt x="138" y="32"/>
                  </a:cubicBezTo>
                  <a:cubicBezTo>
                    <a:pt x="33" y="96"/>
                    <a:pt x="1" y="231"/>
                    <a:pt x="63" y="336"/>
                  </a:cubicBezTo>
                  <a:cubicBezTo>
                    <a:pt x="219" y="591"/>
                    <a:pt x="381" y="842"/>
                    <a:pt x="550" y="1089"/>
                  </a:cubicBezTo>
                  <a:cubicBezTo>
                    <a:pt x="592" y="1151"/>
                    <a:pt x="662" y="1184"/>
                    <a:pt x="732" y="1184"/>
                  </a:cubicBezTo>
                  <a:cubicBezTo>
                    <a:pt x="775" y="1184"/>
                    <a:pt x="819" y="1172"/>
                    <a:pt x="856" y="1146"/>
                  </a:cubicBezTo>
                  <a:cubicBezTo>
                    <a:pt x="957" y="1076"/>
                    <a:pt x="983" y="940"/>
                    <a:pt x="914" y="839"/>
                  </a:cubicBezTo>
                  <a:cubicBezTo>
                    <a:pt x="752" y="600"/>
                    <a:pt x="594" y="354"/>
                    <a:pt x="443" y="106"/>
                  </a:cubicBezTo>
                  <a:cubicBezTo>
                    <a:pt x="401" y="38"/>
                    <a:pt x="328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 flipH="1">
              <a:off x="7739275" y="2872413"/>
              <a:ext cx="32175" cy="21275"/>
            </a:xfrm>
            <a:custGeom>
              <a:avLst/>
              <a:gdLst/>
              <a:ahLst/>
              <a:cxnLst/>
              <a:rect l="l" t="t" r="r" b="b"/>
              <a:pathLst>
                <a:path w="1287" h="851" extrusionOk="0">
                  <a:moveTo>
                    <a:pt x="1038" y="0"/>
                  </a:moveTo>
                  <a:cubicBezTo>
                    <a:pt x="1005" y="0"/>
                    <a:pt x="971" y="8"/>
                    <a:pt x="939" y="23"/>
                  </a:cubicBezTo>
                  <a:cubicBezTo>
                    <a:pt x="672" y="154"/>
                    <a:pt x="407" y="291"/>
                    <a:pt x="145" y="436"/>
                  </a:cubicBezTo>
                  <a:cubicBezTo>
                    <a:pt x="38" y="494"/>
                    <a:pt x="0" y="629"/>
                    <a:pt x="58" y="737"/>
                  </a:cubicBezTo>
                  <a:cubicBezTo>
                    <a:pt x="99" y="810"/>
                    <a:pt x="173" y="850"/>
                    <a:pt x="251" y="850"/>
                  </a:cubicBezTo>
                  <a:cubicBezTo>
                    <a:pt x="287" y="850"/>
                    <a:pt x="325" y="842"/>
                    <a:pt x="358" y="822"/>
                  </a:cubicBezTo>
                  <a:cubicBezTo>
                    <a:pt x="613" y="680"/>
                    <a:pt x="872" y="545"/>
                    <a:pt x="1133" y="418"/>
                  </a:cubicBezTo>
                  <a:cubicBezTo>
                    <a:pt x="1242" y="365"/>
                    <a:pt x="1286" y="232"/>
                    <a:pt x="1234" y="123"/>
                  </a:cubicBezTo>
                  <a:cubicBezTo>
                    <a:pt x="1198" y="45"/>
                    <a:pt x="1120" y="0"/>
                    <a:pt x="103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5"/>
            <p:cNvSpPr/>
            <p:nvPr/>
          </p:nvSpPr>
          <p:spPr>
            <a:xfrm flipH="1">
              <a:off x="7677700" y="2847863"/>
              <a:ext cx="33425" cy="18225"/>
            </a:xfrm>
            <a:custGeom>
              <a:avLst/>
              <a:gdLst/>
              <a:ahLst/>
              <a:cxnLst/>
              <a:rect l="l" t="t" r="r" b="b"/>
              <a:pathLst>
                <a:path w="1337" h="729" extrusionOk="0">
                  <a:moveTo>
                    <a:pt x="1086" y="0"/>
                  </a:moveTo>
                  <a:cubicBezTo>
                    <a:pt x="1065" y="0"/>
                    <a:pt x="1043" y="3"/>
                    <a:pt x="1022" y="10"/>
                  </a:cubicBezTo>
                  <a:cubicBezTo>
                    <a:pt x="737" y="99"/>
                    <a:pt x="455" y="194"/>
                    <a:pt x="175" y="299"/>
                  </a:cubicBezTo>
                  <a:cubicBezTo>
                    <a:pt x="60" y="342"/>
                    <a:pt x="1" y="469"/>
                    <a:pt x="43" y="583"/>
                  </a:cubicBezTo>
                  <a:cubicBezTo>
                    <a:pt x="77" y="672"/>
                    <a:pt x="161" y="729"/>
                    <a:pt x="252" y="729"/>
                  </a:cubicBezTo>
                  <a:cubicBezTo>
                    <a:pt x="276" y="729"/>
                    <a:pt x="303" y="725"/>
                    <a:pt x="327" y="715"/>
                  </a:cubicBezTo>
                  <a:cubicBezTo>
                    <a:pt x="601" y="613"/>
                    <a:pt x="876" y="519"/>
                    <a:pt x="1154" y="432"/>
                  </a:cubicBezTo>
                  <a:cubicBezTo>
                    <a:pt x="1270" y="397"/>
                    <a:pt x="1337" y="272"/>
                    <a:pt x="1298" y="156"/>
                  </a:cubicBezTo>
                  <a:cubicBezTo>
                    <a:pt x="1269" y="62"/>
                    <a:pt x="1182" y="0"/>
                    <a:pt x="108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5"/>
            <p:cNvSpPr/>
            <p:nvPr/>
          </p:nvSpPr>
          <p:spPr>
            <a:xfrm flipH="1">
              <a:off x="7848325" y="2947413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876" y="0"/>
                  </a:moveTo>
                  <a:cubicBezTo>
                    <a:pt x="822" y="0"/>
                    <a:pt x="768" y="20"/>
                    <a:pt x="725" y="60"/>
                  </a:cubicBezTo>
                  <a:cubicBezTo>
                    <a:pt x="508" y="264"/>
                    <a:pt x="294" y="471"/>
                    <a:pt x="86" y="685"/>
                  </a:cubicBezTo>
                  <a:cubicBezTo>
                    <a:pt x="0" y="771"/>
                    <a:pt x="2" y="912"/>
                    <a:pt x="90" y="997"/>
                  </a:cubicBezTo>
                  <a:cubicBezTo>
                    <a:pt x="132" y="1039"/>
                    <a:pt x="189" y="1059"/>
                    <a:pt x="244" y="1059"/>
                  </a:cubicBezTo>
                  <a:cubicBezTo>
                    <a:pt x="301" y="1059"/>
                    <a:pt x="359" y="1037"/>
                    <a:pt x="402" y="991"/>
                  </a:cubicBezTo>
                  <a:cubicBezTo>
                    <a:pt x="606" y="783"/>
                    <a:pt x="813" y="579"/>
                    <a:pt x="1026" y="381"/>
                  </a:cubicBezTo>
                  <a:cubicBezTo>
                    <a:pt x="1114" y="299"/>
                    <a:pt x="1119" y="159"/>
                    <a:pt x="1036" y="69"/>
                  </a:cubicBezTo>
                  <a:cubicBezTo>
                    <a:pt x="993" y="24"/>
                    <a:pt x="935" y="0"/>
                    <a:pt x="87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 flipH="1">
              <a:off x="7893275" y="2996013"/>
              <a:ext cx="25850" cy="28675"/>
            </a:xfrm>
            <a:custGeom>
              <a:avLst/>
              <a:gdLst/>
              <a:ahLst/>
              <a:cxnLst/>
              <a:rect l="l" t="t" r="r" b="b"/>
              <a:pathLst>
                <a:path w="1034" h="1147" extrusionOk="0">
                  <a:moveTo>
                    <a:pt x="785" y="0"/>
                  </a:moveTo>
                  <a:cubicBezTo>
                    <a:pt x="720" y="0"/>
                    <a:pt x="656" y="28"/>
                    <a:pt x="612" y="82"/>
                  </a:cubicBezTo>
                  <a:cubicBezTo>
                    <a:pt x="426" y="316"/>
                    <a:pt x="245" y="555"/>
                    <a:pt x="72" y="796"/>
                  </a:cubicBezTo>
                  <a:cubicBezTo>
                    <a:pt x="1" y="895"/>
                    <a:pt x="22" y="1033"/>
                    <a:pt x="121" y="1104"/>
                  </a:cubicBezTo>
                  <a:cubicBezTo>
                    <a:pt x="160" y="1132"/>
                    <a:pt x="206" y="1146"/>
                    <a:pt x="250" y="1146"/>
                  </a:cubicBezTo>
                  <a:cubicBezTo>
                    <a:pt x="320" y="1146"/>
                    <a:pt x="386" y="1115"/>
                    <a:pt x="429" y="1054"/>
                  </a:cubicBezTo>
                  <a:cubicBezTo>
                    <a:pt x="599" y="818"/>
                    <a:pt x="776" y="586"/>
                    <a:pt x="958" y="358"/>
                  </a:cubicBezTo>
                  <a:cubicBezTo>
                    <a:pt x="1033" y="263"/>
                    <a:pt x="1018" y="124"/>
                    <a:pt x="923" y="47"/>
                  </a:cubicBezTo>
                  <a:cubicBezTo>
                    <a:pt x="881" y="16"/>
                    <a:pt x="833" y="0"/>
                    <a:pt x="78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 flipH="1">
              <a:off x="7796400" y="2905888"/>
              <a:ext cx="30475" cy="24100"/>
            </a:xfrm>
            <a:custGeom>
              <a:avLst/>
              <a:gdLst/>
              <a:ahLst/>
              <a:cxnLst/>
              <a:rect l="l" t="t" r="r" b="b"/>
              <a:pathLst>
                <a:path w="1219" h="964" extrusionOk="0">
                  <a:moveTo>
                    <a:pt x="966" y="1"/>
                  </a:moveTo>
                  <a:cubicBezTo>
                    <a:pt x="923" y="1"/>
                    <a:pt x="880" y="14"/>
                    <a:pt x="842" y="40"/>
                  </a:cubicBezTo>
                  <a:cubicBezTo>
                    <a:pt x="596" y="210"/>
                    <a:pt x="354" y="383"/>
                    <a:pt x="117" y="566"/>
                  </a:cubicBezTo>
                  <a:cubicBezTo>
                    <a:pt x="19" y="640"/>
                    <a:pt x="1" y="779"/>
                    <a:pt x="76" y="877"/>
                  </a:cubicBezTo>
                  <a:cubicBezTo>
                    <a:pt x="120" y="934"/>
                    <a:pt x="185" y="963"/>
                    <a:pt x="252" y="963"/>
                  </a:cubicBezTo>
                  <a:cubicBezTo>
                    <a:pt x="298" y="963"/>
                    <a:pt x="345" y="949"/>
                    <a:pt x="386" y="918"/>
                  </a:cubicBezTo>
                  <a:cubicBezTo>
                    <a:pt x="618" y="741"/>
                    <a:pt x="854" y="570"/>
                    <a:pt x="1093" y="403"/>
                  </a:cubicBezTo>
                  <a:cubicBezTo>
                    <a:pt x="1195" y="334"/>
                    <a:pt x="1219" y="196"/>
                    <a:pt x="1149" y="95"/>
                  </a:cubicBezTo>
                  <a:cubicBezTo>
                    <a:pt x="1106" y="34"/>
                    <a:pt x="1036" y="1"/>
                    <a:pt x="96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 flipH="1">
              <a:off x="7517525" y="2738588"/>
              <a:ext cx="20450" cy="31725"/>
            </a:xfrm>
            <a:custGeom>
              <a:avLst/>
              <a:gdLst/>
              <a:ahLst/>
              <a:cxnLst/>
              <a:rect l="l" t="t" r="r" b="b"/>
              <a:pathLst>
                <a:path w="818" h="1269" extrusionOk="0">
                  <a:moveTo>
                    <a:pt x="567" y="1"/>
                  </a:moveTo>
                  <a:cubicBezTo>
                    <a:pt x="481" y="1"/>
                    <a:pt x="397" y="52"/>
                    <a:pt x="361" y="138"/>
                  </a:cubicBezTo>
                  <a:cubicBezTo>
                    <a:pt x="248" y="414"/>
                    <a:pt x="141" y="692"/>
                    <a:pt x="42" y="975"/>
                  </a:cubicBezTo>
                  <a:cubicBezTo>
                    <a:pt x="1" y="1089"/>
                    <a:pt x="62" y="1216"/>
                    <a:pt x="177" y="1257"/>
                  </a:cubicBezTo>
                  <a:cubicBezTo>
                    <a:pt x="201" y="1265"/>
                    <a:pt x="226" y="1268"/>
                    <a:pt x="249" y="1268"/>
                  </a:cubicBezTo>
                  <a:cubicBezTo>
                    <a:pt x="340" y="1268"/>
                    <a:pt x="426" y="1211"/>
                    <a:pt x="459" y="1121"/>
                  </a:cubicBezTo>
                  <a:cubicBezTo>
                    <a:pt x="555" y="847"/>
                    <a:pt x="659" y="575"/>
                    <a:pt x="771" y="305"/>
                  </a:cubicBezTo>
                  <a:cubicBezTo>
                    <a:pt x="818" y="193"/>
                    <a:pt x="764" y="63"/>
                    <a:pt x="650" y="17"/>
                  </a:cubicBezTo>
                  <a:cubicBezTo>
                    <a:pt x="623" y="6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 flipH="1">
              <a:off x="7519650" y="2997613"/>
              <a:ext cx="21475" cy="31250"/>
            </a:xfrm>
            <a:custGeom>
              <a:avLst/>
              <a:gdLst/>
              <a:ahLst/>
              <a:cxnLst/>
              <a:rect l="l" t="t" r="r" b="b"/>
              <a:pathLst>
                <a:path w="859" h="1250" extrusionOk="0">
                  <a:moveTo>
                    <a:pt x="249" y="0"/>
                  </a:moveTo>
                  <a:cubicBezTo>
                    <a:pt x="224" y="0"/>
                    <a:pt x="199" y="5"/>
                    <a:pt x="174" y="14"/>
                  </a:cubicBezTo>
                  <a:cubicBezTo>
                    <a:pt x="57" y="57"/>
                    <a:pt x="1" y="184"/>
                    <a:pt x="42" y="298"/>
                  </a:cubicBezTo>
                  <a:lnTo>
                    <a:pt x="103" y="455"/>
                  </a:lnTo>
                  <a:cubicBezTo>
                    <a:pt x="191" y="684"/>
                    <a:pt x="297" y="910"/>
                    <a:pt x="412" y="1132"/>
                  </a:cubicBezTo>
                  <a:cubicBezTo>
                    <a:pt x="452" y="1207"/>
                    <a:pt x="530" y="1249"/>
                    <a:pt x="608" y="1249"/>
                  </a:cubicBezTo>
                  <a:cubicBezTo>
                    <a:pt x="643" y="1249"/>
                    <a:pt x="678" y="1241"/>
                    <a:pt x="710" y="1224"/>
                  </a:cubicBezTo>
                  <a:cubicBezTo>
                    <a:pt x="819" y="1167"/>
                    <a:pt x="859" y="1032"/>
                    <a:pt x="802" y="925"/>
                  </a:cubicBezTo>
                  <a:cubicBezTo>
                    <a:pt x="694" y="719"/>
                    <a:pt x="596" y="506"/>
                    <a:pt x="514" y="295"/>
                  </a:cubicBezTo>
                  <a:lnTo>
                    <a:pt x="457" y="145"/>
                  </a:lnTo>
                  <a:cubicBezTo>
                    <a:pt x="424" y="56"/>
                    <a:pt x="339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 flipH="1">
              <a:off x="7541300" y="2933388"/>
              <a:ext cx="15800" cy="32900"/>
            </a:xfrm>
            <a:custGeom>
              <a:avLst/>
              <a:gdLst/>
              <a:ahLst/>
              <a:cxnLst/>
              <a:rect l="l" t="t" r="r" b="b"/>
              <a:pathLst>
                <a:path w="632" h="1316" extrusionOk="0">
                  <a:moveTo>
                    <a:pt x="240" y="1"/>
                  </a:moveTo>
                  <a:cubicBezTo>
                    <a:pt x="229" y="1"/>
                    <a:pt x="217" y="2"/>
                    <a:pt x="206" y="4"/>
                  </a:cubicBezTo>
                  <a:cubicBezTo>
                    <a:pt x="85" y="21"/>
                    <a:pt x="0" y="133"/>
                    <a:pt x="18" y="253"/>
                  </a:cubicBezTo>
                  <a:cubicBezTo>
                    <a:pt x="58" y="550"/>
                    <a:pt x="112" y="847"/>
                    <a:pt x="173" y="1140"/>
                  </a:cubicBezTo>
                  <a:cubicBezTo>
                    <a:pt x="197" y="1245"/>
                    <a:pt x="287" y="1315"/>
                    <a:pt x="390" y="1315"/>
                  </a:cubicBezTo>
                  <a:cubicBezTo>
                    <a:pt x="406" y="1315"/>
                    <a:pt x="421" y="1314"/>
                    <a:pt x="437" y="1310"/>
                  </a:cubicBezTo>
                  <a:cubicBezTo>
                    <a:pt x="556" y="1284"/>
                    <a:pt x="631" y="1167"/>
                    <a:pt x="607" y="1047"/>
                  </a:cubicBezTo>
                  <a:cubicBezTo>
                    <a:pt x="546" y="765"/>
                    <a:pt x="496" y="479"/>
                    <a:pt x="455" y="191"/>
                  </a:cubicBezTo>
                  <a:cubicBezTo>
                    <a:pt x="440" y="82"/>
                    <a:pt x="346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 flipH="1">
              <a:off x="7538075" y="2801638"/>
              <a:ext cx="42675" cy="40025"/>
            </a:xfrm>
            <a:custGeom>
              <a:avLst/>
              <a:gdLst/>
              <a:ahLst/>
              <a:cxnLst/>
              <a:rect l="l" t="t" r="r" b="b"/>
              <a:pathLst>
                <a:path w="1707" h="1601" extrusionOk="0">
                  <a:moveTo>
                    <a:pt x="1463" y="1"/>
                  </a:moveTo>
                  <a:cubicBezTo>
                    <a:pt x="1362" y="1"/>
                    <a:pt x="1272" y="70"/>
                    <a:pt x="1248" y="171"/>
                  </a:cubicBezTo>
                  <a:cubicBezTo>
                    <a:pt x="1179" y="465"/>
                    <a:pt x="1118" y="757"/>
                    <a:pt x="1067" y="1051"/>
                  </a:cubicBezTo>
                  <a:cubicBezTo>
                    <a:pt x="1060" y="1089"/>
                    <a:pt x="1062" y="1124"/>
                    <a:pt x="1074" y="1156"/>
                  </a:cubicBezTo>
                  <a:cubicBezTo>
                    <a:pt x="828" y="1141"/>
                    <a:pt x="584" y="1134"/>
                    <a:pt x="339" y="1134"/>
                  </a:cubicBezTo>
                  <a:lnTo>
                    <a:pt x="220" y="1134"/>
                  </a:lnTo>
                  <a:cubicBezTo>
                    <a:pt x="97" y="1136"/>
                    <a:pt x="0" y="1235"/>
                    <a:pt x="2" y="1358"/>
                  </a:cubicBezTo>
                  <a:cubicBezTo>
                    <a:pt x="3" y="1479"/>
                    <a:pt x="102" y="1575"/>
                    <a:pt x="223" y="1575"/>
                  </a:cubicBezTo>
                  <a:lnTo>
                    <a:pt x="338" y="1575"/>
                  </a:lnTo>
                  <a:cubicBezTo>
                    <a:pt x="590" y="1575"/>
                    <a:pt x="841" y="1582"/>
                    <a:pt x="1094" y="1601"/>
                  </a:cubicBezTo>
                  <a:lnTo>
                    <a:pt x="1108" y="1601"/>
                  </a:lnTo>
                  <a:cubicBezTo>
                    <a:pt x="1223" y="1601"/>
                    <a:pt x="1320" y="1510"/>
                    <a:pt x="1328" y="1394"/>
                  </a:cubicBezTo>
                  <a:cubicBezTo>
                    <a:pt x="1329" y="1363"/>
                    <a:pt x="1325" y="1334"/>
                    <a:pt x="1316" y="1309"/>
                  </a:cubicBezTo>
                  <a:cubicBezTo>
                    <a:pt x="1408" y="1294"/>
                    <a:pt x="1485" y="1225"/>
                    <a:pt x="1502" y="1127"/>
                  </a:cubicBezTo>
                  <a:cubicBezTo>
                    <a:pt x="1554" y="842"/>
                    <a:pt x="1613" y="557"/>
                    <a:pt x="1678" y="273"/>
                  </a:cubicBezTo>
                  <a:cubicBezTo>
                    <a:pt x="1706" y="154"/>
                    <a:pt x="1632" y="35"/>
                    <a:pt x="1513" y="7"/>
                  </a:cubicBezTo>
                  <a:cubicBezTo>
                    <a:pt x="1496" y="3"/>
                    <a:pt x="1479" y="1"/>
                    <a:pt x="146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 flipH="1">
              <a:off x="7613350" y="2833313"/>
              <a:ext cx="33350" cy="14600"/>
            </a:xfrm>
            <a:custGeom>
              <a:avLst/>
              <a:gdLst/>
              <a:ahLst/>
              <a:cxnLst/>
              <a:rect l="l" t="t" r="r" b="b"/>
              <a:pathLst>
                <a:path w="1334" h="584" extrusionOk="0">
                  <a:moveTo>
                    <a:pt x="1096" y="0"/>
                  </a:moveTo>
                  <a:cubicBezTo>
                    <a:pt x="1086" y="0"/>
                    <a:pt x="1077" y="1"/>
                    <a:pt x="1067" y="2"/>
                  </a:cubicBezTo>
                  <a:cubicBezTo>
                    <a:pt x="780" y="40"/>
                    <a:pt x="494" y="88"/>
                    <a:pt x="210" y="145"/>
                  </a:cubicBezTo>
                  <a:lnTo>
                    <a:pt x="225" y="366"/>
                  </a:lnTo>
                  <a:lnTo>
                    <a:pt x="182" y="151"/>
                  </a:lnTo>
                  <a:cubicBezTo>
                    <a:pt x="61" y="174"/>
                    <a:pt x="0" y="287"/>
                    <a:pt x="23" y="408"/>
                  </a:cubicBezTo>
                  <a:cubicBezTo>
                    <a:pt x="43" y="512"/>
                    <a:pt x="147" y="583"/>
                    <a:pt x="253" y="583"/>
                  </a:cubicBezTo>
                  <a:cubicBezTo>
                    <a:pt x="270" y="583"/>
                    <a:pt x="284" y="582"/>
                    <a:pt x="298" y="581"/>
                  </a:cubicBezTo>
                  <a:cubicBezTo>
                    <a:pt x="572" y="527"/>
                    <a:pt x="849" y="478"/>
                    <a:pt x="1128" y="442"/>
                  </a:cubicBezTo>
                  <a:cubicBezTo>
                    <a:pt x="1248" y="426"/>
                    <a:pt x="1334" y="314"/>
                    <a:pt x="1316" y="192"/>
                  </a:cubicBezTo>
                  <a:cubicBezTo>
                    <a:pt x="1301" y="80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 flipH="1">
              <a:off x="7548075" y="2867238"/>
              <a:ext cx="11825" cy="33150"/>
            </a:xfrm>
            <a:custGeom>
              <a:avLst/>
              <a:gdLst/>
              <a:ahLst/>
              <a:cxnLst/>
              <a:rect l="l" t="t" r="r" b="b"/>
              <a:pathLst>
                <a:path w="473" h="1326" extrusionOk="0">
                  <a:moveTo>
                    <a:pt x="257" y="1"/>
                  </a:moveTo>
                  <a:cubicBezTo>
                    <a:pt x="129" y="1"/>
                    <a:pt x="30" y="89"/>
                    <a:pt x="23" y="209"/>
                  </a:cubicBezTo>
                  <a:cubicBezTo>
                    <a:pt x="7" y="480"/>
                    <a:pt x="0" y="751"/>
                    <a:pt x="0" y="1025"/>
                  </a:cubicBezTo>
                  <a:lnTo>
                    <a:pt x="0" y="1104"/>
                  </a:lnTo>
                  <a:cubicBezTo>
                    <a:pt x="0" y="1226"/>
                    <a:pt x="99" y="1325"/>
                    <a:pt x="221" y="1325"/>
                  </a:cubicBezTo>
                  <a:cubicBezTo>
                    <a:pt x="222" y="1325"/>
                    <a:pt x="223" y="1325"/>
                    <a:pt x="224" y="1325"/>
                  </a:cubicBezTo>
                  <a:cubicBezTo>
                    <a:pt x="346" y="1325"/>
                    <a:pt x="442" y="1226"/>
                    <a:pt x="442" y="1105"/>
                  </a:cubicBezTo>
                  <a:lnTo>
                    <a:pt x="442" y="1022"/>
                  </a:lnTo>
                  <a:cubicBezTo>
                    <a:pt x="442" y="759"/>
                    <a:pt x="450" y="497"/>
                    <a:pt x="465" y="235"/>
                  </a:cubicBezTo>
                  <a:cubicBezTo>
                    <a:pt x="472" y="113"/>
                    <a:pt x="379" y="8"/>
                    <a:pt x="25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45"/>
          <p:cNvGrpSpPr/>
          <p:nvPr/>
        </p:nvGrpSpPr>
        <p:grpSpPr>
          <a:xfrm>
            <a:off x="5541325" y="1410988"/>
            <a:ext cx="373125" cy="345125"/>
            <a:chOff x="5541325" y="1410988"/>
            <a:chExt cx="373125" cy="345125"/>
          </a:xfrm>
        </p:grpSpPr>
        <p:sp>
          <p:nvSpPr>
            <p:cNvPr id="2229" name="Google Shape;2229;p45"/>
            <p:cNvSpPr/>
            <p:nvPr/>
          </p:nvSpPr>
          <p:spPr>
            <a:xfrm>
              <a:off x="5541325" y="1415388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5558975" y="1410988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1" name="Google Shape;2231;p45"/>
          <p:cNvGrpSpPr/>
          <p:nvPr/>
        </p:nvGrpSpPr>
        <p:grpSpPr>
          <a:xfrm>
            <a:off x="-45059" y="3236338"/>
            <a:ext cx="2088299" cy="4970600"/>
            <a:chOff x="1060725" y="1385550"/>
            <a:chExt cx="2373577" cy="7368175"/>
          </a:xfrm>
        </p:grpSpPr>
        <p:sp>
          <p:nvSpPr>
            <p:cNvPr id="2232" name="Google Shape;2232;p45"/>
            <p:cNvSpPr/>
            <p:nvPr/>
          </p:nvSpPr>
          <p:spPr>
            <a:xfrm>
              <a:off x="3153047" y="5292945"/>
              <a:ext cx="195095" cy="314734"/>
            </a:xfrm>
            <a:custGeom>
              <a:avLst/>
              <a:gdLst/>
              <a:ahLst/>
              <a:cxnLst/>
              <a:rect l="l" t="t" r="r" b="b"/>
              <a:pathLst>
                <a:path w="4685" h="7558" extrusionOk="0">
                  <a:moveTo>
                    <a:pt x="1883" y="0"/>
                  </a:moveTo>
                  <a:lnTo>
                    <a:pt x="1692" y="457"/>
                  </a:lnTo>
                  <a:cubicBezTo>
                    <a:pt x="1946" y="965"/>
                    <a:pt x="2193" y="1431"/>
                    <a:pt x="2297" y="1729"/>
                  </a:cubicBezTo>
                  <a:cubicBezTo>
                    <a:pt x="2514" y="2348"/>
                    <a:pt x="2327" y="2489"/>
                    <a:pt x="2318" y="3388"/>
                  </a:cubicBezTo>
                  <a:cubicBezTo>
                    <a:pt x="2310" y="4288"/>
                    <a:pt x="2347" y="4878"/>
                    <a:pt x="2347" y="4878"/>
                  </a:cubicBezTo>
                  <a:lnTo>
                    <a:pt x="2318" y="5187"/>
                  </a:lnTo>
                  <a:lnTo>
                    <a:pt x="1736" y="5449"/>
                  </a:lnTo>
                  <a:cubicBezTo>
                    <a:pt x="1736" y="5449"/>
                    <a:pt x="1488" y="5461"/>
                    <a:pt x="837" y="5580"/>
                  </a:cubicBezTo>
                  <a:cubicBezTo>
                    <a:pt x="84" y="5719"/>
                    <a:pt x="1" y="6529"/>
                    <a:pt x="281" y="6579"/>
                  </a:cubicBezTo>
                  <a:cubicBezTo>
                    <a:pt x="285" y="6579"/>
                    <a:pt x="289" y="6579"/>
                    <a:pt x="293" y="6579"/>
                  </a:cubicBezTo>
                  <a:cubicBezTo>
                    <a:pt x="400" y="6579"/>
                    <a:pt x="824" y="6432"/>
                    <a:pt x="825" y="6432"/>
                  </a:cubicBezTo>
                  <a:lnTo>
                    <a:pt x="825" y="6432"/>
                  </a:lnTo>
                  <a:cubicBezTo>
                    <a:pt x="338" y="6603"/>
                    <a:pt x="338" y="7557"/>
                    <a:pt x="543" y="7557"/>
                  </a:cubicBezTo>
                  <a:cubicBezTo>
                    <a:pt x="749" y="7557"/>
                    <a:pt x="2674" y="6942"/>
                    <a:pt x="2674" y="6942"/>
                  </a:cubicBezTo>
                  <a:lnTo>
                    <a:pt x="3542" y="6250"/>
                  </a:lnTo>
                  <a:lnTo>
                    <a:pt x="4330" y="5655"/>
                  </a:lnTo>
                  <a:lnTo>
                    <a:pt x="4618" y="4930"/>
                  </a:lnTo>
                  <a:cubicBezTo>
                    <a:pt x="4618" y="4930"/>
                    <a:pt x="4684" y="4176"/>
                    <a:pt x="4618" y="4082"/>
                  </a:cubicBezTo>
                  <a:cubicBezTo>
                    <a:pt x="4553" y="3989"/>
                    <a:pt x="4497" y="3426"/>
                    <a:pt x="4394" y="3127"/>
                  </a:cubicBezTo>
                  <a:cubicBezTo>
                    <a:pt x="4292" y="2827"/>
                    <a:pt x="3597" y="2415"/>
                    <a:pt x="3242" y="2039"/>
                  </a:cubicBezTo>
                  <a:cubicBezTo>
                    <a:pt x="2885" y="1664"/>
                    <a:pt x="1883" y="0"/>
                    <a:pt x="1883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3173494" y="5466428"/>
              <a:ext cx="94445" cy="47806"/>
            </a:xfrm>
            <a:custGeom>
              <a:avLst/>
              <a:gdLst/>
              <a:ahLst/>
              <a:cxnLst/>
              <a:rect l="l" t="t" r="r" b="b"/>
              <a:pathLst>
                <a:path w="2268" h="1148" extrusionOk="0">
                  <a:moveTo>
                    <a:pt x="2221" y="0"/>
                  </a:moveTo>
                  <a:cubicBezTo>
                    <a:pt x="2221" y="0"/>
                    <a:pt x="927" y="20"/>
                    <a:pt x="628" y="226"/>
                  </a:cubicBezTo>
                  <a:cubicBezTo>
                    <a:pt x="327" y="432"/>
                    <a:pt x="0" y="780"/>
                    <a:pt x="158" y="1051"/>
                  </a:cubicBezTo>
                  <a:cubicBezTo>
                    <a:pt x="200" y="1122"/>
                    <a:pt x="356" y="1148"/>
                    <a:pt x="566" y="1148"/>
                  </a:cubicBezTo>
                  <a:cubicBezTo>
                    <a:pt x="1161" y="1148"/>
                    <a:pt x="2185" y="936"/>
                    <a:pt x="2221" y="929"/>
                  </a:cubicBezTo>
                  <a:cubicBezTo>
                    <a:pt x="2267" y="921"/>
                    <a:pt x="2221" y="0"/>
                    <a:pt x="2221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3206558" y="5292779"/>
              <a:ext cx="113268" cy="253769"/>
            </a:xfrm>
            <a:custGeom>
              <a:avLst/>
              <a:gdLst/>
              <a:ahLst/>
              <a:cxnLst/>
              <a:rect l="l" t="t" r="r" b="b"/>
              <a:pathLst>
                <a:path w="2720" h="6094" extrusionOk="0">
                  <a:moveTo>
                    <a:pt x="1357" y="0"/>
                  </a:moveTo>
                  <a:cubicBezTo>
                    <a:pt x="1076" y="0"/>
                    <a:pt x="799" y="1"/>
                    <a:pt x="599" y="4"/>
                  </a:cubicBezTo>
                  <a:cubicBezTo>
                    <a:pt x="0" y="16"/>
                    <a:pt x="300" y="243"/>
                    <a:pt x="479" y="602"/>
                  </a:cubicBezTo>
                  <a:cubicBezTo>
                    <a:pt x="660" y="962"/>
                    <a:pt x="728" y="1648"/>
                    <a:pt x="843" y="2084"/>
                  </a:cubicBezTo>
                  <a:cubicBezTo>
                    <a:pt x="957" y="2519"/>
                    <a:pt x="890" y="2828"/>
                    <a:pt x="929" y="3893"/>
                  </a:cubicBezTo>
                  <a:cubicBezTo>
                    <a:pt x="967" y="4954"/>
                    <a:pt x="1163" y="5529"/>
                    <a:pt x="1267" y="5828"/>
                  </a:cubicBezTo>
                  <a:cubicBezTo>
                    <a:pt x="1327" y="6002"/>
                    <a:pt x="1446" y="6094"/>
                    <a:pt x="1638" y="6094"/>
                  </a:cubicBezTo>
                  <a:cubicBezTo>
                    <a:pt x="1779" y="6094"/>
                    <a:pt x="1960" y="6044"/>
                    <a:pt x="2185" y="5941"/>
                  </a:cubicBezTo>
                  <a:cubicBezTo>
                    <a:pt x="2720" y="5697"/>
                    <a:pt x="2598" y="4254"/>
                    <a:pt x="2577" y="3917"/>
                  </a:cubicBezTo>
                  <a:cubicBezTo>
                    <a:pt x="2556" y="3580"/>
                    <a:pt x="2534" y="2501"/>
                    <a:pt x="2570" y="1902"/>
                  </a:cubicBezTo>
                  <a:cubicBezTo>
                    <a:pt x="2607" y="1301"/>
                    <a:pt x="2486" y="83"/>
                    <a:pt x="2486" y="83"/>
                  </a:cubicBezTo>
                  <a:lnTo>
                    <a:pt x="2494" y="4"/>
                  </a:lnTo>
                  <a:cubicBezTo>
                    <a:pt x="2494" y="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3187444" y="5545507"/>
              <a:ext cx="56009" cy="15408"/>
            </a:xfrm>
            <a:custGeom>
              <a:avLst/>
              <a:gdLst/>
              <a:ahLst/>
              <a:cxnLst/>
              <a:rect l="l" t="t" r="r" b="b"/>
              <a:pathLst>
                <a:path w="1345" h="370" extrusionOk="0">
                  <a:moveTo>
                    <a:pt x="716" y="1"/>
                  </a:moveTo>
                  <a:cubicBezTo>
                    <a:pt x="577" y="1"/>
                    <a:pt x="457" y="7"/>
                    <a:pt x="407" y="24"/>
                  </a:cubicBezTo>
                  <a:cubicBezTo>
                    <a:pt x="257" y="79"/>
                    <a:pt x="1" y="370"/>
                    <a:pt x="1" y="370"/>
                  </a:cubicBezTo>
                  <a:cubicBezTo>
                    <a:pt x="1" y="370"/>
                    <a:pt x="400" y="143"/>
                    <a:pt x="703" y="116"/>
                  </a:cubicBezTo>
                  <a:cubicBezTo>
                    <a:pt x="1007" y="91"/>
                    <a:pt x="1344" y="24"/>
                    <a:pt x="1344" y="24"/>
                  </a:cubicBezTo>
                  <a:cubicBezTo>
                    <a:pt x="1344" y="24"/>
                    <a:pt x="994" y="1"/>
                    <a:pt x="716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3249616" y="5497868"/>
              <a:ext cx="95861" cy="88948"/>
            </a:xfrm>
            <a:custGeom>
              <a:avLst/>
              <a:gdLst/>
              <a:ahLst/>
              <a:cxnLst/>
              <a:rect l="l" t="t" r="r" b="b"/>
              <a:pathLst>
                <a:path w="2302" h="2136" extrusionOk="0">
                  <a:moveTo>
                    <a:pt x="2300" y="1"/>
                  </a:moveTo>
                  <a:cubicBezTo>
                    <a:pt x="2289" y="1"/>
                    <a:pt x="2164" y="383"/>
                    <a:pt x="1925" y="599"/>
                  </a:cubicBezTo>
                  <a:cubicBezTo>
                    <a:pt x="1663" y="837"/>
                    <a:pt x="964" y="1318"/>
                    <a:pt x="776" y="1514"/>
                  </a:cubicBezTo>
                  <a:cubicBezTo>
                    <a:pt x="590" y="1711"/>
                    <a:pt x="1" y="2136"/>
                    <a:pt x="1" y="2136"/>
                  </a:cubicBezTo>
                  <a:lnTo>
                    <a:pt x="358" y="2023"/>
                  </a:lnTo>
                  <a:cubicBezTo>
                    <a:pt x="358" y="2023"/>
                    <a:pt x="914" y="1611"/>
                    <a:pt x="1226" y="1330"/>
                  </a:cubicBezTo>
                  <a:cubicBezTo>
                    <a:pt x="1538" y="1049"/>
                    <a:pt x="1938" y="824"/>
                    <a:pt x="2014" y="737"/>
                  </a:cubicBezTo>
                  <a:cubicBezTo>
                    <a:pt x="2089" y="648"/>
                    <a:pt x="2289" y="98"/>
                    <a:pt x="2300" y="12"/>
                  </a:cubicBezTo>
                  <a:cubicBezTo>
                    <a:pt x="2301" y="4"/>
                    <a:pt x="2301" y="1"/>
                    <a:pt x="2300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>
              <a:off x="3257611" y="5491996"/>
              <a:ext cx="50845" cy="44349"/>
            </a:xfrm>
            <a:custGeom>
              <a:avLst/>
              <a:gdLst/>
              <a:ahLst/>
              <a:cxnLst/>
              <a:rect l="l" t="t" r="r" b="b"/>
              <a:pathLst>
                <a:path w="1221" h="1065" extrusionOk="0">
                  <a:moveTo>
                    <a:pt x="492" y="1"/>
                  </a:moveTo>
                  <a:cubicBezTo>
                    <a:pt x="104" y="1"/>
                    <a:pt x="1" y="170"/>
                    <a:pt x="1" y="170"/>
                  </a:cubicBezTo>
                  <a:cubicBezTo>
                    <a:pt x="1" y="170"/>
                    <a:pt x="50" y="583"/>
                    <a:pt x="82" y="789"/>
                  </a:cubicBezTo>
                  <a:cubicBezTo>
                    <a:pt x="113" y="995"/>
                    <a:pt x="215" y="1051"/>
                    <a:pt x="663" y="1064"/>
                  </a:cubicBezTo>
                  <a:cubicBezTo>
                    <a:pt x="667" y="1064"/>
                    <a:pt x="670" y="1064"/>
                    <a:pt x="674" y="1064"/>
                  </a:cubicBezTo>
                  <a:cubicBezTo>
                    <a:pt x="1115" y="1064"/>
                    <a:pt x="1220" y="271"/>
                    <a:pt x="1213" y="170"/>
                  </a:cubicBezTo>
                  <a:cubicBezTo>
                    <a:pt x="1206" y="70"/>
                    <a:pt x="907" y="8"/>
                    <a:pt x="507" y="1"/>
                  </a:cubicBezTo>
                  <a:cubicBezTo>
                    <a:pt x="502" y="1"/>
                    <a:pt x="497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5"/>
            <p:cNvSpPr/>
            <p:nvPr/>
          </p:nvSpPr>
          <p:spPr>
            <a:xfrm>
              <a:off x="3308124" y="5339585"/>
              <a:ext cx="28442" cy="188682"/>
            </a:xfrm>
            <a:custGeom>
              <a:avLst/>
              <a:gdLst/>
              <a:ahLst/>
              <a:cxnLst/>
              <a:rect l="l" t="t" r="r" b="b"/>
              <a:pathLst>
                <a:path w="683" h="4531" extrusionOk="0">
                  <a:moveTo>
                    <a:pt x="225" y="1"/>
                  </a:moveTo>
                  <a:cubicBezTo>
                    <a:pt x="225" y="1"/>
                    <a:pt x="225" y="1"/>
                    <a:pt x="224" y="1"/>
                  </a:cubicBezTo>
                  <a:cubicBezTo>
                    <a:pt x="168" y="11"/>
                    <a:pt x="204" y="198"/>
                    <a:pt x="224" y="733"/>
                  </a:cubicBezTo>
                  <a:cubicBezTo>
                    <a:pt x="244" y="1267"/>
                    <a:pt x="224" y="2560"/>
                    <a:pt x="224" y="2560"/>
                  </a:cubicBezTo>
                  <a:cubicBezTo>
                    <a:pt x="224" y="2560"/>
                    <a:pt x="254" y="4245"/>
                    <a:pt x="0" y="4531"/>
                  </a:cubicBezTo>
                  <a:cubicBezTo>
                    <a:pt x="0" y="4531"/>
                    <a:pt x="231" y="4321"/>
                    <a:pt x="288" y="3702"/>
                  </a:cubicBezTo>
                  <a:cubicBezTo>
                    <a:pt x="344" y="3083"/>
                    <a:pt x="324" y="2100"/>
                    <a:pt x="364" y="1923"/>
                  </a:cubicBezTo>
                  <a:cubicBezTo>
                    <a:pt x="400" y="1744"/>
                    <a:pt x="494" y="881"/>
                    <a:pt x="505" y="713"/>
                  </a:cubicBezTo>
                  <a:cubicBezTo>
                    <a:pt x="513" y="544"/>
                    <a:pt x="682" y="122"/>
                    <a:pt x="674" y="94"/>
                  </a:cubicBezTo>
                  <a:cubicBezTo>
                    <a:pt x="673" y="90"/>
                    <a:pt x="667" y="87"/>
                    <a:pt x="658" y="87"/>
                  </a:cubicBezTo>
                  <a:cubicBezTo>
                    <a:pt x="611" y="87"/>
                    <a:pt x="473" y="164"/>
                    <a:pt x="402" y="479"/>
                  </a:cubicBezTo>
                  <a:cubicBezTo>
                    <a:pt x="387" y="546"/>
                    <a:pt x="373" y="574"/>
                    <a:pt x="361" y="574"/>
                  </a:cubicBezTo>
                  <a:cubicBezTo>
                    <a:pt x="304" y="574"/>
                    <a:pt x="271" y="1"/>
                    <a:pt x="225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2667455" y="3200661"/>
              <a:ext cx="766847" cy="2454659"/>
            </a:xfrm>
            <a:custGeom>
              <a:avLst/>
              <a:gdLst/>
              <a:ahLst/>
              <a:cxnLst/>
              <a:rect l="l" t="t" r="r" b="b"/>
              <a:pathLst>
                <a:path w="18415" h="58946" extrusionOk="0">
                  <a:moveTo>
                    <a:pt x="7824" y="0"/>
                  </a:moveTo>
                  <a:lnTo>
                    <a:pt x="1" y="3250"/>
                  </a:lnTo>
                  <a:cubicBezTo>
                    <a:pt x="1" y="3250"/>
                    <a:pt x="800" y="6625"/>
                    <a:pt x="800" y="6999"/>
                  </a:cubicBezTo>
                  <a:cubicBezTo>
                    <a:pt x="800" y="7374"/>
                    <a:pt x="1326" y="10897"/>
                    <a:pt x="1399" y="12748"/>
                  </a:cubicBezTo>
                  <a:cubicBezTo>
                    <a:pt x="1476" y="14596"/>
                    <a:pt x="2149" y="18671"/>
                    <a:pt x="2475" y="20246"/>
                  </a:cubicBezTo>
                  <a:cubicBezTo>
                    <a:pt x="2799" y="21820"/>
                    <a:pt x="4649" y="25695"/>
                    <a:pt x="4649" y="25695"/>
                  </a:cubicBezTo>
                  <a:cubicBezTo>
                    <a:pt x="4649" y="25695"/>
                    <a:pt x="6275" y="30020"/>
                    <a:pt x="7324" y="32293"/>
                  </a:cubicBezTo>
                  <a:cubicBezTo>
                    <a:pt x="8374" y="34568"/>
                    <a:pt x="11522" y="42391"/>
                    <a:pt x="11697" y="43266"/>
                  </a:cubicBezTo>
                  <a:cubicBezTo>
                    <a:pt x="11872" y="44140"/>
                    <a:pt x="11910" y="46022"/>
                    <a:pt x="11910" y="46022"/>
                  </a:cubicBezTo>
                  <a:cubicBezTo>
                    <a:pt x="11910" y="46022"/>
                    <a:pt x="12041" y="46753"/>
                    <a:pt x="12266" y="47343"/>
                  </a:cubicBezTo>
                  <a:cubicBezTo>
                    <a:pt x="12492" y="47934"/>
                    <a:pt x="12464" y="48168"/>
                    <a:pt x="12688" y="49087"/>
                  </a:cubicBezTo>
                  <a:cubicBezTo>
                    <a:pt x="12804" y="49562"/>
                    <a:pt x="13084" y="50154"/>
                    <a:pt x="13358" y="50701"/>
                  </a:cubicBezTo>
                  <a:lnTo>
                    <a:pt x="13548" y="50244"/>
                  </a:lnTo>
                  <a:cubicBezTo>
                    <a:pt x="13548" y="50244"/>
                    <a:pt x="14550" y="51908"/>
                    <a:pt x="14906" y="52283"/>
                  </a:cubicBezTo>
                  <a:cubicBezTo>
                    <a:pt x="15262" y="52658"/>
                    <a:pt x="15956" y="53071"/>
                    <a:pt x="16059" y="53370"/>
                  </a:cubicBezTo>
                  <a:cubicBezTo>
                    <a:pt x="16160" y="53670"/>
                    <a:pt x="16217" y="54233"/>
                    <a:pt x="16283" y="54326"/>
                  </a:cubicBezTo>
                  <a:cubicBezTo>
                    <a:pt x="16348" y="54419"/>
                    <a:pt x="16283" y="55174"/>
                    <a:pt x="16283" y="55174"/>
                  </a:cubicBezTo>
                  <a:lnTo>
                    <a:pt x="15996" y="55899"/>
                  </a:lnTo>
                  <a:lnTo>
                    <a:pt x="15207" y="56493"/>
                  </a:lnTo>
                  <a:lnTo>
                    <a:pt x="14339" y="57186"/>
                  </a:lnTo>
                  <a:cubicBezTo>
                    <a:pt x="14339" y="57186"/>
                    <a:pt x="14298" y="57216"/>
                    <a:pt x="14236" y="57264"/>
                  </a:cubicBezTo>
                  <a:cubicBezTo>
                    <a:pt x="14149" y="57353"/>
                    <a:pt x="14013" y="57543"/>
                    <a:pt x="13869" y="57962"/>
                  </a:cubicBezTo>
                  <a:cubicBezTo>
                    <a:pt x="13719" y="58407"/>
                    <a:pt x="13782" y="58703"/>
                    <a:pt x="13853" y="58861"/>
                  </a:cubicBezTo>
                  <a:cubicBezTo>
                    <a:pt x="13876" y="58915"/>
                    <a:pt x="13928" y="58945"/>
                    <a:pt x="13982" y="58945"/>
                  </a:cubicBezTo>
                  <a:cubicBezTo>
                    <a:pt x="14010" y="58945"/>
                    <a:pt x="14039" y="58937"/>
                    <a:pt x="14064" y="58920"/>
                  </a:cubicBezTo>
                  <a:cubicBezTo>
                    <a:pt x="14404" y="58689"/>
                    <a:pt x="15336" y="58051"/>
                    <a:pt x="15568" y="57817"/>
                  </a:cubicBezTo>
                  <a:cubicBezTo>
                    <a:pt x="15856" y="57529"/>
                    <a:pt x="17869" y="56260"/>
                    <a:pt x="17968" y="55861"/>
                  </a:cubicBezTo>
                  <a:cubicBezTo>
                    <a:pt x="18068" y="55462"/>
                    <a:pt x="18415" y="51296"/>
                    <a:pt x="18091" y="50671"/>
                  </a:cubicBezTo>
                  <a:cubicBezTo>
                    <a:pt x="17766" y="50045"/>
                    <a:pt x="16144" y="46565"/>
                    <a:pt x="15994" y="45889"/>
                  </a:cubicBezTo>
                  <a:cubicBezTo>
                    <a:pt x="15843" y="45215"/>
                    <a:pt x="15468" y="43040"/>
                    <a:pt x="15244" y="42328"/>
                  </a:cubicBezTo>
                  <a:cubicBezTo>
                    <a:pt x="15019" y="41616"/>
                    <a:pt x="14419" y="38953"/>
                    <a:pt x="14008" y="37453"/>
                  </a:cubicBezTo>
                  <a:cubicBezTo>
                    <a:pt x="13595" y="35954"/>
                    <a:pt x="11646" y="25644"/>
                    <a:pt x="11196" y="23287"/>
                  </a:cubicBezTo>
                  <a:cubicBezTo>
                    <a:pt x="10747" y="20928"/>
                    <a:pt x="9248" y="17546"/>
                    <a:pt x="9097" y="16796"/>
                  </a:cubicBezTo>
                  <a:cubicBezTo>
                    <a:pt x="8948" y="16047"/>
                    <a:pt x="8498" y="12446"/>
                    <a:pt x="8498" y="10048"/>
                  </a:cubicBezTo>
                  <a:cubicBezTo>
                    <a:pt x="8498" y="7649"/>
                    <a:pt x="7824" y="0"/>
                    <a:pt x="7824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3260193" y="5582027"/>
              <a:ext cx="4289" cy="3248"/>
            </a:xfrm>
            <a:custGeom>
              <a:avLst/>
              <a:gdLst/>
              <a:ahLst/>
              <a:cxnLst/>
              <a:rect l="l" t="t" r="r" b="b"/>
              <a:pathLst>
                <a:path w="103" h="78" extrusionOk="0">
                  <a:moveTo>
                    <a:pt x="102" y="0"/>
                  </a:moveTo>
                  <a:cubicBezTo>
                    <a:pt x="102" y="0"/>
                    <a:pt x="64" y="16"/>
                    <a:pt x="1" y="78"/>
                  </a:cubicBezTo>
                  <a:cubicBezTo>
                    <a:pt x="64" y="30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3246285" y="5630457"/>
              <a:ext cx="34563" cy="21238"/>
            </a:xfrm>
            <a:custGeom>
              <a:avLst/>
              <a:gdLst/>
              <a:ahLst/>
              <a:cxnLst/>
              <a:rect l="l" t="t" r="r" b="b"/>
              <a:pathLst>
                <a:path w="830" h="510" extrusionOk="0">
                  <a:moveTo>
                    <a:pt x="477" y="0"/>
                  </a:moveTo>
                  <a:cubicBezTo>
                    <a:pt x="477" y="0"/>
                    <a:pt x="106" y="196"/>
                    <a:pt x="53" y="306"/>
                  </a:cubicBezTo>
                  <a:cubicBezTo>
                    <a:pt x="0" y="418"/>
                    <a:pt x="158" y="509"/>
                    <a:pt x="158" y="509"/>
                  </a:cubicBezTo>
                  <a:cubicBezTo>
                    <a:pt x="158" y="509"/>
                    <a:pt x="822" y="201"/>
                    <a:pt x="828" y="115"/>
                  </a:cubicBezTo>
                  <a:cubicBezTo>
                    <a:pt x="829" y="27"/>
                    <a:pt x="477" y="0"/>
                    <a:pt x="477" y="0"/>
                  </a:cubicBezTo>
                  <a:close/>
                </a:path>
              </a:pathLst>
            </a:custGeom>
            <a:solidFill>
              <a:srgbClr val="8E3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1980106" y="7635625"/>
              <a:ext cx="429626" cy="675233"/>
            </a:xfrm>
            <a:custGeom>
              <a:avLst/>
              <a:gdLst/>
              <a:ahLst/>
              <a:cxnLst/>
              <a:rect l="l" t="t" r="r" b="b"/>
              <a:pathLst>
                <a:path w="10317" h="16215" extrusionOk="0">
                  <a:moveTo>
                    <a:pt x="5015" y="0"/>
                  </a:moveTo>
                  <a:lnTo>
                    <a:pt x="0" y="12026"/>
                  </a:lnTo>
                  <a:lnTo>
                    <a:pt x="3247" y="16215"/>
                  </a:lnTo>
                  <a:lnTo>
                    <a:pt x="10316" y="2872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1733458" y="7866449"/>
              <a:ext cx="375699" cy="824022"/>
            </a:xfrm>
            <a:custGeom>
              <a:avLst/>
              <a:gdLst/>
              <a:ahLst/>
              <a:cxnLst/>
              <a:rect l="l" t="t" r="r" b="b"/>
              <a:pathLst>
                <a:path w="9022" h="19788" extrusionOk="0">
                  <a:moveTo>
                    <a:pt x="8243" y="0"/>
                  </a:moveTo>
                  <a:cubicBezTo>
                    <a:pt x="7806" y="0"/>
                    <a:pt x="5454" y="48"/>
                    <a:pt x="4848" y="1057"/>
                  </a:cubicBezTo>
                  <a:cubicBezTo>
                    <a:pt x="4175" y="2172"/>
                    <a:pt x="4291" y="3004"/>
                    <a:pt x="3766" y="4401"/>
                  </a:cubicBezTo>
                  <a:cubicBezTo>
                    <a:pt x="3243" y="5801"/>
                    <a:pt x="407" y="12781"/>
                    <a:pt x="431" y="14212"/>
                  </a:cubicBezTo>
                  <a:cubicBezTo>
                    <a:pt x="453" y="15643"/>
                    <a:pt x="1" y="17707"/>
                    <a:pt x="2708" y="19245"/>
                  </a:cubicBezTo>
                  <a:cubicBezTo>
                    <a:pt x="3387" y="19631"/>
                    <a:pt x="3994" y="19788"/>
                    <a:pt x="4531" y="19788"/>
                  </a:cubicBezTo>
                  <a:cubicBezTo>
                    <a:pt x="6133" y="19788"/>
                    <a:pt x="7110" y="18395"/>
                    <a:pt x="7531" y="17555"/>
                  </a:cubicBezTo>
                  <a:cubicBezTo>
                    <a:pt x="8093" y="16434"/>
                    <a:pt x="8144" y="12860"/>
                    <a:pt x="8144" y="12860"/>
                  </a:cubicBezTo>
                  <a:cubicBezTo>
                    <a:pt x="8144" y="12860"/>
                    <a:pt x="8384" y="10675"/>
                    <a:pt x="8382" y="9354"/>
                  </a:cubicBezTo>
                  <a:lnTo>
                    <a:pt x="8601" y="6231"/>
                  </a:lnTo>
                  <a:cubicBezTo>
                    <a:pt x="8601" y="6231"/>
                    <a:pt x="6821" y="5682"/>
                    <a:pt x="6472" y="4177"/>
                  </a:cubicBezTo>
                  <a:cubicBezTo>
                    <a:pt x="6125" y="2677"/>
                    <a:pt x="6726" y="797"/>
                    <a:pt x="7869" y="797"/>
                  </a:cubicBezTo>
                  <a:cubicBezTo>
                    <a:pt x="7874" y="797"/>
                    <a:pt x="7878" y="797"/>
                    <a:pt x="7883" y="797"/>
                  </a:cubicBezTo>
                  <a:cubicBezTo>
                    <a:pt x="7894" y="797"/>
                    <a:pt x="7905" y="797"/>
                    <a:pt x="7915" y="797"/>
                  </a:cubicBezTo>
                  <a:cubicBezTo>
                    <a:pt x="9021" y="797"/>
                    <a:pt x="8313" y="1"/>
                    <a:pt x="8313" y="1"/>
                  </a:cubicBezTo>
                  <a:cubicBezTo>
                    <a:pt x="8313" y="1"/>
                    <a:pt x="8288" y="0"/>
                    <a:pt x="82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1778682" y="7884647"/>
              <a:ext cx="375574" cy="824022"/>
            </a:xfrm>
            <a:custGeom>
              <a:avLst/>
              <a:gdLst/>
              <a:ahLst/>
              <a:cxnLst/>
              <a:rect l="l" t="t" r="r" b="b"/>
              <a:pathLst>
                <a:path w="9019" h="19788" extrusionOk="0">
                  <a:moveTo>
                    <a:pt x="8243" y="0"/>
                  </a:moveTo>
                  <a:cubicBezTo>
                    <a:pt x="7806" y="0"/>
                    <a:pt x="5454" y="48"/>
                    <a:pt x="4847" y="1057"/>
                  </a:cubicBezTo>
                  <a:cubicBezTo>
                    <a:pt x="4175" y="2172"/>
                    <a:pt x="4290" y="3004"/>
                    <a:pt x="3766" y="4401"/>
                  </a:cubicBezTo>
                  <a:cubicBezTo>
                    <a:pt x="3243" y="5801"/>
                    <a:pt x="406" y="12781"/>
                    <a:pt x="430" y="14212"/>
                  </a:cubicBezTo>
                  <a:cubicBezTo>
                    <a:pt x="453" y="15643"/>
                    <a:pt x="0" y="17707"/>
                    <a:pt x="2707" y="19245"/>
                  </a:cubicBezTo>
                  <a:cubicBezTo>
                    <a:pt x="3387" y="19631"/>
                    <a:pt x="3994" y="19788"/>
                    <a:pt x="4531" y="19788"/>
                  </a:cubicBezTo>
                  <a:cubicBezTo>
                    <a:pt x="6132" y="19788"/>
                    <a:pt x="7110" y="18396"/>
                    <a:pt x="7530" y="17555"/>
                  </a:cubicBezTo>
                  <a:cubicBezTo>
                    <a:pt x="8093" y="16434"/>
                    <a:pt x="8143" y="12860"/>
                    <a:pt x="8143" y="12860"/>
                  </a:cubicBezTo>
                  <a:cubicBezTo>
                    <a:pt x="8143" y="12860"/>
                    <a:pt x="8383" y="10675"/>
                    <a:pt x="8382" y="9354"/>
                  </a:cubicBezTo>
                  <a:lnTo>
                    <a:pt x="8600" y="6231"/>
                  </a:lnTo>
                  <a:cubicBezTo>
                    <a:pt x="8600" y="6231"/>
                    <a:pt x="6821" y="5682"/>
                    <a:pt x="6471" y="4178"/>
                  </a:cubicBezTo>
                  <a:cubicBezTo>
                    <a:pt x="6125" y="2677"/>
                    <a:pt x="6726" y="797"/>
                    <a:pt x="7869" y="797"/>
                  </a:cubicBezTo>
                  <a:cubicBezTo>
                    <a:pt x="7873" y="797"/>
                    <a:pt x="7878" y="797"/>
                    <a:pt x="7883" y="797"/>
                  </a:cubicBezTo>
                  <a:cubicBezTo>
                    <a:pt x="7894" y="797"/>
                    <a:pt x="7904" y="798"/>
                    <a:pt x="7915" y="798"/>
                  </a:cubicBezTo>
                  <a:cubicBezTo>
                    <a:pt x="9018" y="798"/>
                    <a:pt x="8313" y="1"/>
                    <a:pt x="8313" y="1"/>
                  </a:cubicBezTo>
                  <a:cubicBezTo>
                    <a:pt x="8313" y="1"/>
                    <a:pt x="8288" y="0"/>
                    <a:pt x="8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2042903" y="8122592"/>
              <a:ext cx="246857" cy="122762"/>
            </a:xfrm>
            <a:custGeom>
              <a:avLst/>
              <a:gdLst/>
              <a:ahLst/>
              <a:cxnLst/>
              <a:rect l="l" t="t" r="r" b="b"/>
              <a:pathLst>
                <a:path w="5928" h="2948" extrusionOk="0">
                  <a:moveTo>
                    <a:pt x="2630" y="0"/>
                  </a:moveTo>
                  <a:cubicBezTo>
                    <a:pt x="1327" y="0"/>
                    <a:pt x="1" y="493"/>
                    <a:pt x="1" y="493"/>
                  </a:cubicBezTo>
                  <a:cubicBezTo>
                    <a:pt x="277" y="2596"/>
                    <a:pt x="1797" y="2948"/>
                    <a:pt x="2785" y="2948"/>
                  </a:cubicBezTo>
                  <a:cubicBezTo>
                    <a:pt x="3283" y="2948"/>
                    <a:pt x="3645" y="2859"/>
                    <a:pt x="3645" y="2859"/>
                  </a:cubicBezTo>
                  <a:cubicBezTo>
                    <a:pt x="3645" y="2859"/>
                    <a:pt x="5928" y="2336"/>
                    <a:pt x="4684" y="775"/>
                  </a:cubicBezTo>
                  <a:cubicBezTo>
                    <a:pt x="4213" y="184"/>
                    <a:pt x="3426" y="0"/>
                    <a:pt x="2630" y="0"/>
                  </a:cubicBezTo>
                  <a:close/>
                </a:path>
              </a:pathLst>
            </a:custGeom>
            <a:solidFill>
              <a:srgbClr val="E9D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1920099" y="8260637"/>
              <a:ext cx="167903" cy="100358"/>
            </a:xfrm>
            <a:custGeom>
              <a:avLst/>
              <a:gdLst/>
              <a:ahLst/>
              <a:cxnLst/>
              <a:rect l="l" t="t" r="r" b="b"/>
              <a:pathLst>
                <a:path w="4032" h="2410" extrusionOk="0">
                  <a:moveTo>
                    <a:pt x="474" y="0"/>
                  </a:moveTo>
                  <a:lnTo>
                    <a:pt x="1" y="1235"/>
                  </a:lnTo>
                  <a:lnTo>
                    <a:pt x="3951" y="2410"/>
                  </a:lnTo>
                  <a:lnTo>
                    <a:pt x="4031" y="1094"/>
                  </a:lnTo>
                  <a:cubicBezTo>
                    <a:pt x="3728" y="664"/>
                    <a:pt x="474" y="0"/>
                    <a:pt x="4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1896155" y="8335885"/>
              <a:ext cx="167903" cy="100400"/>
            </a:xfrm>
            <a:custGeom>
              <a:avLst/>
              <a:gdLst/>
              <a:ahLst/>
              <a:cxnLst/>
              <a:rect l="l" t="t" r="r" b="b"/>
              <a:pathLst>
                <a:path w="4032" h="2411" extrusionOk="0">
                  <a:moveTo>
                    <a:pt x="475" y="1"/>
                  </a:moveTo>
                  <a:lnTo>
                    <a:pt x="0" y="1237"/>
                  </a:lnTo>
                  <a:lnTo>
                    <a:pt x="3952" y="2410"/>
                  </a:lnTo>
                  <a:lnTo>
                    <a:pt x="4031" y="1096"/>
                  </a:lnTo>
                  <a:cubicBezTo>
                    <a:pt x="3728" y="666"/>
                    <a:pt x="475" y="1"/>
                    <a:pt x="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1890866" y="8423833"/>
              <a:ext cx="167903" cy="100400"/>
            </a:xfrm>
            <a:custGeom>
              <a:avLst/>
              <a:gdLst/>
              <a:ahLst/>
              <a:cxnLst/>
              <a:rect l="l" t="t" r="r" b="b"/>
              <a:pathLst>
                <a:path w="4032" h="2411" extrusionOk="0">
                  <a:moveTo>
                    <a:pt x="476" y="1"/>
                  </a:moveTo>
                  <a:lnTo>
                    <a:pt x="0" y="1236"/>
                  </a:lnTo>
                  <a:lnTo>
                    <a:pt x="3952" y="2410"/>
                  </a:lnTo>
                  <a:lnTo>
                    <a:pt x="4031" y="1095"/>
                  </a:lnTo>
                  <a:cubicBezTo>
                    <a:pt x="3728" y="665"/>
                    <a:pt x="476" y="1"/>
                    <a:pt x="476" y="1"/>
                  </a:cubicBezTo>
                  <a:close/>
                </a:path>
              </a:pathLst>
            </a:custGeom>
            <a:solidFill>
              <a:srgbClr val="3F3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2142011" y="4599223"/>
              <a:ext cx="847050" cy="3292922"/>
            </a:xfrm>
            <a:custGeom>
              <a:avLst/>
              <a:gdLst/>
              <a:ahLst/>
              <a:cxnLst/>
              <a:rect l="l" t="t" r="r" b="b"/>
              <a:pathLst>
                <a:path w="20341" h="79076" extrusionOk="0">
                  <a:moveTo>
                    <a:pt x="5659" y="0"/>
                  </a:moveTo>
                  <a:cubicBezTo>
                    <a:pt x="3769" y="0"/>
                    <a:pt x="2433" y="78"/>
                    <a:pt x="2433" y="78"/>
                  </a:cubicBezTo>
                  <a:lnTo>
                    <a:pt x="1341" y="17343"/>
                  </a:lnTo>
                  <a:cubicBezTo>
                    <a:pt x="1341" y="17343"/>
                    <a:pt x="2417" y="17800"/>
                    <a:pt x="3373" y="22755"/>
                  </a:cubicBezTo>
                  <a:cubicBezTo>
                    <a:pt x="3578" y="23809"/>
                    <a:pt x="3647" y="24939"/>
                    <a:pt x="3920" y="27012"/>
                  </a:cubicBezTo>
                  <a:cubicBezTo>
                    <a:pt x="4194" y="29084"/>
                    <a:pt x="4684" y="35412"/>
                    <a:pt x="5502" y="40486"/>
                  </a:cubicBezTo>
                  <a:cubicBezTo>
                    <a:pt x="6322" y="45560"/>
                    <a:pt x="6049" y="46759"/>
                    <a:pt x="5994" y="48396"/>
                  </a:cubicBezTo>
                  <a:cubicBezTo>
                    <a:pt x="5939" y="50034"/>
                    <a:pt x="5885" y="49651"/>
                    <a:pt x="5192" y="51129"/>
                  </a:cubicBezTo>
                  <a:cubicBezTo>
                    <a:pt x="4500" y="52605"/>
                    <a:pt x="328" y="60411"/>
                    <a:pt x="328" y="60411"/>
                  </a:cubicBezTo>
                  <a:lnTo>
                    <a:pt x="1201" y="62999"/>
                  </a:lnTo>
                  <a:lnTo>
                    <a:pt x="1" y="67666"/>
                  </a:lnTo>
                  <a:cubicBezTo>
                    <a:pt x="1" y="67666"/>
                    <a:pt x="109" y="70175"/>
                    <a:pt x="1419" y="74811"/>
                  </a:cubicBezTo>
                  <a:cubicBezTo>
                    <a:pt x="2543" y="78793"/>
                    <a:pt x="5072" y="79075"/>
                    <a:pt x="5766" y="79075"/>
                  </a:cubicBezTo>
                  <a:cubicBezTo>
                    <a:pt x="5881" y="79075"/>
                    <a:pt x="5946" y="79067"/>
                    <a:pt x="5946" y="79067"/>
                  </a:cubicBezTo>
                  <a:cubicBezTo>
                    <a:pt x="5946" y="79067"/>
                    <a:pt x="8121" y="76163"/>
                    <a:pt x="9703" y="72727"/>
                  </a:cubicBezTo>
                  <a:cubicBezTo>
                    <a:pt x="11285" y="69289"/>
                    <a:pt x="15924" y="58870"/>
                    <a:pt x="16795" y="55705"/>
                  </a:cubicBezTo>
                  <a:cubicBezTo>
                    <a:pt x="17667" y="52541"/>
                    <a:pt x="19086" y="51886"/>
                    <a:pt x="19414" y="50959"/>
                  </a:cubicBezTo>
                  <a:cubicBezTo>
                    <a:pt x="19740" y="50032"/>
                    <a:pt x="20341" y="43704"/>
                    <a:pt x="20287" y="40703"/>
                  </a:cubicBezTo>
                  <a:cubicBezTo>
                    <a:pt x="20232" y="37701"/>
                    <a:pt x="19414" y="21062"/>
                    <a:pt x="19414" y="21062"/>
                  </a:cubicBezTo>
                  <a:cubicBezTo>
                    <a:pt x="19414" y="21062"/>
                    <a:pt x="18096" y="3348"/>
                    <a:pt x="17911" y="2905"/>
                  </a:cubicBezTo>
                  <a:cubicBezTo>
                    <a:pt x="16875" y="389"/>
                    <a:pt x="9884" y="0"/>
                    <a:pt x="5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2216426" y="6874193"/>
              <a:ext cx="103482" cy="996588"/>
            </a:xfrm>
            <a:custGeom>
              <a:avLst/>
              <a:gdLst/>
              <a:ahLst/>
              <a:cxnLst/>
              <a:rect l="l" t="t" r="r" b="b"/>
              <a:pathLst>
                <a:path w="2485" h="23932" extrusionOk="0">
                  <a:moveTo>
                    <a:pt x="1603" y="1"/>
                  </a:moveTo>
                  <a:lnTo>
                    <a:pt x="0" y="2532"/>
                  </a:lnTo>
                  <a:lnTo>
                    <a:pt x="2459" y="23932"/>
                  </a:lnTo>
                  <a:cubicBezTo>
                    <a:pt x="2459" y="23932"/>
                    <a:pt x="2435" y="16629"/>
                    <a:pt x="2459" y="12953"/>
                  </a:cubicBezTo>
                  <a:cubicBezTo>
                    <a:pt x="2484" y="9279"/>
                    <a:pt x="1603" y="1"/>
                    <a:pt x="16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1767979" y="8423084"/>
              <a:ext cx="528860" cy="330641"/>
            </a:xfrm>
            <a:custGeom>
              <a:avLst/>
              <a:gdLst/>
              <a:ahLst/>
              <a:cxnLst/>
              <a:rect l="l" t="t" r="r" b="b"/>
              <a:pathLst>
                <a:path w="12700" h="7940" extrusionOk="0">
                  <a:moveTo>
                    <a:pt x="11542" y="1"/>
                  </a:moveTo>
                  <a:cubicBezTo>
                    <a:pt x="11248" y="1"/>
                    <a:pt x="10997" y="27"/>
                    <a:pt x="10997" y="27"/>
                  </a:cubicBezTo>
                  <a:lnTo>
                    <a:pt x="1372" y="3140"/>
                  </a:lnTo>
                  <a:lnTo>
                    <a:pt x="477" y="3917"/>
                  </a:lnTo>
                  <a:cubicBezTo>
                    <a:pt x="477" y="3917"/>
                    <a:pt x="1" y="4723"/>
                    <a:pt x="178" y="5731"/>
                  </a:cubicBezTo>
                  <a:cubicBezTo>
                    <a:pt x="357" y="6739"/>
                    <a:pt x="596" y="7374"/>
                    <a:pt x="2299" y="7691"/>
                  </a:cubicBezTo>
                  <a:cubicBezTo>
                    <a:pt x="3168" y="7853"/>
                    <a:pt x="4138" y="7940"/>
                    <a:pt x="5059" y="7940"/>
                  </a:cubicBezTo>
                  <a:cubicBezTo>
                    <a:pt x="5941" y="7940"/>
                    <a:pt x="6778" y="7860"/>
                    <a:pt x="7435" y="7691"/>
                  </a:cubicBezTo>
                  <a:cubicBezTo>
                    <a:pt x="8780" y="7346"/>
                    <a:pt x="9616" y="6943"/>
                    <a:pt x="9915" y="6164"/>
                  </a:cubicBezTo>
                  <a:cubicBezTo>
                    <a:pt x="10215" y="5386"/>
                    <a:pt x="9824" y="3973"/>
                    <a:pt x="10332" y="3311"/>
                  </a:cubicBezTo>
                  <a:cubicBezTo>
                    <a:pt x="10839" y="2648"/>
                    <a:pt x="11020" y="3080"/>
                    <a:pt x="11587" y="2648"/>
                  </a:cubicBezTo>
                  <a:cubicBezTo>
                    <a:pt x="12155" y="2217"/>
                    <a:pt x="12454" y="1754"/>
                    <a:pt x="12475" y="1302"/>
                  </a:cubicBezTo>
                  <a:cubicBezTo>
                    <a:pt x="12499" y="846"/>
                    <a:pt x="12699" y="366"/>
                    <a:pt x="12362" y="141"/>
                  </a:cubicBezTo>
                  <a:cubicBezTo>
                    <a:pt x="12192" y="29"/>
                    <a:pt x="11844" y="1"/>
                    <a:pt x="1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1959784" y="7839673"/>
              <a:ext cx="305989" cy="529359"/>
            </a:xfrm>
            <a:custGeom>
              <a:avLst/>
              <a:gdLst/>
              <a:ahLst/>
              <a:cxnLst/>
              <a:rect l="l" t="t" r="r" b="b"/>
              <a:pathLst>
                <a:path w="7348" h="12712" extrusionOk="0">
                  <a:moveTo>
                    <a:pt x="6005" y="1"/>
                  </a:moveTo>
                  <a:lnTo>
                    <a:pt x="1" y="549"/>
                  </a:lnTo>
                  <a:lnTo>
                    <a:pt x="2592" y="12712"/>
                  </a:lnTo>
                  <a:lnTo>
                    <a:pt x="7347" y="12712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1964490" y="8183348"/>
              <a:ext cx="258808" cy="131757"/>
            </a:xfrm>
            <a:custGeom>
              <a:avLst/>
              <a:gdLst/>
              <a:ahLst/>
              <a:cxnLst/>
              <a:rect l="l" t="t" r="r" b="b"/>
              <a:pathLst>
                <a:path w="6215" h="3164" extrusionOk="0">
                  <a:moveTo>
                    <a:pt x="2515" y="1"/>
                  </a:moveTo>
                  <a:cubicBezTo>
                    <a:pt x="1649" y="1"/>
                    <a:pt x="917" y="166"/>
                    <a:pt x="569" y="255"/>
                  </a:cubicBezTo>
                  <a:cubicBezTo>
                    <a:pt x="0" y="397"/>
                    <a:pt x="449" y="2011"/>
                    <a:pt x="449" y="2011"/>
                  </a:cubicBezTo>
                  <a:lnTo>
                    <a:pt x="4660" y="3163"/>
                  </a:lnTo>
                  <a:cubicBezTo>
                    <a:pt x="4660" y="3163"/>
                    <a:pt x="4664" y="3163"/>
                    <a:pt x="4671" y="3163"/>
                  </a:cubicBezTo>
                  <a:cubicBezTo>
                    <a:pt x="4790" y="3163"/>
                    <a:pt x="5807" y="3137"/>
                    <a:pt x="6005" y="2241"/>
                  </a:cubicBezTo>
                  <a:cubicBezTo>
                    <a:pt x="6215" y="1292"/>
                    <a:pt x="5765" y="744"/>
                    <a:pt x="4243" y="255"/>
                  </a:cubicBezTo>
                  <a:cubicBezTo>
                    <a:pt x="3655" y="66"/>
                    <a:pt x="3059" y="1"/>
                    <a:pt x="2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1785344" y="8238899"/>
              <a:ext cx="499793" cy="434290"/>
            </a:xfrm>
            <a:custGeom>
              <a:avLst/>
              <a:gdLst/>
              <a:ahLst/>
              <a:cxnLst/>
              <a:rect l="l" t="t" r="r" b="b"/>
              <a:pathLst>
                <a:path w="12002" h="10429" extrusionOk="0">
                  <a:moveTo>
                    <a:pt x="11444" y="1"/>
                  </a:moveTo>
                  <a:cubicBezTo>
                    <a:pt x="11412" y="1"/>
                    <a:pt x="11380" y="14"/>
                    <a:pt x="11352" y="42"/>
                  </a:cubicBezTo>
                  <a:cubicBezTo>
                    <a:pt x="11112" y="271"/>
                    <a:pt x="11112" y="1483"/>
                    <a:pt x="10575" y="1656"/>
                  </a:cubicBezTo>
                  <a:cubicBezTo>
                    <a:pt x="10538" y="1668"/>
                    <a:pt x="10502" y="1673"/>
                    <a:pt x="10468" y="1673"/>
                  </a:cubicBezTo>
                  <a:cubicBezTo>
                    <a:pt x="9989" y="1673"/>
                    <a:pt x="9680" y="648"/>
                    <a:pt x="9680" y="648"/>
                  </a:cubicBezTo>
                  <a:lnTo>
                    <a:pt x="5048" y="247"/>
                  </a:lnTo>
                  <a:cubicBezTo>
                    <a:pt x="5048" y="247"/>
                    <a:pt x="3853" y="1165"/>
                    <a:pt x="2749" y="3211"/>
                  </a:cubicBezTo>
                  <a:cubicBezTo>
                    <a:pt x="1643" y="5258"/>
                    <a:pt x="1" y="7418"/>
                    <a:pt x="60" y="8340"/>
                  </a:cubicBezTo>
                  <a:cubicBezTo>
                    <a:pt x="121" y="9261"/>
                    <a:pt x="59" y="9925"/>
                    <a:pt x="2554" y="10183"/>
                  </a:cubicBezTo>
                  <a:cubicBezTo>
                    <a:pt x="3847" y="10317"/>
                    <a:pt x="4927" y="10428"/>
                    <a:pt x="5793" y="10428"/>
                  </a:cubicBezTo>
                  <a:cubicBezTo>
                    <a:pt x="6597" y="10428"/>
                    <a:pt x="7217" y="10332"/>
                    <a:pt x="7648" y="10068"/>
                  </a:cubicBezTo>
                  <a:cubicBezTo>
                    <a:pt x="8543" y="9520"/>
                    <a:pt x="9230" y="9203"/>
                    <a:pt x="9410" y="8426"/>
                  </a:cubicBezTo>
                  <a:cubicBezTo>
                    <a:pt x="9589" y="7649"/>
                    <a:pt x="10217" y="6698"/>
                    <a:pt x="10754" y="6265"/>
                  </a:cubicBezTo>
                  <a:cubicBezTo>
                    <a:pt x="11292" y="5833"/>
                    <a:pt x="11920" y="4968"/>
                    <a:pt x="11949" y="4564"/>
                  </a:cubicBezTo>
                  <a:cubicBezTo>
                    <a:pt x="11979" y="4161"/>
                    <a:pt x="11889" y="2605"/>
                    <a:pt x="11949" y="1597"/>
                  </a:cubicBezTo>
                  <a:cubicBezTo>
                    <a:pt x="12001" y="710"/>
                    <a:pt x="11685" y="1"/>
                    <a:pt x="11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1947042" y="8353166"/>
              <a:ext cx="207130" cy="70084"/>
            </a:xfrm>
            <a:custGeom>
              <a:avLst/>
              <a:gdLst/>
              <a:ahLst/>
              <a:cxnLst/>
              <a:rect l="l" t="t" r="r" b="b"/>
              <a:pathLst>
                <a:path w="4974" h="1683" extrusionOk="0">
                  <a:moveTo>
                    <a:pt x="1346" y="0"/>
                  </a:moveTo>
                  <a:cubicBezTo>
                    <a:pt x="949" y="0"/>
                    <a:pt x="699" y="21"/>
                    <a:pt x="699" y="21"/>
                  </a:cubicBezTo>
                  <a:cubicBezTo>
                    <a:pt x="111" y="43"/>
                    <a:pt x="1" y="841"/>
                    <a:pt x="1" y="841"/>
                  </a:cubicBezTo>
                  <a:cubicBezTo>
                    <a:pt x="178" y="805"/>
                    <a:pt x="378" y="789"/>
                    <a:pt x="595" y="789"/>
                  </a:cubicBezTo>
                  <a:cubicBezTo>
                    <a:pt x="2228" y="789"/>
                    <a:pt x="4749" y="1682"/>
                    <a:pt x="4749" y="1682"/>
                  </a:cubicBezTo>
                  <a:lnTo>
                    <a:pt x="4973" y="756"/>
                  </a:lnTo>
                  <a:cubicBezTo>
                    <a:pt x="3788" y="103"/>
                    <a:pt x="2215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1898487" y="8413215"/>
              <a:ext cx="207171" cy="70043"/>
            </a:xfrm>
            <a:custGeom>
              <a:avLst/>
              <a:gdLst/>
              <a:ahLst/>
              <a:cxnLst/>
              <a:rect l="l" t="t" r="r" b="b"/>
              <a:pathLst>
                <a:path w="4975" h="1682" extrusionOk="0">
                  <a:moveTo>
                    <a:pt x="1346" y="0"/>
                  </a:moveTo>
                  <a:cubicBezTo>
                    <a:pt x="949" y="0"/>
                    <a:pt x="699" y="22"/>
                    <a:pt x="699" y="22"/>
                  </a:cubicBezTo>
                  <a:cubicBezTo>
                    <a:pt x="112" y="40"/>
                    <a:pt x="1" y="839"/>
                    <a:pt x="1" y="841"/>
                  </a:cubicBezTo>
                  <a:cubicBezTo>
                    <a:pt x="178" y="805"/>
                    <a:pt x="379" y="790"/>
                    <a:pt x="596" y="790"/>
                  </a:cubicBezTo>
                  <a:cubicBezTo>
                    <a:pt x="2229" y="790"/>
                    <a:pt x="4750" y="1681"/>
                    <a:pt x="4750" y="1681"/>
                  </a:cubicBezTo>
                  <a:lnTo>
                    <a:pt x="4975" y="756"/>
                  </a:lnTo>
                  <a:cubicBezTo>
                    <a:pt x="3790" y="103"/>
                    <a:pt x="221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1856220" y="8470764"/>
              <a:ext cx="207171" cy="70001"/>
            </a:xfrm>
            <a:custGeom>
              <a:avLst/>
              <a:gdLst/>
              <a:ahLst/>
              <a:cxnLst/>
              <a:rect l="l" t="t" r="r" b="b"/>
              <a:pathLst>
                <a:path w="4975" h="1681" extrusionOk="0">
                  <a:moveTo>
                    <a:pt x="1346" y="0"/>
                  </a:moveTo>
                  <a:cubicBezTo>
                    <a:pt x="949" y="0"/>
                    <a:pt x="698" y="21"/>
                    <a:pt x="698" y="21"/>
                  </a:cubicBezTo>
                  <a:cubicBezTo>
                    <a:pt x="112" y="43"/>
                    <a:pt x="1" y="840"/>
                    <a:pt x="1" y="840"/>
                  </a:cubicBezTo>
                  <a:cubicBezTo>
                    <a:pt x="178" y="805"/>
                    <a:pt x="379" y="789"/>
                    <a:pt x="595" y="789"/>
                  </a:cubicBezTo>
                  <a:cubicBezTo>
                    <a:pt x="2229" y="789"/>
                    <a:pt x="4750" y="1681"/>
                    <a:pt x="4750" y="1681"/>
                  </a:cubicBezTo>
                  <a:lnTo>
                    <a:pt x="4975" y="756"/>
                  </a:lnTo>
                  <a:cubicBezTo>
                    <a:pt x="3790" y="102"/>
                    <a:pt x="221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1379914" y="4602513"/>
              <a:ext cx="938997" cy="3363840"/>
            </a:xfrm>
            <a:custGeom>
              <a:avLst/>
              <a:gdLst/>
              <a:ahLst/>
              <a:cxnLst/>
              <a:rect l="l" t="t" r="r" b="b"/>
              <a:pathLst>
                <a:path w="22549" h="80779" extrusionOk="0">
                  <a:moveTo>
                    <a:pt x="20737" y="1"/>
                  </a:moveTo>
                  <a:lnTo>
                    <a:pt x="20737" y="1"/>
                  </a:lnTo>
                  <a:cubicBezTo>
                    <a:pt x="20736" y="1"/>
                    <a:pt x="4055" y="29"/>
                    <a:pt x="3022" y="3642"/>
                  </a:cubicBezTo>
                  <a:cubicBezTo>
                    <a:pt x="1" y="14209"/>
                    <a:pt x="4544" y="26201"/>
                    <a:pt x="5799" y="30163"/>
                  </a:cubicBezTo>
                  <a:cubicBezTo>
                    <a:pt x="7054" y="34124"/>
                    <a:pt x="7710" y="38608"/>
                    <a:pt x="7982" y="40535"/>
                  </a:cubicBezTo>
                  <a:cubicBezTo>
                    <a:pt x="8252" y="42464"/>
                    <a:pt x="8636" y="45956"/>
                    <a:pt x="8527" y="50075"/>
                  </a:cubicBezTo>
                  <a:cubicBezTo>
                    <a:pt x="8419" y="54193"/>
                    <a:pt x="9019" y="61386"/>
                    <a:pt x="10111" y="66600"/>
                  </a:cubicBezTo>
                  <a:cubicBezTo>
                    <a:pt x="11202" y="71812"/>
                    <a:pt x="13493" y="80779"/>
                    <a:pt x="13493" y="80779"/>
                  </a:cubicBezTo>
                  <a:lnTo>
                    <a:pt x="22548" y="78486"/>
                  </a:lnTo>
                  <a:cubicBezTo>
                    <a:pt x="22548" y="78486"/>
                    <a:pt x="21622" y="68791"/>
                    <a:pt x="21512" y="65403"/>
                  </a:cubicBezTo>
                  <a:cubicBezTo>
                    <a:pt x="21403" y="62014"/>
                    <a:pt x="20586" y="54666"/>
                    <a:pt x="20586" y="54666"/>
                  </a:cubicBezTo>
                  <a:cubicBezTo>
                    <a:pt x="20586" y="54666"/>
                    <a:pt x="19768" y="48828"/>
                    <a:pt x="19877" y="43249"/>
                  </a:cubicBezTo>
                  <a:cubicBezTo>
                    <a:pt x="19986" y="37672"/>
                    <a:pt x="20067" y="18753"/>
                    <a:pt x="20378" y="14857"/>
                  </a:cubicBezTo>
                  <a:cubicBezTo>
                    <a:pt x="20763" y="10065"/>
                    <a:pt x="20737" y="1"/>
                    <a:pt x="20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1357427" y="1385550"/>
              <a:ext cx="1707967" cy="1671821"/>
            </a:xfrm>
            <a:custGeom>
              <a:avLst/>
              <a:gdLst/>
              <a:ahLst/>
              <a:cxnLst/>
              <a:rect l="l" t="t" r="r" b="b"/>
              <a:pathLst>
                <a:path w="41015" h="40147" extrusionOk="0">
                  <a:moveTo>
                    <a:pt x="20872" y="0"/>
                  </a:moveTo>
                  <a:cubicBezTo>
                    <a:pt x="20869" y="0"/>
                    <a:pt x="20866" y="0"/>
                    <a:pt x="20863" y="0"/>
                  </a:cubicBezTo>
                  <a:cubicBezTo>
                    <a:pt x="18858" y="18"/>
                    <a:pt x="18876" y="1204"/>
                    <a:pt x="17900" y="1204"/>
                  </a:cubicBezTo>
                  <a:cubicBezTo>
                    <a:pt x="17638" y="1204"/>
                    <a:pt x="17305" y="1118"/>
                    <a:pt x="16843" y="902"/>
                  </a:cubicBezTo>
                  <a:cubicBezTo>
                    <a:pt x="16433" y="712"/>
                    <a:pt x="16101" y="631"/>
                    <a:pt x="15825" y="631"/>
                  </a:cubicBezTo>
                  <a:cubicBezTo>
                    <a:pt x="14628" y="631"/>
                    <a:pt x="14488" y="2164"/>
                    <a:pt x="13662" y="2990"/>
                  </a:cubicBezTo>
                  <a:cubicBezTo>
                    <a:pt x="13347" y="3306"/>
                    <a:pt x="13056" y="3407"/>
                    <a:pt x="12765" y="3407"/>
                  </a:cubicBezTo>
                  <a:cubicBezTo>
                    <a:pt x="12250" y="3407"/>
                    <a:pt x="11732" y="3092"/>
                    <a:pt x="11065" y="3092"/>
                  </a:cubicBezTo>
                  <a:cubicBezTo>
                    <a:pt x="10894" y="3092"/>
                    <a:pt x="10712" y="3113"/>
                    <a:pt x="10518" y="3165"/>
                  </a:cubicBezTo>
                  <a:cubicBezTo>
                    <a:pt x="9145" y="3536"/>
                    <a:pt x="8705" y="5637"/>
                    <a:pt x="7790" y="5941"/>
                  </a:cubicBezTo>
                  <a:cubicBezTo>
                    <a:pt x="6875" y="6246"/>
                    <a:pt x="5915" y="5675"/>
                    <a:pt x="5201" y="7382"/>
                  </a:cubicBezTo>
                  <a:cubicBezTo>
                    <a:pt x="4608" y="8803"/>
                    <a:pt x="4591" y="10230"/>
                    <a:pt x="3219" y="10587"/>
                  </a:cubicBezTo>
                  <a:cubicBezTo>
                    <a:pt x="1846" y="10942"/>
                    <a:pt x="2050" y="13179"/>
                    <a:pt x="2304" y="14350"/>
                  </a:cubicBezTo>
                  <a:cubicBezTo>
                    <a:pt x="2559" y="15520"/>
                    <a:pt x="1495" y="15482"/>
                    <a:pt x="986" y="16855"/>
                  </a:cubicBezTo>
                  <a:cubicBezTo>
                    <a:pt x="479" y="18228"/>
                    <a:pt x="3384" y="18847"/>
                    <a:pt x="1705" y="20604"/>
                  </a:cubicBezTo>
                  <a:cubicBezTo>
                    <a:pt x="1" y="22386"/>
                    <a:pt x="1534" y="25843"/>
                    <a:pt x="3407" y="26742"/>
                  </a:cubicBezTo>
                  <a:cubicBezTo>
                    <a:pt x="5471" y="27732"/>
                    <a:pt x="1849" y="30148"/>
                    <a:pt x="3576" y="30725"/>
                  </a:cubicBezTo>
                  <a:cubicBezTo>
                    <a:pt x="6929" y="31841"/>
                    <a:pt x="5084" y="33342"/>
                    <a:pt x="6458" y="34054"/>
                  </a:cubicBezTo>
                  <a:cubicBezTo>
                    <a:pt x="7832" y="34765"/>
                    <a:pt x="9375" y="34385"/>
                    <a:pt x="9679" y="36674"/>
                  </a:cubicBezTo>
                  <a:cubicBezTo>
                    <a:pt x="9911" y="38412"/>
                    <a:pt x="11379" y="39267"/>
                    <a:pt x="13050" y="39267"/>
                  </a:cubicBezTo>
                  <a:cubicBezTo>
                    <a:pt x="13578" y="39267"/>
                    <a:pt x="14127" y="39182"/>
                    <a:pt x="14663" y="39012"/>
                  </a:cubicBezTo>
                  <a:cubicBezTo>
                    <a:pt x="15347" y="38796"/>
                    <a:pt x="15723" y="38692"/>
                    <a:pt x="16034" y="38692"/>
                  </a:cubicBezTo>
                  <a:cubicBezTo>
                    <a:pt x="16633" y="38692"/>
                    <a:pt x="16998" y="39075"/>
                    <a:pt x="18871" y="39777"/>
                  </a:cubicBezTo>
                  <a:cubicBezTo>
                    <a:pt x="19564" y="40037"/>
                    <a:pt x="20192" y="40147"/>
                    <a:pt x="20763" y="40147"/>
                  </a:cubicBezTo>
                  <a:cubicBezTo>
                    <a:pt x="22542" y="40147"/>
                    <a:pt x="23776" y="39084"/>
                    <a:pt x="24738" y="38159"/>
                  </a:cubicBezTo>
                  <a:cubicBezTo>
                    <a:pt x="25609" y="37323"/>
                    <a:pt x="26119" y="36983"/>
                    <a:pt x="27091" y="36983"/>
                  </a:cubicBezTo>
                  <a:cubicBezTo>
                    <a:pt x="27537" y="36983"/>
                    <a:pt x="28080" y="37055"/>
                    <a:pt x="28801" y="37183"/>
                  </a:cubicBezTo>
                  <a:cubicBezTo>
                    <a:pt x="29140" y="37244"/>
                    <a:pt x="29469" y="37275"/>
                    <a:pt x="29792" y="37275"/>
                  </a:cubicBezTo>
                  <a:cubicBezTo>
                    <a:pt x="31647" y="37275"/>
                    <a:pt x="33267" y="36239"/>
                    <a:pt x="35000" y="33725"/>
                  </a:cubicBezTo>
                  <a:cubicBezTo>
                    <a:pt x="37033" y="30776"/>
                    <a:pt x="38365" y="31599"/>
                    <a:pt x="38207" y="28590"/>
                  </a:cubicBezTo>
                  <a:cubicBezTo>
                    <a:pt x="38138" y="27295"/>
                    <a:pt x="40267" y="25403"/>
                    <a:pt x="40627" y="23616"/>
                  </a:cubicBezTo>
                  <a:cubicBezTo>
                    <a:pt x="41014" y="21688"/>
                    <a:pt x="39800" y="22226"/>
                    <a:pt x="39393" y="21107"/>
                  </a:cubicBezTo>
                  <a:cubicBezTo>
                    <a:pt x="38986" y="19989"/>
                    <a:pt x="40938" y="20075"/>
                    <a:pt x="40910" y="19018"/>
                  </a:cubicBezTo>
                  <a:cubicBezTo>
                    <a:pt x="40855" y="16866"/>
                    <a:pt x="38664" y="17199"/>
                    <a:pt x="39273" y="15572"/>
                  </a:cubicBezTo>
                  <a:cubicBezTo>
                    <a:pt x="39884" y="13945"/>
                    <a:pt x="40088" y="12216"/>
                    <a:pt x="37900" y="11351"/>
                  </a:cubicBezTo>
                  <a:cubicBezTo>
                    <a:pt x="35713" y="10485"/>
                    <a:pt x="37189" y="8452"/>
                    <a:pt x="36477" y="7486"/>
                  </a:cubicBezTo>
                  <a:cubicBezTo>
                    <a:pt x="35764" y="6519"/>
                    <a:pt x="33556" y="7032"/>
                    <a:pt x="33212" y="5152"/>
                  </a:cubicBezTo>
                  <a:cubicBezTo>
                    <a:pt x="32967" y="3808"/>
                    <a:pt x="32201" y="3121"/>
                    <a:pt x="30781" y="3121"/>
                  </a:cubicBezTo>
                  <a:cubicBezTo>
                    <a:pt x="30275" y="3121"/>
                    <a:pt x="29686" y="3208"/>
                    <a:pt x="29008" y="3384"/>
                  </a:cubicBezTo>
                  <a:cubicBezTo>
                    <a:pt x="28817" y="3433"/>
                    <a:pt x="28656" y="3456"/>
                    <a:pt x="28520" y="3456"/>
                  </a:cubicBezTo>
                  <a:cubicBezTo>
                    <a:pt x="27229" y="3456"/>
                    <a:pt x="28116" y="1430"/>
                    <a:pt x="26516" y="808"/>
                  </a:cubicBezTo>
                  <a:cubicBezTo>
                    <a:pt x="26362" y="748"/>
                    <a:pt x="26205" y="723"/>
                    <a:pt x="26045" y="723"/>
                  </a:cubicBezTo>
                  <a:cubicBezTo>
                    <a:pt x="25089" y="723"/>
                    <a:pt x="24058" y="1639"/>
                    <a:pt x="23438" y="1639"/>
                  </a:cubicBezTo>
                  <a:cubicBezTo>
                    <a:pt x="23410" y="1639"/>
                    <a:pt x="23382" y="1637"/>
                    <a:pt x="23355" y="1633"/>
                  </a:cubicBezTo>
                  <a:cubicBezTo>
                    <a:pt x="22196" y="1453"/>
                    <a:pt x="21908" y="0"/>
                    <a:pt x="20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1379789" y="2857070"/>
              <a:ext cx="548640" cy="1058761"/>
            </a:xfrm>
            <a:custGeom>
              <a:avLst/>
              <a:gdLst/>
              <a:ahLst/>
              <a:cxnLst/>
              <a:rect l="l" t="t" r="r" b="b"/>
              <a:pathLst>
                <a:path w="13175" h="25425" extrusionOk="0">
                  <a:moveTo>
                    <a:pt x="9825" y="1"/>
                  </a:moveTo>
                  <a:cubicBezTo>
                    <a:pt x="9825" y="1"/>
                    <a:pt x="3905" y="1187"/>
                    <a:pt x="3229" y="1769"/>
                  </a:cubicBezTo>
                  <a:cubicBezTo>
                    <a:pt x="2943" y="2017"/>
                    <a:pt x="1850" y="3781"/>
                    <a:pt x="1599" y="5330"/>
                  </a:cubicBezTo>
                  <a:cubicBezTo>
                    <a:pt x="1351" y="6880"/>
                    <a:pt x="1" y="14721"/>
                    <a:pt x="1" y="14721"/>
                  </a:cubicBezTo>
                  <a:cubicBezTo>
                    <a:pt x="1" y="14721"/>
                    <a:pt x="3826" y="23595"/>
                    <a:pt x="5720" y="24893"/>
                  </a:cubicBezTo>
                  <a:cubicBezTo>
                    <a:pt x="6272" y="25270"/>
                    <a:pt x="6567" y="25424"/>
                    <a:pt x="6789" y="25424"/>
                  </a:cubicBezTo>
                  <a:cubicBezTo>
                    <a:pt x="7332" y="25424"/>
                    <a:pt x="7445" y="24508"/>
                    <a:pt x="9823" y="23693"/>
                  </a:cubicBezTo>
                  <a:cubicBezTo>
                    <a:pt x="13174" y="22544"/>
                    <a:pt x="11659" y="18845"/>
                    <a:pt x="11659" y="18845"/>
                  </a:cubicBezTo>
                  <a:lnTo>
                    <a:pt x="11216" y="7933"/>
                  </a:lnTo>
                  <a:lnTo>
                    <a:pt x="10951" y="1409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1465989" y="2844119"/>
              <a:ext cx="1472979" cy="1982433"/>
            </a:xfrm>
            <a:custGeom>
              <a:avLst/>
              <a:gdLst/>
              <a:ahLst/>
              <a:cxnLst/>
              <a:rect l="l" t="t" r="r" b="b"/>
              <a:pathLst>
                <a:path w="35372" h="47606" extrusionOk="0">
                  <a:moveTo>
                    <a:pt x="9670" y="0"/>
                  </a:moveTo>
                  <a:lnTo>
                    <a:pt x="3380" y="1827"/>
                  </a:lnTo>
                  <a:cubicBezTo>
                    <a:pt x="3380" y="1827"/>
                    <a:pt x="4794" y="14320"/>
                    <a:pt x="4831" y="17657"/>
                  </a:cubicBezTo>
                  <a:cubicBezTo>
                    <a:pt x="4867" y="20993"/>
                    <a:pt x="3244" y="26842"/>
                    <a:pt x="3319" y="29579"/>
                  </a:cubicBezTo>
                  <a:cubicBezTo>
                    <a:pt x="3392" y="32315"/>
                    <a:pt x="3837" y="33328"/>
                    <a:pt x="3103" y="35675"/>
                  </a:cubicBezTo>
                  <a:cubicBezTo>
                    <a:pt x="2370" y="38022"/>
                    <a:pt x="700" y="42438"/>
                    <a:pt x="700" y="42438"/>
                  </a:cubicBezTo>
                  <a:cubicBezTo>
                    <a:pt x="700" y="42438"/>
                    <a:pt x="0" y="44987"/>
                    <a:pt x="959" y="46037"/>
                  </a:cubicBezTo>
                  <a:cubicBezTo>
                    <a:pt x="1918" y="47088"/>
                    <a:pt x="4240" y="46412"/>
                    <a:pt x="9434" y="47012"/>
                  </a:cubicBezTo>
                  <a:cubicBezTo>
                    <a:pt x="12444" y="47359"/>
                    <a:pt x="13926" y="47605"/>
                    <a:pt x="15530" y="47605"/>
                  </a:cubicBezTo>
                  <a:cubicBezTo>
                    <a:pt x="16693" y="47605"/>
                    <a:pt x="17921" y="47476"/>
                    <a:pt x="19844" y="47161"/>
                  </a:cubicBezTo>
                  <a:cubicBezTo>
                    <a:pt x="24417" y="46411"/>
                    <a:pt x="22757" y="46823"/>
                    <a:pt x="28142" y="46524"/>
                  </a:cubicBezTo>
                  <a:cubicBezTo>
                    <a:pt x="28991" y="46476"/>
                    <a:pt x="29696" y="46459"/>
                    <a:pt x="30287" y="46459"/>
                  </a:cubicBezTo>
                  <a:cubicBezTo>
                    <a:pt x="31964" y="46459"/>
                    <a:pt x="32718" y="46600"/>
                    <a:pt x="33197" y="46600"/>
                  </a:cubicBezTo>
                  <a:cubicBezTo>
                    <a:pt x="33620" y="46600"/>
                    <a:pt x="33828" y="46489"/>
                    <a:pt x="34265" y="46074"/>
                  </a:cubicBezTo>
                  <a:cubicBezTo>
                    <a:pt x="35372" y="45025"/>
                    <a:pt x="34042" y="43638"/>
                    <a:pt x="34079" y="42063"/>
                  </a:cubicBezTo>
                  <a:cubicBezTo>
                    <a:pt x="34117" y="40487"/>
                    <a:pt x="33452" y="38325"/>
                    <a:pt x="33010" y="37301"/>
                  </a:cubicBezTo>
                  <a:cubicBezTo>
                    <a:pt x="32568" y="36277"/>
                    <a:pt x="32420" y="35538"/>
                    <a:pt x="32383" y="34415"/>
                  </a:cubicBezTo>
                  <a:cubicBezTo>
                    <a:pt x="32345" y="33290"/>
                    <a:pt x="32160" y="30741"/>
                    <a:pt x="31625" y="28379"/>
                  </a:cubicBezTo>
                  <a:cubicBezTo>
                    <a:pt x="31089" y="26018"/>
                    <a:pt x="31904" y="25941"/>
                    <a:pt x="31792" y="23842"/>
                  </a:cubicBezTo>
                  <a:cubicBezTo>
                    <a:pt x="31681" y="21743"/>
                    <a:pt x="31792" y="22868"/>
                    <a:pt x="31637" y="20812"/>
                  </a:cubicBezTo>
                  <a:cubicBezTo>
                    <a:pt x="31482" y="18758"/>
                    <a:pt x="32772" y="9071"/>
                    <a:pt x="32772" y="9071"/>
                  </a:cubicBezTo>
                  <a:lnTo>
                    <a:pt x="29762" y="1049"/>
                  </a:lnTo>
                  <a:cubicBezTo>
                    <a:pt x="29762" y="1049"/>
                    <a:pt x="28185" y="581"/>
                    <a:pt x="27632" y="563"/>
                  </a:cubicBezTo>
                  <a:cubicBezTo>
                    <a:pt x="27078" y="543"/>
                    <a:pt x="9670" y="0"/>
                    <a:pt x="96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2345976" y="2478706"/>
              <a:ext cx="395729" cy="243400"/>
            </a:xfrm>
            <a:custGeom>
              <a:avLst/>
              <a:gdLst/>
              <a:ahLst/>
              <a:cxnLst/>
              <a:rect l="l" t="t" r="r" b="b"/>
              <a:pathLst>
                <a:path w="9503" h="5845" extrusionOk="0">
                  <a:moveTo>
                    <a:pt x="1" y="0"/>
                  </a:moveTo>
                  <a:cubicBezTo>
                    <a:pt x="1" y="3222"/>
                    <a:pt x="2131" y="5844"/>
                    <a:pt x="4752" y="5844"/>
                  </a:cubicBezTo>
                  <a:cubicBezTo>
                    <a:pt x="7371" y="5844"/>
                    <a:pt x="9503" y="3223"/>
                    <a:pt x="9503" y="0"/>
                  </a:cubicBezTo>
                  <a:lnTo>
                    <a:pt x="9052" y="0"/>
                  </a:lnTo>
                  <a:cubicBezTo>
                    <a:pt x="9052" y="2974"/>
                    <a:pt x="7123" y="5393"/>
                    <a:pt x="4752" y="5393"/>
                  </a:cubicBezTo>
                  <a:cubicBezTo>
                    <a:pt x="2380" y="5393"/>
                    <a:pt x="452" y="2975"/>
                    <a:pt x="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1649174" y="2478706"/>
              <a:ext cx="395729" cy="243400"/>
            </a:xfrm>
            <a:custGeom>
              <a:avLst/>
              <a:gdLst/>
              <a:ahLst/>
              <a:cxnLst/>
              <a:rect l="l" t="t" r="r" b="b"/>
              <a:pathLst>
                <a:path w="9503" h="5845" extrusionOk="0">
                  <a:moveTo>
                    <a:pt x="0" y="0"/>
                  </a:moveTo>
                  <a:cubicBezTo>
                    <a:pt x="0" y="3222"/>
                    <a:pt x="2130" y="5844"/>
                    <a:pt x="4751" y="5844"/>
                  </a:cubicBezTo>
                  <a:cubicBezTo>
                    <a:pt x="7372" y="5844"/>
                    <a:pt x="9502" y="3223"/>
                    <a:pt x="9502" y="0"/>
                  </a:cubicBezTo>
                  <a:lnTo>
                    <a:pt x="9051" y="0"/>
                  </a:lnTo>
                  <a:cubicBezTo>
                    <a:pt x="9051" y="2974"/>
                    <a:pt x="7123" y="5393"/>
                    <a:pt x="4751" y="5393"/>
                  </a:cubicBezTo>
                  <a:cubicBezTo>
                    <a:pt x="2381" y="5393"/>
                    <a:pt x="451" y="2975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1856594" y="2422406"/>
              <a:ext cx="702509" cy="788542"/>
            </a:xfrm>
            <a:custGeom>
              <a:avLst/>
              <a:gdLst/>
              <a:ahLst/>
              <a:cxnLst/>
              <a:rect l="l" t="t" r="r" b="b"/>
              <a:pathLst>
                <a:path w="16870" h="18936" extrusionOk="0">
                  <a:moveTo>
                    <a:pt x="8280" y="0"/>
                  </a:moveTo>
                  <a:lnTo>
                    <a:pt x="5355" y="106"/>
                  </a:lnTo>
                  <a:cubicBezTo>
                    <a:pt x="5355" y="106"/>
                    <a:pt x="5577" y="7271"/>
                    <a:pt x="5077" y="8591"/>
                  </a:cubicBezTo>
                  <a:cubicBezTo>
                    <a:pt x="4847" y="9195"/>
                    <a:pt x="532" y="10127"/>
                    <a:pt x="532" y="10127"/>
                  </a:cubicBezTo>
                  <a:cubicBezTo>
                    <a:pt x="363" y="11380"/>
                    <a:pt x="0" y="18935"/>
                    <a:pt x="8543" y="18935"/>
                  </a:cubicBezTo>
                  <a:cubicBezTo>
                    <a:pt x="8561" y="18935"/>
                    <a:pt x="8578" y="18935"/>
                    <a:pt x="8596" y="18935"/>
                  </a:cubicBezTo>
                  <a:cubicBezTo>
                    <a:pt x="8651" y="18935"/>
                    <a:pt x="8706" y="18936"/>
                    <a:pt x="8761" y="18936"/>
                  </a:cubicBezTo>
                  <a:cubicBezTo>
                    <a:pt x="13893" y="18936"/>
                    <a:pt x="16869" y="16120"/>
                    <a:pt x="16103" y="10222"/>
                  </a:cubicBezTo>
                  <a:cubicBezTo>
                    <a:pt x="16103" y="10222"/>
                    <a:pt x="12009" y="9255"/>
                    <a:pt x="11655" y="8698"/>
                  </a:cubicBezTo>
                  <a:cubicBezTo>
                    <a:pt x="10895" y="7508"/>
                    <a:pt x="11206" y="85"/>
                    <a:pt x="11206" y="85"/>
                  </a:cubicBezTo>
                  <a:lnTo>
                    <a:pt x="8280" y="0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2077258" y="2422406"/>
              <a:ext cx="251271" cy="301908"/>
            </a:xfrm>
            <a:custGeom>
              <a:avLst/>
              <a:gdLst/>
              <a:ahLst/>
              <a:cxnLst/>
              <a:rect l="l" t="t" r="r" b="b"/>
              <a:pathLst>
                <a:path w="6034" h="7250" extrusionOk="0">
                  <a:moveTo>
                    <a:pt x="2926" y="0"/>
                  </a:moveTo>
                  <a:lnTo>
                    <a:pt x="1" y="116"/>
                  </a:lnTo>
                  <a:cubicBezTo>
                    <a:pt x="1" y="116"/>
                    <a:pt x="184" y="3615"/>
                    <a:pt x="74" y="6101"/>
                  </a:cubicBezTo>
                  <a:cubicBezTo>
                    <a:pt x="1439" y="6730"/>
                    <a:pt x="3448" y="7244"/>
                    <a:pt x="6033" y="7250"/>
                  </a:cubicBezTo>
                  <a:cubicBezTo>
                    <a:pt x="5570" y="5184"/>
                    <a:pt x="5852" y="95"/>
                    <a:pt x="5852" y="95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1847392" y="1706447"/>
              <a:ext cx="717625" cy="932209"/>
            </a:xfrm>
            <a:custGeom>
              <a:avLst/>
              <a:gdLst/>
              <a:ahLst/>
              <a:cxnLst/>
              <a:rect l="l" t="t" r="r" b="b"/>
              <a:pathLst>
                <a:path w="17233" h="22386" extrusionOk="0">
                  <a:moveTo>
                    <a:pt x="9064" y="1"/>
                  </a:moveTo>
                  <a:cubicBezTo>
                    <a:pt x="8891" y="1"/>
                    <a:pt x="8723" y="7"/>
                    <a:pt x="8557" y="19"/>
                  </a:cubicBezTo>
                  <a:cubicBezTo>
                    <a:pt x="8407" y="9"/>
                    <a:pt x="8254" y="4"/>
                    <a:pt x="8098" y="4"/>
                  </a:cubicBezTo>
                  <a:cubicBezTo>
                    <a:pt x="7092" y="4"/>
                    <a:pt x="5962" y="224"/>
                    <a:pt x="4610" y="962"/>
                  </a:cubicBezTo>
                  <a:cubicBezTo>
                    <a:pt x="3118" y="1775"/>
                    <a:pt x="751" y="3282"/>
                    <a:pt x="472" y="8121"/>
                  </a:cubicBezTo>
                  <a:cubicBezTo>
                    <a:pt x="0" y="16310"/>
                    <a:pt x="3676" y="22386"/>
                    <a:pt x="8612" y="22386"/>
                  </a:cubicBezTo>
                  <a:cubicBezTo>
                    <a:pt x="8620" y="22386"/>
                    <a:pt x="8628" y="22386"/>
                    <a:pt x="8636" y="22386"/>
                  </a:cubicBezTo>
                  <a:cubicBezTo>
                    <a:pt x="13588" y="22370"/>
                    <a:pt x="17232" y="16260"/>
                    <a:pt x="16701" y="8063"/>
                  </a:cubicBezTo>
                  <a:cubicBezTo>
                    <a:pt x="16388" y="3226"/>
                    <a:pt x="14008" y="1734"/>
                    <a:pt x="12512" y="934"/>
                  </a:cubicBezTo>
                  <a:cubicBezTo>
                    <a:pt x="11177" y="216"/>
                    <a:pt x="10058" y="1"/>
                    <a:pt x="9064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1760650" y="2132657"/>
              <a:ext cx="137254" cy="171650"/>
            </a:xfrm>
            <a:custGeom>
              <a:avLst/>
              <a:gdLst/>
              <a:ahLst/>
              <a:cxnLst/>
              <a:rect l="l" t="t" r="r" b="b"/>
              <a:pathLst>
                <a:path w="3296" h="4122" extrusionOk="0">
                  <a:moveTo>
                    <a:pt x="2489" y="1"/>
                  </a:moveTo>
                  <a:cubicBezTo>
                    <a:pt x="2489" y="1"/>
                    <a:pt x="157" y="233"/>
                    <a:pt x="72" y="2252"/>
                  </a:cubicBezTo>
                  <a:cubicBezTo>
                    <a:pt x="0" y="3982"/>
                    <a:pt x="2314" y="4121"/>
                    <a:pt x="3064" y="4121"/>
                  </a:cubicBezTo>
                  <a:cubicBezTo>
                    <a:pt x="3209" y="4121"/>
                    <a:pt x="3295" y="4116"/>
                    <a:pt x="3295" y="4116"/>
                  </a:cubicBezTo>
                  <a:lnTo>
                    <a:pt x="2489" y="1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1788926" y="2162848"/>
              <a:ext cx="82702" cy="80786"/>
            </a:xfrm>
            <a:custGeom>
              <a:avLst/>
              <a:gdLst/>
              <a:ahLst/>
              <a:cxnLst/>
              <a:rect l="l" t="t" r="r" b="b"/>
              <a:pathLst>
                <a:path w="1986" h="1940" extrusionOk="0">
                  <a:moveTo>
                    <a:pt x="1883" y="0"/>
                  </a:moveTo>
                  <a:cubicBezTo>
                    <a:pt x="1367" y="92"/>
                    <a:pt x="164" y="460"/>
                    <a:pt x="1" y="1939"/>
                  </a:cubicBezTo>
                  <a:cubicBezTo>
                    <a:pt x="1" y="1939"/>
                    <a:pt x="889" y="1121"/>
                    <a:pt x="1834" y="1121"/>
                  </a:cubicBezTo>
                  <a:cubicBezTo>
                    <a:pt x="1884" y="1121"/>
                    <a:pt x="1935" y="1123"/>
                    <a:pt x="1986" y="1128"/>
                  </a:cubicBezTo>
                  <a:cubicBezTo>
                    <a:pt x="1944" y="760"/>
                    <a:pt x="1908" y="385"/>
                    <a:pt x="1883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1948707" y="2098969"/>
              <a:ext cx="182436" cy="61756"/>
            </a:xfrm>
            <a:custGeom>
              <a:avLst/>
              <a:gdLst/>
              <a:ahLst/>
              <a:cxnLst/>
              <a:rect l="l" t="t" r="r" b="b"/>
              <a:pathLst>
                <a:path w="4381" h="1483" extrusionOk="0">
                  <a:moveTo>
                    <a:pt x="2871" y="1"/>
                  </a:moveTo>
                  <a:cubicBezTo>
                    <a:pt x="1473" y="1"/>
                    <a:pt x="0" y="1282"/>
                    <a:pt x="168" y="1420"/>
                  </a:cubicBezTo>
                  <a:cubicBezTo>
                    <a:pt x="168" y="1420"/>
                    <a:pt x="126" y="1482"/>
                    <a:pt x="261" y="1482"/>
                  </a:cubicBezTo>
                  <a:cubicBezTo>
                    <a:pt x="376" y="1482"/>
                    <a:pt x="619" y="1437"/>
                    <a:pt x="1124" y="1272"/>
                  </a:cubicBezTo>
                  <a:cubicBezTo>
                    <a:pt x="2223" y="910"/>
                    <a:pt x="4381" y="144"/>
                    <a:pt x="3092" y="12"/>
                  </a:cubicBezTo>
                  <a:cubicBezTo>
                    <a:pt x="3019" y="4"/>
                    <a:pt x="2945" y="1"/>
                    <a:pt x="28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2279348" y="2098969"/>
              <a:ext cx="182353" cy="61756"/>
            </a:xfrm>
            <a:custGeom>
              <a:avLst/>
              <a:gdLst/>
              <a:ahLst/>
              <a:cxnLst/>
              <a:rect l="l" t="t" r="r" b="b"/>
              <a:pathLst>
                <a:path w="4379" h="1483" extrusionOk="0">
                  <a:moveTo>
                    <a:pt x="1508" y="1"/>
                  </a:moveTo>
                  <a:cubicBezTo>
                    <a:pt x="1434" y="1"/>
                    <a:pt x="1361" y="4"/>
                    <a:pt x="1288" y="12"/>
                  </a:cubicBezTo>
                  <a:cubicBezTo>
                    <a:pt x="0" y="144"/>
                    <a:pt x="2157" y="910"/>
                    <a:pt x="3257" y="1272"/>
                  </a:cubicBezTo>
                  <a:cubicBezTo>
                    <a:pt x="3762" y="1437"/>
                    <a:pt x="4005" y="1482"/>
                    <a:pt x="4119" y="1482"/>
                  </a:cubicBezTo>
                  <a:cubicBezTo>
                    <a:pt x="4254" y="1482"/>
                    <a:pt x="4212" y="1420"/>
                    <a:pt x="4212" y="1420"/>
                  </a:cubicBezTo>
                  <a:cubicBezTo>
                    <a:pt x="4379" y="1282"/>
                    <a:pt x="2907" y="1"/>
                    <a:pt x="1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2145593" y="2443643"/>
              <a:ext cx="122471" cy="88240"/>
            </a:xfrm>
            <a:custGeom>
              <a:avLst/>
              <a:gdLst/>
              <a:ahLst/>
              <a:cxnLst/>
              <a:rect l="l" t="t" r="r" b="b"/>
              <a:pathLst>
                <a:path w="2941" h="2119" extrusionOk="0">
                  <a:moveTo>
                    <a:pt x="1632" y="1"/>
                  </a:moveTo>
                  <a:cubicBezTo>
                    <a:pt x="714" y="1"/>
                    <a:pt x="246" y="173"/>
                    <a:pt x="246" y="173"/>
                  </a:cubicBezTo>
                  <a:cubicBezTo>
                    <a:pt x="246" y="173"/>
                    <a:pt x="1" y="2118"/>
                    <a:pt x="1432" y="2118"/>
                  </a:cubicBezTo>
                  <a:cubicBezTo>
                    <a:pt x="2878" y="2118"/>
                    <a:pt x="2940" y="157"/>
                    <a:pt x="2940" y="157"/>
                  </a:cubicBezTo>
                  <a:cubicBezTo>
                    <a:pt x="2940" y="157"/>
                    <a:pt x="2452" y="1"/>
                    <a:pt x="16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2511380" y="2132657"/>
              <a:ext cx="137295" cy="171650"/>
            </a:xfrm>
            <a:custGeom>
              <a:avLst/>
              <a:gdLst/>
              <a:ahLst/>
              <a:cxnLst/>
              <a:rect l="l" t="t" r="r" b="b"/>
              <a:pathLst>
                <a:path w="3297" h="4122" extrusionOk="0">
                  <a:moveTo>
                    <a:pt x="808" y="1"/>
                  </a:moveTo>
                  <a:lnTo>
                    <a:pt x="0" y="4116"/>
                  </a:lnTo>
                  <a:cubicBezTo>
                    <a:pt x="0" y="4116"/>
                    <a:pt x="87" y="4121"/>
                    <a:pt x="231" y="4121"/>
                  </a:cubicBezTo>
                  <a:cubicBezTo>
                    <a:pt x="981" y="4121"/>
                    <a:pt x="3296" y="3982"/>
                    <a:pt x="3223" y="2252"/>
                  </a:cubicBezTo>
                  <a:cubicBezTo>
                    <a:pt x="3138" y="233"/>
                    <a:pt x="808" y="1"/>
                    <a:pt x="808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2537656" y="2162848"/>
              <a:ext cx="82660" cy="80786"/>
            </a:xfrm>
            <a:custGeom>
              <a:avLst/>
              <a:gdLst/>
              <a:ahLst/>
              <a:cxnLst/>
              <a:rect l="l" t="t" r="r" b="b"/>
              <a:pathLst>
                <a:path w="1985" h="1940" extrusionOk="0">
                  <a:moveTo>
                    <a:pt x="102" y="0"/>
                  </a:moveTo>
                  <a:cubicBezTo>
                    <a:pt x="77" y="385"/>
                    <a:pt x="42" y="760"/>
                    <a:pt x="1" y="1128"/>
                  </a:cubicBezTo>
                  <a:cubicBezTo>
                    <a:pt x="51" y="1123"/>
                    <a:pt x="102" y="1121"/>
                    <a:pt x="153" y="1121"/>
                  </a:cubicBezTo>
                  <a:cubicBezTo>
                    <a:pt x="1097" y="1121"/>
                    <a:pt x="1984" y="1939"/>
                    <a:pt x="1984" y="1939"/>
                  </a:cubicBezTo>
                  <a:cubicBezTo>
                    <a:pt x="1822" y="460"/>
                    <a:pt x="618" y="92"/>
                    <a:pt x="102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1981397" y="1706405"/>
              <a:ext cx="564131" cy="454486"/>
            </a:xfrm>
            <a:custGeom>
              <a:avLst/>
              <a:gdLst/>
              <a:ahLst/>
              <a:cxnLst/>
              <a:rect l="l" t="t" r="r" b="b"/>
              <a:pathLst>
                <a:path w="13547" h="10914" extrusionOk="0">
                  <a:moveTo>
                    <a:pt x="5846" y="0"/>
                  </a:moveTo>
                  <a:cubicBezTo>
                    <a:pt x="5673" y="0"/>
                    <a:pt x="5505" y="7"/>
                    <a:pt x="5339" y="18"/>
                  </a:cubicBezTo>
                  <a:cubicBezTo>
                    <a:pt x="5191" y="9"/>
                    <a:pt x="5040" y="4"/>
                    <a:pt x="4887" y="4"/>
                  </a:cubicBezTo>
                  <a:cubicBezTo>
                    <a:pt x="4619" y="4"/>
                    <a:pt x="4342" y="20"/>
                    <a:pt x="4055" y="56"/>
                  </a:cubicBezTo>
                  <a:lnTo>
                    <a:pt x="982" y="1193"/>
                  </a:lnTo>
                  <a:cubicBezTo>
                    <a:pt x="670" y="1376"/>
                    <a:pt x="336" y="1594"/>
                    <a:pt x="0" y="1865"/>
                  </a:cubicBezTo>
                  <a:cubicBezTo>
                    <a:pt x="684" y="2034"/>
                    <a:pt x="1792" y="2467"/>
                    <a:pt x="2166" y="3564"/>
                  </a:cubicBezTo>
                  <a:cubicBezTo>
                    <a:pt x="2721" y="5192"/>
                    <a:pt x="5148" y="3740"/>
                    <a:pt x="5221" y="5425"/>
                  </a:cubicBezTo>
                  <a:cubicBezTo>
                    <a:pt x="5296" y="7134"/>
                    <a:pt x="6270" y="7868"/>
                    <a:pt x="7436" y="7868"/>
                  </a:cubicBezTo>
                  <a:cubicBezTo>
                    <a:pt x="7808" y="7868"/>
                    <a:pt x="8199" y="7794"/>
                    <a:pt x="8586" y="7653"/>
                  </a:cubicBezTo>
                  <a:cubicBezTo>
                    <a:pt x="8679" y="7619"/>
                    <a:pt x="8763" y="7604"/>
                    <a:pt x="8841" y="7604"/>
                  </a:cubicBezTo>
                  <a:cubicBezTo>
                    <a:pt x="9582" y="7604"/>
                    <a:pt x="9759" y="8985"/>
                    <a:pt x="10958" y="8985"/>
                  </a:cubicBezTo>
                  <a:cubicBezTo>
                    <a:pt x="11092" y="8985"/>
                    <a:pt x="11238" y="8968"/>
                    <a:pt x="11399" y="8930"/>
                  </a:cubicBezTo>
                  <a:cubicBezTo>
                    <a:pt x="11584" y="8886"/>
                    <a:pt x="11739" y="8866"/>
                    <a:pt x="11869" y="8866"/>
                  </a:cubicBezTo>
                  <a:cubicBezTo>
                    <a:pt x="12948" y="8866"/>
                    <a:pt x="12395" y="10228"/>
                    <a:pt x="13402" y="10914"/>
                  </a:cubicBezTo>
                  <a:lnTo>
                    <a:pt x="13525" y="10286"/>
                  </a:lnTo>
                  <a:cubicBezTo>
                    <a:pt x="13546" y="9566"/>
                    <a:pt x="13532" y="8824"/>
                    <a:pt x="13483" y="8063"/>
                  </a:cubicBezTo>
                  <a:cubicBezTo>
                    <a:pt x="13170" y="3226"/>
                    <a:pt x="10790" y="1734"/>
                    <a:pt x="9294" y="932"/>
                  </a:cubicBezTo>
                  <a:cubicBezTo>
                    <a:pt x="7959" y="216"/>
                    <a:pt x="6840" y="0"/>
                    <a:pt x="5846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2008797" y="2186043"/>
              <a:ext cx="82411" cy="54343"/>
            </a:xfrm>
            <a:custGeom>
              <a:avLst/>
              <a:gdLst/>
              <a:ahLst/>
              <a:cxnLst/>
              <a:rect l="l" t="t" r="r" b="b"/>
              <a:pathLst>
                <a:path w="1979" h="1305" extrusionOk="0">
                  <a:moveTo>
                    <a:pt x="989" y="0"/>
                  </a:moveTo>
                  <a:cubicBezTo>
                    <a:pt x="443" y="0"/>
                    <a:pt x="1" y="505"/>
                    <a:pt x="1" y="1130"/>
                  </a:cubicBezTo>
                  <a:cubicBezTo>
                    <a:pt x="1" y="1255"/>
                    <a:pt x="18" y="1305"/>
                    <a:pt x="51" y="1305"/>
                  </a:cubicBezTo>
                  <a:cubicBezTo>
                    <a:pt x="182" y="1305"/>
                    <a:pt x="553" y="502"/>
                    <a:pt x="989" y="502"/>
                  </a:cubicBezTo>
                  <a:cubicBezTo>
                    <a:pt x="1427" y="502"/>
                    <a:pt x="1798" y="1304"/>
                    <a:pt x="1929" y="1304"/>
                  </a:cubicBezTo>
                  <a:cubicBezTo>
                    <a:pt x="1961" y="1304"/>
                    <a:pt x="1979" y="1254"/>
                    <a:pt x="1979" y="1130"/>
                  </a:cubicBezTo>
                  <a:cubicBezTo>
                    <a:pt x="1979" y="507"/>
                    <a:pt x="1536" y="0"/>
                    <a:pt x="9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5"/>
            <p:cNvSpPr/>
            <p:nvPr/>
          </p:nvSpPr>
          <p:spPr>
            <a:xfrm>
              <a:off x="2319366" y="2186043"/>
              <a:ext cx="82411" cy="54343"/>
            </a:xfrm>
            <a:custGeom>
              <a:avLst/>
              <a:gdLst/>
              <a:ahLst/>
              <a:cxnLst/>
              <a:rect l="l" t="t" r="r" b="b"/>
              <a:pathLst>
                <a:path w="1979" h="1305" extrusionOk="0">
                  <a:moveTo>
                    <a:pt x="989" y="0"/>
                  </a:moveTo>
                  <a:cubicBezTo>
                    <a:pt x="444" y="0"/>
                    <a:pt x="1" y="505"/>
                    <a:pt x="1" y="1130"/>
                  </a:cubicBezTo>
                  <a:cubicBezTo>
                    <a:pt x="1" y="1255"/>
                    <a:pt x="19" y="1305"/>
                    <a:pt x="51" y="1305"/>
                  </a:cubicBezTo>
                  <a:cubicBezTo>
                    <a:pt x="182" y="1305"/>
                    <a:pt x="553" y="502"/>
                    <a:pt x="989" y="502"/>
                  </a:cubicBezTo>
                  <a:cubicBezTo>
                    <a:pt x="1427" y="502"/>
                    <a:pt x="1798" y="1304"/>
                    <a:pt x="1929" y="1304"/>
                  </a:cubicBezTo>
                  <a:cubicBezTo>
                    <a:pt x="1961" y="1304"/>
                    <a:pt x="1979" y="1254"/>
                    <a:pt x="1979" y="1130"/>
                  </a:cubicBezTo>
                  <a:cubicBezTo>
                    <a:pt x="1979" y="507"/>
                    <a:pt x="1535" y="0"/>
                    <a:pt x="9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5"/>
            <p:cNvSpPr/>
            <p:nvPr/>
          </p:nvSpPr>
          <p:spPr>
            <a:xfrm>
              <a:off x="1950873" y="2334290"/>
              <a:ext cx="117140" cy="117140"/>
            </a:xfrm>
            <a:custGeom>
              <a:avLst/>
              <a:gdLst/>
              <a:ahLst/>
              <a:cxnLst/>
              <a:rect l="l" t="t" r="r" b="b"/>
              <a:pathLst>
                <a:path w="2813" h="2813" extrusionOk="0">
                  <a:moveTo>
                    <a:pt x="1406" y="0"/>
                  </a:moveTo>
                  <a:cubicBezTo>
                    <a:pt x="629" y="0"/>
                    <a:pt x="0" y="629"/>
                    <a:pt x="0" y="1407"/>
                  </a:cubicBezTo>
                  <a:cubicBezTo>
                    <a:pt x="0" y="2184"/>
                    <a:pt x="629" y="2813"/>
                    <a:pt x="1406" y="2813"/>
                  </a:cubicBezTo>
                  <a:cubicBezTo>
                    <a:pt x="2183" y="2813"/>
                    <a:pt x="2813" y="2184"/>
                    <a:pt x="2813" y="1407"/>
                  </a:cubicBezTo>
                  <a:cubicBezTo>
                    <a:pt x="2813" y="632"/>
                    <a:pt x="2183" y="0"/>
                    <a:pt x="1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2338938" y="2334290"/>
              <a:ext cx="117140" cy="117140"/>
            </a:xfrm>
            <a:custGeom>
              <a:avLst/>
              <a:gdLst/>
              <a:ahLst/>
              <a:cxnLst/>
              <a:rect l="l" t="t" r="r" b="b"/>
              <a:pathLst>
                <a:path w="2813" h="2813" extrusionOk="0">
                  <a:moveTo>
                    <a:pt x="1406" y="0"/>
                  </a:moveTo>
                  <a:cubicBezTo>
                    <a:pt x="629" y="0"/>
                    <a:pt x="0" y="629"/>
                    <a:pt x="0" y="1407"/>
                  </a:cubicBezTo>
                  <a:cubicBezTo>
                    <a:pt x="0" y="2184"/>
                    <a:pt x="629" y="2813"/>
                    <a:pt x="1406" y="2813"/>
                  </a:cubicBezTo>
                  <a:cubicBezTo>
                    <a:pt x="2183" y="2813"/>
                    <a:pt x="2813" y="2184"/>
                    <a:pt x="2813" y="1407"/>
                  </a:cubicBezTo>
                  <a:cubicBezTo>
                    <a:pt x="2813" y="632"/>
                    <a:pt x="2181" y="0"/>
                    <a:pt x="1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1611945" y="1625619"/>
              <a:ext cx="664198" cy="507081"/>
            </a:xfrm>
            <a:custGeom>
              <a:avLst/>
              <a:gdLst/>
              <a:ahLst/>
              <a:cxnLst/>
              <a:rect l="l" t="t" r="r" b="b"/>
              <a:pathLst>
                <a:path w="15950" h="12177" extrusionOk="0">
                  <a:moveTo>
                    <a:pt x="13536" y="0"/>
                  </a:moveTo>
                  <a:cubicBezTo>
                    <a:pt x="13536" y="0"/>
                    <a:pt x="0" y="2356"/>
                    <a:pt x="6060" y="12177"/>
                  </a:cubicBezTo>
                  <a:cubicBezTo>
                    <a:pt x="6060" y="12177"/>
                    <a:pt x="6746" y="9512"/>
                    <a:pt x="7719" y="7947"/>
                  </a:cubicBezTo>
                  <a:cubicBezTo>
                    <a:pt x="9543" y="5012"/>
                    <a:pt x="14240" y="2199"/>
                    <a:pt x="15094" y="1631"/>
                  </a:cubicBezTo>
                  <a:cubicBezTo>
                    <a:pt x="15950" y="1064"/>
                    <a:pt x="13536" y="0"/>
                    <a:pt x="13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1957786" y="1578396"/>
              <a:ext cx="697970" cy="565797"/>
            </a:xfrm>
            <a:custGeom>
              <a:avLst/>
              <a:gdLst/>
              <a:ahLst/>
              <a:cxnLst/>
              <a:rect l="l" t="t" r="r" b="b"/>
              <a:pathLst>
                <a:path w="16761" h="13587" extrusionOk="0">
                  <a:moveTo>
                    <a:pt x="10924" y="1"/>
                  </a:moveTo>
                  <a:lnTo>
                    <a:pt x="1" y="4040"/>
                  </a:lnTo>
                  <a:cubicBezTo>
                    <a:pt x="1" y="4040"/>
                    <a:pt x="2177" y="4207"/>
                    <a:pt x="2733" y="5837"/>
                  </a:cubicBezTo>
                  <a:cubicBezTo>
                    <a:pt x="3288" y="7466"/>
                    <a:pt x="5715" y="6013"/>
                    <a:pt x="5788" y="7698"/>
                  </a:cubicBezTo>
                  <a:cubicBezTo>
                    <a:pt x="5863" y="9408"/>
                    <a:pt x="6837" y="10142"/>
                    <a:pt x="8003" y="10142"/>
                  </a:cubicBezTo>
                  <a:cubicBezTo>
                    <a:pt x="8374" y="10142"/>
                    <a:pt x="8766" y="10067"/>
                    <a:pt x="9153" y="9926"/>
                  </a:cubicBezTo>
                  <a:cubicBezTo>
                    <a:pt x="9245" y="9892"/>
                    <a:pt x="9329" y="9877"/>
                    <a:pt x="9407" y="9877"/>
                  </a:cubicBezTo>
                  <a:cubicBezTo>
                    <a:pt x="10149" y="9877"/>
                    <a:pt x="10326" y="11258"/>
                    <a:pt x="11525" y="11258"/>
                  </a:cubicBezTo>
                  <a:cubicBezTo>
                    <a:pt x="11659" y="11258"/>
                    <a:pt x="11805" y="11241"/>
                    <a:pt x="11966" y="11203"/>
                  </a:cubicBezTo>
                  <a:cubicBezTo>
                    <a:pt x="12150" y="11160"/>
                    <a:pt x="12304" y="11140"/>
                    <a:pt x="12434" y="11140"/>
                  </a:cubicBezTo>
                  <a:cubicBezTo>
                    <a:pt x="13551" y="11140"/>
                    <a:pt x="12915" y="12602"/>
                    <a:pt x="14075" y="13260"/>
                  </a:cubicBezTo>
                  <a:cubicBezTo>
                    <a:pt x="14507" y="13505"/>
                    <a:pt x="14949" y="13587"/>
                    <a:pt x="15347" y="13587"/>
                  </a:cubicBezTo>
                  <a:cubicBezTo>
                    <a:pt x="16143" y="13587"/>
                    <a:pt x="16761" y="13260"/>
                    <a:pt x="16761" y="13260"/>
                  </a:cubicBezTo>
                  <a:lnTo>
                    <a:pt x="16761" y="5837"/>
                  </a:lnTo>
                  <a:lnTo>
                    <a:pt x="109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1856553" y="2836790"/>
              <a:ext cx="358958" cy="374116"/>
            </a:xfrm>
            <a:custGeom>
              <a:avLst/>
              <a:gdLst/>
              <a:ahLst/>
              <a:cxnLst/>
              <a:rect l="l" t="t" r="r" b="b"/>
              <a:pathLst>
                <a:path w="8620" h="8984" extrusionOk="0">
                  <a:moveTo>
                    <a:pt x="1295" y="0"/>
                  </a:moveTo>
                  <a:lnTo>
                    <a:pt x="1295" y="0"/>
                  </a:lnTo>
                  <a:cubicBezTo>
                    <a:pt x="843" y="107"/>
                    <a:pt x="533" y="176"/>
                    <a:pt x="533" y="176"/>
                  </a:cubicBezTo>
                  <a:cubicBezTo>
                    <a:pt x="364" y="1429"/>
                    <a:pt x="1" y="8984"/>
                    <a:pt x="8547" y="8984"/>
                  </a:cubicBezTo>
                  <a:cubicBezTo>
                    <a:pt x="8561" y="8984"/>
                    <a:pt x="8575" y="8984"/>
                    <a:pt x="8590" y="8984"/>
                  </a:cubicBezTo>
                  <a:lnTo>
                    <a:pt x="8619" y="8984"/>
                  </a:lnTo>
                  <a:cubicBezTo>
                    <a:pt x="1278" y="8342"/>
                    <a:pt x="1142" y="1834"/>
                    <a:pt x="1295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5"/>
            <p:cNvSpPr/>
            <p:nvPr/>
          </p:nvSpPr>
          <p:spPr>
            <a:xfrm>
              <a:off x="1649090" y="2235348"/>
              <a:ext cx="197885" cy="243400"/>
            </a:xfrm>
            <a:custGeom>
              <a:avLst/>
              <a:gdLst/>
              <a:ahLst/>
              <a:cxnLst/>
              <a:rect l="l" t="t" r="r" b="b"/>
              <a:pathLst>
                <a:path w="4752" h="5845" extrusionOk="0">
                  <a:moveTo>
                    <a:pt x="4752" y="1"/>
                  </a:moveTo>
                  <a:cubicBezTo>
                    <a:pt x="2131" y="1"/>
                    <a:pt x="1" y="2622"/>
                    <a:pt x="1" y="5844"/>
                  </a:cubicBezTo>
                  <a:lnTo>
                    <a:pt x="452" y="5844"/>
                  </a:lnTo>
                  <a:cubicBezTo>
                    <a:pt x="452" y="2871"/>
                    <a:pt x="2380" y="452"/>
                    <a:pt x="4752" y="452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2543819" y="2271452"/>
              <a:ext cx="197885" cy="243400"/>
            </a:xfrm>
            <a:custGeom>
              <a:avLst/>
              <a:gdLst/>
              <a:ahLst/>
              <a:cxnLst/>
              <a:rect l="l" t="t" r="r" b="b"/>
              <a:pathLst>
                <a:path w="4752" h="5845" extrusionOk="0">
                  <a:moveTo>
                    <a:pt x="1" y="1"/>
                  </a:moveTo>
                  <a:lnTo>
                    <a:pt x="1" y="452"/>
                  </a:lnTo>
                  <a:cubicBezTo>
                    <a:pt x="2371" y="452"/>
                    <a:pt x="4301" y="2870"/>
                    <a:pt x="4301" y="5844"/>
                  </a:cubicBezTo>
                  <a:lnTo>
                    <a:pt x="4752" y="5844"/>
                  </a:lnTo>
                  <a:cubicBezTo>
                    <a:pt x="4752" y="2623"/>
                    <a:pt x="2620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1781097" y="2842745"/>
              <a:ext cx="832517" cy="421256"/>
            </a:xfrm>
            <a:custGeom>
              <a:avLst/>
              <a:gdLst/>
              <a:ahLst/>
              <a:cxnLst/>
              <a:rect l="l" t="t" r="r" b="b"/>
              <a:pathLst>
                <a:path w="19992" h="10116" extrusionOk="0">
                  <a:moveTo>
                    <a:pt x="2228" y="1"/>
                  </a:moveTo>
                  <a:lnTo>
                    <a:pt x="0" y="346"/>
                  </a:lnTo>
                  <a:cubicBezTo>
                    <a:pt x="39" y="596"/>
                    <a:pt x="73" y="879"/>
                    <a:pt x="110" y="1188"/>
                  </a:cubicBezTo>
                  <a:cubicBezTo>
                    <a:pt x="393" y="3565"/>
                    <a:pt x="867" y="7544"/>
                    <a:pt x="4757" y="9055"/>
                  </a:cubicBezTo>
                  <a:cubicBezTo>
                    <a:pt x="6597" y="9768"/>
                    <a:pt x="8462" y="10115"/>
                    <a:pt x="10227" y="10115"/>
                  </a:cubicBezTo>
                  <a:cubicBezTo>
                    <a:pt x="13505" y="10115"/>
                    <a:pt x="16450" y="8918"/>
                    <a:pt x="18294" y="6667"/>
                  </a:cubicBezTo>
                  <a:cubicBezTo>
                    <a:pt x="19732" y="4910"/>
                    <a:pt x="19890" y="2269"/>
                    <a:pt x="19963" y="1000"/>
                  </a:cubicBezTo>
                  <a:cubicBezTo>
                    <a:pt x="19976" y="803"/>
                    <a:pt x="19982" y="649"/>
                    <a:pt x="19992" y="576"/>
                  </a:cubicBezTo>
                  <a:lnTo>
                    <a:pt x="17785" y="116"/>
                  </a:lnTo>
                  <a:cubicBezTo>
                    <a:pt x="17747" y="301"/>
                    <a:pt x="17733" y="527"/>
                    <a:pt x="17713" y="867"/>
                  </a:cubicBezTo>
                  <a:cubicBezTo>
                    <a:pt x="17651" y="1897"/>
                    <a:pt x="17526" y="4046"/>
                    <a:pt x="16550" y="5238"/>
                  </a:cubicBezTo>
                  <a:cubicBezTo>
                    <a:pt x="15140" y="6962"/>
                    <a:pt x="12846" y="7869"/>
                    <a:pt x="10245" y="7869"/>
                  </a:cubicBezTo>
                  <a:cubicBezTo>
                    <a:pt x="8751" y="7869"/>
                    <a:pt x="7157" y="7570"/>
                    <a:pt x="5570" y="6954"/>
                  </a:cubicBezTo>
                  <a:cubicBezTo>
                    <a:pt x="2945" y="5933"/>
                    <a:pt x="2600" y="3036"/>
                    <a:pt x="2347" y="922"/>
                  </a:cubicBezTo>
                  <a:cubicBezTo>
                    <a:pt x="2308" y="585"/>
                    <a:pt x="2270" y="274"/>
                    <a:pt x="2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1425221" y="3217443"/>
              <a:ext cx="403766" cy="1148750"/>
            </a:xfrm>
            <a:custGeom>
              <a:avLst/>
              <a:gdLst/>
              <a:ahLst/>
              <a:cxnLst/>
              <a:rect l="l" t="t" r="r" b="b"/>
              <a:pathLst>
                <a:path w="9696" h="27586" extrusionOk="0">
                  <a:moveTo>
                    <a:pt x="1" y="0"/>
                  </a:moveTo>
                  <a:cubicBezTo>
                    <a:pt x="1" y="2"/>
                    <a:pt x="4460" y="23242"/>
                    <a:pt x="4463" y="24585"/>
                  </a:cubicBezTo>
                  <a:cubicBezTo>
                    <a:pt x="4465" y="25932"/>
                    <a:pt x="3798" y="27580"/>
                    <a:pt x="3798" y="27580"/>
                  </a:cubicBezTo>
                  <a:cubicBezTo>
                    <a:pt x="3798" y="27580"/>
                    <a:pt x="3827" y="27586"/>
                    <a:pt x="3882" y="27586"/>
                  </a:cubicBezTo>
                  <a:cubicBezTo>
                    <a:pt x="4112" y="27586"/>
                    <a:pt x="4785" y="27484"/>
                    <a:pt x="5513" y="26422"/>
                  </a:cubicBezTo>
                  <a:cubicBezTo>
                    <a:pt x="6414" y="25110"/>
                    <a:pt x="7263" y="23935"/>
                    <a:pt x="8480" y="21080"/>
                  </a:cubicBezTo>
                  <a:cubicBezTo>
                    <a:pt x="9695" y="18226"/>
                    <a:pt x="8504" y="16490"/>
                    <a:pt x="8736" y="15039"/>
                  </a:cubicBezTo>
                  <a:cubicBezTo>
                    <a:pt x="8968" y="13589"/>
                    <a:pt x="7608" y="11627"/>
                    <a:pt x="7407" y="11090"/>
                  </a:cubicBezTo>
                  <a:cubicBezTo>
                    <a:pt x="5602" y="629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5"/>
            <p:cNvSpPr/>
            <p:nvPr/>
          </p:nvSpPr>
          <p:spPr>
            <a:xfrm>
              <a:off x="1733583" y="4397591"/>
              <a:ext cx="990883" cy="341802"/>
            </a:xfrm>
            <a:custGeom>
              <a:avLst/>
              <a:gdLst/>
              <a:ahLst/>
              <a:cxnLst/>
              <a:rect l="l" t="t" r="r" b="b"/>
              <a:pathLst>
                <a:path w="23795" h="8208" extrusionOk="0">
                  <a:moveTo>
                    <a:pt x="23246" y="0"/>
                  </a:moveTo>
                  <a:cubicBezTo>
                    <a:pt x="23023" y="0"/>
                    <a:pt x="22770" y="84"/>
                    <a:pt x="22566" y="182"/>
                  </a:cubicBezTo>
                  <a:cubicBezTo>
                    <a:pt x="20089" y="1359"/>
                    <a:pt x="17615" y="2533"/>
                    <a:pt x="15139" y="3710"/>
                  </a:cubicBezTo>
                  <a:cubicBezTo>
                    <a:pt x="14193" y="4160"/>
                    <a:pt x="13243" y="4611"/>
                    <a:pt x="12242" y="4919"/>
                  </a:cubicBezTo>
                  <a:cubicBezTo>
                    <a:pt x="11240" y="5225"/>
                    <a:pt x="10194" y="5376"/>
                    <a:pt x="9146" y="5376"/>
                  </a:cubicBezTo>
                  <a:cubicBezTo>
                    <a:pt x="7436" y="5376"/>
                    <a:pt x="5724" y="4973"/>
                    <a:pt x="4205" y="4184"/>
                  </a:cubicBezTo>
                  <a:lnTo>
                    <a:pt x="4205" y="4184"/>
                  </a:lnTo>
                  <a:lnTo>
                    <a:pt x="5325" y="4957"/>
                  </a:lnTo>
                  <a:cubicBezTo>
                    <a:pt x="4232" y="4479"/>
                    <a:pt x="3039" y="4234"/>
                    <a:pt x="1846" y="4234"/>
                  </a:cubicBezTo>
                  <a:cubicBezTo>
                    <a:pt x="1226" y="4234"/>
                    <a:pt x="606" y="4300"/>
                    <a:pt x="0" y="4434"/>
                  </a:cubicBezTo>
                  <a:cubicBezTo>
                    <a:pt x="26" y="5109"/>
                    <a:pt x="597" y="5649"/>
                    <a:pt x="1219" y="5910"/>
                  </a:cubicBezTo>
                  <a:cubicBezTo>
                    <a:pt x="1840" y="6169"/>
                    <a:pt x="2528" y="6223"/>
                    <a:pt x="3182" y="6382"/>
                  </a:cubicBezTo>
                  <a:cubicBezTo>
                    <a:pt x="4363" y="6671"/>
                    <a:pt x="5428" y="7310"/>
                    <a:pt x="6586" y="7686"/>
                  </a:cubicBezTo>
                  <a:cubicBezTo>
                    <a:pt x="7989" y="8144"/>
                    <a:pt x="9480" y="8208"/>
                    <a:pt x="10963" y="8208"/>
                  </a:cubicBezTo>
                  <a:cubicBezTo>
                    <a:pt x="11223" y="8208"/>
                    <a:pt x="11483" y="8206"/>
                    <a:pt x="11742" y="8204"/>
                  </a:cubicBezTo>
                  <a:cubicBezTo>
                    <a:pt x="13326" y="8191"/>
                    <a:pt x="14908" y="8178"/>
                    <a:pt x="16493" y="8166"/>
                  </a:cubicBezTo>
                  <a:cubicBezTo>
                    <a:pt x="16838" y="8163"/>
                    <a:pt x="17203" y="8156"/>
                    <a:pt x="17498" y="7974"/>
                  </a:cubicBezTo>
                  <a:cubicBezTo>
                    <a:pt x="17791" y="7795"/>
                    <a:pt x="17967" y="7375"/>
                    <a:pt x="17770" y="7091"/>
                  </a:cubicBezTo>
                  <a:cubicBezTo>
                    <a:pt x="17397" y="6557"/>
                    <a:pt x="16194" y="6963"/>
                    <a:pt x="16123" y="6316"/>
                  </a:cubicBezTo>
                  <a:cubicBezTo>
                    <a:pt x="17117" y="5033"/>
                    <a:pt x="18782" y="4525"/>
                    <a:pt x="20287" y="3919"/>
                  </a:cubicBezTo>
                  <a:cubicBezTo>
                    <a:pt x="21792" y="3313"/>
                    <a:pt x="23384" y="2349"/>
                    <a:pt x="23734" y="764"/>
                  </a:cubicBezTo>
                  <a:cubicBezTo>
                    <a:pt x="23775" y="585"/>
                    <a:pt x="23794" y="386"/>
                    <a:pt x="23701" y="227"/>
                  </a:cubicBezTo>
                  <a:cubicBezTo>
                    <a:pt x="23604" y="61"/>
                    <a:pt x="23436" y="0"/>
                    <a:pt x="23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1724422" y="4389512"/>
              <a:ext cx="1024655" cy="359333"/>
            </a:xfrm>
            <a:custGeom>
              <a:avLst/>
              <a:gdLst/>
              <a:ahLst/>
              <a:cxnLst/>
              <a:rect l="l" t="t" r="r" b="b"/>
              <a:pathLst>
                <a:path w="24606" h="8629" extrusionOk="0">
                  <a:moveTo>
                    <a:pt x="23443" y="400"/>
                  </a:moveTo>
                  <a:cubicBezTo>
                    <a:pt x="23456" y="400"/>
                    <a:pt x="23469" y="400"/>
                    <a:pt x="23481" y="401"/>
                  </a:cubicBezTo>
                  <a:cubicBezTo>
                    <a:pt x="23988" y="426"/>
                    <a:pt x="23718" y="1127"/>
                    <a:pt x="23594" y="1413"/>
                  </a:cubicBezTo>
                  <a:cubicBezTo>
                    <a:pt x="22992" y="2803"/>
                    <a:pt x="21456" y="3528"/>
                    <a:pt x="20129" y="4050"/>
                  </a:cubicBezTo>
                  <a:cubicBezTo>
                    <a:pt x="18758" y="4587"/>
                    <a:pt x="17148" y="5108"/>
                    <a:pt x="16226" y="6335"/>
                  </a:cubicBezTo>
                  <a:cubicBezTo>
                    <a:pt x="15868" y="6813"/>
                    <a:pt x="16628" y="7088"/>
                    <a:pt x="16971" y="7136"/>
                  </a:cubicBezTo>
                  <a:cubicBezTo>
                    <a:pt x="17210" y="7168"/>
                    <a:pt x="17509" y="7171"/>
                    <a:pt x="17718" y="7308"/>
                  </a:cubicBezTo>
                  <a:cubicBezTo>
                    <a:pt x="17860" y="7401"/>
                    <a:pt x="17898" y="7556"/>
                    <a:pt x="17842" y="7715"/>
                  </a:cubicBezTo>
                  <a:cubicBezTo>
                    <a:pt x="17762" y="7944"/>
                    <a:pt x="17542" y="8061"/>
                    <a:pt x="17318" y="8111"/>
                  </a:cubicBezTo>
                  <a:cubicBezTo>
                    <a:pt x="17100" y="8163"/>
                    <a:pt x="16867" y="8176"/>
                    <a:pt x="16632" y="8176"/>
                  </a:cubicBezTo>
                  <a:cubicBezTo>
                    <a:pt x="16390" y="8176"/>
                    <a:pt x="16146" y="8162"/>
                    <a:pt x="15915" y="8162"/>
                  </a:cubicBezTo>
                  <a:cubicBezTo>
                    <a:pt x="15904" y="8162"/>
                    <a:pt x="15893" y="8162"/>
                    <a:pt x="15882" y="8162"/>
                  </a:cubicBezTo>
                  <a:cubicBezTo>
                    <a:pt x="15386" y="8166"/>
                    <a:pt x="14888" y="8168"/>
                    <a:pt x="14392" y="8172"/>
                  </a:cubicBezTo>
                  <a:cubicBezTo>
                    <a:pt x="13425" y="8176"/>
                    <a:pt x="12459" y="8183"/>
                    <a:pt x="11491" y="8189"/>
                  </a:cubicBezTo>
                  <a:cubicBezTo>
                    <a:pt x="11427" y="8189"/>
                    <a:pt x="11364" y="8189"/>
                    <a:pt x="11300" y="8189"/>
                  </a:cubicBezTo>
                  <a:cubicBezTo>
                    <a:pt x="9482" y="8189"/>
                    <a:pt x="7709" y="8064"/>
                    <a:pt x="6009" y="7354"/>
                  </a:cubicBezTo>
                  <a:cubicBezTo>
                    <a:pt x="5170" y="7003"/>
                    <a:pt x="4347" y="6589"/>
                    <a:pt x="3459" y="6372"/>
                  </a:cubicBezTo>
                  <a:cubicBezTo>
                    <a:pt x="2637" y="6171"/>
                    <a:pt x="1695" y="6152"/>
                    <a:pt x="1006" y="5606"/>
                  </a:cubicBezTo>
                  <a:cubicBezTo>
                    <a:pt x="746" y="5398"/>
                    <a:pt x="535" y="5125"/>
                    <a:pt x="461" y="4803"/>
                  </a:cubicBezTo>
                  <a:lnTo>
                    <a:pt x="461" y="4803"/>
                  </a:lnTo>
                  <a:cubicBezTo>
                    <a:pt x="984" y="4701"/>
                    <a:pt x="1503" y="4654"/>
                    <a:pt x="2018" y="4654"/>
                  </a:cubicBezTo>
                  <a:cubicBezTo>
                    <a:pt x="3198" y="4654"/>
                    <a:pt x="4358" y="4902"/>
                    <a:pt x="5502" y="5314"/>
                  </a:cubicBezTo>
                  <a:cubicBezTo>
                    <a:pt x="5519" y="5321"/>
                    <a:pt x="5536" y="5324"/>
                    <a:pt x="5552" y="5324"/>
                  </a:cubicBezTo>
                  <a:cubicBezTo>
                    <a:pt x="5662" y="5324"/>
                    <a:pt x="5735" y="5189"/>
                    <a:pt x="5698" y="5091"/>
                  </a:cubicBezTo>
                  <a:lnTo>
                    <a:pt x="5698" y="5091"/>
                  </a:lnTo>
                  <a:cubicBezTo>
                    <a:pt x="6816" y="5495"/>
                    <a:pt x="7996" y="5716"/>
                    <a:pt x="9188" y="5743"/>
                  </a:cubicBezTo>
                  <a:cubicBezTo>
                    <a:pt x="9266" y="5745"/>
                    <a:pt x="9342" y="5746"/>
                    <a:pt x="9419" y="5746"/>
                  </a:cubicBezTo>
                  <a:cubicBezTo>
                    <a:pt x="11097" y="5746"/>
                    <a:pt x="12684" y="5322"/>
                    <a:pt x="14219" y="4647"/>
                  </a:cubicBezTo>
                  <a:cubicBezTo>
                    <a:pt x="16026" y="3854"/>
                    <a:pt x="17797" y="2971"/>
                    <a:pt x="19579" y="2124"/>
                  </a:cubicBezTo>
                  <a:cubicBezTo>
                    <a:pt x="20495" y="1688"/>
                    <a:pt x="21409" y="1253"/>
                    <a:pt x="22325" y="820"/>
                  </a:cubicBezTo>
                  <a:cubicBezTo>
                    <a:pt x="22660" y="660"/>
                    <a:pt x="23056" y="400"/>
                    <a:pt x="23443" y="400"/>
                  </a:cubicBezTo>
                  <a:close/>
                  <a:moveTo>
                    <a:pt x="23467" y="0"/>
                  </a:moveTo>
                  <a:cubicBezTo>
                    <a:pt x="23273" y="0"/>
                    <a:pt x="23073" y="53"/>
                    <a:pt x="22901" y="118"/>
                  </a:cubicBezTo>
                  <a:cubicBezTo>
                    <a:pt x="22375" y="315"/>
                    <a:pt x="21871" y="597"/>
                    <a:pt x="21364" y="838"/>
                  </a:cubicBezTo>
                  <a:cubicBezTo>
                    <a:pt x="20263" y="1363"/>
                    <a:pt x="19160" y="1887"/>
                    <a:pt x="18059" y="2413"/>
                  </a:cubicBezTo>
                  <a:cubicBezTo>
                    <a:pt x="16954" y="2939"/>
                    <a:pt x="15851" y="3472"/>
                    <a:pt x="14745" y="3993"/>
                  </a:cubicBezTo>
                  <a:cubicBezTo>
                    <a:pt x="13724" y="4474"/>
                    <a:pt x="12685" y="4917"/>
                    <a:pt x="11580" y="5156"/>
                  </a:cubicBezTo>
                  <a:cubicBezTo>
                    <a:pt x="10831" y="5319"/>
                    <a:pt x="10067" y="5399"/>
                    <a:pt x="9305" y="5399"/>
                  </a:cubicBezTo>
                  <a:cubicBezTo>
                    <a:pt x="7646" y="5399"/>
                    <a:pt x="5991" y="5017"/>
                    <a:pt x="4501" y="4267"/>
                  </a:cubicBezTo>
                  <a:cubicBezTo>
                    <a:pt x="4475" y="4253"/>
                    <a:pt x="4450" y="4246"/>
                    <a:pt x="4426" y="4246"/>
                  </a:cubicBezTo>
                  <a:cubicBezTo>
                    <a:pt x="4297" y="4246"/>
                    <a:pt x="4217" y="4429"/>
                    <a:pt x="4353" y="4501"/>
                  </a:cubicBezTo>
                  <a:cubicBezTo>
                    <a:pt x="4388" y="4519"/>
                    <a:pt x="4423" y="4537"/>
                    <a:pt x="4458" y="4555"/>
                  </a:cubicBezTo>
                  <a:lnTo>
                    <a:pt x="4458" y="4555"/>
                  </a:lnTo>
                  <a:cubicBezTo>
                    <a:pt x="3696" y="4330"/>
                    <a:pt x="2894" y="4226"/>
                    <a:pt x="2095" y="4226"/>
                  </a:cubicBezTo>
                  <a:cubicBezTo>
                    <a:pt x="1442" y="4226"/>
                    <a:pt x="791" y="4296"/>
                    <a:pt x="165" y="4426"/>
                  </a:cubicBezTo>
                  <a:cubicBezTo>
                    <a:pt x="78" y="4444"/>
                    <a:pt x="1" y="4545"/>
                    <a:pt x="8" y="4635"/>
                  </a:cubicBezTo>
                  <a:cubicBezTo>
                    <a:pt x="53" y="5297"/>
                    <a:pt x="478" y="5825"/>
                    <a:pt x="1040" y="6152"/>
                  </a:cubicBezTo>
                  <a:cubicBezTo>
                    <a:pt x="1711" y="6545"/>
                    <a:pt x="2506" y="6597"/>
                    <a:pt x="3247" y="6769"/>
                  </a:cubicBezTo>
                  <a:cubicBezTo>
                    <a:pt x="4054" y="6954"/>
                    <a:pt x="4805" y="7306"/>
                    <a:pt x="5562" y="7632"/>
                  </a:cubicBezTo>
                  <a:cubicBezTo>
                    <a:pt x="6305" y="7954"/>
                    <a:pt x="7057" y="8224"/>
                    <a:pt x="7852" y="8378"/>
                  </a:cubicBezTo>
                  <a:cubicBezTo>
                    <a:pt x="8942" y="8586"/>
                    <a:pt x="10054" y="8629"/>
                    <a:pt x="11164" y="8629"/>
                  </a:cubicBezTo>
                  <a:cubicBezTo>
                    <a:pt x="11763" y="8629"/>
                    <a:pt x="12361" y="8616"/>
                    <a:pt x="12956" y="8611"/>
                  </a:cubicBezTo>
                  <a:cubicBezTo>
                    <a:pt x="13841" y="8602"/>
                    <a:pt x="14724" y="8592"/>
                    <a:pt x="15607" y="8584"/>
                  </a:cubicBezTo>
                  <a:cubicBezTo>
                    <a:pt x="16040" y="8581"/>
                    <a:pt x="16472" y="8585"/>
                    <a:pt x="16903" y="8570"/>
                  </a:cubicBezTo>
                  <a:cubicBezTo>
                    <a:pt x="17241" y="8557"/>
                    <a:pt x="17601" y="8515"/>
                    <a:pt x="17883" y="8309"/>
                  </a:cubicBezTo>
                  <a:cubicBezTo>
                    <a:pt x="18369" y="7955"/>
                    <a:pt x="18427" y="7215"/>
                    <a:pt x="17856" y="6924"/>
                  </a:cubicBezTo>
                  <a:cubicBezTo>
                    <a:pt x="17619" y="6802"/>
                    <a:pt x="17344" y="6785"/>
                    <a:pt x="17085" y="6750"/>
                  </a:cubicBezTo>
                  <a:cubicBezTo>
                    <a:pt x="16909" y="6725"/>
                    <a:pt x="16666" y="6717"/>
                    <a:pt x="16575" y="6559"/>
                  </a:cubicBezTo>
                  <a:lnTo>
                    <a:pt x="16575" y="6559"/>
                  </a:lnTo>
                  <a:cubicBezTo>
                    <a:pt x="17800" y="5112"/>
                    <a:pt x="19770" y="4755"/>
                    <a:pt x="21405" y="3947"/>
                  </a:cubicBezTo>
                  <a:cubicBezTo>
                    <a:pt x="22190" y="3558"/>
                    <a:pt x="22956" y="3054"/>
                    <a:pt x="23503" y="2358"/>
                  </a:cubicBezTo>
                  <a:cubicBezTo>
                    <a:pt x="23883" y="1873"/>
                    <a:pt x="24605" y="662"/>
                    <a:pt x="23937" y="146"/>
                  </a:cubicBezTo>
                  <a:cubicBezTo>
                    <a:pt x="23800" y="40"/>
                    <a:pt x="23636" y="0"/>
                    <a:pt x="234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2155753" y="2443310"/>
              <a:ext cx="112310" cy="25235"/>
            </a:xfrm>
            <a:custGeom>
              <a:avLst/>
              <a:gdLst/>
              <a:ahLst/>
              <a:cxnLst/>
              <a:rect l="l" t="t" r="r" b="b"/>
              <a:pathLst>
                <a:path w="2697" h="606" extrusionOk="0">
                  <a:moveTo>
                    <a:pt x="1394" y="1"/>
                  </a:moveTo>
                  <a:cubicBezTo>
                    <a:pt x="988" y="1"/>
                    <a:pt x="511" y="45"/>
                    <a:pt x="1" y="181"/>
                  </a:cubicBezTo>
                  <a:cubicBezTo>
                    <a:pt x="2" y="181"/>
                    <a:pt x="78" y="470"/>
                    <a:pt x="163" y="498"/>
                  </a:cubicBezTo>
                  <a:cubicBezTo>
                    <a:pt x="322" y="549"/>
                    <a:pt x="364" y="546"/>
                    <a:pt x="1258" y="595"/>
                  </a:cubicBezTo>
                  <a:cubicBezTo>
                    <a:pt x="1389" y="602"/>
                    <a:pt x="1512" y="605"/>
                    <a:pt x="1626" y="605"/>
                  </a:cubicBezTo>
                  <a:cubicBezTo>
                    <a:pt x="2147" y="605"/>
                    <a:pt x="2483" y="540"/>
                    <a:pt x="2606" y="467"/>
                  </a:cubicBezTo>
                  <a:cubicBezTo>
                    <a:pt x="2684" y="420"/>
                    <a:pt x="2696" y="165"/>
                    <a:pt x="2696" y="165"/>
                  </a:cubicBezTo>
                  <a:cubicBezTo>
                    <a:pt x="2696" y="165"/>
                    <a:pt x="2175" y="1"/>
                    <a:pt x="1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1124896" y="2630451"/>
              <a:ext cx="569336" cy="1579667"/>
            </a:xfrm>
            <a:custGeom>
              <a:avLst/>
              <a:gdLst/>
              <a:ahLst/>
              <a:cxnLst/>
              <a:rect l="l" t="t" r="r" b="b"/>
              <a:pathLst>
                <a:path w="13672" h="37934" extrusionOk="0">
                  <a:moveTo>
                    <a:pt x="1016" y="1"/>
                  </a:moveTo>
                  <a:cubicBezTo>
                    <a:pt x="716" y="1"/>
                    <a:pt x="454" y="95"/>
                    <a:pt x="401" y="421"/>
                  </a:cubicBezTo>
                  <a:cubicBezTo>
                    <a:pt x="275" y="1170"/>
                    <a:pt x="449" y="2350"/>
                    <a:pt x="351" y="3349"/>
                  </a:cubicBezTo>
                  <a:cubicBezTo>
                    <a:pt x="250" y="4349"/>
                    <a:pt x="550" y="7449"/>
                    <a:pt x="275" y="8248"/>
                  </a:cubicBezTo>
                  <a:cubicBezTo>
                    <a:pt x="0" y="9049"/>
                    <a:pt x="299" y="9898"/>
                    <a:pt x="324" y="10673"/>
                  </a:cubicBezTo>
                  <a:cubicBezTo>
                    <a:pt x="348" y="11449"/>
                    <a:pt x="1225" y="13149"/>
                    <a:pt x="1524" y="15035"/>
                  </a:cubicBezTo>
                  <a:cubicBezTo>
                    <a:pt x="1825" y="16920"/>
                    <a:pt x="2498" y="21570"/>
                    <a:pt x="2724" y="23744"/>
                  </a:cubicBezTo>
                  <a:cubicBezTo>
                    <a:pt x="2950" y="25919"/>
                    <a:pt x="3100" y="29818"/>
                    <a:pt x="4674" y="32217"/>
                  </a:cubicBezTo>
                  <a:cubicBezTo>
                    <a:pt x="6247" y="34617"/>
                    <a:pt x="6549" y="35367"/>
                    <a:pt x="7447" y="36940"/>
                  </a:cubicBezTo>
                  <a:cubicBezTo>
                    <a:pt x="7854" y="37651"/>
                    <a:pt x="8734" y="37934"/>
                    <a:pt x="9674" y="37934"/>
                  </a:cubicBezTo>
                  <a:cubicBezTo>
                    <a:pt x="10816" y="37934"/>
                    <a:pt x="12045" y="37516"/>
                    <a:pt x="12621" y="36940"/>
                  </a:cubicBezTo>
                  <a:cubicBezTo>
                    <a:pt x="13671" y="35890"/>
                    <a:pt x="13371" y="33492"/>
                    <a:pt x="13220" y="32217"/>
                  </a:cubicBezTo>
                  <a:cubicBezTo>
                    <a:pt x="13071" y="30944"/>
                    <a:pt x="11496" y="25870"/>
                    <a:pt x="10147" y="23521"/>
                  </a:cubicBezTo>
                  <a:cubicBezTo>
                    <a:pt x="8798" y="21171"/>
                    <a:pt x="6848" y="18072"/>
                    <a:pt x="6449" y="16373"/>
                  </a:cubicBezTo>
                  <a:cubicBezTo>
                    <a:pt x="6048" y="14675"/>
                    <a:pt x="4949" y="10325"/>
                    <a:pt x="4949" y="10325"/>
                  </a:cubicBezTo>
                  <a:cubicBezTo>
                    <a:pt x="4949" y="10325"/>
                    <a:pt x="4973" y="9257"/>
                    <a:pt x="4956" y="8525"/>
                  </a:cubicBezTo>
                  <a:cubicBezTo>
                    <a:pt x="4937" y="7794"/>
                    <a:pt x="5274" y="7044"/>
                    <a:pt x="5649" y="6182"/>
                  </a:cubicBezTo>
                  <a:cubicBezTo>
                    <a:pt x="6023" y="5316"/>
                    <a:pt x="7186" y="3124"/>
                    <a:pt x="6738" y="2299"/>
                  </a:cubicBezTo>
                  <a:cubicBezTo>
                    <a:pt x="6738" y="2299"/>
                    <a:pt x="6150" y="2000"/>
                    <a:pt x="5649" y="1725"/>
                  </a:cubicBezTo>
                  <a:cubicBezTo>
                    <a:pt x="5149" y="1450"/>
                    <a:pt x="5076" y="1024"/>
                    <a:pt x="4749" y="851"/>
                  </a:cubicBezTo>
                  <a:cubicBezTo>
                    <a:pt x="4426" y="676"/>
                    <a:pt x="3549" y="76"/>
                    <a:pt x="3150" y="76"/>
                  </a:cubicBezTo>
                  <a:cubicBezTo>
                    <a:pt x="2785" y="76"/>
                    <a:pt x="2340" y="177"/>
                    <a:pt x="2074" y="177"/>
                  </a:cubicBezTo>
                  <a:cubicBezTo>
                    <a:pt x="2049" y="177"/>
                    <a:pt x="2024" y="176"/>
                    <a:pt x="2002" y="174"/>
                  </a:cubicBezTo>
                  <a:cubicBezTo>
                    <a:pt x="1860" y="160"/>
                    <a:pt x="1406" y="1"/>
                    <a:pt x="1016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1351597" y="2790608"/>
              <a:ext cx="30024" cy="97360"/>
            </a:xfrm>
            <a:custGeom>
              <a:avLst/>
              <a:gdLst/>
              <a:ahLst/>
              <a:cxnLst/>
              <a:rect l="l" t="t" r="r" b="b"/>
              <a:pathLst>
                <a:path w="721" h="2338" extrusionOk="0">
                  <a:moveTo>
                    <a:pt x="387" y="1934"/>
                  </a:moveTo>
                  <a:lnTo>
                    <a:pt x="387" y="1934"/>
                  </a:lnTo>
                  <a:cubicBezTo>
                    <a:pt x="381" y="1942"/>
                    <a:pt x="376" y="1950"/>
                    <a:pt x="370" y="1958"/>
                  </a:cubicBezTo>
                  <a:lnTo>
                    <a:pt x="370" y="1958"/>
                  </a:lnTo>
                  <a:cubicBezTo>
                    <a:pt x="369" y="1975"/>
                    <a:pt x="369" y="1982"/>
                    <a:pt x="371" y="1982"/>
                  </a:cubicBezTo>
                  <a:cubicBezTo>
                    <a:pt x="375" y="1982"/>
                    <a:pt x="387" y="1934"/>
                    <a:pt x="387" y="1934"/>
                  </a:cubicBezTo>
                  <a:close/>
                  <a:moveTo>
                    <a:pt x="249" y="1"/>
                  </a:moveTo>
                  <a:cubicBezTo>
                    <a:pt x="104" y="1"/>
                    <a:pt x="0" y="22"/>
                    <a:pt x="110" y="71"/>
                  </a:cubicBezTo>
                  <a:cubicBezTo>
                    <a:pt x="157" y="92"/>
                    <a:pt x="197" y="99"/>
                    <a:pt x="230" y="99"/>
                  </a:cubicBezTo>
                  <a:cubicBezTo>
                    <a:pt x="280" y="99"/>
                    <a:pt x="315" y="85"/>
                    <a:pt x="339" y="85"/>
                  </a:cubicBezTo>
                  <a:cubicBezTo>
                    <a:pt x="376" y="85"/>
                    <a:pt x="383" y="119"/>
                    <a:pt x="372" y="297"/>
                  </a:cubicBezTo>
                  <a:cubicBezTo>
                    <a:pt x="346" y="661"/>
                    <a:pt x="310" y="896"/>
                    <a:pt x="272" y="1243"/>
                  </a:cubicBezTo>
                  <a:cubicBezTo>
                    <a:pt x="234" y="1590"/>
                    <a:pt x="177" y="2295"/>
                    <a:pt x="205" y="2331"/>
                  </a:cubicBezTo>
                  <a:cubicBezTo>
                    <a:pt x="208" y="2336"/>
                    <a:pt x="211" y="2338"/>
                    <a:pt x="212" y="2338"/>
                  </a:cubicBezTo>
                  <a:cubicBezTo>
                    <a:pt x="225" y="2338"/>
                    <a:pt x="204" y="2201"/>
                    <a:pt x="370" y="1958"/>
                  </a:cubicBezTo>
                  <a:lnTo>
                    <a:pt x="370" y="1958"/>
                  </a:lnTo>
                  <a:cubicBezTo>
                    <a:pt x="375" y="1903"/>
                    <a:pt x="401" y="1738"/>
                    <a:pt x="478" y="1316"/>
                  </a:cubicBezTo>
                  <a:cubicBezTo>
                    <a:pt x="647" y="399"/>
                    <a:pt x="720" y="156"/>
                    <a:pt x="655" y="71"/>
                  </a:cubicBezTo>
                  <a:cubicBezTo>
                    <a:pt x="621" y="27"/>
                    <a:pt x="410" y="1"/>
                    <a:pt x="249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2623606" y="2887802"/>
              <a:ext cx="740237" cy="2038900"/>
            </a:xfrm>
            <a:custGeom>
              <a:avLst/>
              <a:gdLst/>
              <a:ahLst/>
              <a:cxnLst/>
              <a:rect l="l" t="t" r="r" b="b"/>
              <a:pathLst>
                <a:path w="17776" h="48962" extrusionOk="0">
                  <a:moveTo>
                    <a:pt x="1962" y="0"/>
                  </a:moveTo>
                  <a:lnTo>
                    <a:pt x="501" y="5961"/>
                  </a:lnTo>
                  <a:lnTo>
                    <a:pt x="1" y="11561"/>
                  </a:lnTo>
                  <a:cubicBezTo>
                    <a:pt x="1" y="11561"/>
                    <a:pt x="2551" y="28855"/>
                    <a:pt x="3150" y="31406"/>
                  </a:cubicBezTo>
                  <a:cubicBezTo>
                    <a:pt x="3752" y="33953"/>
                    <a:pt x="4900" y="34354"/>
                    <a:pt x="5300" y="35304"/>
                  </a:cubicBezTo>
                  <a:cubicBezTo>
                    <a:pt x="5701" y="36253"/>
                    <a:pt x="7301" y="41551"/>
                    <a:pt x="7751" y="43490"/>
                  </a:cubicBezTo>
                  <a:cubicBezTo>
                    <a:pt x="8199" y="45428"/>
                    <a:pt x="9480" y="48850"/>
                    <a:pt x="9480" y="48850"/>
                  </a:cubicBezTo>
                  <a:cubicBezTo>
                    <a:pt x="9480" y="48850"/>
                    <a:pt x="9787" y="48961"/>
                    <a:pt x="10433" y="48961"/>
                  </a:cubicBezTo>
                  <a:cubicBezTo>
                    <a:pt x="11224" y="48961"/>
                    <a:pt x="12522" y="48794"/>
                    <a:pt x="14387" y="48050"/>
                  </a:cubicBezTo>
                  <a:cubicBezTo>
                    <a:pt x="17776" y="46700"/>
                    <a:pt x="17099" y="45751"/>
                    <a:pt x="16540" y="44251"/>
                  </a:cubicBezTo>
                  <a:cubicBezTo>
                    <a:pt x="15978" y="42751"/>
                    <a:pt x="14949" y="35552"/>
                    <a:pt x="14387" y="34003"/>
                  </a:cubicBezTo>
                  <a:cubicBezTo>
                    <a:pt x="13826" y="32452"/>
                    <a:pt x="13198" y="30952"/>
                    <a:pt x="12998" y="29653"/>
                  </a:cubicBezTo>
                  <a:cubicBezTo>
                    <a:pt x="12799" y="28354"/>
                    <a:pt x="12331" y="24467"/>
                    <a:pt x="12381" y="24068"/>
                  </a:cubicBezTo>
                  <a:cubicBezTo>
                    <a:pt x="12394" y="23959"/>
                    <a:pt x="12369" y="23924"/>
                    <a:pt x="12323" y="23924"/>
                  </a:cubicBezTo>
                  <a:cubicBezTo>
                    <a:pt x="12241" y="23924"/>
                    <a:pt x="12095" y="24034"/>
                    <a:pt x="11984" y="24034"/>
                  </a:cubicBezTo>
                  <a:cubicBezTo>
                    <a:pt x="11927" y="24034"/>
                    <a:pt x="11879" y="24005"/>
                    <a:pt x="11855" y="23918"/>
                  </a:cubicBezTo>
                  <a:cubicBezTo>
                    <a:pt x="11755" y="23566"/>
                    <a:pt x="11750" y="23858"/>
                    <a:pt x="11901" y="23105"/>
                  </a:cubicBezTo>
                  <a:cubicBezTo>
                    <a:pt x="12051" y="22353"/>
                    <a:pt x="11649" y="23105"/>
                    <a:pt x="11148" y="21956"/>
                  </a:cubicBezTo>
                  <a:cubicBezTo>
                    <a:pt x="10648" y="20805"/>
                    <a:pt x="9798" y="11409"/>
                    <a:pt x="9798" y="11409"/>
                  </a:cubicBezTo>
                  <a:cubicBezTo>
                    <a:pt x="9798" y="11409"/>
                    <a:pt x="8591" y="1904"/>
                    <a:pt x="5799" y="1132"/>
                  </a:cubicBezTo>
                  <a:cubicBezTo>
                    <a:pt x="3006" y="364"/>
                    <a:pt x="1962" y="0"/>
                    <a:pt x="19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1060725" y="3187461"/>
              <a:ext cx="688559" cy="1065423"/>
            </a:xfrm>
            <a:custGeom>
              <a:avLst/>
              <a:gdLst/>
              <a:ahLst/>
              <a:cxnLst/>
              <a:rect l="l" t="t" r="r" b="b"/>
              <a:pathLst>
                <a:path w="16535" h="25585" extrusionOk="0">
                  <a:moveTo>
                    <a:pt x="8254" y="1"/>
                  </a:moveTo>
                  <a:cubicBezTo>
                    <a:pt x="8251" y="1"/>
                    <a:pt x="8248" y="2"/>
                    <a:pt x="8245" y="3"/>
                  </a:cubicBezTo>
                  <a:cubicBezTo>
                    <a:pt x="8017" y="116"/>
                    <a:pt x="6674" y="678"/>
                    <a:pt x="5400" y="1390"/>
                  </a:cubicBezTo>
                  <a:cubicBezTo>
                    <a:pt x="4127" y="2102"/>
                    <a:pt x="2214" y="3639"/>
                    <a:pt x="2214" y="3639"/>
                  </a:cubicBezTo>
                  <a:cubicBezTo>
                    <a:pt x="1541" y="4163"/>
                    <a:pt x="0" y="6453"/>
                    <a:pt x="0" y="6453"/>
                  </a:cubicBezTo>
                  <a:cubicBezTo>
                    <a:pt x="0" y="6453"/>
                    <a:pt x="773" y="8327"/>
                    <a:pt x="1912" y="11964"/>
                  </a:cubicBezTo>
                  <a:cubicBezTo>
                    <a:pt x="3054" y="15599"/>
                    <a:pt x="4051" y="16499"/>
                    <a:pt x="4763" y="18149"/>
                  </a:cubicBezTo>
                  <a:cubicBezTo>
                    <a:pt x="5475" y="19798"/>
                    <a:pt x="7986" y="24936"/>
                    <a:pt x="8473" y="25386"/>
                  </a:cubicBezTo>
                  <a:cubicBezTo>
                    <a:pt x="8630" y="25530"/>
                    <a:pt x="8984" y="25585"/>
                    <a:pt x="9441" y="25585"/>
                  </a:cubicBezTo>
                  <a:cubicBezTo>
                    <a:pt x="10406" y="25585"/>
                    <a:pt x="11830" y="25338"/>
                    <a:pt x="12823" y="25160"/>
                  </a:cubicBezTo>
                  <a:cubicBezTo>
                    <a:pt x="14283" y="24896"/>
                    <a:pt x="15035" y="23697"/>
                    <a:pt x="15735" y="22197"/>
                  </a:cubicBezTo>
                  <a:cubicBezTo>
                    <a:pt x="16438" y="20698"/>
                    <a:pt x="16535" y="15786"/>
                    <a:pt x="15735" y="13382"/>
                  </a:cubicBezTo>
                  <a:cubicBezTo>
                    <a:pt x="14938" y="10979"/>
                    <a:pt x="11660" y="6452"/>
                    <a:pt x="11210" y="5573"/>
                  </a:cubicBezTo>
                  <a:cubicBezTo>
                    <a:pt x="10767" y="4704"/>
                    <a:pt x="8526" y="1"/>
                    <a:pt x="8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2222590" y="5078070"/>
              <a:ext cx="50096" cy="376698"/>
            </a:xfrm>
            <a:custGeom>
              <a:avLst/>
              <a:gdLst/>
              <a:ahLst/>
              <a:cxnLst/>
              <a:rect l="l" t="t" r="r" b="b"/>
              <a:pathLst>
                <a:path w="1203" h="9046" extrusionOk="0">
                  <a:moveTo>
                    <a:pt x="141" y="0"/>
                  </a:moveTo>
                  <a:lnTo>
                    <a:pt x="0" y="6574"/>
                  </a:lnTo>
                  <a:lnTo>
                    <a:pt x="933" y="9046"/>
                  </a:lnTo>
                  <a:cubicBezTo>
                    <a:pt x="1203" y="6246"/>
                    <a:pt x="141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2294214" y="3802645"/>
              <a:ext cx="563673" cy="651039"/>
            </a:xfrm>
            <a:custGeom>
              <a:avLst/>
              <a:gdLst/>
              <a:ahLst/>
              <a:cxnLst/>
              <a:rect l="l" t="t" r="r" b="b"/>
              <a:pathLst>
                <a:path w="13536" h="15634" extrusionOk="0">
                  <a:moveTo>
                    <a:pt x="8960" y="1"/>
                  </a:moveTo>
                  <a:cubicBezTo>
                    <a:pt x="8960" y="1"/>
                    <a:pt x="8776" y="1718"/>
                    <a:pt x="8960" y="1886"/>
                  </a:cubicBezTo>
                  <a:cubicBezTo>
                    <a:pt x="9143" y="2052"/>
                    <a:pt x="8807" y="2734"/>
                    <a:pt x="8960" y="4610"/>
                  </a:cubicBezTo>
                  <a:cubicBezTo>
                    <a:pt x="9113" y="6485"/>
                    <a:pt x="9938" y="8434"/>
                    <a:pt x="9639" y="9034"/>
                  </a:cubicBezTo>
                  <a:cubicBezTo>
                    <a:pt x="9339" y="9631"/>
                    <a:pt x="10861" y="10150"/>
                    <a:pt x="7739" y="11205"/>
                  </a:cubicBezTo>
                  <a:cubicBezTo>
                    <a:pt x="5119" y="12088"/>
                    <a:pt x="3785" y="12475"/>
                    <a:pt x="2986" y="12475"/>
                  </a:cubicBezTo>
                  <a:cubicBezTo>
                    <a:pt x="2833" y="12475"/>
                    <a:pt x="2699" y="12461"/>
                    <a:pt x="2580" y="12433"/>
                  </a:cubicBezTo>
                  <a:cubicBezTo>
                    <a:pt x="2493" y="12412"/>
                    <a:pt x="2389" y="12403"/>
                    <a:pt x="2275" y="12403"/>
                  </a:cubicBezTo>
                  <a:cubicBezTo>
                    <a:pt x="1426" y="12403"/>
                    <a:pt x="1" y="12909"/>
                    <a:pt x="300" y="12956"/>
                  </a:cubicBezTo>
                  <a:cubicBezTo>
                    <a:pt x="414" y="12973"/>
                    <a:pt x="850" y="12979"/>
                    <a:pt x="1380" y="12979"/>
                  </a:cubicBezTo>
                  <a:cubicBezTo>
                    <a:pt x="2442" y="12979"/>
                    <a:pt x="3884" y="12956"/>
                    <a:pt x="3884" y="12956"/>
                  </a:cubicBezTo>
                  <a:cubicBezTo>
                    <a:pt x="3884" y="12956"/>
                    <a:pt x="6865" y="12469"/>
                    <a:pt x="8438" y="12063"/>
                  </a:cubicBezTo>
                  <a:cubicBezTo>
                    <a:pt x="9629" y="11757"/>
                    <a:pt x="10435" y="11720"/>
                    <a:pt x="10756" y="11720"/>
                  </a:cubicBezTo>
                  <a:cubicBezTo>
                    <a:pt x="10859" y="11720"/>
                    <a:pt x="10912" y="11724"/>
                    <a:pt x="10912" y="11724"/>
                  </a:cubicBezTo>
                  <a:cubicBezTo>
                    <a:pt x="10912" y="11724"/>
                    <a:pt x="12187" y="13917"/>
                    <a:pt x="12263" y="14288"/>
                  </a:cubicBezTo>
                  <a:cubicBezTo>
                    <a:pt x="12338" y="14658"/>
                    <a:pt x="13536" y="15633"/>
                    <a:pt x="13536" y="15633"/>
                  </a:cubicBezTo>
                  <a:lnTo>
                    <a:pt x="12576" y="12433"/>
                  </a:lnTo>
                  <a:cubicBezTo>
                    <a:pt x="12576" y="12433"/>
                    <a:pt x="11363" y="9259"/>
                    <a:pt x="11289" y="8434"/>
                  </a:cubicBezTo>
                  <a:cubicBezTo>
                    <a:pt x="11213" y="7608"/>
                    <a:pt x="10186" y="4494"/>
                    <a:pt x="10038" y="3561"/>
                  </a:cubicBezTo>
                  <a:cubicBezTo>
                    <a:pt x="9890" y="2629"/>
                    <a:pt x="8960" y="1"/>
                    <a:pt x="8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1942544" y="4133328"/>
              <a:ext cx="13242" cy="13242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317" y="0"/>
                  </a:moveTo>
                  <a:lnTo>
                    <a:pt x="0" y="317"/>
                  </a:lnTo>
                </a:path>
              </a:pathLst>
            </a:custGeom>
            <a:solidFill>
              <a:srgbClr val="CC8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1941087" y="4132245"/>
              <a:ext cx="16199" cy="15324"/>
            </a:xfrm>
            <a:custGeom>
              <a:avLst/>
              <a:gdLst/>
              <a:ahLst/>
              <a:cxnLst/>
              <a:rect l="l" t="t" r="r" b="b"/>
              <a:pathLst>
                <a:path w="389" h="368" extrusionOk="0">
                  <a:moveTo>
                    <a:pt x="352" y="0"/>
                  </a:moveTo>
                  <a:cubicBezTo>
                    <a:pt x="346" y="0"/>
                    <a:pt x="340" y="3"/>
                    <a:pt x="335" y="8"/>
                  </a:cubicBezTo>
                  <a:lnTo>
                    <a:pt x="18" y="325"/>
                  </a:lnTo>
                  <a:cubicBezTo>
                    <a:pt x="1" y="342"/>
                    <a:pt x="18" y="367"/>
                    <a:pt x="37" y="367"/>
                  </a:cubicBezTo>
                  <a:cubicBezTo>
                    <a:pt x="43" y="367"/>
                    <a:pt x="48" y="365"/>
                    <a:pt x="53" y="360"/>
                  </a:cubicBezTo>
                  <a:lnTo>
                    <a:pt x="371" y="43"/>
                  </a:lnTo>
                  <a:cubicBezTo>
                    <a:pt x="388" y="26"/>
                    <a:pt x="371" y="0"/>
                    <a:pt x="352" y="0"/>
                  </a:cubicBezTo>
                  <a:close/>
                </a:path>
              </a:pathLst>
            </a:custGeom>
            <a:solidFill>
              <a:srgbClr val="CC8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1789717" y="3462717"/>
              <a:ext cx="764431" cy="757061"/>
            </a:xfrm>
            <a:custGeom>
              <a:avLst/>
              <a:gdLst/>
              <a:ahLst/>
              <a:cxnLst/>
              <a:rect l="l" t="t" r="r" b="b"/>
              <a:pathLst>
                <a:path w="18357" h="18180" extrusionOk="0">
                  <a:moveTo>
                    <a:pt x="18356" y="1"/>
                  </a:moveTo>
                  <a:cubicBezTo>
                    <a:pt x="17006" y="1323"/>
                    <a:pt x="15809" y="2799"/>
                    <a:pt x="14794" y="4392"/>
                  </a:cubicBezTo>
                  <a:cubicBezTo>
                    <a:pt x="14178" y="5362"/>
                    <a:pt x="13614" y="6389"/>
                    <a:pt x="12761" y="7160"/>
                  </a:cubicBezTo>
                  <a:cubicBezTo>
                    <a:pt x="11767" y="8057"/>
                    <a:pt x="10444" y="8539"/>
                    <a:pt x="9496" y="9482"/>
                  </a:cubicBezTo>
                  <a:cubicBezTo>
                    <a:pt x="8771" y="10200"/>
                    <a:pt x="8287" y="11161"/>
                    <a:pt x="7448" y="11742"/>
                  </a:cubicBezTo>
                  <a:cubicBezTo>
                    <a:pt x="6642" y="12300"/>
                    <a:pt x="5580" y="12447"/>
                    <a:pt x="4850" y="13102"/>
                  </a:cubicBezTo>
                  <a:cubicBezTo>
                    <a:pt x="4321" y="13575"/>
                    <a:pt x="4030" y="14254"/>
                    <a:pt x="3577" y="14797"/>
                  </a:cubicBezTo>
                  <a:cubicBezTo>
                    <a:pt x="2563" y="16014"/>
                    <a:pt x="797" y="16496"/>
                    <a:pt x="0" y="17862"/>
                  </a:cubicBezTo>
                  <a:cubicBezTo>
                    <a:pt x="101" y="18088"/>
                    <a:pt x="318" y="18180"/>
                    <a:pt x="562" y="18180"/>
                  </a:cubicBezTo>
                  <a:cubicBezTo>
                    <a:pt x="831" y="18180"/>
                    <a:pt x="1133" y="18068"/>
                    <a:pt x="1348" y="17899"/>
                  </a:cubicBezTo>
                  <a:cubicBezTo>
                    <a:pt x="1757" y="17579"/>
                    <a:pt x="2123" y="17109"/>
                    <a:pt x="2644" y="17087"/>
                  </a:cubicBezTo>
                  <a:lnTo>
                    <a:pt x="2802" y="17201"/>
                  </a:lnTo>
                  <a:cubicBezTo>
                    <a:pt x="5055" y="16262"/>
                    <a:pt x="6194" y="13714"/>
                    <a:pt x="8234" y="12371"/>
                  </a:cubicBezTo>
                  <a:cubicBezTo>
                    <a:pt x="8915" y="11921"/>
                    <a:pt x="9682" y="11621"/>
                    <a:pt x="10377" y="11188"/>
                  </a:cubicBezTo>
                  <a:cubicBezTo>
                    <a:pt x="11187" y="10686"/>
                    <a:pt x="11881" y="10018"/>
                    <a:pt x="12569" y="9358"/>
                  </a:cubicBezTo>
                  <a:cubicBezTo>
                    <a:pt x="13387" y="8570"/>
                    <a:pt x="14223" y="7758"/>
                    <a:pt x="14701" y="6726"/>
                  </a:cubicBezTo>
                  <a:cubicBezTo>
                    <a:pt x="14998" y="6083"/>
                    <a:pt x="15145" y="5379"/>
                    <a:pt x="15425" y="4729"/>
                  </a:cubicBezTo>
                  <a:cubicBezTo>
                    <a:pt x="16166" y="3019"/>
                    <a:pt x="17797" y="1777"/>
                    <a:pt x="18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1776599" y="3453306"/>
              <a:ext cx="789084" cy="777091"/>
            </a:xfrm>
            <a:custGeom>
              <a:avLst/>
              <a:gdLst/>
              <a:ahLst/>
              <a:cxnLst/>
              <a:rect l="l" t="t" r="r" b="b"/>
              <a:pathLst>
                <a:path w="18949" h="18661" extrusionOk="0">
                  <a:moveTo>
                    <a:pt x="17808" y="1471"/>
                  </a:moveTo>
                  <a:lnTo>
                    <a:pt x="17808" y="1471"/>
                  </a:lnTo>
                  <a:cubicBezTo>
                    <a:pt x="17279" y="2298"/>
                    <a:pt x="16603" y="3041"/>
                    <a:pt x="16065" y="3857"/>
                  </a:cubicBezTo>
                  <a:cubicBezTo>
                    <a:pt x="15626" y="4524"/>
                    <a:pt x="15354" y="5236"/>
                    <a:pt x="15105" y="5987"/>
                  </a:cubicBezTo>
                  <a:cubicBezTo>
                    <a:pt x="14832" y="6808"/>
                    <a:pt x="14452" y="7516"/>
                    <a:pt x="13884" y="8168"/>
                  </a:cubicBezTo>
                  <a:cubicBezTo>
                    <a:pt x="13344" y="8789"/>
                    <a:pt x="12732" y="9356"/>
                    <a:pt x="12131" y="9918"/>
                  </a:cubicBezTo>
                  <a:cubicBezTo>
                    <a:pt x="11484" y="10523"/>
                    <a:pt x="10804" y="11061"/>
                    <a:pt x="10021" y="11482"/>
                  </a:cubicBezTo>
                  <a:cubicBezTo>
                    <a:pt x="9292" y="11871"/>
                    <a:pt x="8552" y="12218"/>
                    <a:pt x="7899" y="12734"/>
                  </a:cubicBezTo>
                  <a:cubicBezTo>
                    <a:pt x="7359" y="13162"/>
                    <a:pt x="6888" y="13670"/>
                    <a:pt x="6433" y="14186"/>
                  </a:cubicBezTo>
                  <a:cubicBezTo>
                    <a:pt x="5451" y="15301"/>
                    <a:pt x="4502" y="16544"/>
                    <a:pt x="3145" y="17221"/>
                  </a:cubicBezTo>
                  <a:lnTo>
                    <a:pt x="3145" y="17221"/>
                  </a:lnTo>
                  <a:cubicBezTo>
                    <a:pt x="3122" y="17156"/>
                    <a:pt x="3065" y="17107"/>
                    <a:pt x="2973" y="17107"/>
                  </a:cubicBezTo>
                  <a:cubicBezTo>
                    <a:pt x="2968" y="17107"/>
                    <a:pt x="2963" y="17107"/>
                    <a:pt x="2959" y="17107"/>
                  </a:cubicBezTo>
                  <a:cubicBezTo>
                    <a:pt x="2420" y="17135"/>
                    <a:pt x="2032" y="17480"/>
                    <a:pt x="1645" y="17816"/>
                  </a:cubicBezTo>
                  <a:cubicBezTo>
                    <a:pt x="1480" y="17959"/>
                    <a:pt x="1147" y="18167"/>
                    <a:pt x="874" y="18167"/>
                  </a:cubicBezTo>
                  <a:cubicBezTo>
                    <a:pt x="778" y="18167"/>
                    <a:pt x="690" y="18142"/>
                    <a:pt x="620" y="18079"/>
                  </a:cubicBezTo>
                  <a:lnTo>
                    <a:pt x="620" y="18079"/>
                  </a:lnTo>
                  <a:cubicBezTo>
                    <a:pt x="1427" y="16886"/>
                    <a:pt x="2936" y="16415"/>
                    <a:pt x="3912" y="15381"/>
                  </a:cubicBezTo>
                  <a:cubicBezTo>
                    <a:pt x="4483" y="14776"/>
                    <a:pt x="4786" y="13935"/>
                    <a:pt x="5449" y="13416"/>
                  </a:cubicBezTo>
                  <a:cubicBezTo>
                    <a:pt x="6091" y="12913"/>
                    <a:pt x="6929" y="12743"/>
                    <a:pt x="7632" y="12343"/>
                  </a:cubicBezTo>
                  <a:cubicBezTo>
                    <a:pt x="8365" y="11926"/>
                    <a:pt x="8853" y="11252"/>
                    <a:pt x="9362" y="10600"/>
                  </a:cubicBezTo>
                  <a:cubicBezTo>
                    <a:pt x="9905" y="9904"/>
                    <a:pt x="10527" y="9375"/>
                    <a:pt x="11274" y="8909"/>
                  </a:cubicBezTo>
                  <a:cubicBezTo>
                    <a:pt x="11976" y="8469"/>
                    <a:pt x="12705" y="8060"/>
                    <a:pt x="13314" y="7492"/>
                  </a:cubicBezTo>
                  <a:cubicBezTo>
                    <a:pt x="13957" y="6887"/>
                    <a:pt x="14439" y="6135"/>
                    <a:pt x="14903" y="5391"/>
                  </a:cubicBezTo>
                  <a:cubicBezTo>
                    <a:pt x="15769" y="3997"/>
                    <a:pt x="16720" y="2684"/>
                    <a:pt x="17808" y="1471"/>
                  </a:cubicBezTo>
                  <a:close/>
                  <a:moveTo>
                    <a:pt x="18663" y="0"/>
                  </a:moveTo>
                  <a:cubicBezTo>
                    <a:pt x="18607" y="0"/>
                    <a:pt x="18550" y="20"/>
                    <a:pt x="18505" y="65"/>
                  </a:cubicBezTo>
                  <a:cubicBezTo>
                    <a:pt x="16934" y="1623"/>
                    <a:pt x="15623" y="3368"/>
                    <a:pt x="14450" y="5237"/>
                  </a:cubicBezTo>
                  <a:cubicBezTo>
                    <a:pt x="13881" y="6145"/>
                    <a:pt x="13269" y="7010"/>
                    <a:pt x="12385" y="7637"/>
                  </a:cubicBezTo>
                  <a:cubicBezTo>
                    <a:pt x="11574" y="8212"/>
                    <a:pt x="10666" y="8645"/>
                    <a:pt x="9906" y="9294"/>
                  </a:cubicBezTo>
                  <a:cubicBezTo>
                    <a:pt x="9137" y="9953"/>
                    <a:pt x="8663" y="10877"/>
                    <a:pt x="7904" y="11546"/>
                  </a:cubicBezTo>
                  <a:cubicBezTo>
                    <a:pt x="7167" y="12198"/>
                    <a:pt x="6152" y="12343"/>
                    <a:pt x="5344" y="12879"/>
                  </a:cubicBezTo>
                  <a:cubicBezTo>
                    <a:pt x="4498" y="13440"/>
                    <a:pt x="4171" y="14411"/>
                    <a:pt x="3470" y="15108"/>
                  </a:cubicBezTo>
                  <a:cubicBezTo>
                    <a:pt x="2842" y="15734"/>
                    <a:pt x="2042" y="16143"/>
                    <a:pt x="1335" y="16667"/>
                  </a:cubicBezTo>
                  <a:cubicBezTo>
                    <a:pt x="954" y="16949"/>
                    <a:pt x="599" y="17259"/>
                    <a:pt x="312" y="17638"/>
                  </a:cubicBezTo>
                  <a:cubicBezTo>
                    <a:pt x="188" y="17805"/>
                    <a:pt x="1" y="17999"/>
                    <a:pt x="94" y="18218"/>
                  </a:cubicBezTo>
                  <a:cubicBezTo>
                    <a:pt x="170" y="18394"/>
                    <a:pt x="336" y="18528"/>
                    <a:pt x="513" y="18596"/>
                  </a:cubicBezTo>
                  <a:cubicBezTo>
                    <a:pt x="630" y="18641"/>
                    <a:pt x="756" y="18661"/>
                    <a:pt x="884" y="18661"/>
                  </a:cubicBezTo>
                  <a:cubicBezTo>
                    <a:pt x="1164" y="18661"/>
                    <a:pt x="1451" y="18564"/>
                    <a:pt x="1680" y="18419"/>
                  </a:cubicBezTo>
                  <a:cubicBezTo>
                    <a:pt x="2106" y="18153"/>
                    <a:pt x="2431" y="17589"/>
                    <a:pt x="2959" y="17523"/>
                  </a:cubicBezTo>
                  <a:cubicBezTo>
                    <a:pt x="2963" y="17522"/>
                    <a:pt x="2967" y="17522"/>
                    <a:pt x="2971" y="17521"/>
                  </a:cubicBezTo>
                  <a:lnTo>
                    <a:pt x="2971" y="17521"/>
                  </a:lnTo>
                  <a:cubicBezTo>
                    <a:pt x="3000" y="17571"/>
                    <a:pt x="3048" y="17607"/>
                    <a:pt x="3107" y="17607"/>
                  </a:cubicBezTo>
                  <a:cubicBezTo>
                    <a:pt x="3125" y="17607"/>
                    <a:pt x="3144" y="17604"/>
                    <a:pt x="3163" y="17596"/>
                  </a:cubicBezTo>
                  <a:cubicBezTo>
                    <a:pt x="4483" y="17084"/>
                    <a:pt x="5436" y="16069"/>
                    <a:pt x="6361" y="15037"/>
                  </a:cubicBezTo>
                  <a:cubicBezTo>
                    <a:pt x="6832" y="14513"/>
                    <a:pt x="7302" y="13985"/>
                    <a:pt x="7825" y="13513"/>
                  </a:cubicBezTo>
                  <a:cubicBezTo>
                    <a:pt x="8437" y="12963"/>
                    <a:pt x="9114" y="12566"/>
                    <a:pt x="9846" y="12194"/>
                  </a:cubicBezTo>
                  <a:cubicBezTo>
                    <a:pt x="10635" y="11792"/>
                    <a:pt x="11359" y="11339"/>
                    <a:pt x="12031" y="10758"/>
                  </a:cubicBezTo>
                  <a:cubicBezTo>
                    <a:pt x="12689" y="10189"/>
                    <a:pt x="13328" y="9580"/>
                    <a:pt x="13923" y="8945"/>
                  </a:cubicBezTo>
                  <a:cubicBezTo>
                    <a:pt x="14474" y="8356"/>
                    <a:pt x="14979" y="7712"/>
                    <a:pt x="15299" y="6964"/>
                  </a:cubicBezTo>
                  <a:cubicBezTo>
                    <a:pt x="15642" y="6168"/>
                    <a:pt x="15802" y="5309"/>
                    <a:pt x="16223" y="4547"/>
                  </a:cubicBezTo>
                  <a:cubicBezTo>
                    <a:pt x="17037" y="3073"/>
                    <a:pt x="18371" y="1928"/>
                    <a:pt x="18897" y="293"/>
                  </a:cubicBezTo>
                  <a:cubicBezTo>
                    <a:pt x="18949" y="129"/>
                    <a:pt x="18806" y="0"/>
                    <a:pt x="186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2174771" y="2214949"/>
              <a:ext cx="72283" cy="171652"/>
            </a:xfrm>
            <a:custGeom>
              <a:avLst/>
              <a:gdLst/>
              <a:ahLst/>
              <a:cxnLst/>
              <a:rect l="l" t="t" r="r" b="b"/>
              <a:pathLst>
                <a:path w="1181" h="2805" extrusionOk="0">
                  <a:moveTo>
                    <a:pt x="590" y="1"/>
                  </a:moveTo>
                  <a:cubicBezTo>
                    <a:pt x="265" y="1"/>
                    <a:pt x="1" y="1220"/>
                    <a:pt x="1" y="1993"/>
                  </a:cubicBezTo>
                  <a:cubicBezTo>
                    <a:pt x="1" y="2767"/>
                    <a:pt x="265" y="2804"/>
                    <a:pt x="590" y="2804"/>
                  </a:cubicBezTo>
                  <a:cubicBezTo>
                    <a:pt x="916" y="2804"/>
                    <a:pt x="1181" y="2767"/>
                    <a:pt x="1181" y="1993"/>
                  </a:cubicBezTo>
                  <a:cubicBezTo>
                    <a:pt x="1181" y="1220"/>
                    <a:pt x="916" y="1"/>
                    <a:pt x="590" y="1"/>
                  </a:cubicBezTo>
                  <a:close/>
                </a:path>
              </a:pathLst>
            </a:custGeom>
            <a:solidFill>
              <a:srgbClr val="F3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3DC8389-0DE1-22D5-FF58-1E0C2C53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4973E-04DE-0ABE-DB8B-7A3D89C9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6" y="1595413"/>
            <a:ext cx="1057275" cy="103822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164BF65-F056-9B71-3C18-CACEF18AF04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119582" y="2171225"/>
            <a:ext cx="5345343" cy="1611900"/>
          </a:xfrm>
        </p:spPr>
        <p:txBody>
          <a:bodyPr/>
          <a:lstStyle/>
          <a:p>
            <a:r>
              <a:rPr lang="en-ID" dirty="0" err="1"/>
              <a:t>Buktikan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∆ABC ≅ ∆EDC.</a:t>
            </a:r>
          </a:p>
          <a:p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: </a:t>
            </a:r>
          </a:p>
          <a:p>
            <a:endParaRPr lang="en-ID" dirty="0"/>
          </a:p>
          <a:p>
            <a:r>
              <a:rPr lang="en-ID" dirty="0"/>
              <a:t>AC = EC (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) </a:t>
            </a:r>
          </a:p>
          <a:p>
            <a:endParaRPr lang="en-ID" dirty="0"/>
          </a:p>
          <a:p>
            <a:r>
              <a:rPr lang="en-ID" dirty="0" err="1"/>
              <a:t>m∠ACB</a:t>
            </a:r>
            <a:r>
              <a:rPr lang="en-ID" dirty="0"/>
              <a:t> = </a:t>
            </a:r>
            <a:r>
              <a:rPr lang="en-ID" dirty="0" err="1"/>
              <a:t>m∠ECD</a:t>
            </a:r>
            <a:r>
              <a:rPr lang="en-ID" dirty="0"/>
              <a:t> (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bertolak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) </a:t>
            </a:r>
          </a:p>
          <a:p>
            <a:endParaRPr lang="en-ID" dirty="0"/>
          </a:p>
          <a:p>
            <a:r>
              <a:rPr lang="en-ID" dirty="0"/>
              <a:t>BC = DC (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) </a:t>
            </a:r>
          </a:p>
          <a:p>
            <a:endParaRPr lang="en-ID" dirty="0"/>
          </a:p>
          <a:p>
            <a:r>
              <a:rPr lang="en-ID" dirty="0"/>
              <a:t>Jadi, ∆ABC ≅ ∆EDC (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– </a:t>
            </a:r>
            <a:r>
              <a:rPr lang="en-ID" dirty="0" err="1"/>
              <a:t>sudut</a:t>
            </a:r>
            <a:r>
              <a:rPr lang="en-ID" dirty="0"/>
              <a:t> – </a:t>
            </a:r>
            <a:r>
              <a:rPr lang="en-ID" dirty="0" err="1"/>
              <a:t>sisi</a:t>
            </a:r>
            <a:r>
              <a:rPr lang="en-ID" dirty="0"/>
              <a:t>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5E0CAE-B9F9-020C-9CF4-FE16921F4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4096F-9FE6-6AD9-8182-47D6464DCFD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9657" y="1524000"/>
            <a:ext cx="8432800" cy="2931886"/>
          </a:xfrm>
        </p:spPr>
        <p:txBody>
          <a:bodyPr/>
          <a:lstStyle/>
          <a:p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sebangun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ukurannya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Kesebangunan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katakan</a:t>
            </a:r>
            <a:r>
              <a:rPr lang="en-ID" dirty="0"/>
              <a:t> </a:t>
            </a:r>
            <a:r>
              <a:rPr lang="en-ID" dirty="0" err="1"/>
              <a:t>hasi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dilatasi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Kesebangunan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endParaRPr lang="en-ID" dirty="0"/>
          </a:p>
          <a:p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r>
              <a:rPr lang="en-ID" dirty="0"/>
              <a:t> yang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sebangun</a:t>
            </a:r>
            <a:r>
              <a:rPr lang="en-ID" dirty="0"/>
              <a:t>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ukurannya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sebanding</a:t>
            </a:r>
            <a:r>
              <a:rPr lang="en-ID" dirty="0"/>
              <a:t> (proportional) dan </a:t>
            </a:r>
            <a:r>
              <a:rPr lang="en-ID" dirty="0" err="1"/>
              <a:t>sudut-sudut</a:t>
            </a:r>
            <a:r>
              <a:rPr lang="en-ID" dirty="0"/>
              <a:t> yang </a:t>
            </a:r>
            <a:r>
              <a:rPr lang="en-ID" dirty="0" err="1"/>
              <a:t>bersesuaian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lain yang </a:t>
            </a:r>
            <a:r>
              <a:rPr lang="en-ID" dirty="0" err="1"/>
              <a:t>sebangun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perbesaran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pengecilan</a:t>
            </a:r>
            <a:r>
              <a:rPr lang="en-ID" dirty="0"/>
              <a:t>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D476ED-57ED-452C-EBFD-A4216E51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Kesebangunan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8DC6E-89C3-6ADF-C2C3-3975DF69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528536" y="3259365"/>
            <a:ext cx="2571750" cy="14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1367"/>
      </p:ext>
    </p:extLst>
  </p:cSld>
  <p:clrMapOvr>
    <a:masterClrMapping/>
  </p:clrMapOvr>
</p:sld>
</file>

<file path=ppt/theme/theme1.xml><?xml version="1.0" encoding="utf-8"?>
<a:theme xmlns:a="http://schemas.openxmlformats.org/drawingml/2006/main" name="Math Mystery Escape Room by Slidesgo">
  <a:themeElements>
    <a:clrScheme name="Simple Light">
      <a:dk1>
        <a:srgbClr val="629CAE"/>
      </a:dk1>
      <a:lt1>
        <a:srgbClr val="72B5CA"/>
      </a:lt1>
      <a:dk2>
        <a:srgbClr val="A8E1F2"/>
      </a:dk2>
      <a:lt2>
        <a:srgbClr val="9F7494"/>
      </a:lt2>
      <a:accent1>
        <a:srgbClr val="B885AB"/>
      </a:accent1>
      <a:accent2>
        <a:srgbClr val="E6C7DE"/>
      </a:accent2>
      <a:accent3>
        <a:srgbClr val="C44253"/>
      </a:accent3>
      <a:accent4>
        <a:srgbClr val="FF657D"/>
      </a:accent4>
      <a:accent5>
        <a:srgbClr val="FAC539"/>
      </a:accent5>
      <a:accent6>
        <a:srgbClr val="FFE1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Microsoft Office PowerPoint</Application>
  <PresentationFormat>On-screen Show (16:9)</PresentationFormat>
  <Paragraphs>106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Bahiana</vt:lpstr>
      <vt:lpstr>Bebas Neue</vt:lpstr>
      <vt:lpstr>Didact Gothic</vt:lpstr>
      <vt:lpstr>Math Mystery Escape Room by Slidesgo</vt:lpstr>
      <vt:lpstr>BAB 5 KESEBANGUNAN DAN KEKONGRUENAN</vt:lpstr>
      <vt:lpstr>PENGERTIAN KESEBANGUNAN DAN KEKONGRUENAN</vt:lpstr>
      <vt:lpstr>  </vt:lpstr>
      <vt:lpstr>PowerPoint Presentation</vt:lpstr>
      <vt:lpstr>Contoh Soal : 1. Segi empat ABCD dan WXYZ pada gambar di bawah kongruen. Manakah sisi-sisi dan sudut-sudut yang bersesuaian?  </vt:lpstr>
      <vt:lpstr>Syarat Dua Segitiga Kongruen</vt:lpstr>
      <vt:lpstr>PowerPoint Presentation</vt:lpstr>
      <vt:lpstr>Perhatikan gambar di bawah.</vt:lpstr>
      <vt:lpstr>Kesebangunan</vt:lpstr>
      <vt:lpstr>CONTOH SOAL</vt:lpstr>
      <vt:lpstr>Kesebangunan Dua Segitiga</vt:lpstr>
      <vt:lpstr>PowerPoint Presentation</vt:lpstr>
      <vt:lpstr>TERIMA KASIH SELAMAT BELAJAR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5 KESEBANGUNAN DAN KEKONGRUENAN</dc:title>
  <dc:creator>putri patonah</dc:creator>
  <cp:lastModifiedBy>asepkusumayadi@outlook.com</cp:lastModifiedBy>
  <cp:revision>1</cp:revision>
  <dcterms:modified xsi:type="dcterms:W3CDTF">2022-12-11T04:09:58Z</dcterms:modified>
</cp:coreProperties>
</file>