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03C0D-4B08-4885-8596-9175CEC8436D}" v="1023" dt="2020-06-25T00:36:36.074"/>
    <p1510:client id="{EF49083C-926F-4274-81A2-C20C6FBFB803}" v="1585" dt="2020-06-23T20:15:11.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Hopkins" userId="d93a19b81f223cea" providerId="Windows Live" clId="Web-{42B03C0D-4B08-4885-8596-9175CEC8436D}"/>
    <pc:docChg chg="modSld">
      <pc:chgData name="Julia Hopkins" userId="d93a19b81f223cea" providerId="Windows Live" clId="Web-{42B03C0D-4B08-4885-8596-9175CEC8436D}" dt="2020-06-25T00:36:36.074" v="1016" actId="20577"/>
      <pc:docMkLst>
        <pc:docMk/>
      </pc:docMkLst>
      <pc:sldChg chg="modSp">
        <pc:chgData name="Julia Hopkins" userId="d93a19b81f223cea" providerId="Windows Live" clId="Web-{42B03C0D-4B08-4885-8596-9175CEC8436D}" dt="2020-06-25T00:16:00.023" v="17" actId="20577"/>
        <pc:sldMkLst>
          <pc:docMk/>
          <pc:sldMk cId="2526593619" sldId="256"/>
        </pc:sldMkLst>
        <pc:spChg chg="mod">
          <ac:chgData name="Julia Hopkins" userId="d93a19b81f223cea" providerId="Windows Live" clId="Web-{42B03C0D-4B08-4885-8596-9175CEC8436D}" dt="2020-06-25T00:16:00.023" v="17" actId="20577"/>
          <ac:spMkLst>
            <pc:docMk/>
            <pc:sldMk cId="2526593619" sldId="256"/>
            <ac:spMk id="2" creationId="{00000000-0000-0000-0000-000000000000}"/>
          </ac:spMkLst>
        </pc:spChg>
      </pc:sldChg>
      <pc:sldChg chg="modSp">
        <pc:chgData name="Julia Hopkins" userId="d93a19b81f223cea" providerId="Windows Live" clId="Web-{42B03C0D-4B08-4885-8596-9175CEC8436D}" dt="2020-06-25T00:16:48.275" v="26" actId="20577"/>
        <pc:sldMkLst>
          <pc:docMk/>
          <pc:sldMk cId="3589254911" sldId="257"/>
        </pc:sldMkLst>
        <pc:spChg chg="mod">
          <ac:chgData name="Julia Hopkins" userId="d93a19b81f223cea" providerId="Windows Live" clId="Web-{42B03C0D-4B08-4885-8596-9175CEC8436D}" dt="2020-06-25T00:16:48.275" v="26" actId="20577"/>
          <ac:spMkLst>
            <pc:docMk/>
            <pc:sldMk cId="3589254911" sldId="257"/>
            <ac:spMk id="3" creationId="{DB2969DA-38FC-4F2F-B4E1-F7871F5F4CB6}"/>
          </ac:spMkLst>
        </pc:spChg>
      </pc:sldChg>
      <pc:sldChg chg="modSp">
        <pc:chgData name="Julia Hopkins" userId="d93a19b81f223cea" providerId="Windows Live" clId="Web-{42B03C0D-4B08-4885-8596-9175CEC8436D}" dt="2020-06-25T00:26:16.830" v="306" actId="20577"/>
        <pc:sldMkLst>
          <pc:docMk/>
          <pc:sldMk cId="2199725780" sldId="259"/>
        </pc:sldMkLst>
        <pc:spChg chg="mod">
          <ac:chgData name="Julia Hopkins" userId="d93a19b81f223cea" providerId="Windows Live" clId="Web-{42B03C0D-4B08-4885-8596-9175CEC8436D}" dt="2020-06-25T00:25:41.719" v="285" actId="14100"/>
          <ac:spMkLst>
            <pc:docMk/>
            <pc:sldMk cId="2199725780" sldId="259"/>
            <ac:spMk id="2" creationId="{43AD63B1-700A-4CB3-BBB9-4B3A06ECDFAC}"/>
          </ac:spMkLst>
        </pc:spChg>
        <pc:spChg chg="mod">
          <ac:chgData name="Julia Hopkins" userId="d93a19b81f223cea" providerId="Windows Live" clId="Web-{42B03C0D-4B08-4885-8596-9175CEC8436D}" dt="2020-06-25T00:26:16.830" v="306" actId="20577"/>
          <ac:spMkLst>
            <pc:docMk/>
            <pc:sldMk cId="2199725780" sldId="259"/>
            <ac:spMk id="3" creationId="{B0D089AB-FF4D-472F-9157-872AA5EB00D9}"/>
          </ac:spMkLst>
        </pc:spChg>
      </pc:sldChg>
      <pc:sldChg chg="modSp">
        <pc:chgData name="Julia Hopkins" userId="d93a19b81f223cea" providerId="Windows Live" clId="Web-{42B03C0D-4B08-4885-8596-9175CEC8436D}" dt="2020-06-25T00:27:55.506" v="376" actId="20577"/>
        <pc:sldMkLst>
          <pc:docMk/>
          <pc:sldMk cId="169047527" sldId="260"/>
        </pc:sldMkLst>
        <pc:spChg chg="mod">
          <ac:chgData name="Julia Hopkins" userId="d93a19b81f223cea" providerId="Windows Live" clId="Web-{42B03C0D-4B08-4885-8596-9175CEC8436D}" dt="2020-06-25T00:27:13.582" v="348" actId="1076"/>
          <ac:spMkLst>
            <pc:docMk/>
            <pc:sldMk cId="169047527" sldId="260"/>
            <ac:spMk id="2" creationId="{1D67EA77-ACAE-4DD2-A5D7-79088835CFC5}"/>
          </ac:spMkLst>
        </pc:spChg>
        <pc:spChg chg="mod">
          <ac:chgData name="Julia Hopkins" userId="d93a19b81f223cea" providerId="Windows Live" clId="Web-{42B03C0D-4B08-4885-8596-9175CEC8436D}" dt="2020-06-25T00:27:26.301" v="351" actId="1076"/>
          <ac:spMkLst>
            <pc:docMk/>
            <pc:sldMk cId="169047527" sldId="260"/>
            <ac:spMk id="3" creationId="{F0EA4BB8-4D01-47F0-9420-B98FD5FE6C79}"/>
          </ac:spMkLst>
        </pc:spChg>
        <pc:spChg chg="mod">
          <ac:chgData name="Julia Hopkins" userId="d93a19b81f223cea" providerId="Windows Live" clId="Web-{42B03C0D-4B08-4885-8596-9175CEC8436D}" dt="2020-06-25T00:27:55.506" v="376" actId="20577"/>
          <ac:spMkLst>
            <pc:docMk/>
            <pc:sldMk cId="169047527" sldId="260"/>
            <ac:spMk id="4" creationId="{6EFF0D1A-A50C-4CF9-8304-9A6CA0FC2518}"/>
          </ac:spMkLst>
        </pc:spChg>
      </pc:sldChg>
      <pc:sldChg chg="modSp">
        <pc:chgData name="Julia Hopkins" userId="d93a19b81f223cea" providerId="Windows Live" clId="Web-{42B03C0D-4B08-4885-8596-9175CEC8436D}" dt="2020-06-25T00:33:50.848" v="688" actId="20577"/>
        <pc:sldMkLst>
          <pc:docMk/>
          <pc:sldMk cId="2796108434" sldId="261"/>
        </pc:sldMkLst>
        <pc:spChg chg="mod">
          <ac:chgData name="Julia Hopkins" userId="d93a19b81f223cea" providerId="Windows Live" clId="Web-{42B03C0D-4B08-4885-8596-9175CEC8436D}" dt="2020-06-25T00:30:35.684" v="528" actId="20577"/>
          <ac:spMkLst>
            <pc:docMk/>
            <pc:sldMk cId="2796108434" sldId="261"/>
            <ac:spMk id="3" creationId="{59476A61-4ABB-4960-8A0E-9FCBA45E1970}"/>
          </ac:spMkLst>
        </pc:spChg>
        <pc:spChg chg="mod">
          <ac:chgData name="Julia Hopkins" userId="d93a19b81f223cea" providerId="Windows Live" clId="Web-{42B03C0D-4B08-4885-8596-9175CEC8436D}" dt="2020-06-25T00:33:50.848" v="688" actId="20577"/>
          <ac:spMkLst>
            <pc:docMk/>
            <pc:sldMk cId="2796108434" sldId="261"/>
            <ac:spMk id="4" creationId="{642A8A16-7129-460C-B721-7EEF15449764}"/>
          </ac:spMkLst>
        </pc:spChg>
      </pc:sldChg>
      <pc:sldChg chg="modSp">
        <pc:chgData name="Julia Hopkins" userId="d93a19b81f223cea" providerId="Windows Live" clId="Web-{42B03C0D-4B08-4885-8596-9175CEC8436D}" dt="2020-06-25T00:36:36.074" v="1015" actId="20577"/>
        <pc:sldMkLst>
          <pc:docMk/>
          <pc:sldMk cId="987964665" sldId="262"/>
        </pc:sldMkLst>
        <pc:spChg chg="mod">
          <ac:chgData name="Julia Hopkins" userId="d93a19b81f223cea" providerId="Windows Live" clId="Web-{42B03C0D-4B08-4885-8596-9175CEC8436D}" dt="2020-06-25T00:36:36.074" v="1015" actId="20577"/>
          <ac:spMkLst>
            <pc:docMk/>
            <pc:sldMk cId="987964665" sldId="262"/>
            <ac:spMk id="3" creationId="{3AD0EB75-392A-4FD2-8941-7E7DEC570A3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FenixTrax18/Project-2" TargetMode="External"/><Relationship Id="rId2" Type="http://schemas.openxmlformats.org/officeDocument/2006/relationships/hyperlink" Target="https://team-5-project-2.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a typeface="+mj-lt"/>
                <a:cs typeface="+mj-lt"/>
              </a:rPr>
              <a:t>Red Planet voyagers</a:t>
            </a:r>
            <a:br>
              <a:rPr lang="en-US" b="1" dirty="0">
                <a:cs typeface="+mj-lt"/>
              </a:rPr>
            </a:br>
            <a:r>
              <a:rPr lang="en-US" sz="2400" dirty="0">
                <a:ea typeface="+mj-lt"/>
                <a:cs typeface="+mj-lt"/>
              </a:rPr>
              <a:t>An app ready for your future voyage to Mars</a:t>
            </a:r>
            <a:endParaRPr lang="en-US" sz="2400" dirty="0">
              <a:cs typeface="Calibri Light"/>
            </a:endParaRPr>
          </a:p>
        </p:txBody>
      </p:sp>
      <p:sp>
        <p:nvSpPr>
          <p:cNvPr id="3" name="Subtitle 2"/>
          <p:cNvSpPr>
            <a:spLocks noGrp="1"/>
          </p:cNvSpPr>
          <p:nvPr>
            <p:ph type="subTitle" idx="1"/>
          </p:nvPr>
        </p:nvSpPr>
        <p:spPr/>
        <p:txBody>
          <a:bodyPr>
            <a:normAutofit fontScale="70000" lnSpcReduction="20000"/>
          </a:bodyPr>
          <a:lstStyle/>
          <a:p>
            <a:r>
              <a:rPr lang="en-US" dirty="0">
                <a:cs typeface="Calibri"/>
              </a:rPr>
              <a:t>Team 5:</a:t>
            </a:r>
          </a:p>
          <a:p>
            <a:r>
              <a:rPr lang="en-US" dirty="0">
                <a:cs typeface="Calibri"/>
              </a:rPr>
              <a:t>JON CHRISTIE</a:t>
            </a:r>
          </a:p>
          <a:p>
            <a:r>
              <a:rPr lang="en-US" dirty="0">
                <a:cs typeface="Calibri"/>
              </a:rPr>
              <a:t>CHERYL DANIELS</a:t>
            </a:r>
          </a:p>
          <a:p>
            <a:r>
              <a:rPr lang="en-US" dirty="0">
                <a:cs typeface="Calibri"/>
              </a:rPr>
              <a:t>ASHLEY FEESE</a:t>
            </a:r>
          </a:p>
          <a:p>
            <a:r>
              <a:rPr lang="en-US" dirty="0">
                <a:cs typeface="Calibri"/>
              </a:rPr>
              <a:t>JULIA HOPKINS</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5766-A8D4-4441-8CD5-CC17104F09FD}"/>
              </a:ext>
            </a:extLst>
          </p:cNvPr>
          <p:cNvSpPr>
            <a:spLocks noGrp="1"/>
          </p:cNvSpPr>
          <p:nvPr>
            <p:ph type="title"/>
          </p:nvPr>
        </p:nvSpPr>
        <p:spPr/>
        <p:txBody>
          <a:bodyPr/>
          <a:lstStyle/>
          <a:p>
            <a:r>
              <a:rPr lang="en-US" dirty="0">
                <a:cs typeface="Calibri Light"/>
              </a:rPr>
              <a:t>Elevator pitch</a:t>
            </a:r>
            <a:endParaRPr lang="en-US" dirty="0"/>
          </a:p>
        </p:txBody>
      </p:sp>
      <p:sp>
        <p:nvSpPr>
          <p:cNvPr id="3" name="Content Placeholder 2">
            <a:extLst>
              <a:ext uri="{FF2B5EF4-FFF2-40B4-BE49-F238E27FC236}">
                <a16:creationId xmlns:a16="http://schemas.microsoft.com/office/drawing/2014/main" id="{DB2969DA-38FC-4F2F-B4E1-F7871F5F4CB6}"/>
              </a:ext>
            </a:extLst>
          </p:cNvPr>
          <p:cNvSpPr>
            <a:spLocks noGrp="1"/>
          </p:cNvSpPr>
          <p:nvPr>
            <p:ph idx="1"/>
          </p:nvPr>
        </p:nvSpPr>
        <p:spPr/>
        <p:txBody>
          <a:bodyPr>
            <a:normAutofit/>
          </a:bodyPr>
          <a:lstStyle/>
          <a:p>
            <a:r>
              <a:rPr lang="en-US" sz="2400" dirty="0">
                <a:ea typeface="+mn-lt"/>
                <a:cs typeface="+mn-lt"/>
              </a:rPr>
              <a:t>Looking to vacation to Mars? Check the weather for your stay before you go! Red Planet Voyagers, your daily dose of Mars info. View weather trends, forecast, and data charts. View photos for a more enticing visit and view upcoming launch dates!</a:t>
            </a:r>
            <a:endParaRPr lang="en-US" sz="2000" dirty="0">
              <a:cs typeface="Calibri" panose="020F0502020204030204"/>
            </a:endParaRPr>
          </a:p>
        </p:txBody>
      </p:sp>
    </p:spTree>
    <p:extLst>
      <p:ext uri="{BB962C8B-B14F-4D97-AF65-F5344CB8AC3E}">
        <p14:creationId xmlns:p14="http://schemas.microsoft.com/office/powerpoint/2010/main" val="358925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546D-1D92-4BB0-9CCA-A3599217FD0F}"/>
              </a:ext>
            </a:extLst>
          </p:cNvPr>
          <p:cNvSpPr>
            <a:spLocks noGrp="1"/>
          </p:cNvSpPr>
          <p:nvPr>
            <p:ph type="title"/>
          </p:nvPr>
        </p:nvSpPr>
        <p:spPr>
          <a:xfrm>
            <a:off x="1026460" y="2707341"/>
            <a:ext cx="10131425" cy="1456267"/>
          </a:xfrm>
        </p:spPr>
        <p:txBody>
          <a:bodyPr/>
          <a:lstStyle/>
          <a:p>
            <a:r>
              <a:rPr lang="en-US" dirty="0">
                <a:cs typeface="Calibri Light"/>
              </a:rPr>
              <a:t>demo</a:t>
            </a:r>
            <a:endParaRPr lang="en-US" dirty="0"/>
          </a:p>
        </p:txBody>
      </p:sp>
    </p:spTree>
    <p:extLst>
      <p:ext uri="{BB962C8B-B14F-4D97-AF65-F5344CB8AC3E}">
        <p14:creationId xmlns:p14="http://schemas.microsoft.com/office/powerpoint/2010/main" val="326880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63B1-700A-4CB3-BBB9-4B3A06ECDFAC}"/>
              </a:ext>
            </a:extLst>
          </p:cNvPr>
          <p:cNvSpPr>
            <a:spLocks noGrp="1"/>
          </p:cNvSpPr>
          <p:nvPr>
            <p:ph type="title"/>
          </p:nvPr>
        </p:nvSpPr>
        <p:spPr>
          <a:xfrm>
            <a:off x="685801" y="182880"/>
            <a:ext cx="10131425" cy="927947"/>
          </a:xfrm>
        </p:spPr>
        <p:txBody>
          <a:bodyPr/>
          <a:lstStyle/>
          <a:p>
            <a:r>
              <a:rPr lang="en-US" dirty="0">
                <a:cs typeface="Calibri Light"/>
              </a:rPr>
              <a:t>concept</a:t>
            </a:r>
            <a:endParaRPr lang="en-US" dirty="0"/>
          </a:p>
        </p:txBody>
      </p:sp>
      <p:sp>
        <p:nvSpPr>
          <p:cNvPr id="3" name="Content Placeholder 2">
            <a:extLst>
              <a:ext uri="{FF2B5EF4-FFF2-40B4-BE49-F238E27FC236}">
                <a16:creationId xmlns:a16="http://schemas.microsoft.com/office/drawing/2014/main" id="{B0D089AB-FF4D-472F-9157-872AA5EB00D9}"/>
              </a:ext>
            </a:extLst>
          </p:cNvPr>
          <p:cNvSpPr>
            <a:spLocks noGrp="1"/>
          </p:cNvSpPr>
          <p:nvPr>
            <p:ph idx="1"/>
          </p:nvPr>
        </p:nvSpPr>
        <p:spPr>
          <a:xfrm>
            <a:off x="685801" y="1115907"/>
            <a:ext cx="10131425" cy="5396653"/>
          </a:xfrm>
        </p:spPr>
        <p:txBody>
          <a:bodyPr>
            <a:normAutofit fontScale="92500" lnSpcReduction="10000"/>
          </a:bodyPr>
          <a:lstStyle/>
          <a:p>
            <a:r>
              <a:rPr lang="en-US" u="sng" dirty="0">
                <a:cs typeface="Calibri"/>
              </a:rPr>
              <a:t>Description</a:t>
            </a:r>
          </a:p>
          <a:p>
            <a:pPr lvl="1"/>
            <a:r>
              <a:rPr lang="en-US" dirty="0">
                <a:cs typeface="Calibri"/>
              </a:rPr>
              <a:t>This project provides prospective Mars Voyagers with general info on Mars. When prospective voyagers signup and login to the app, they are provided:</a:t>
            </a:r>
          </a:p>
          <a:p>
            <a:pPr lvl="2"/>
            <a:r>
              <a:rPr lang="en-US" dirty="0">
                <a:cs typeface="Calibri"/>
              </a:rPr>
              <a:t> more info for the weather on Mars</a:t>
            </a:r>
          </a:p>
          <a:p>
            <a:pPr lvl="2"/>
            <a:r>
              <a:rPr lang="en-US" dirty="0">
                <a:cs typeface="Calibri"/>
              </a:rPr>
              <a:t> charts that display min and max temperatures</a:t>
            </a:r>
          </a:p>
          <a:p>
            <a:pPr lvl="2"/>
            <a:r>
              <a:rPr lang="en-US" dirty="0">
                <a:cs typeface="Calibri"/>
              </a:rPr>
              <a:t> Rover photos</a:t>
            </a:r>
          </a:p>
          <a:p>
            <a:pPr lvl="2"/>
            <a:r>
              <a:rPr lang="en-US" dirty="0">
                <a:cs typeface="Calibri"/>
              </a:rPr>
              <a:t> notification of future SpaceX rocket launches</a:t>
            </a:r>
            <a:endParaRPr lang="en-US" dirty="0"/>
          </a:p>
          <a:p>
            <a:r>
              <a:rPr lang="en-US" u="sng" dirty="0">
                <a:cs typeface="Calibri"/>
              </a:rPr>
              <a:t>Motivation for Development</a:t>
            </a:r>
          </a:p>
          <a:p>
            <a:pPr lvl="1"/>
            <a:r>
              <a:rPr lang="en-US" dirty="0">
                <a:cs typeface="Calibri"/>
              </a:rPr>
              <a:t>This project started with a mutual team interest in space. </a:t>
            </a:r>
          </a:p>
          <a:p>
            <a:pPr lvl="1"/>
            <a:r>
              <a:rPr lang="en-US" dirty="0">
                <a:cs typeface="Calibri"/>
              </a:rPr>
              <a:t>When researching how to integrate space data, we discovered multiple uses for the NASA API. </a:t>
            </a:r>
            <a:endParaRPr lang="en-US">
              <a:cs typeface="Calibri"/>
            </a:endParaRPr>
          </a:p>
          <a:p>
            <a:pPr lvl="1"/>
            <a:r>
              <a:rPr lang="en-US" dirty="0">
                <a:cs typeface="Calibri"/>
              </a:rPr>
              <a:t>In looking at the NASA API's capabilities and with the recent SpaceX launch in mind, we determined a need for an application to help prospective voyagers prepare for their future voyage to Mars. </a:t>
            </a:r>
            <a:endParaRPr lang="en-US">
              <a:cs typeface="Calibri"/>
            </a:endParaRPr>
          </a:p>
          <a:p>
            <a:pPr lvl="1"/>
            <a:r>
              <a:rPr lang="en-US" dirty="0">
                <a:cs typeface="Calibri"/>
              </a:rPr>
              <a:t>Now, we're ahead of the space race by providing and application that is available prior to Mars travel.</a:t>
            </a:r>
          </a:p>
          <a:p>
            <a:r>
              <a:rPr lang="en-US" u="sng" dirty="0">
                <a:cs typeface="Calibri"/>
              </a:rPr>
              <a:t>User Story</a:t>
            </a:r>
          </a:p>
          <a:p>
            <a:pPr lvl="1"/>
            <a:r>
              <a:rPr lang="en-US" dirty="0">
                <a:cs typeface="Calibri"/>
              </a:rPr>
              <a:t>As a user interested in future voyages to Mars</a:t>
            </a:r>
          </a:p>
          <a:p>
            <a:pPr lvl="1"/>
            <a:r>
              <a:rPr lang="en-US" dirty="0">
                <a:cs typeface="Calibri"/>
              </a:rPr>
              <a:t>I want to know the weather on Mars and get notifications of the next launch</a:t>
            </a:r>
          </a:p>
          <a:p>
            <a:pPr lvl="1"/>
            <a:r>
              <a:rPr lang="en-US" dirty="0">
                <a:cs typeface="Calibri"/>
              </a:rPr>
              <a:t>so that I can prepare for my future Mars voyage</a:t>
            </a:r>
          </a:p>
        </p:txBody>
      </p:sp>
    </p:spTree>
    <p:extLst>
      <p:ext uri="{BB962C8B-B14F-4D97-AF65-F5344CB8AC3E}">
        <p14:creationId xmlns:p14="http://schemas.microsoft.com/office/powerpoint/2010/main" val="219972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EA77-ACAE-4DD2-A5D7-79088835CFC5}"/>
              </a:ext>
            </a:extLst>
          </p:cNvPr>
          <p:cNvSpPr>
            <a:spLocks noGrp="1"/>
          </p:cNvSpPr>
          <p:nvPr>
            <p:ph type="title"/>
          </p:nvPr>
        </p:nvSpPr>
        <p:spPr>
          <a:xfrm>
            <a:off x="685801" y="142240"/>
            <a:ext cx="10131425" cy="1456267"/>
          </a:xfrm>
        </p:spPr>
        <p:txBody>
          <a:bodyPr/>
          <a:lstStyle/>
          <a:p>
            <a:r>
              <a:rPr lang="en-US" dirty="0">
                <a:cs typeface="Calibri Light"/>
              </a:rPr>
              <a:t>Process</a:t>
            </a:r>
            <a:endParaRPr lang="en-US" dirty="0"/>
          </a:p>
        </p:txBody>
      </p:sp>
      <p:sp>
        <p:nvSpPr>
          <p:cNvPr id="3" name="Content Placeholder 2">
            <a:extLst>
              <a:ext uri="{FF2B5EF4-FFF2-40B4-BE49-F238E27FC236}">
                <a16:creationId xmlns:a16="http://schemas.microsoft.com/office/drawing/2014/main" id="{F0EA4BB8-4D01-47F0-9420-B98FD5FE6C79}"/>
              </a:ext>
            </a:extLst>
          </p:cNvPr>
          <p:cNvSpPr>
            <a:spLocks noGrp="1"/>
          </p:cNvSpPr>
          <p:nvPr>
            <p:ph sz="half" idx="1"/>
          </p:nvPr>
        </p:nvSpPr>
        <p:spPr>
          <a:xfrm>
            <a:off x="685802" y="1176867"/>
            <a:ext cx="4995334" cy="5223934"/>
          </a:xfrm>
        </p:spPr>
        <p:txBody>
          <a:bodyPr>
            <a:normAutofit/>
          </a:bodyPr>
          <a:lstStyle/>
          <a:p>
            <a:r>
              <a:rPr lang="en-US" dirty="0">
                <a:cs typeface="Calibri"/>
              </a:rPr>
              <a:t>Technologies Used:</a:t>
            </a:r>
          </a:p>
          <a:p>
            <a:pPr lvl="1"/>
            <a:r>
              <a:rPr lang="en-US" dirty="0">
                <a:cs typeface="Calibri"/>
              </a:rPr>
              <a:t>HTML</a:t>
            </a:r>
          </a:p>
          <a:p>
            <a:pPr lvl="1"/>
            <a:r>
              <a:rPr lang="en-US" dirty="0">
                <a:cs typeface="Calibri"/>
              </a:rPr>
              <a:t>CSS</a:t>
            </a:r>
          </a:p>
          <a:p>
            <a:pPr lvl="1"/>
            <a:r>
              <a:rPr lang="en-US" dirty="0">
                <a:cs typeface="Calibri"/>
              </a:rPr>
              <a:t>JavaScript</a:t>
            </a:r>
          </a:p>
          <a:p>
            <a:pPr lvl="1"/>
            <a:r>
              <a:rPr lang="en-US" dirty="0" err="1">
                <a:cs typeface="Calibri"/>
              </a:rPr>
              <a:t>JQuery</a:t>
            </a:r>
            <a:endParaRPr lang="en-US">
              <a:cs typeface="Calibri"/>
            </a:endParaRPr>
          </a:p>
          <a:p>
            <a:pPr lvl="1"/>
            <a:r>
              <a:rPr lang="en-US" dirty="0" err="1">
                <a:cs typeface="Calibri"/>
              </a:rPr>
              <a:t>BootStrap</a:t>
            </a:r>
          </a:p>
          <a:p>
            <a:pPr lvl="1"/>
            <a:r>
              <a:rPr lang="en-US" dirty="0">
                <a:cs typeface="Calibri"/>
              </a:rPr>
              <a:t>Handlebars</a:t>
            </a:r>
          </a:p>
          <a:p>
            <a:pPr lvl="1"/>
            <a:r>
              <a:rPr lang="en-US" dirty="0">
                <a:cs typeface="Calibri"/>
              </a:rPr>
              <a:t>Charts.js</a:t>
            </a:r>
          </a:p>
          <a:p>
            <a:pPr lvl="1"/>
            <a:r>
              <a:rPr lang="en-US" dirty="0">
                <a:cs typeface="Calibri"/>
              </a:rPr>
              <a:t>Anime.js</a:t>
            </a:r>
          </a:p>
          <a:p>
            <a:pPr lvl="1"/>
            <a:r>
              <a:rPr lang="en-US" dirty="0">
                <a:cs typeface="Calibri"/>
              </a:rPr>
              <a:t>NASA API</a:t>
            </a:r>
          </a:p>
          <a:p>
            <a:pPr lvl="1"/>
            <a:r>
              <a:rPr lang="en-US" dirty="0">
                <a:cs typeface="Calibri"/>
              </a:rPr>
              <a:t>SpaceX API</a:t>
            </a:r>
          </a:p>
          <a:p>
            <a:pPr lvl="1"/>
            <a:r>
              <a:rPr lang="en-US" dirty="0">
                <a:cs typeface="Calibri"/>
              </a:rPr>
              <a:t>...Brainpower!</a:t>
            </a:r>
          </a:p>
        </p:txBody>
      </p:sp>
      <p:sp>
        <p:nvSpPr>
          <p:cNvPr id="4" name="Content Placeholder 3">
            <a:extLst>
              <a:ext uri="{FF2B5EF4-FFF2-40B4-BE49-F238E27FC236}">
                <a16:creationId xmlns:a16="http://schemas.microsoft.com/office/drawing/2014/main" id="{6EFF0D1A-A50C-4CF9-8304-9A6CA0FC2518}"/>
              </a:ext>
            </a:extLst>
          </p:cNvPr>
          <p:cNvSpPr>
            <a:spLocks noGrp="1"/>
          </p:cNvSpPr>
          <p:nvPr>
            <p:ph sz="half" idx="2"/>
          </p:nvPr>
        </p:nvSpPr>
        <p:spPr/>
        <p:txBody>
          <a:bodyPr>
            <a:normAutofit/>
          </a:bodyPr>
          <a:lstStyle/>
          <a:p>
            <a:r>
              <a:rPr lang="en-US" dirty="0">
                <a:cs typeface="Calibri"/>
              </a:rPr>
              <a:t>Breakdown of tasks and roles: </a:t>
            </a:r>
          </a:p>
          <a:p>
            <a:pPr lvl="1"/>
            <a:r>
              <a:rPr lang="en-US" dirty="0">
                <a:cs typeface="Calibri"/>
              </a:rPr>
              <a:t>We were in this together!</a:t>
            </a:r>
          </a:p>
        </p:txBody>
      </p:sp>
    </p:spTree>
    <p:extLst>
      <p:ext uri="{BB962C8B-B14F-4D97-AF65-F5344CB8AC3E}">
        <p14:creationId xmlns:p14="http://schemas.microsoft.com/office/powerpoint/2010/main" val="16904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E13D-FFD7-4FE5-9662-C1DE5A635EE1}"/>
              </a:ext>
            </a:extLst>
          </p:cNvPr>
          <p:cNvSpPr>
            <a:spLocks noGrp="1"/>
          </p:cNvSpPr>
          <p:nvPr>
            <p:ph type="title"/>
          </p:nvPr>
        </p:nvSpPr>
        <p:spPr/>
        <p:txBody>
          <a:bodyPr/>
          <a:lstStyle/>
          <a:p>
            <a:r>
              <a:rPr lang="en-US" dirty="0">
                <a:cs typeface="Calibri Light"/>
              </a:rPr>
              <a:t>Process</a:t>
            </a:r>
            <a:endParaRPr lang="en-US" dirty="0"/>
          </a:p>
        </p:txBody>
      </p:sp>
      <p:sp>
        <p:nvSpPr>
          <p:cNvPr id="3" name="Content Placeholder 2">
            <a:extLst>
              <a:ext uri="{FF2B5EF4-FFF2-40B4-BE49-F238E27FC236}">
                <a16:creationId xmlns:a16="http://schemas.microsoft.com/office/drawing/2014/main" id="{59476A61-4ABB-4960-8A0E-9FCBA45E1970}"/>
              </a:ext>
            </a:extLst>
          </p:cNvPr>
          <p:cNvSpPr>
            <a:spLocks noGrp="1"/>
          </p:cNvSpPr>
          <p:nvPr>
            <p:ph sz="half" idx="1"/>
          </p:nvPr>
        </p:nvSpPr>
        <p:spPr/>
        <p:txBody>
          <a:bodyPr/>
          <a:lstStyle/>
          <a:p>
            <a:r>
              <a:rPr lang="en-US" dirty="0">
                <a:cs typeface="Calibri"/>
              </a:rPr>
              <a:t>Challenges:</a:t>
            </a:r>
          </a:p>
          <a:p>
            <a:pPr lvl="1"/>
            <a:r>
              <a:rPr lang="en-US" dirty="0">
                <a:cs typeface="Calibri"/>
              </a:rPr>
              <a:t>GET and POST requests</a:t>
            </a:r>
          </a:p>
          <a:p>
            <a:pPr lvl="1"/>
            <a:r>
              <a:rPr lang="en-US" dirty="0">
                <a:cs typeface="Calibri"/>
              </a:rPr>
              <a:t>Displaying API data</a:t>
            </a:r>
            <a:endParaRPr lang="en-US" dirty="0"/>
          </a:p>
          <a:p>
            <a:pPr lvl="1"/>
            <a:r>
              <a:rPr lang="en-US" dirty="0">
                <a:cs typeface="Calibri"/>
              </a:rPr>
              <a:t>Integration of third-party API's</a:t>
            </a:r>
          </a:p>
          <a:p>
            <a:pPr lvl="1"/>
            <a:r>
              <a:rPr lang="en-US" dirty="0">
                <a:cs typeface="Calibri"/>
              </a:rPr>
              <a:t>Using new technologies and their documentation</a:t>
            </a:r>
          </a:p>
          <a:p>
            <a:pPr lvl="1"/>
            <a:r>
              <a:rPr lang="en-US" dirty="0">
                <a:cs typeface="Calibri"/>
              </a:rPr>
              <a:t>Technologies not playing nice together (</a:t>
            </a:r>
            <a:r>
              <a:rPr lang="en-US" dirty="0" err="1">
                <a:cs typeface="Calibri"/>
              </a:rPr>
              <a:t>BootStrap</a:t>
            </a:r>
            <a:r>
              <a:rPr lang="en-US" dirty="0">
                <a:cs typeface="Calibri"/>
              </a:rPr>
              <a:t> &amp; Handlebars)</a:t>
            </a:r>
          </a:p>
          <a:p>
            <a:pPr lvl="1"/>
            <a:r>
              <a:rPr lang="en-US" dirty="0">
                <a:cs typeface="Calibri"/>
              </a:rPr>
              <a:t>Time-limited Zoom sessions</a:t>
            </a:r>
          </a:p>
          <a:p>
            <a:pPr lvl="1"/>
            <a:r>
              <a:rPr lang="en-US" dirty="0">
                <a:cs typeface="Calibri"/>
              </a:rPr>
              <a:t>GitHub</a:t>
            </a:r>
          </a:p>
          <a:p>
            <a:pPr lvl="1"/>
            <a:r>
              <a:rPr lang="en-US" dirty="0">
                <a:cs typeface="Calibri"/>
              </a:rPr>
              <a:t>...Internet at the Beach</a:t>
            </a:r>
          </a:p>
        </p:txBody>
      </p:sp>
      <p:sp>
        <p:nvSpPr>
          <p:cNvPr id="4" name="Content Placeholder 3">
            <a:extLst>
              <a:ext uri="{FF2B5EF4-FFF2-40B4-BE49-F238E27FC236}">
                <a16:creationId xmlns:a16="http://schemas.microsoft.com/office/drawing/2014/main" id="{642A8A16-7129-460C-B721-7EEF15449764}"/>
              </a:ext>
            </a:extLst>
          </p:cNvPr>
          <p:cNvSpPr>
            <a:spLocks noGrp="1"/>
          </p:cNvSpPr>
          <p:nvPr>
            <p:ph sz="half" idx="2"/>
          </p:nvPr>
        </p:nvSpPr>
        <p:spPr/>
        <p:txBody>
          <a:bodyPr/>
          <a:lstStyle/>
          <a:p>
            <a:r>
              <a:rPr lang="en-US" dirty="0">
                <a:cs typeface="Calibri"/>
              </a:rPr>
              <a:t>Successes:</a:t>
            </a:r>
          </a:p>
          <a:p>
            <a:pPr lvl="1"/>
            <a:r>
              <a:rPr lang="en-US" dirty="0">
                <a:cs typeface="Calibri"/>
              </a:rPr>
              <a:t>Overcoming our challenges</a:t>
            </a:r>
          </a:p>
          <a:p>
            <a:pPr lvl="1"/>
            <a:r>
              <a:rPr lang="en-US" dirty="0">
                <a:cs typeface="Calibri"/>
              </a:rPr>
              <a:t>Learning new technologies</a:t>
            </a:r>
          </a:p>
          <a:p>
            <a:pPr lvl="1"/>
            <a:r>
              <a:rPr lang="en-US" dirty="0" err="1">
                <a:cs typeface="Calibri"/>
              </a:rPr>
              <a:t>Parallaxing</a:t>
            </a:r>
            <a:r>
              <a:rPr lang="en-US" dirty="0">
                <a:cs typeface="Calibri"/>
              </a:rPr>
              <a:t>!</a:t>
            </a:r>
          </a:p>
          <a:p>
            <a:pPr lvl="1"/>
            <a:r>
              <a:rPr lang="en-US" dirty="0">
                <a:cs typeface="Calibri"/>
              </a:rPr>
              <a:t>Getting to be artsy – Styling &amp; Logos</a:t>
            </a:r>
          </a:p>
          <a:p>
            <a:pPr lvl="1"/>
            <a:r>
              <a:rPr lang="en-US" dirty="0">
                <a:cs typeface="Calibri"/>
              </a:rPr>
              <a:t>Continuous site evolution (automation)</a:t>
            </a:r>
          </a:p>
          <a:p>
            <a:pPr lvl="1"/>
            <a:r>
              <a:rPr lang="en-US" dirty="0">
                <a:cs typeface="Calibri"/>
              </a:rPr>
              <a:t>...Surviving a group of females</a:t>
            </a:r>
          </a:p>
        </p:txBody>
      </p:sp>
    </p:spTree>
    <p:extLst>
      <p:ext uri="{BB962C8B-B14F-4D97-AF65-F5344CB8AC3E}">
        <p14:creationId xmlns:p14="http://schemas.microsoft.com/office/powerpoint/2010/main" val="279610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E0E0-BC08-4CEF-8EB9-8E0695EDEBE1}"/>
              </a:ext>
            </a:extLst>
          </p:cNvPr>
          <p:cNvSpPr>
            <a:spLocks noGrp="1"/>
          </p:cNvSpPr>
          <p:nvPr>
            <p:ph type="title"/>
          </p:nvPr>
        </p:nvSpPr>
        <p:spPr/>
        <p:txBody>
          <a:bodyPr/>
          <a:lstStyle/>
          <a:p>
            <a:r>
              <a:rPr lang="en-US" dirty="0">
                <a:cs typeface="Calibri Light"/>
              </a:rPr>
              <a:t>Directions for Future development</a:t>
            </a:r>
            <a:endParaRPr lang="en-US" dirty="0"/>
          </a:p>
        </p:txBody>
      </p:sp>
      <p:sp>
        <p:nvSpPr>
          <p:cNvPr id="3" name="Content Placeholder 2">
            <a:extLst>
              <a:ext uri="{FF2B5EF4-FFF2-40B4-BE49-F238E27FC236}">
                <a16:creationId xmlns:a16="http://schemas.microsoft.com/office/drawing/2014/main" id="{3AD0EB75-392A-4FD2-8941-7E7DEC570A3A}"/>
              </a:ext>
            </a:extLst>
          </p:cNvPr>
          <p:cNvSpPr>
            <a:spLocks noGrp="1"/>
          </p:cNvSpPr>
          <p:nvPr>
            <p:ph idx="1"/>
          </p:nvPr>
        </p:nvSpPr>
        <p:spPr/>
        <p:txBody>
          <a:bodyPr/>
          <a:lstStyle/>
          <a:p>
            <a:r>
              <a:rPr lang="en-US">
                <a:cs typeface="Calibri"/>
              </a:rPr>
              <a:t>Email notifications for upcoming launches</a:t>
            </a:r>
          </a:p>
          <a:p>
            <a:r>
              <a:rPr lang="en-US" dirty="0">
                <a:cs typeface="Calibri"/>
              </a:rPr>
              <a:t>Random Mars pop-up facts</a:t>
            </a:r>
          </a:p>
          <a:p>
            <a:r>
              <a:rPr lang="en-US">
                <a:cs typeface="Calibri"/>
              </a:rPr>
              <a:t>Live streaming launches and rover footage</a:t>
            </a:r>
          </a:p>
          <a:p>
            <a:r>
              <a:rPr lang="en-US" dirty="0">
                <a:cs typeface="Calibri"/>
              </a:rPr>
              <a:t>Animated sphere</a:t>
            </a:r>
          </a:p>
          <a:p>
            <a:r>
              <a:rPr lang="en-US">
                <a:cs typeface="Calibri"/>
              </a:rPr>
              <a:t>User selection stored to user profiles</a:t>
            </a:r>
          </a:p>
          <a:p>
            <a:r>
              <a:rPr lang="en-US" dirty="0">
                <a:cs typeface="Calibri"/>
              </a:rPr>
              <a:t>Reserve rocket seats</a:t>
            </a:r>
          </a:p>
          <a:p>
            <a:r>
              <a:rPr lang="en-US" dirty="0">
                <a:cs typeface="Calibri"/>
              </a:rPr>
              <a:t>Reset password</a:t>
            </a:r>
          </a:p>
          <a:p>
            <a:r>
              <a:rPr lang="en-US" dirty="0">
                <a:cs typeface="Calibri"/>
              </a:rPr>
              <a:t>Welcome,</a:t>
            </a:r>
            <a:r>
              <a:rPr lang="en-US">
                <a:cs typeface="Calibri"/>
              </a:rPr>
              <a:t> "username" instead of email</a:t>
            </a:r>
            <a:endParaRPr lang="en-US" dirty="0">
              <a:cs typeface="Calibri"/>
            </a:endParaRPr>
          </a:p>
        </p:txBody>
      </p:sp>
    </p:spTree>
    <p:extLst>
      <p:ext uri="{BB962C8B-B14F-4D97-AF65-F5344CB8AC3E}">
        <p14:creationId xmlns:p14="http://schemas.microsoft.com/office/powerpoint/2010/main" val="98796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CC19-098C-4363-AC24-A0E0772B9858}"/>
              </a:ext>
            </a:extLst>
          </p:cNvPr>
          <p:cNvSpPr>
            <a:spLocks noGrp="1"/>
          </p:cNvSpPr>
          <p:nvPr>
            <p:ph type="title"/>
          </p:nvPr>
        </p:nvSpPr>
        <p:spPr/>
        <p:txBody>
          <a:bodyPr/>
          <a:lstStyle/>
          <a:p>
            <a:r>
              <a:rPr lang="en-US" dirty="0">
                <a:cs typeface="Calibri Light"/>
              </a:rPr>
              <a:t>links</a:t>
            </a:r>
            <a:endParaRPr lang="en-US" dirty="0"/>
          </a:p>
        </p:txBody>
      </p:sp>
      <p:sp>
        <p:nvSpPr>
          <p:cNvPr id="3" name="Content Placeholder 2">
            <a:extLst>
              <a:ext uri="{FF2B5EF4-FFF2-40B4-BE49-F238E27FC236}">
                <a16:creationId xmlns:a16="http://schemas.microsoft.com/office/drawing/2014/main" id="{1621294D-824D-48EC-83DA-D10E45114046}"/>
              </a:ext>
            </a:extLst>
          </p:cNvPr>
          <p:cNvSpPr>
            <a:spLocks noGrp="1"/>
          </p:cNvSpPr>
          <p:nvPr>
            <p:ph idx="1"/>
          </p:nvPr>
        </p:nvSpPr>
        <p:spPr/>
        <p:txBody>
          <a:bodyPr/>
          <a:lstStyle/>
          <a:p>
            <a:r>
              <a:rPr lang="en-US" dirty="0">
                <a:cs typeface="Calibri"/>
              </a:rPr>
              <a:t>Deployed Application:</a:t>
            </a:r>
          </a:p>
          <a:p>
            <a:pPr lvl="1"/>
            <a:r>
              <a:rPr lang="en-US" dirty="0">
                <a:ea typeface="+mn-lt"/>
                <a:cs typeface="+mn-lt"/>
                <a:hlinkClick r:id="rId2"/>
              </a:rPr>
              <a:t>https://team-5-project-2.herokuapp.com/</a:t>
            </a:r>
            <a:endParaRPr lang="en-US" dirty="0">
              <a:cs typeface="Calibri"/>
            </a:endParaRPr>
          </a:p>
          <a:p>
            <a:r>
              <a:rPr lang="en-US" dirty="0">
                <a:cs typeface="Calibri"/>
              </a:rPr>
              <a:t>GitHub Repo:</a:t>
            </a:r>
          </a:p>
          <a:p>
            <a:pPr lvl="1"/>
            <a:r>
              <a:rPr lang="en-US" dirty="0">
                <a:ea typeface="+mn-lt"/>
                <a:cs typeface="+mn-lt"/>
                <a:hlinkClick r:id="rId3"/>
              </a:rPr>
              <a:t>https://github.com/FenixTrax18/Project-2</a:t>
            </a:r>
            <a:endParaRPr lang="en-US" dirty="0">
              <a:cs typeface="Calibri"/>
            </a:endParaRPr>
          </a:p>
        </p:txBody>
      </p:sp>
    </p:spTree>
    <p:extLst>
      <p:ext uri="{BB962C8B-B14F-4D97-AF65-F5344CB8AC3E}">
        <p14:creationId xmlns:p14="http://schemas.microsoft.com/office/powerpoint/2010/main" val="67869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Celestial</vt:lpstr>
      <vt:lpstr>Red Planet voyagers An app ready for your future voyage to Mars</vt:lpstr>
      <vt:lpstr>Elevator pitch</vt:lpstr>
      <vt:lpstr>demo</vt:lpstr>
      <vt:lpstr>concept</vt:lpstr>
      <vt:lpstr>Process</vt:lpstr>
      <vt:lpstr>Process</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254</cp:revision>
  <dcterms:created xsi:type="dcterms:W3CDTF">2014-09-12T02:08:24Z</dcterms:created>
  <dcterms:modified xsi:type="dcterms:W3CDTF">2020-06-25T00:36:36Z</dcterms:modified>
</cp:coreProperties>
</file>