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195FD-9FC5-4968-BC69-B566EC8997CB}" v="27" dt="2025-07-29T18:30:51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n Heath" userId="S::matan.heath@sas.com::e602df47-eda3-4939-ad2c-849d144e3d3c" providerId="AD" clId="Web-{F7AAAE09-5A5C-04F7-FF69-2CA01152E29D}"/>
    <pc:docChg chg="modSld">
      <pc:chgData name="Matan Heath" userId="S::matan.heath@sas.com::e602df47-eda3-4939-ad2c-849d144e3d3c" providerId="AD" clId="Web-{F7AAAE09-5A5C-04F7-FF69-2CA01152E29D}" dt="2025-07-29T01:52:05.419" v="1" actId="1076"/>
      <pc:docMkLst>
        <pc:docMk/>
      </pc:docMkLst>
      <pc:sldChg chg="modSp">
        <pc:chgData name="Matan Heath" userId="S::matan.heath@sas.com::e602df47-eda3-4939-ad2c-849d144e3d3c" providerId="AD" clId="Web-{F7AAAE09-5A5C-04F7-FF69-2CA01152E29D}" dt="2025-07-29T01:52:05.419" v="1" actId="1076"/>
        <pc:sldMkLst>
          <pc:docMk/>
          <pc:sldMk cId="1655291317" sldId="256"/>
        </pc:sldMkLst>
        <pc:picChg chg="mod">
          <ac:chgData name="Matan Heath" userId="S::matan.heath@sas.com::e602df47-eda3-4939-ad2c-849d144e3d3c" providerId="AD" clId="Web-{F7AAAE09-5A5C-04F7-FF69-2CA01152E29D}" dt="2025-07-29T01:52:05.419" v="1" actId="1076"/>
          <ac:picMkLst>
            <pc:docMk/>
            <pc:sldMk cId="1655291317" sldId="256"/>
            <ac:picMk id="5" creationId="{E2A29463-FE45-1AE5-CE91-9C38CC5F3C97}"/>
          </ac:picMkLst>
        </pc:picChg>
      </pc:sldChg>
    </pc:docChg>
  </pc:docChgLst>
  <pc:docChgLst>
    <pc:chgData name="Matan Heath" userId="e602df47-eda3-4939-ad2c-849d144e3d3c" providerId="ADAL" clId="{A2F195FD-9FC5-4968-BC69-B566EC8997CB}"/>
    <pc:docChg chg="undo custSel addSld delSld modSld sldOrd addMainMaster delMainMaster modMainMaster modNotesMaster">
      <pc:chgData name="Matan Heath" userId="e602df47-eda3-4939-ad2c-849d144e3d3c" providerId="ADAL" clId="{A2F195FD-9FC5-4968-BC69-B566EC8997CB}" dt="2025-07-30T14:43:12.685" v="640"/>
      <pc:docMkLst>
        <pc:docMk/>
      </pc:docMkLst>
      <pc:sldChg chg="addSp modSp mod setBg delDesignElem">
        <pc:chgData name="Matan Heath" userId="e602df47-eda3-4939-ad2c-849d144e3d3c" providerId="ADAL" clId="{A2F195FD-9FC5-4968-BC69-B566EC8997CB}" dt="2025-07-24T20:32:14.436" v="65"/>
        <pc:sldMkLst>
          <pc:docMk/>
          <pc:sldMk cId="1655291317" sldId="256"/>
        </pc:sldMkLst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655291317" sldId="256"/>
            <ac:spMk id="10" creationId="{AB8C311F-7253-4AED-9701-7FC0708C41C7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655291317" sldId="256"/>
            <ac:spMk id="12" creationId="{E2384209-CB15-4CDF-9D31-C44FD9A3F20D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655291317" sldId="256"/>
            <ac:spMk id="14" creationId="{2633B3B5-CC90-43F0-8714-D31D1F3F0209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655291317" sldId="256"/>
            <ac:spMk id="16" creationId="{A8D57A06-A426-446D-B02C-A2DC6B62E45E}"/>
          </ac:spMkLst>
        </pc:spChg>
        <pc:picChg chg="mod">
          <ac:chgData name="Matan Heath" userId="e602df47-eda3-4939-ad2c-849d144e3d3c" providerId="ADAL" clId="{A2F195FD-9FC5-4968-BC69-B566EC8997CB}" dt="2025-07-24T20:32:14.436" v="65"/>
          <ac:picMkLst>
            <pc:docMk/>
            <pc:sldMk cId="1655291317" sldId="256"/>
            <ac:picMk id="5" creationId="{E2A29463-FE45-1AE5-CE91-9C38CC5F3C97}"/>
          </ac:picMkLst>
        </pc:picChg>
      </pc:sldChg>
      <pc:sldChg chg="addSp delSp modSp new del mod setBg">
        <pc:chgData name="Matan Heath" userId="e602df47-eda3-4939-ad2c-849d144e3d3c" providerId="ADAL" clId="{A2F195FD-9FC5-4968-BC69-B566EC8997CB}" dt="2025-07-24T20:14:44.261" v="24" actId="47"/>
        <pc:sldMkLst>
          <pc:docMk/>
          <pc:sldMk cId="1602366501" sldId="257"/>
        </pc:sldMkLst>
      </pc:sldChg>
      <pc:sldChg chg="addSp delSp modSp new mod setBg delDesignElem">
        <pc:chgData name="Matan Heath" userId="e602df47-eda3-4939-ad2c-849d144e3d3c" providerId="ADAL" clId="{A2F195FD-9FC5-4968-BC69-B566EC8997CB}" dt="2025-07-24T20:34:49.318" v="70" actId="1076"/>
        <pc:sldMkLst>
          <pc:docMk/>
          <pc:sldMk cId="1108732115" sldId="258"/>
        </pc:sldMkLst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108732115" sldId="258"/>
            <ac:spMk id="7" creationId="{AB8C311F-7253-4AED-9701-7FC0708C41C7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108732115" sldId="258"/>
            <ac:spMk id="8" creationId="{E2384209-CB15-4CDF-9D31-C44FD9A3F20D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108732115" sldId="258"/>
            <ac:spMk id="9" creationId="{2633B3B5-CC90-43F0-8714-D31D1F3F0209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1108732115" sldId="258"/>
            <ac:spMk id="16" creationId="{A8D57A06-A426-446D-B02C-A2DC6B62E45E}"/>
          </ac:spMkLst>
        </pc:spChg>
        <pc:picChg chg="add mod">
          <ac:chgData name="Matan Heath" userId="e602df47-eda3-4939-ad2c-849d144e3d3c" providerId="ADAL" clId="{A2F195FD-9FC5-4968-BC69-B566EC8997CB}" dt="2025-07-24T20:34:49.318" v="70" actId="1076"/>
          <ac:picMkLst>
            <pc:docMk/>
            <pc:sldMk cId="1108732115" sldId="258"/>
            <ac:picMk id="5" creationId="{9B653786-C109-BEED-0A20-C0703554284B}"/>
          </ac:picMkLst>
        </pc:picChg>
      </pc:sldChg>
      <pc:sldChg chg="addSp delSp modSp new mod ord setBg delDesignElem">
        <pc:chgData name="Matan Heath" userId="e602df47-eda3-4939-ad2c-849d144e3d3c" providerId="ADAL" clId="{A2F195FD-9FC5-4968-BC69-B566EC8997CB}" dt="2025-07-30T14:43:12.685" v="640"/>
        <pc:sldMkLst>
          <pc:docMk/>
          <pc:sldMk cId="3481449427" sldId="259"/>
        </pc:sldMkLst>
        <pc:spChg chg="add del">
          <ac:chgData name="Matan Heath" userId="e602df47-eda3-4939-ad2c-849d144e3d3c" providerId="ADAL" clId="{A2F195FD-9FC5-4968-BC69-B566EC8997CB}" dt="2025-07-29T17:30:49.748" v="72" actId="478"/>
          <ac:spMkLst>
            <pc:docMk/>
            <pc:sldMk cId="3481449427" sldId="259"/>
            <ac:spMk id="2" creationId="{1B8131C9-D51B-B5EC-873F-52837B91DB28}"/>
          </ac:spMkLst>
        </pc:spChg>
        <pc:spChg chg="add mod">
          <ac:chgData name="Matan Heath" userId="e602df47-eda3-4939-ad2c-849d144e3d3c" providerId="ADAL" clId="{A2F195FD-9FC5-4968-BC69-B566EC8997CB}" dt="2025-07-29T18:36:41.377" v="564" actId="1076"/>
          <ac:spMkLst>
            <pc:docMk/>
            <pc:sldMk cId="3481449427" sldId="259"/>
            <ac:spMk id="3" creationId="{5E066043-F6E8-15E4-C14E-0B86D02FE031}"/>
          </ac:spMkLst>
        </pc:spChg>
        <pc:spChg chg="add mod">
          <ac:chgData name="Matan Heath" userId="e602df47-eda3-4939-ad2c-849d144e3d3c" providerId="ADAL" clId="{A2F195FD-9FC5-4968-BC69-B566EC8997CB}" dt="2025-07-29T17:31:19.140" v="76" actId="767"/>
          <ac:spMkLst>
            <pc:docMk/>
            <pc:sldMk cId="3481449427" sldId="259"/>
            <ac:spMk id="4" creationId="{596BED46-FB7C-8863-6C27-0224449C209E}"/>
          </ac:spMkLst>
        </pc:spChg>
        <pc:spChg chg="add mod">
          <ac:chgData name="Matan Heath" userId="e602df47-eda3-4939-ad2c-849d144e3d3c" providerId="ADAL" clId="{A2F195FD-9FC5-4968-BC69-B566EC8997CB}" dt="2025-07-29T17:32:25.476" v="81" actId="767"/>
          <ac:spMkLst>
            <pc:docMk/>
            <pc:sldMk cId="3481449427" sldId="259"/>
            <ac:spMk id="6" creationId="{73207C7B-5E5D-B8BE-0BCD-4F9E1142DF2E}"/>
          </ac:spMkLst>
        </pc:spChg>
        <pc:spChg chg="add mod">
          <ac:chgData name="Matan Heath" userId="e602df47-eda3-4939-ad2c-849d144e3d3c" providerId="ADAL" clId="{A2F195FD-9FC5-4968-BC69-B566EC8997CB}" dt="2025-07-29T18:37:23.865" v="570" actId="1076"/>
          <ac:spMkLst>
            <pc:docMk/>
            <pc:sldMk cId="3481449427" sldId="259"/>
            <ac:spMk id="7" creationId="{DCCB1379-01D3-992A-FC7E-E62B446FFE29}"/>
          </ac:spMkLst>
        </pc:spChg>
        <pc:spChg chg="add mod">
          <ac:chgData name="Matan Heath" userId="e602df47-eda3-4939-ad2c-849d144e3d3c" providerId="ADAL" clId="{A2F195FD-9FC5-4968-BC69-B566EC8997CB}" dt="2025-07-29T19:00:21.844" v="638" actId="1076"/>
          <ac:spMkLst>
            <pc:docMk/>
            <pc:sldMk cId="3481449427" sldId="259"/>
            <ac:spMk id="8" creationId="{6C2FC930-0D29-6C18-1FD0-893F7F008432}"/>
          </ac:spMkLst>
        </pc:spChg>
        <pc:spChg chg="add mod">
          <ac:chgData name="Matan Heath" userId="e602df47-eda3-4939-ad2c-849d144e3d3c" providerId="ADAL" clId="{A2F195FD-9FC5-4968-BC69-B566EC8997CB}" dt="2025-07-29T18:59:56.505" v="637" actId="1076"/>
          <ac:spMkLst>
            <pc:docMk/>
            <pc:sldMk cId="3481449427" sldId="259"/>
            <ac:spMk id="9" creationId="{7A602D6F-F1AA-1943-B97A-7EF72D7DFBE4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3481449427" sldId="259"/>
            <ac:spMk id="10" creationId="{AB8C311F-7253-4AED-9701-7FC0708C41C7}"/>
          </ac:spMkLst>
        </pc:spChg>
        <pc:spChg chg="add mod">
          <ac:chgData name="Matan Heath" userId="e602df47-eda3-4939-ad2c-849d144e3d3c" providerId="ADAL" clId="{A2F195FD-9FC5-4968-BC69-B566EC8997CB}" dt="2025-07-29T18:37:44.684" v="575" actId="1076"/>
          <ac:spMkLst>
            <pc:docMk/>
            <pc:sldMk cId="3481449427" sldId="259"/>
            <ac:spMk id="11" creationId="{58AF3D40-D827-1ABB-AEC0-1979B93B1AB0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3481449427" sldId="259"/>
            <ac:spMk id="12" creationId="{E2384209-CB15-4CDF-9D31-C44FD9A3F20D}"/>
          </ac:spMkLst>
        </pc:spChg>
        <pc:spChg chg="add mod">
          <ac:chgData name="Matan Heath" userId="e602df47-eda3-4939-ad2c-849d144e3d3c" providerId="ADAL" clId="{A2F195FD-9FC5-4968-BC69-B566EC8997CB}" dt="2025-07-29T18:37:49.300" v="576" actId="1076"/>
          <ac:spMkLst>
            <pc:docMk/>
            <pc:sldMk cId="3481449427" sldId="259"/>
            <ac:spMk id="13" creationId="{AA6E636B-7770-9F1F-07B8-0E91A37E2DF5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3481449427" sldId="259"/>
            <ac:spMk id="14" creationId="{2633B3B5-CC90-43F0-8714-D31D1F3F0209}"/>
          </ac:spMkLst>
        </pc:spChg>
        <pc:spChg chg="add mod">
          <ac:chgData name="Matan Heath" userId="e602df47-eda3-4939-ad2c-849d144e3d3c" providerId="ADAL" clId="{A2F195FD-9FC5-4968-BC69-B566EC8997CB}" dt="2025-07-29T18:37:54.851" v="577" actId="1076"/>
          <ac:spMkLst>
            <pc:docMk/>
            <pc:sldMk cId="3481449427" sldId="259"/>
            <ac:spMk id="15" creationId="{417486D4-85F7-E3A6-C7AD-EA12FFC44A94}"/>
          </ac:spMkLst>
        </pc:spChg>
        <pc:spChg chg="add mod">
          <ac:chgData name="Matan Heath" userId="e602df47-eda3-4939-ad2c-849d144e3d3c" providerId="ADAL" clId="{A2F195FD-9FC5-4968-BC69-B566EC8997CB}" dt="2025-07-24T20:32:14.436" v="65"/>
          <ac:spMkLst>
            <pc:docMk/>
            <pc:sldMk cId="3481449427" sldId="259"/>
            <ac:spMk id="16" creationId="{A8D57A06-A426-446D-B02C-A2DC6B62E45E}"/>
          </ac:spMkLst>
        </pc:spChg>
        <pc:spChg chg="add mod">
          <ac:chgData name="Matan Heath" userId="e602df47-eda3-4939-ad2c-849d144e3d3c" providerId="ADAL" clId="{A2F195FD-9FC5-4968-BC69-B566EC8997CB}" dt="2025-07-29T18:38:00.147" v="578" actId="1076"/>
          <ac:spMkLst>
            <pc:docMk/>
            <pc:sldMk cId="3481449427" sldId="259"/>
            <ac:spMk id="17" creationId="{14A014E2-6071-9C1E-E3AD-E9FE5864A034}"/>
          </ac:spMkLst>
        </pc:spChg>
        <pc:spChg chg="add mod">
          <ac:chgData name="Matan Heath" userId="e602df47-eda3-4939-ad2c-849d144e3d3c" providerId="ADAL" clId="{A2F195FD-9FC5-4968-BC69-B566EC8997CB}" dt="2025-07-29T18:38:03.982" v="579" actId="1076"/>
          <ac:spMkLst>
            <pc:docMk/>
            <pc:sldMk cId="3481449427" sldId="259"/>
            <ac:spMk id="18" creationId="{043BCBB0-FD87-016B-A2C3-EE08635E598D}"/>
          </ac:spMkLst>
        </pc:spChg>
        <pc:spChg chg="add mod">
          <ac:chgData name="Matan Heath" userId="e602df47-eda3-4939-ad2c-849d144e3d3c" providerId="ADAL" clId="{A2F195FD-9FC5-4968-BC69-B566EC8997CB}" dt="2025-07-29T18:11:24.284" v="459" actId="1076"/>
          <ac:spMkLst>
            <pc:docMk/>
            <pc:sldMk cId="3481449427" sldId="259"/>
            <ac:spMk id="19" creationId="{FF25E590-14DC-6871-DEBE-5D65EAED217C}"/>
          </ac:spMkLst>
        </pc:spChg>
        <pc:spChg chg="add mod">
          <ac:chgData name="Matan Heath" userId="e602df47-eda3-4939-ad2c-849d144e3d3c" providerId="ADAL" clId="{A2F195FD-9FC5-4968-BC69-B566EC8997CB}" dt="2025-07-29T18:36:24.089" v="561" actId="1076"/>
          <ac:spMkLst>
            <pc:docMk/>
            <pc:sldMk cId="3481449427" sldId="259"/>
            <ac:spMk id="20" creationId="{F259F2F8-6E06-2248-6C07-90DA685E9BD4}"/>
          </ac:spMkLst>
        </pc:spChg>
        <pc:spChg chg="add mod">
          <ac:chgData name="Matan Heath" userId="e602df47-eda3-4939-ad2c-849d144e3d3c" providerId="ADAL" clId="{A2F195FD-9FC5-4968-BC69-B566EC8997CB}" dt="2025-07-29T18:21:27.653" v="488" actId="208"/>
          <ac:spMkLst>
            <pc:docMk/>
            <pc:sldMk cId="3481449427" sldId="259"/>
            <ac:spMk id="21" creationId="{6549FF4B-CA0C-1ECF-A9A8-8650884EE4EC}"/>
          </ac:spMkLst>
        </pc:spChg>
        <pc:spChg chg="add mod">
          <ac:chgData name="Matan Heath" userId="e602df47-eda3-4939-ad2c-849d144e3d3c" providerId="ADAL" clId="{A2F195FD-9FC5-4968-BC69-B566EC8997CB}" dt="2025-07-29T18:56:43.790" v="634" actId="20577"/>
          <ac:spMkLst>
            <pc:docMk/>
            <pc:sldMk cId="3481449427" sldId="259"/>
            <ac:spMk id="22" creationId="{C17D558A-31B1-1938-C0E6-028017041512}"/>
          </ac:spMkLst>
        </pc:spChg>
        <pc:spChg chg="add">
          <ac:chgData name="Matan Heath" userId="e602df47-eda3-4939-ad2c-849d144e3d3c" providerId="ADAL" clId="{A2F195FD-9FC5-4968-BC69-B566EC8997CB}" dt="2025-07-29T18:20:36.365" v="481"/>
          <ac:spMkLst>
            <pc:docMk/>
            <pc:sldMk cId="3481449427" sldId="259"/>
            <ac:spMk id="23" creationId="{283914FA-6063-E811-2CF7-D84C30990FA2}"/>
          </ac:spMkLst>
        </pc:spChg>
        <pc:spChg chg="add mod">
          <ac:chgData name="Matan Heath" userId="e602df47-eda3-4939-ad2c-849d144e3d3c" providerId="ADAL" clId="{A2F195FD-9FC5-4968-BC69-B566EC8997CB}" dt="2025-07-29T18:39:35.424" v="589" actId="1076"/>
          <ac:spMkLst>
            <pc:docMk/>
            <pc:sldMk cId="3481449427" sldId="259"/>
            <ac:spMk id="24" creationId="{586DE75D-D182-6906-6A10-14D44B557D84}"/>
          </ac:spMkLst>
        </pc:spChg>
        <pc:spChg chg="add del">
          <ac:chgData name="Matan Heath" userId="e602df47-eda3-4939-ad2c-849d144e3d3c" providerId="ADAL" clId="{A2F195FD-9FC5-4968-BC69-B566EC8997CB}" dt="2025-07-29T18:28:38.479" v="533" actId="478"/>
          <ac:spMkLst>
            <pc:docMk/>
            <pc:sldMk cId="3481449427" sldId="259"/>
            <ac:spMk id="25" creationId="{E2D39928-3351-BFB3-55DF-98E02FE8DAC8}"/>
          </ac:spMkLst>
        </pc:spChg>
        <pc:spChg chg="add mod">
          <ac:chgData name="Matan Heath" userId="e602df47-eda3-4939-ad2c-849d144e3d3c" providerId="ADAL" clId="{A2F195FD-9FC5-4968-BC69-B566EC8997CB}" dt="2025-07-29T18:38:15.134" v="580" actId="1076"/>
          <ac:spMkLst>
            <pc:docMk/>
            <pc:sldMk cId="3481449427" sldId="259"/>
            <ac:spMk id="26" creationId="{CB78A935-EBEB-4507-E9D0-49CB83B409E4}"/>
          </ac:spMkLst>
        </pc:spChg>
        <pc:spChg chg="add mod">
          <ac:chgData name="Matan Heath" userId="e602df47-eda3-4939-ad2c-849d144e3d3c" providerId="ADAL" clId="{A2F195FD-9FC5-4968-BC69-B566EC8997CB}" dt="2025-07-29T18:38:24.497" v="582" actId="1076"/>
          <ac:spMkLst>
            <pc:docMk/>
            <pc:sldMk cId="3481449427" sldId="259"/>
            <ac:spMk id="27" creationId="{C5E36027-6D37-3D90-8415-95C0FD52EB97}"/>
          </ac:spMkLst>
        </pc:spChg>
        <pc:spChg chg="add mod">
          <ac:chgData name="Matan Heath" userId="e602df47-eda3-4939-ad2c-849d144e3d3c" providerId="ADAL" clId="{A2F195FD-9FC5-4968-BC69-B566EC8997CB}" dt="2025-07-29T18:38:35.001" v="584" actId="1076"/>
          <ac:spMkLst>
            <pc:docMk/>
            <pc:sldMk cId="3481449427" sldId="259"/>
            <ac:spMk id="28" creationId="{AE38C912-7411-F6AE-5168-6AC5E485C114}"/>
          </ac:spMkLst>
        </pc:spChg>
        <pc:spChg chg="add mod">
          <ac:chgData name="Matan Heath" userId="e602df47-eda3-4939-ad2c-849d144e3d3c" providerId="ADAL" clId="{A2F195FD-9FC5-4968-BC69-B566EC8997CB}" dt="2025-07-29T18:38:32.031" v="583" actId="1076"/>
          <ac:spMkLst>
            <pc:docMk/>
            <pc:sldMk cId="3481449427" sldId="259"/>
            <ac:spMk id="29" creationId="{BF043ECF-896D-10E8-3035-23A09EE6C21B}"/>
          </ac:spMkLst>
        </pc:spChg>
        <pc:spChg chg="add mod">
          <ac:chgData name="Matan Heath" userId="e602df47-eda3-4939-ad2c-849d144e3d3c" providerId="ADAL" clId="{A2F195FD-9FC5-4968-BC69-B566EC8997CB}" dt="2025-07-29T18:38:40.029" v="585" actId="1076"/>
          <ac:spMkLst>
            <pc:docMk/>
            <pc:sldMk cId="3481449427" sldId="259"/>
            <ac:spMk id="30" creationId="{4AE16353-9065-FD20-76D7-E934B94C7D19}"/>
          </ac:spMkLst>
        </pc:spChg>
        <pc:spChg chg="add mod">
          <ac:chgData name="Matan Heath" userId="e602df47-eda3-4939-ad2c-849d144e3d3c" providerId="ADAL" clId="{A2F195FD-9FC5-4968-BC69-B566EC8997CB}" dt="2025-07-29T18:38:45.240" v="586" actId="1076"/>
          <ac:spMkLst>
            <pc:docMk/>
            <pc:sldMk cId="3481449427" sldId="259"/>
            <ac:spMk id="31" creationId="{2AE26AD8-16ED-8488-0A13-ED049F5DEDDA}"/>
          </ac:spMkLst>
        </pc:spChg>
        <pc:spChg chg="add mod">
          <ac:chgData name="Matan Heath" userId="e602df47-eda3-4939-ad2c-849d144e3d3c" providerId="ADAL" clId="{A2F195FD-9FC5-4968-BC69-B566EC8997CB}" dt="2025-07-29T18:38:50.621" v="587" actId="1076"/>
          <ac:spMkLst>
            <pc:docMk/>
            <pc:sldMk cId="3481449427" sldId="259"/>
            <ac:spMk id="32" creationId="{D74E734C-58FA-F32C-2922-D5AFEEBFBCE5}"/>
          </ac:spMkLst>
        </pc:spChg>
        <pc:spChg chg="add del mod">
          <ac:chgData name="Matan Heath" userId="e602df47-eda3-4939-ad2c-849d144e3d3c" providerId="ADAL" clId="{A2F195FD-9FC5-4968-BC69-B566EC8997CB}" dt="2025-07-29T18:32:34.559" v="554" actId="478"/>
          <ac:spMkLst>
            <pc:docMk/>
            <pc:sldMk cId="3481449427" sldId="259"/>
            <ac:spMk id="33" creationId="{4D417CA5-F29F-5CBD-5A8B-08398179CC64}"/>
          </ac:spMkLst>
        </pc:spChg>
        <pc:spChg chg="add mod">
          <ac:chgData name="Matan Heath" userId="e602df47-eda3-4939-ad2c-849d144e3d3c" providerId="ADAL" clId="{A2F195FD-9FC5-4968-BC69-B566EC8997CB}" dt="2025-07-29T18:39:01.517" v="588" actId="1076"/>
          <ac:spMkLst>
            <pc:docMk/>
            <pc:sldMk cId="3481449427" sldId="259"/>
            <ac:spMk id="34" creationId="{F35E1C11-8C03-AD90-6D3C-2253DD5616FC}"/>
          </ac:spMkLst>
        </pc:spChg>
        <pc:spChg chg="add del mod">
          <ac:chgData name="Matan Heath" userId="e602df47-eda3-4939-ad2c-849d144e3d3c" providerId="ADAL" clId="{A2F195FD-9FC5-4968-BC69-B566EC8997CB}" dt="2025-07-29T18:40:10.700" v="592" actId="478"/>
          <ac:spMkLst>
            <pc:docMk/>
            <pc:sldMk cId="3481449427" sldId="259"/>
            <ac:spMk id="35" creationId="{1E625BE2-85BB-5A7B-07E8-13BED833E766}"/>
          </ac:spMkLst>
        </pc:spChg>
        <pc:spChg chg="add mod">
          <ac:chgData name="Matan Heath" userId="e602df47-eda3-4939-ad2c-849d144e3d3c" providerId="ADAL" clId="{A2F195FD-9FC5-4968-BC69-B566EC8997CB}" dt="2025-07-29T18:55:46.689" v="609" actId="208"/>
          <ac:spMkLst>
            <pc:docMk/>
            <pc:sldMk cId="3481449427" sldId="259"/>
            <ac:spMk id="36" creationId="{4F6473C7-B565-CB07-2D90-583463A19523}"/>
          </ac:spMkLst>
        </pc:spChg>
        <pc:spChg chg="add mod">
          <ac:chgData name="Matan Heath" userId="e602df47-eda3-4939-ad2c-849d144e3d3c" providerId="ADAL" clId="{A2F195FD-9FC5-4968-BC69-B566EC8997CB}" dt="2025-07-29T18:58:13.634" v="635" actId="207"/>
          <ac:spMkLst>
            <pc:docMk/>
            <pc:sldMk cId="3481449427" sldId="259"/>
            <ac:spMk id="37" creationId="{7A732A3A-EBC8-8934-06CA-A2D0215CAD79}"/>
          </ac:spMkLst>
        </pc:spChg>
        <pc:picChg chg="add mod">
          <ac:chgData name="Matan Heath" userId="e602df47-eda3-4939-ad2c-849d144e3d3c" providerId="ADAL" clId="{A2F195FD-9FC5-4968-BC69-B566EC8997CB}" dt="2025-07-29T18:37:28.782" v="572" actId="1076"/>
          <ac:picMkLst>
            <pc:docMk/>
            <pc:sldMk cId="3481449427" sldId="259"/>
            <ac:picMk id="5" creationId="{9857B4F2-C768-0757-4A3D-EC6923B5CE7C}"/>
          </ac:picMkLst>
        </pc:picChg>
      </pc:sldChg>
      <pc:sldChg chg="modSp add del">
        <pc:chgData name="Matan Heath" userId="e602df47-eda3-4939-ad2c-849d144e3d3c" providerId="ADAL" clId="{A2F195FD-9FC5-4968-BC69-B566EC8997CB}" dt="2025-07-24T20:33:34.745" v="66" actId="47"/>
        <pc:sldMkLst>
          <pc:docMk/>
          <pc:sldMk cId="3142052300" sldId="260"/>
        </pc:sldMkLst>
      </pc:sldChg>
      <pc:sldChg chg="add del">
        <pc:chgData name="Matan Heath" userId="e602df47-eda3-4939-ad2c-849d144e3d3c" providerId="ADAL" clId="{A2F195FD-9FC5-4968-BC69-B566EC8997CB}" dt="2025-07-24T20:29:54.786" v="57" actId="47"/>
        <pc:sldMkLst>
          <pc:docMk/>
          <pc:sldMk cId="3967929958" sldId="261"/>
        </pc:sldMkLst>
      </pc:sldChg>
      <pc:sldMasterChg chg="modSp add del addSldLayout delSldLayout modSldLayout">
        <pc:chgData name="Matan Heath" userId="e602df47-eda3-4939-ad2c-849d144e3d3c" providerId="ADAL" clId="{A2F195FD-9FC5-4968-BC69-B566EC8997CB}" dt="2025-07-24T20:33:34.745" v="66" actId="47"/>
        <pc:sldMasterMkLst>
          <pc:docMk/>
          <pc:sldMasterMk cId="0" sldId="2147483660"/>
        </pc:sldMasterMkLst>
        <pc:sldLayoutChg chg="modSp add del">
          <pc:chgData name="Matan Heath" userId="e602df47-eda3-4939-ad2c-849d144e3d3c" providerId="ADAL" clId="{A2F195FD-9FC5-4968-BC69-B566EC8997CB}" dt="2025-07-24T20:33:34.745" v="66" actId="47"/>
          <pc:sldLayoutMkLst>
            <pc:docMk/>
            <pc:sldMasterMk cId="0" sldId="2147483660"/>
            <pc:sldLayoutMk cId="1385656543" sldId="2147483693"/>
          </pc:sldLayoutMkLst>
        </pc:sldLayoutChg>
      </pc:sldMasterChg>
      <pc:sldMasterChg chg="modSp modSldLayout">
        <pc:chgData name="Matan Heath" userId="e602df47-eda3-4939-ad2c-849d144e3d3c" providerId="ADAL" clId="{A2F195FD-9FC5-4968-BC69-B566EC8997CB}" dt="2025-07-24T20:32:14.436" v="65"/>
        <pc:sldMasterMkLst>
          <pc:docMk/>
          <pc:sldMasterMk cId="769142815" sldId="2147483660"/>
        </pc:sldMasterMkLst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1773574891" sldId="2147483652"/>
          </pc:sldLayoutMkLst>
          <pc:spChg chg="mod">
            <ac:chgData name="Matan Heath" userId="e602df47-eda3-4939-ad2c-849d144e3d3c" providerId="ADAL" clId="{A2F195FD-9FC5-4968-BC69-B566EC8997CB}" dt="2025-07-24T20:32:14.436" v="65"/>
            <ac:spMkLst>
              <pc:docMk/>
              <pc:sldMasterMk cId="769142815" sldId="2147483648"/>
              <pc:sldLayoutMk cId="1773574891" sldId="2147483652"/>
              <ac:spMk id="3" creationId="{A82C2FEB-8534-FB61-1418-E498DBE8346F}"/>
            </ac:spMkLst>
          </pc:spChg>
          <pc:spChg chg="mod">
            <ac:chgData name="Matan Heath" userId="e602df47-eda3-4939-ad2c-849d144e3d3c" providerId="ADAL" clId="{A2F195FD-9FC5-4968-BC69-B566EC8997CB}" dt="2025-07-24T20:32:14.436" v="65"/>
            <ac:spMkLst>
              <pc:docMk/>
              <pc:sldMasterMk cId="769142815" sldId="2147483648"/>
              <pc:sldLayoutMk cId="1773574891" sldId="2147483652"/>
              <ac:spMk id="4" creationId="{AC7C6D47-066A-AD23-2354-82EBA74DDE11}"/>
            </ac:spMkLst>
          </pc:spChg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273964992" sldId="2147483659"/>
          </pc:sldLayoutMkLst>
          <pc:spChg chg="mod">
            <ac:chgData name="Matan Heath" userId="e602df47-eda3-4939-ad2c-849d144e3d3c" providerId="ADAL" clId="{A2F195FD-9FC5-4968-BC69-B566EC8997CB}" dt="2025-07-24T20:32:14.436" v="65"/>
            <ac:spMkLst>
              <pc:docMk/>
              <pc:sldMasterMk cId="769142815" sldId="2147483648"/>
              <pc:sldLayoutMk cId="273964992" sldId="2147483659"/>
              <ac:spMk id="2" creationId="{3650CF9D-0332-F03A-8772-BFB72A80E88F}"/>
            </ac:spMkLst>
          </pc:spChg>
          <pc:spChg chg="mod">
            <ac:chgData name="Matan Heath" userId="e602df47-eda3-4939-ad2c-849d144e3d3c" providerId="ADAL" clId="{A2F195FD-9FC5-4968-BC69-B566EC8997CB}" dt="2025-07-24T20:32:14.436" v="65"/>
            <ac:spMkLst>
              <pc:docMk/>
              <pc:sldMasterMk cId="769142815" sldId="2147483648"/>
              <pc:sldLayoutMk cId="273964992" sldId="2147483659"/>
              <ac:spMk id="3" creationId="{EC3F8FFC-9D9E-1F16-F625-6179F201D271}"/>
            </ac:spMkLst>
          </pc:spChg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2764839604" sldId="2147483661"/>
          </pc:sldLayoutMkLst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1508739749" sldId="2147483662"/>
          </pc:sldLayoutMkLst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1924950111" sldId="2147483663"/>
          </pc:sldLayoutMkLst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3193756213" sldId="2147483664"/>
          </pc:sldLayoutMkLst>
        </pc:sldLayoutChg>
        <pc:sldLayoutChg chg="modSp">
          <pc:chgData name="Matan Heath" userId="e602df47-eda3-4939-ad2c-849d144e3d3c" providerId="ADAL" clId="{A2F195FD-9FC5-4968-BC69-B566EC8997CB}" dt="2025-07-24T20:32:14.436" v="65"/>
          <pc:sldLayoutMkLst>
            <pc:docMk/>
            <pc:sldMasterMk cId="769142815" sldId="2147483648"/>
            <pc:sldLayoutMk cId="306019634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24C1-910B-4765-82AA-C3FC363107E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B5A8D-8D7D-4C6E-A4FB-5AA74922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092-BF8B-3453-0B8D-05CC99F91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C6119-201B-7B22-05EA-9CEB15AE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F5D6-5EE8-F18C-544F-BEE78A8C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A743-1DDF-9ED0-2C02-FBD94E17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4742-CB92-3383-9D3E-39A1C34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B20-2F69-9574-8528-C4124814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14C91-90EC-3734-CCB4-26E5CC57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A0395-CA98-39F0-019D-FAC4C5AE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FF4A-40C3-ED26-436B-B4082EA6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15F3-80E7-E986-1585-27A78DE1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0CF9D-0332-F03A-8772-BFB72A80E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8FFC-9D9E-1F16-F625-6179F201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E785-A162-0E58-C019-9D9603C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6806-FA52-C910-143A-25E65D14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184E-6B0A-6CD4-703C-CB18DB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298-4316-1384-5077-4BA3BF88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4AB6-2B7B-AE88-1FCA-95287040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5DF8-BE4A-E19C-4C4F-6D44C61C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D69AE-6CAC-3706-2459-B5B4915A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D504-17B2-0595-FA18-8766C5D7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CB55-C00C-46CF-8DC5-F683F16B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B430-3FDA-D171-9A17-9A7C97F2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8E9D0-FF3D-C741-D9A6-A71E8B3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3E39-0037-BAEB-3D11-0503AE31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690F-2ED4-6267-E908-3699E58E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72A7-033F-135B-598A-C81FC2A4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2FEB-8534-FB61-1418-E498DBE8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6D47-066A-AD23-2354-82EBA74DD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1BC8A-352F-202F-8A52-0565FEF2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6A0E-7957-BE39-7A16-019489FF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3C88-8772-F23F-818B-D418DA25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7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671E-924C-D379-12AB-8BD46F5C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5D7D6-BFE3-6EBA-8193-214BBEA1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1E24A-E637-A451-11EB-0BA982084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59CB0-1E21-00B4-C360-5B5DB5EF0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615C7-0A63-4998-4958-58EA7E2F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9B78-A825-B62D-7B21-6F23981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2BC7B-A9B7-8027-E9EB-18053510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6D998-473F-AD3E-54EC-90A9A89D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78B1-6E99-8251-DA29-2ECE0815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99775-757C-B647-7DF9-16B0E917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6A9A2-35ED-D0ED-492B-4B27C7F7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B9E20-52E2-7D31-684C-93E114C4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8BED-E398-6DC9-E628-4560B64F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06338-43DE-2034-9C08-81DEE76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31850-966D-3020-987B-9D2A2659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7014-721A-457D-E08F-58FF36F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337B-4FE0-A569-8525-3004431C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F6D3D-7864-585E-3CB4-FF1D71D62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43E08-DFA4-B8F5-D309-350334B3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F6629-8528-94D3-2081-F3AFBD1B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885CC-7025-E23C-D465-52D09F4C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E008-75EF-1D56-EA8A-A4107BA7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1D1F6-42A4-C429-5F5E-A6E9C8744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AE1B-B013-7521-9C0B-5D06B536A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F0EF8-1F80-F598-A925-5A9D7DED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C90CB-FD1C-796E-5917-D1C841D3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A-8EC1-FB5A-A57A-4ECCF296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F804A-F9FB-510E-CF9C-E94C717A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F57B9-FE99-E166-AB3A-97E03E8B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E93D-EA1F-AB02-E814-3116052D2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4055E-48E7-4E18-B9FB-A4C5FC5191C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EA6C-44B1-3AB0-9520-F9D1C9025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15D1-B8FF-F445-A9C2-CD72DA274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7E927-6487-43DE-8049-3AFA259A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8" y="-2666187"/>
            <a:ext cx="6858000" cy="12191234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A close-up of a document&#10;&#10;AI-generated content may be incorrect.">
            <a:extLst>
              <a:ext uri="{FF2B5EF4-FFF2-40B4-BE49-F238E27FC236}">
                <a16:creationId xmlns:a16="http://schemas.microsoft.com/office/drawing/2014/main" id="{E2A29463-FE45-1AE5-CE91-9C38CC5F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67312"/>
            <a:ext cx="11277600" cy="57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9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8" y="-2666187"/>
            <a:ext cx="6858000" cy="12191234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B653786-C109-BEED-0A20-C0703554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3" y="775231"/>
            <a:ext cx="11869927" cy="530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8" y="-2666187"/>
            <a:ext cx="6858000" cy="12191234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57B4F2-C768-0757-4A3D-EC6923B5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17" y="692728"/>
            <a:ext cx="11277600" cy="53286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66043-F6E8-15E4-C14E-0B86D02FE031}"/>
              </a:ext>
            </a:extLst>
          </p:cNvPr>
          <p:cNvSpPr/>
          <p:nvPr/>
        </p:nvSpPr>
        <p:spPr>
          <a:xfrm>
            <a:off x="3491889" y="3847516"/>
            <a:ext cx="482600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B1379-01D3-992A-FC7E-E62B446FFE29}"/>
              </a:ext>
            </a:extLst>
          </p:cNvPr>
          <p:cNvSpPr txBox="1"/>
          <p:nvPr/>
        </p:nvSpPr>
        <p:spPr>
          <a:xfrm>
            <a:off x="3402810" y="3800356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Skill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FC930-0D29-6C18-1FD0-893F7F008432}"/>
              </a:ext>
            </a:extLst>
          </p:cNvPr>
          <p:cNvSpPr txBox="1"/>
          <p:nvPr/>
        </p:nvSpPr>
        <p:spPr>
          <a:xfrm>
            <a:off x="3341439" y="38774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Approach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02D6F-F1AA-1943-B97A-7EF72D7DFBE4}"/>
              </a:ext>
            </a:extLst>
          </p:cNvPr>
          <p:cNvSpPr txBox="1"/>
          <p:nvPr/>
        </p:nvSpPr>
        <p:spPr>
          <a:xfrm>
            <a:off x="3481178" y="4170839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F3D40-D827-1ABB-AEC0-1979B93B1AB0}"/>
              </a:ext>
            </a:extLst>
          </p:cNvPr>
          <p:cNvSpPr txBox="1"/>
          <p:nvPr/>
        </p:nvSpPr>
        <p:spPr>
          <a:xfrm>
            <a:off x="3365761" y="4354874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Recovery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E636B-7770-9F1F-07B8-0E91A37E2DF5}"/>
              </a:ext>
            </a:extLst>
          </p:cNvPr>
          <p:cNvSpPr txBox="1"/>
          <p:nvPr/>
        </p:nvSpPr>
        <p:spPr>
          <a:xfrm>
            <a:off x="3062776" y="4571042"/>
            <a:ext cx="117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Approach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486D4-85F7-E3A6-C7AD-EA12FFC44A94}"/>
              </a:ext>
            </a:extLst>
          </p:cNvPr>
          <p:cNvSpPr txBox="1"/>
          <p:nvPr/>
        </p:nvSpPr>
        <p:spPr>
          <a:xfrm>
            <a:off x="3386324" y="47417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Chipping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014E2-6071-9C1E-E3AD-E9FE5864A034}"/>
              </a:ext>
            </a:extLst>
          </p:cNvPr>
          <p:cNvSpPr txBox="1"/>
          <p:nvPr/>
        </p:nvSpPr>
        <p:spPr>
          <a:xfrm>
            <a:off x="3542214" y="4941498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3BCBB0-FD87-016B-A2C3-EE08635E598D}"/>
              </a:ext>
            </a:extLst>
          </p:cNvPr>
          <p:cNvSpPr txBox="1"/>
          <p:nvPr/>
        </p:nvSpPr>
        <p:spPr>
          <a:xfrm>
            <a:off x="2691262" y="514329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Approach from Rough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F25E590-14DC-6871-DEBE-5D65EAED217C}"/>
              </a:ext>
            </a:extLst>
          </p:cNvPr>
          <p:cNvSpPr/>
          <p:nvPr/>
        </p:nvSpPr>
        <p:spPr>
          <a:xfrm>
            <a:off x="6449330" y="4583018"/>
            <a:ext cx="866273" cy="375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9F2F8-6E06-2248-6C07-90DA685E9BD4}"/>
              </a:ext>
            </a:extLst>
          </p:cNvPr>
          <p:cNvSpPr/>
          <p:nvPr/>
        </p:nvSpPr>
        <p:spPr>
          <a:xfrm>
            <a:off x="702509" y="3488587"/>
            <a:ext cx="2403392" cy="1702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49FF4B-CA0C-1ECF-A9A8-8650884EE4EC}"/>
              </a:ext>
            </a:extLst>
          </p:cNvPr>
          <p:cNvSpPr/>
          <p:nvPr/>
        </p:nvSpPr>
        <p:spPr>
          <a:xfrm>
            <a:off x="644893" y="4958955"/>
            <a:ext cx="1578543" cy="450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D558A-31B1-1938-C0E6-028017041512}"/>
              </a:ext>
            </a:extLst>
          </p:cNvPr>
          <p:cNvSpPr txBox="1"/>
          <p:nvPr/>
        </p:nvSpPr>
        <p:spPr>
          <a:xfrm>
            <a:off x="551682" y="3559180"/>
            <a:ext cx="21504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My British Open model outperformed industry predictions, with 50% of top-ranked picks landing in the top 20 and 85% making the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Roughly 10% higher accuracy than betting sites and pro-grade systems.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E75D-D182-6906-6A10-14D44B557D84}"/>
              </a:ext>
            </a:extLst>
          </p:cNvPr>
          <p:cNvSpPr txBox="1"/>
          <p:nvPr/>
        </p:nvSpPr>
        <p:spPr>
          <a:xfrm>
            <a:off x="578351" y="3354607"/>
            <a:ext cx="1514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 Results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CB78A935-EBEB-4507-E9D0-49CB83B409E4}"/>
              </a:ext>
            </a:extLst>
          </p:cNvPr>
          <p:cNvSpPr/>
          <p:nvPr/>
        </p:nvSpPr>
        <p:spPr>
          <a:xfrm>
            <a:off x="3047072" y="1241449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C5E36027-6D37-3D90-8415-95C0FD52EB97}"/>
              </a:ext>
            </a:extLst>
          </p:cNvPr>
          <p:cNvSpPr/>
          <p:nvPr/>
        </p:nvSpPr>
        <p:spPr>
          <a:xfrm>
            <a:off x="3047071" y="1381127"/>
            <a:ext cx="269091" cy="1328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AE38C912-7411-F6AE-5168-6AC5E485C114}"/>
              </a:ext>
            </a:extLst>
          </p:cNvPr>
          <p:cNvSpPr/>
          <p:nvPr/>
        </p:nvSpPr>
        <p:spPr>
          <a:xfrm>
            <a:off x="3051851" y="1697751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BF043ECF-896D-10E8-3035-23A09EE6C21B}"/>
              </a:ext>
            </a:extLst>
          </p:cNvPr>
          <p:cNvSpPr/>
          <p:nvPr/>
        </p:nvSpPr>
        <p:spPr>
          <a:xfrm>
            <a:off x="3046921" y="2003811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4AE16353-9065-FD20-76D7-E934B94C7D19}"/>
              </a:ext>
            </a:extLst>
          </p:cNvPr>
          <p:cNvSpPr/>
          <p:nvPr/>
        </p:nvSpPr>
        <p:spPr>
          <a:xfrm>
            <a:off x="3052152" y="2305766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2AE26AD8-16ED-8488-0A13-ED049F5DEDDA}"/>
              </a:ext>
            </a:extLst>
          </p:cNvPr>
          <p:cNvSpPr/>
          <p:nvPr/>
        </p:nvSpPr>
        <p:spPr>
          <a:xfrm>
            <a:off x="3052865" y="2472519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D74E734C-58FA-F32C-2922-D5AFEEBFBCE5}"/>
              </a:ext>
            </a:extLst>
          </p:cNvPr>
          <p:cNvSpPr/>
          <p:nvPr/>
        </p:nvSpPr>
        <p:spPr>
          <a:xfrm>
            <a:off x="3046920" y="3037806"/>
            <a:ext cx="269091" cy="12065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35E1C11-8C03-AD90-6D3C-2253DD5616FC}"/>
              </a:ext>
            </a:extLst>
          </p:cNvPr>
          <p:cNvSpPr/>
          <p:nvPr/>
        </p:nvSpPr>
        <p:spPr>
          <a:xfrm>
            <a:off x="702509" y="1861194"/>
            <a:ext cx="238760" cy="1022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6473C7-B565-CB07-2D90-583463A19523}"/>
              </a:ext>
            </a:extLst>
          </p:cNvPr>
          <p:cNvSpPr/>
          <p:nvPr/>
        </p:nvSpPr>
        <p:spPr>
          <a:xfrm>
            <a:off x="4010601" y="4227931"/>
            <a:ext cx="2398137" cy="1575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732A3A-EBC8-8934-06CA-A2D0215CAD79}"/>
              </a:ext>
            </a:extLst>
          </p:cNvPr>
          <p:cNvSpPr/>
          <p:nvPr/>
        </p:nvSpPr>
        <p:spPr>
          <a:xfrm>
            <a:off x="4010601" y="3847516"/>
            <a:ext cx="3253799" cy="148826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Heath</dc:creator>
  <cp:lastModifiedBy>Matan Heath</cp:lastModifiedBy>
  <cp:revision>4</cp:revision>
  <dcterms:created xsi:type="dcterms:W3CDTF">2025-07-24T20:07:25Z</dcterms:created>
  <dcterms:modified xsi:type="dcterms:W3CDTF">2025-07-30T14:43:23Z</dcterms:modified>
</cp:coreProperties>
</file>