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292FF-C10C-4CEA-9B6E-AAFA0590D6F2}" v="181" dt="2024-01-18T16:32:12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Pecanha" userId="d3941d32-e1f3-48b5-b200-68016ae4e0e4" providerId="ADAL" clId="{35A292FF-C10C-4CEA-9B6E-AAFA0590D6F2}"/>
    <pc:docChg chg="undo redo custSel addSld modSld">
      <pc:chgData name="Matheus Pecanha" userId="d3941d32-e1f3-48b5-b200-68016ae4e0e4" providerId="ADAL" clId="{35A292FF-C10C-4CEA-9B6E-AAFA0590D6F2}" dt="2024-01-18T16:32:25.264" v="1845" actId="1037"/>
      <pc:docMkLst>
        <pc:docMk/>
      </pc:docMkLst>
      <pc:sldChg chg="modSp mod">
        <pc:chgData name="Matheus Pecanha" userId="d3941d32-e1f3-48b5-b200-68016ae4e0e4" providerId="ADAL" clId="{35A292FF-C10C-4CEA-9B6E-AAFA0590D6F2}" dt="2024-01-18T16:01:07.743" v="757" actId="20577"/>
        <pc:sldMkLst>
          <pc:docMk/>
          <pc:sldMk cId="859684583" sldId="260"/>
        </pc:sldMkLst>
        <pc:spChg chg="mod">
          <ac:chgData name="Matheus Pecanha" userId="d3941d32-e1f3-48b5-b200-68016ae4e0e4" providerId="ADAL" clId="{35A292FF-C10C-4CEA-9B6E-AAFA0590D6F2}" dt="2024-01-18T16:01:07.743" v="757" actId="20577"/>
          <ac:spMkLst>
            <pc:docMk/>
            <pc:sldMk cId="859684583" sldId="260"/>
            <ac:spMk id="3" creationId="{7D409899-4378-285E-90F7-26BDF348F5D0}"/>
          </ac:spMkLst>
        </pc:spChg>
      </pc:sldChg>
      <pc:sldChg chg="addSp delSp modSp mod">
        <pc:chgData name="Matheus Pecanha" userId="d3941d32-e1f3-48b5-b200-68016ae4e0e4" providerId="ADAL" clId="{35A292FF-C10C-4CEA-9B6E-AAFA0590D6F2}" dt="2024-01-18T15:52:41.926" v="388" actId="14100"/>
        <pc:sldMkLst>
          <pc:docMk/>
          <pc:sldMk cId="1127915394" sldId="261"/>
        </pc:sldMkLst>
        <pc:spChg chg="mod">
          <ac:chgData name="Matheus Pecanha" userId="d3941d32-e1f3-48b5-b200-68016ae4e0e4" providerId="ADAL" clId="{35A292FF-C10C-4CEA-9B6E-AAFA0590D6F2}" dt="2024-01-18T15:52:13.772" v="385" actId="20577"/>
          <ac:spMkLst>
            <pc:docMk/>
            <pc:sldMk cId="1127915394" sldId="261"/>
            <ac:spMk id="3" creationId="{0A387B7C-2635-235D-18A1-EBC0669AF4DD}"/>
          </ac:spMkLst>
        </pc:spChg>
        <pc:spChg chg="add mod">
          <ac:chgData name="Matheus Pecanha" userId="d3941d32-e1f3-48b5-b200-68016ae4e0e4" providerId="ADAL" clId="{35A292FF-C10C-4CEA-9B6E-AAFA0590D6F2}" dt="2024-01-18T15:52:28.347" v="386" actId="1076"/>
          <ac:spMkLst>
            <pc:docMk/>
            <pc:sldMk cId="1127915394" sldId="261"/>
            <ac:spMk id="5" creationId="{F52AFC4A-F633-2353-5912-E7ACD393EFDA}"/>
          </ac:spMkLst>
        </pc:spChg>
        <pc:spChg chg="add mod">
          <ac:chgData name="Matheus Pecanha" userId="d3941d32-e1f3-48b5-b200-68016ae4e0e4" providerId="ADAL" clId="{35A292FF-C10C-4CEA-9B6E-AAFA0590D6F2}" dt="2024-01-18T15:52:41.926" v="388" actId="14100"/>
          <ac:spMkLst>
            <pc:docMk/>
            <pc:sldMk cId="1127915394" sldId="261"/>
            <ac:spMk id="6" creationId="{CD4A529A-6E65-4F6A-3993-23F70745479F}"/>
          </ac:spMkLst>
        </pc:spChg>
        <pc:inkChg chg="add del">
          <ac:chgData name="Matheus Pecanha" userId="d3941d32-e1f3-48b5-b200-68016ae4e0e4" providerId="ADAL" clId="{35A292FF-C10C-4CEA-9B6E-AAFA0590D6F2}" dt="2024-01-18T10:26:27.789" v="221" actId="9405"/>
          <ac:inkMkLst>
            <pc:docMk/>
            <pc:sldMk cId="1127915394" sldId="261"/>
            <ac:inkMk id="4" creationId="{D5ACAF7B-44CB-3169-3C9D-5D04E196C47A}"/>
          </ac:inkMkLst>
        </pc:inkChg>
        <pc:cxnChg chg="add mod">
          <ac:chgData name="Matheus Pecanha" userId="d3941d32-e1f3-48b5-b200-68016ae4e0e4" providerId="ADAL" clId="{35A292FF-C10C-4CEA-9B6E-AAFA0590D6F2}" dt="2024-01-18T15:52:41.926" v="388" actId="14100"/>
          <ac:cxnSpMkLst>
            <pc:docMk/>
            <pc:sldMk cId="1127915394" sldId="261"/>
            <ac:cxnSpMk id="8" creationId="{EFEAC6B5-7B37-82FE-1128-BBDFEBB2EB7B}"/>
          </ac:cxnSpMkLst>
        </pc:cxnChg>
      </pc:sldChg>
      <pc:sldChg chg="addSp delSp modSp new mod setBg">
        <pc:chgData name="Matheus Pecanha" userId="d3941d32-e1f3-48b5-b200-68016ae4e0e4" providerId="ADAL" clId="{35A292FF-C10C-4CEA-9B6E-AAFA0590D6F2}" dt="2024-01-18T16:26:06.597" v="1577" actId="20577"/>
        <pc:sldMkLst>
          <pc:docMk/>
          <pc:sldMk cId="2312514372" sldId="262"/>
        </pc:sldMkLst>
        <pc:spChg chg="mod">
          <ac:chgData name="Matheus Pecanha" userId="d3941d32-e1f3-48b5-b200-68016ae4e0e4" providerId="ADAL" clId="{35A292FF-C10C-4CEA-9B6E-AAFA0590D6F2}" dt="2024-01-18T16:14:24.969" v="1140" actId="26606"/>
          <ac:spMkLst>
            <pc:docMk/>
            <pc:sldMk cId="2312514372" sldId="262"/>
            <ac:spMk id="2" creationId="{B993F784-C0CE-FDBA-2F1E-88A808AFDDEE}"/>
          </ac:spMkLst>
        </pc:spChg>
        <pc:spChg chg="mod ord">
          <ac:chgData name="Matheus Pecanha" userId="d3941d32-e1f3-48b5-b200-68016ae4e0e4" providerId="ADAL" clId="{35A292FF-C10C-4CEA-9B6E-AAFA0590D6F2}" dt="2024-01-18T16:26:06.597" v="1577" actId="20577"/>
          <ac:spMkLst>
            <pc:docMk/>
            <pc:sldMk cId="2312514372" sldId="262"/>
            <ac:spMk id="3" creationId="{8580DFF0-7CDF-6093-824A-8A4414F64BF7}"/>
          </ac:spMkLst>
        </pc:spChg>
        <pc:spChg chg="add del">
          <ac:chgData name="Matheus Pecanha" userId="d3941d32-e1f3-48b5-b200-68016ae4e0e4" providerId="ADAL" clId="{35A292FF-C10C-4CEA-9B6E-AAFA0590D6F2}" dt="2024-01-18T16:14:21.120" v="1137" actId="26606"/>
          <ac:spMkLst>
            <pc:docMk/>
            <pc:sldMk cId="2312514372" sldId="262"/>
            <ac:spMk id="9" creationId="{DBC6133C-0615-4CE4-9132-37E609A9BDFA}"/>
          </ac:spMkLst>
        </pc:spChg>
        <pc:spChg chg="add del">
          <ac:chgData name="Matheus Pecanha" userId="d3941d32-e1f3-48b5-b200-68016ae4e0e4" providerId="ADAL" clId="{35A292FF-C10C-4CEA-9B6E-AAFA0590D6F2}" dt="2024-01-18T16:13:09.849" v="1116" actId="26606"/>
          <ac:spMkLst>
            <pc:docMk/>
            <pc:sldMk cId="2312514372" sldId="262"/>
            <ac:spMk id="10" creationId="{117AB3D3-3C9C-4DED-809A-78734805B895}"/>
          </ac:spMkLst>
        </pc:spChg>
        <pc:spChg chg="add del">
          <ac:chgData name="Matheus Pecanha" userId="d3941d32-e1f3-48b5-b200-68016ae4e0e4" providerId="ADAL" clId="{35A292FF-C10C-4CEA-9B6E-AAFA0590D6F2}" dt="2024-01-18T16:14:21.120" v="1137" actId="26606"/>
          <ac:spMkLst>
            <pc:docMk/>
            <pc:sldMk cId="2312514372" sldId="262"/>
            <ac:spMk id="11" creationId="{169CC832-2974-4E8D-90ED-3E2941BA7336}"/>
          </ac:spMkLst>
        </pc:spChg>
        <pc:spChg chg="add del">
          <ac:chgData name="Matheus Pecanha" userId="d3941d32-e1f3-48b5-b200-68016ae4e0e4" providerId="ADAL" clId="{35A292FF-C10C-4CEA-9B6E-AAFA0590D6F2}" dt="2024-01-18T16:13:09.849" v="1116" actId="26606"/>
          <ac:spMkLst>
            <pc:docMk/>
            <pc:sldMk cId="2312514372" sldId="262"/>
            <ac:spMk id="12" creationId="{3A9A4357-BD1D-4622-A4FE-766E6AB8DE84}"/>
          </ac:spMkLst>
        </pc:spChg>
        <pc:spChg chg="add del">
          <ac:chgData name="Matheus Pecanha" userId="d3941d32-e1f3-48b5-b200-68016ae4e0e4" providerId="ADAL" clId="{35A292FF-C10C-4CEA-9B6E-AAFA0590D6F2}" dt="2024-01-18T16:14:21.120" v="1137" actId="26606"/>
          <ac:spMkLst>
            <pc:docMk/>
            <pc:sldMk cId="2312514372" sldId="262"/>
            <ac:spMk id="13" creationId="{55222F96-971A-4F90-B841-6BAB416C7AC1}"/>
          </ac:spMkLst>
        </pc:spChg>
        <pc:spChg chg="add del">
          <ac:chgData name="Matheus Pecanha" userId="d3941d32-e1f3-48b5-b200-68016ae4e0e4" providerId="ADAL" clId="{35A292FF-C10C-4CEA-9B6E-AAFA0590D6F2}" dt="2024-01-18T16:13:09.849" v="1116" actId="26606"/>
          <ac:spMkLst>
            <pc:docMk/>
            <pc:sldMk cId="2312514372" sldId="262"/>
            <ac:spMk id="14" creationId="{E659831F-0D9A-4C63-9EBB-8435B85A440F}"/>
          </ac:spMkLst>
        </pc:spChg>
        <pc:spChg chg="add del">
          <ac:chgData name="Matheus Pecanha" userId="d3941d32-e1f3-48b5-b200-68016ae4e0e4" providerId="ADAL" clId="{35A292FF-C10C-4CEA-9B6E-AAFA0590D6F2}" dt="2024-01-18T16:14:21.120" v="1137" actId="26606"/>
          <ac:spMkLst>
            <pc:docMk/>
            <pc:sldMk cId="2312514372" sldId="262"/>
            <ac:spMk id="15" creationId="{08980754-6F4B-43C9-B9BE-127B6BED6586}"/>
          </ac:spMkLst>
        </pc:spChg>
        <pc:spChg chg="add del">
          <ac:chgData name="Matheus Pecanha" userId="d3941d32-e1f3-48b5-b200-68016ae4e0e4" providerId="ADAL" clId="{35A292FF-C10C-4CEA-9B6E-AAFA0590D6F2}" dt="2024-01-18T16:13:09.849" v="1116" actId="26606"/>
          <ac:spMkLst>
            <pc:docMk/>
            <pc:sldMk cId="2312514372" sldId="262"/>
            <ac:spMk id="16" creationId="{E6995CE5-F890-4ABA-82A2-26507CE8D2A3}"/>
          </ac:spMkLst>
        </pc:spChg>
        <pc:spChg chg="add del">
          <ac:chgData name="Matheus Pecanha" userId="d3941d32-e1f3-48b5-b200-68016ae4e0e4" providerId="ADAL" clId="{35A292FF-C10C-4CEA-9B6E-AAFA0590D6F2}" dt="2024-01-18T16:14:21.120" v="1137" actId="26606"/>
          <ac:spMkLst>
            <pc:docMk/>
            <pc:sldMk cId="2312514372" sldId="262"/>
            <ac:spMk id="17" creationId="{2C1BBA94-3F40-40AA-8BB9-E69E25E537C1}"/>
          </ac:spMkLst>
        </pc:spChg>
        <pc:spChg chg="add del">
          <ac:chgData name="Matheus Pecanha" userId="d3941d32-e1f3-48b5-b200-68016ae4e0e4" providerId="ADAL" clId="{35A292FF-C10C-4CEA-9B6E-AAFA0590D6F2}" dt="2024-01-18T16:13:12.376" v="1118" actId="26606"/>
          <ac:spMkLst>
            <pc:docMk/>
            <pc:sldMk cId="2312514372" sldId="262"/>
            <ac:spMk id="18" creationId="{058A14AF-9FB5-4CC7-BA35-E8E85D3EDF0E}"/>
          </ac:spMkLst>
        </pc:spChg>
        <pc:spChg chg="add del">
          <ac:chgData name="Matheus Pecanha" userId="d3941d32-e1f3-48b5-b200-68016ae4e0e4" providerId="ADAL" clId="{35A292FF-C10C-4CEA-9B6E-AAFA0590D6F2}" dt="2024-01-18T16:13:12.376" v="1118" actId="26606"/>
          <ac:spMkLst>
            <pc:docMk/>
            <pc:sldMk cId="2312514372" sldId="262"/>
            <ac:spMk id="19" creationId="{3A9A4357-BD1D-4622-A4FE-766E6AB8DE84}"/>
          </ac:spMkLst>
        </pc:spChg>
        <pc:spChg chg="add del">
          <ac:chgData name="Matheus Pecanha" userId="d3941d32-e1f3-48b5-b200-68016ae4e0e4" providerId="ADAL" clId="{35A292FF-C10C-4CEA-9B6E-AAFA0590D6F2}" dt="2024-01-18T16:13:12.376" v="1118" actId="26606"/>
          <ac:spMkLst>
            <pc:docMk/>
            <pc:sldMk cId="2312514372" sldId="262"/>
            <ac:spMk id="20" creationId="{E659831F-0D9A-4C63-9EBB-8435B85A440F}"/>
          </ac:spMkLst>
        </pc:spChg>
        <pc:spChg chg="add del">
          <ac:chgData name="Matheus Pecanha" userId="d3941d32-e1f3-48b5-b200-68016ae4e0e4" providerId="ADAL" clId="{35A292FF-C10C-4CEA-9B6E-AAFA0590D6F2}" dt="2024-01-18T16:13:12.376" v="1118" actId="26606"/>
          <ac:spMkLst>
            <pc:docMk/>
            <pc:sldMk cId="2312514372" sldId="262"/>
            <ac:spMk id="21" creationId="{E6995CE5-F890-4ABA-82A2-26507CE8D2A3}"/>
          </ac:spMkLst>
        </pc:spChg>
        <pc:spChg chg="add del">
          <ac:chgData name="Matheus Pecanha" userId="d3941d32-e1f3-48b5-b200-68016ae4e0e4" providerId="ADAL" clId="{35A292FF-C10C-4CEA-9B6E-AAFA0590D6F2}" dt="2024-01-18T16:13:17.187" v="1120" actId="26606"/>
          <ac:spMkLst>
            <pc:docMk/>
            <pc:sldMk cId="2312514372" sldId="262"/>
            <ac:spMk id="23" creationId="{117AB3D3-3C9C-4DED-809A-78734805B895}"/>
          </ac:spMkLst>
        </pc:spChg>
        <pc:spChg chg="add del">
          <ac:chgData name="Matheus Pecanha" userId="d3941d32-e1f3-48b5-b200-68016ae4e0e4" providerId="ADAL" clId="{35A292FF-C10C-4CEA-9B6E-AAFA0590D6F2}" dt="2024-01-18T16:13:17.187" v="1120" actId="26606"/>
          <ac:spMkLst>
            <pc:docMk/>
            <pc:sldMk cId="2312514372" sldId="262"/>
            <ac:spMk id="24" creationId="{3A9A4357-BD1D-4622-A4FE-766E6AB8DE84}"/>
          </ac:spMkLst>
        </pc:spChg>
        <pc:spChg chg="add del">
          <ac:chgData name="Matheus Pecanha" userId="d3941d32-e1f3-48b5-b200-68016ae4e0e4" providerId="ADAL" clId="{35A292FF-C10C-4CEA-9B6E-AAFA0590D6F2}" dt="2024-01-18T16:13:17.187" v="1120" actId="26606"/>
          <ac:spMkLst>
            <pc:docMk/>
            <pc:sldMk cId="2312514372" sldId="262"/>
            <ac:spMk id="25" creationId="{E659831F-0D9A-4C63-9EBB-8435B85A440F}"/>
          </ac:spMkLst>
        </pc:spChg>
        <pc:spChg chg="add del">
          <ac:chgData name="Matheus Pecanha" userId="d3941d32-e1f3-48b5-b200-68016ae4e0e4" providerId="ADAL" clId="{35A292FF-C10C-4CEA-9B6E-AAFA0590D6F2}" dt="2024-01-18T16:13:17.187" v="1120" actId="26606"/>
          <ac:spMkLst>
            <pc:docMk/>
            <pc:sldMk cId="2312514372" sldId="262"/>
            <ac:spMk id="26" creationId="{E6995CE5-F890-4ABA-82A2-26507CE8D2A3}"/>
          </ac:spMkLst>
        </pc:spChg>
        <pc:spChg chg="add del">
          <ac:chgData name="Matheus Pecanha" userId="d3941d32-e1f3-48b5-b200-68016ae4e0e4" providerId="ADAL" clId="{35A292FF-C10C-4CEA-9B6E-AAFA0590D6F2}" dt="2024-01-18T16:13:21.520" v="1122" actId="26606"/>
          <ac:spMkLst>
            <pc:docMk/>
            <pc:sldMk cId="2312514372" sldId="262"/>
            <ac:spMk id="28" creationId="{743AA782-23D1-4521-8CAD-47662984AA08}"/>
          </ac:spMkLst>
        </pc:spChg>
        <pc:spChg chg="add del">
          <ac:chgData name="Matheus Pecanha" userId="d3941d32-e1f3-48b5-b200-68016ae4e0e4" providerId="ADAL" clId="{35A292FF-C10C-4CEA-9B6E-AAFA0590D6F2}" dt="2024-01-18T16:13:21.520" v="1122" actId="26606"/>
          <ac:spMkLst>
            <pc:docMk/>
            <pc:sldMk cId="2312514372" sldId="262"/>
            <ac:spMk id="29" creationId="{71877DBC-BB60-40F0-AC93-2ACDBAAE60CE}"/>
          </ac:spMkLst>
        </pc:spChg>
        <pc:spChg chg="add del">
          <ac:chgData name="Matheus Pecanha" userId="d3941d32-e1f3-48b5-b200-68016ae4e0e4" providerId="ADAL" clId="{35A292FF-C10C-4CEA-9B6E-AAFA0590D6F2}" dt="2024-01-18T16:13:24.519" v="1124" actId="26606"/>
          <ac:spMkLst>
            <pc:docMk/>
            <pc:sldMk cId="2312514372" sldId="262"/>
            <ac:spMk id="31" creationId="{04812C46-200A-4DEB-A05E-3ED6C68C2387}"/>
          </ac:spMkLst>
        </pc:spChg>
        <pc:spChg chg="add del">
          <ac:chgData name="Matheus Pecanha" userId="d3941d32-e1f3-48b5-b200-68016ae4e0e4" providerId="ADAL" clId="{35A292FF-C10C-4CEA-9B6E-AAFA0590D6F2}" dt="2024-01-18T16:13:24.519" v="1124" actId="26606"/>
          <ac:spMkLst>
            <pc:docMk/>
            <pc:sldMk cId="2312514372" sldId="262"/>
            <ac:spMk id="32" creationId="{D1EA859B-E555-4109-94F3-6700E046E008}"/>
          </ac:spMkLst>
        </pc:spChg>
        <pc:spChg chg="add del">
          <ac:chgData name="Matheus Pecanha" userId="d3941d32-e1f3-48b5-b200-68016ae4e0e4" providerId="ADAL" clId="{35A292FF-C10C-4CEA-9B6E-AAFA0590D6F2}" dt="2024-01-18T16:13:26.114" v="1126" actId="26606"/>
          <ac:spMkLst>
            <pc:docMk/>
            <pc:sldMk cId="2312514372" sldId="262"/>
            <ac:spMk id="34" creationId="{743AA782-23D1-4521-8CAD-47662984AA08}"/>
          </ac:spMkLst>
        </pc:spChg>
        <pc:spChg chg="add del">
          <ac:chgData name="Matheus Pecanha" userId="d3941d32-e1f3-48b5-b200-68016ae4e0e4" providerId="ADAL" clId="{35A292FF-C10C-4CEA-9B6E-AAFA0590D6F2}" dt="2024-01-18T16:13:26.114" v="1126" actId="26606"/>
          <ac:spMkLst>
            <pc:docMk/>
            <pc:sldMk cId="2312514372" sldId="262"/>
            <ac:spMk id="35" creationId="{71877DBC-BB60-40F0-AC93-2ACDBAAE60CE}"/>
          </ac:spMkLst>
        </pc:spChg>
        <pc:spChg chg="add del">
          <ac:chgData name="Matheus Pecanha" userId="d3941d32-e1f3-48b5-b200-68016ae4e0e4" providerId="ADAL" clId="{35A292FF-C10C-4CEA-9B6E-AAFA0590D6F2}" dt="2024-01-18T16:13:36.720" v="1128" actId="26606"/>
          <ac:spMkLst>
            <pc:docMk/>
            <pc:sldMk cId="2312514372" sldId="262"/>
            <ac:spMk id="37" creationId="{04812C46-200A-4DEB-A05E-3ED6C68C2387}"/>
          </ac:spMkLst>
        </pc:spChg>
        <pc:spChg chg="add del">
          <ac:chgData name="Matheus Pecanha" userId="d3941d32-e1f3-48b5-b200-68016ae4e0e4" providerId="ADAL" clId="{35A292FF-C10C-4CEA-9B6E-AAFA0590D6F2}" dt="2024-01-18T16:13:36.720" v="1128" actId="26606"/>
          <ac:spMkLst>
            <pc:docMk/>
            <pc:sldMk cId="2312514372" sldId="262"/>
            <ac:spMk id="38" creationId="{D1EA859B-E555-4109-94F3-6700E046E008}"/>
          </ac:spMkLst>
        </pc:spChg>
        <pc:spChg chg="add del">
          <ac:chgData name="Matheus Pecanha" userId="d3941d32-e1f3-48b5-b200-68016ae4e0e4" providerId="ADAL" clId="{35A292FF-C10C-4CEA-9B6E-AAFA0590D6F2}" dt="2024-01-18T16:14:08.451" v="1133" actId="26606"/>
          <ac:spMkLst>
            <pc:docMk/>
            <pc:sldMk cId="2312514372" sldId="262"/>
            <ac:spMk id="43" creationId="{04812C46-200A-4DEB-A05E-3ED6C68C2387}"/>
          </ac:spMkLst>
        </pc:spChg>
        <pc:spChg chg="add del">
          <ac:chgData name="Matheus Pecanha" userId="d3941d32-e1f3-48b5-b200-68016ae4e0e4" providerId="ADAL" clId="{35A292FF-C10C-4CEA-9B6E-AAFA0590D6F2}" dt="2024-01-18T16:14:08.451" v="1133" actId="26606"/>
          <ac:spMkLst>
            <pc:docMk/>
            <pc:sldMk cId="2312514372" sldId="262"/>
            <ac:spMk id="44" creationId="{D1EA859B-E555-4109-94F3-6700E046E008}"/>
          </ac:spMkLst>
        </pc:spChg>
        <pc:grpChg chg="add del">
          <ac:chgData name="Matheus Pecanha" userId="d3941d32-e1f3-48b5-b200-68016ae4e0e4" providerId="ADAL" clId="{35A292FF-C10C-4CEA-9B6E-AAFA0590D6F2}" dt="2024-01-18T16:14:24.953" v="1139" actId="26606"/>
          <ac:grpSpMkLst>
            <pc:docMk/>
            <pc:sldMk cId="2312514372" sldId="262"/>
            <ac:grpSpMk id="22" creationId="{16C73AF9-0D33-5C66-5D79-0D0129904B31}"/>
          </ac:grpSpMkLst>
        </pc:grpChg>
        <pc:grpChg chg="add">
          <ac:chgData name="Matheus Pecanha" userId="d3941d32-e1f3-48b5-b200-68016ae4e0e4" providerId="ADAL" clId="{35A292FF-C10C-4CEA-9B6E-AAFA0590D6F2}" dt="2024-01-18T16:14:24.969" v="1140" actId="26606"/>
          <ac:grpSpMkLst>
            <pc:docMk/>
            <pc:sldMk cId="2312514372" sldId="262"/>
            <ac:grpSpMk id="33" creationId="{9AF08BBE-71A7-AEFC-F970-93C6BF79B380}"/>
          </ac:grpSpMkLst>
        </pc:grpChg>
        <pc:grpChg chg="add del">
          <ac:chgData name="Matheus Pecanha" userId="d3941d32-e1f3-48b5-b200-68016ae4e0e4" providerId="ADAL" clId="{35A292FF-C10C-4CEA-9B6E-AAFA0590D6F2}" dt="2024-01-18T16:13:52.841" v="1130" actId="26606"/>
          <ac:grpSpMkLst>
            <pc:docMk/>
            <pc:sldMk cId="2312514372" sldId="262"/>
            <ac:grpSpMk id="40" creationId="{C54A2A4D-19EF-3552-F383-6AD9587C8AFC}"/>
          </ac:grpSpMkLst>
        </pc:grpChg>
        <pc:picChg chg="add del mod ord">
          <ac:chgData name="Matheus Pecanha" userId="d3941d32-e1f3-48b5-b200-68016ae4e0e4" providerId="ADAL" clId="{35A292FF-C10C-4CEA-9B6E-AAFA0590D6F2}" dt="2024-01-18T16:14:10.825" v="1134" actId="478"/>
          <ac:picMkLst>
            <pc:docMk/>
            <pc:sldMk cId="2312514372" sldId="262"/>
            <ac:picMk id="5" creationId="{95B1E073-6883-FB17-6C73-80BE871BDCAC}"/>
          </ac:picMkLst>
        </pc:picChg>
        <pc:picChg chg="add mod">
          <ac:chgData name="Matheus Pecanha" userId="d3941d32-e1f3-48b5-b200-68016ae4e0e4" providerId="ADAL" clId="{35A292FF-C10C-4CEA-9B6E-AAFA0590D6F2}" dt="2024-01-18T16:14:45.099" v="1142" actId="1076"/>
          <ac:picMkLst>
            <pc:docMk/>
            <pc:sldMk cId="2312514372" sldId="262"/>
            <ac:picMk id="7" creationId="{9FE74B9D-CBAD-5987-35FA-BDA8A87AE44D}"/>
          </ac:picMkLst>
        </pc:picChg>
        <pc:cxnChg chg="add del">
          <ac:chgData name="Matheus Pecanha" userId="d3941d32-e1f3-48b5-b200-68016ae4e0e4" providerId="ADAL" clId="{35A292FF-C10C-4CEA-9B6E-AAFA0590D6F2}" dt="2024-01-18T16:15:30.665" v="1144" actId="11529"/>
          <ac:cxnSpMkLst>
            <pc:docMk/>
            <pc:sldMk cId="2312514372" sldId="262"/>
            <ac:cxnSpMk id="42" creationId="{E664785A-C4ED-E43F-8C21-8C0C5A93ACBF}"/>
          </ac:cxnSpMkLst>
        </pc:cxnChg>
        <pc:cxnChg chg="add mod">
          <ac:chgData name="Matheus Pecanha" userId="d3941d32-e1f3-48b5-b200-68016ae4e0e4" providerId="ADAL" clId="{35A292FF-C10C-4CEA-9B6E-AAFA0590D6F2}" dt="2024-01-18T16:15:59.450" v="1148" actId="208"/>
          <ac:cxnSpMkLst>
            <pc:docMk/>
            <pc:sldMk cId="2312514372" sldId="262"/>
            <ac:cxnSpMk id="46" creationId="{A7144BB3-0B0F-3C76-8B5B-839202DA77A9}"/>
          </ac:cxnSpMkLst>
        </pc:cxnChg>
      </pc:sldChg>
      <pc:sldChg chg="addSp delSp modSp new mod setBg">
        <pc:chgData name="Matheus Pecanha" userId="d3941d32-e1f3-48b5-b200-68016ae4e0e4" providerId="ADAL" clId="{35A292FF-C10C-4CEA-9B6E-AAFA0590D6F2}" dt="2024-01-18T16:21:56.296" v="1360" actId="14100"/>
        <pc:sldMkLst>
          <pc:docMk/>
          <pc:sldMk cId="296551357" sldId="263"/>
        </pc:sldMkLst>
        <pc:spChg chg="mod">
          <ac:chgData name="Matheus Pecanha" userId="d3941d32-e1f3-48b5-b200-68016ae4e0e4" providerId="ADAL" clId="{35A292FF-C10C-4CEA-9B6E-AAFA0590D6F2}" dt="2024-01-18T16:20:26.027" v="1225" actId="26606"/>
          <ac:spMkLst>
            <pc:docMk/>
            <pc:sldMk cId="296551357" sldId="263"/>
            <ac:spMk id="2" creationId="{34576F7D-E938-9169-98A2-8CD699D05473}"/>
          </ac:spMkLst>
        </pc:spChg>
        <pc:spChg chg="del mod">
          <ac:chgData name="Matheus Pecanha" userId="d3941d32-e1f3-48b5-b200-68016ae4e0e4" providerId="ADAL" clId="{35A292FF-C10C-4CEA-9B6E-AAFA0590D6F2}" dt="2024-01-18T16:20:15.688" v="1224" actId="478"/>
          <ac:spMkLst>
            <pc:docMk/>
            <pc:sldMk cId="296551357" sldId="263"/>
            <ac:spMk id="3" creationId="{E58EA572-22D7-7444-6CC2-22CB06FF6DCB}"/>
          </ac:spMkLst>
        </pc:spChg>
        <pc:spChg chg="add">
          <ac:chgData name="Matheus Pecanha" userId="d3941d32-e1f3-48b5-b200-68016ae4e0e4" providerId="ADAL" clId="{35A292FF-C10C-4CEA-9B6E-AAFA0590D6F2}" dt="2024-01-18T16:20:26.027" v="1225" actId="26606"/>
          <ac:spMkLst>
            <pc:docMk/>
            <pc:sldMk cId="296551357" sldId="263"/>
            <ac:spMk id="12" creationId="{53F29798-D584-4792-9B62-3F5F5C36D619}"/>
          </ac:spMkLst>
        </pc:spChg>
        <pc:grpChg chg="add del">
          <ac:chgData name="Matheus Pecanha" userId="d3941d32-e1f3-48b5-b200-68016ae4e0e4" providerId="ADAL" clId="{35A292FF-C10C-4CEA-9B6E-AAFA0590D6F2}" dt="2024-01-18T16:19:41.978" v="1188" actId="26606"/>
          <ac:grpSpMkLst>
            <pc:docMk/>
            <pc:sldMk cId="296551357" sldId="263"/>
            <ac:grpSpMk id="10" creationId="{6258F736-B256-8039-9DC6-F4E49A5C5AD5}"/>
          </ac:grpSpMkLst>
        </pc:grpChg>
        <pc:picChg chg="add del mod">
          <ac:chgData name="Matheus Pecanha" userId="d3941d32-e1f3-48b5-b200-68016ae4e0e4" providerId="ADAL" clId="{35A292FF-C10C-4CEA-9B6E-AAFA0590D6F2}" dt="2024-01-18T16:19:45.135" v="1189" actId="478"/>
          <ac:picMkLst>
            <pc:docMk/>
            <pc:sldMk cId="296551357" sldId="263"/>
            <ac:picMk id="5" creationId="{F936965E-5A93-B384-27E3-141113FC5499}"/>
          </ac:picMkLst>
        </pc:picChg>
        <pc:picChg chg="add mod">
          <ac:chgData name="Matheus Pecanha" userId="d3941d32-e1f3-48b5-b200-68016ae4e0e4" providerId="ADAL" clId="{35A292FF-C10C-4CEA-9B6E-AAFA0590D6F2}" dt="2024-01-18T16:20:43.792" v="1228" actId="14100"/>
          <ac:picMkLst>
            <pc:docMk/>
            <pc:sldMk cId="296551357" sldId="263"/>
            <ac:picMk id="7" creationId="{FEAEB43E-E2E5-1461-CE67-E0273A59D1E8}"/>
          </ac:picMkLst>
        </pc:picChg>
        <pc:cxnChg chg="add mod">
          <ac:chgData name="Matheus Pecanha" userId="d3941d32-e1f3-48b5-b200-68016ae4e0e4" providerId="ADAL" clId="{35A292FF-C10C-4CEA-9B6E-AAFA0590D6F2}" dt="2024-01-18T16:21:37.530" v="1276" actId="1037"/>
          <ac:cxnSpMkLst>
            <pc:docMk/>
            <pc:sldMk cId="296551357" sldId="263"/>
            <ac:cxnSpMk id="9" creationId="{D3B31774-F09B-303F-320A-6D8E3E729AEC}"/>
          </ac:cxnSpMkLst>
        </pc:cxnChg>
        <pc:cxnChg chg="add mod">
          <ac:chgData name="Matheus Pecanha" userId="d3941d32-e1f3-48b5-b200-68016ae4e0e4" providerId="ADAL" clId="{35A292FF-C10C-4CEA-9B6E-AAFA0590D6F2}" dt="2024-01-18T16:21:56.296" v="1360" actId="14100"/>
          <ac:cxnSpMkLst>
            <pc:docMk/>
            <pc:sldMk cId="296551357" sldId="263"/>
            <ac:cxnSpMk id="15" creationId="{87723290-AAC4-9BB6-4336-8BEC65329040}"/>
          </ac:cxnSpMkLst>
        </pc:cxnChg>
      </pc:sldChg>
      <pc:sldChg chg="addSp delSp modSp new mod">
        <pc:chgData name="Matheus Pecanha" userId="d3941d32-e1f3-48b5-b200-68016ae4e0e4" providerId="ADAL" clId="{35A292FF-C10C-4CEA-9B6E-AAFA0590D6F2}" dt="2024-01-18T16:32:25.264" v="1845" actId="1037"/>
        <pc:sldMkLst>
          <pc:docMk/>
          <pc:sldMk cId="2125545108" sldId="264"/>
        </pc:sldMkLst>
        <pc:spChg chg="mod">
          <ac:chgData name="Matheus Pecanha" userId="d3941d32-e1f3-48b5-b200-68016ae4e0e4" providerId="ADAL" clId="{35A292FF-C10C-4CEA-9B6E-AAFA0590D6F2}" dt="2024-01-18T16:22:51.519" v="1377" actId="20577"/>
          <ac:spMkLst>
            <pc:docMk/>
            <pc:sldMk cId="2125545108" sldId="264"/>
            <ac:spMk id="2" creationId="{80F4A3E3-44A6-73FA-927E-08F37B1E9C9A}"/>
          </ac:spMkLst>
        </pc:spChg>
        <pc:spChg chg="mod">
          <ac:chgData name="Matheus Pecanha" userId="d3941d32-e1f3-48b5-b200-68016ae4e0e4" providerId="ADAL" clId="{35A292FF-C10C-4CEA-9B6E-AAFA0590D6F2}" dt="2024-01-18T16:27:57.154" v="1713" actId="20577"/>
          <ac:spMkLst>
            <pc:docMk/>
            <pc:sldMk cId="2125545108" sldId="264"/>
            <ac:spMk id="3" creationId="{BF5D7C47-2B9E-732D-6402-2A7E5CF01FCA}"/>
          </ac:spMkLst>
        </pc:spChg>
        <pc:spChg chg="add mod">
          <ac:chgData name="Matheus Pecanha" userId="d3941d32-e1f3-48b5-b200-68016ae4e0e4" providerId="ADAL" clId="{35A292FF-C10C-4CEA-9B6E-AAFA0590D6F2}" dt="2024-01-18T16:31:07.208" v="1766" actId="1076"/>
          <ac:spMkLst>
            <pc:docMk/>
            <pc:sldMk cId="2125545108" sldId="264"/>
            <ac:spMk id="13" creationId="{0C18EC11-4401-0D5A-1279-A34B18CD1E0F}"/>
          </ac:spMkLst>
        </pc:spChg>
        <pc:spChg chg="add mod">
          <ac:chgData name="Matheus Pecanha" userId="d3941d32-e1f3-48b5-b200-68016ae4e0e4" providerId="ADAL" clId="{35A292FF-C10C-4CEA-9B6E-AAFA0590D6F2}" dt="2024-01-18T16:29:12.319" v="1759" actId="1035"/>
          <ac:spMkLst>
            <pc:docMk/>
            <pc:sldMk cId="2125545108" sldId="264"/>
            <ac:spMk id="14" creationId="{78631034-CB6B-1D83-1CE3-0E6314A3C975}"/>
          </ac:spMkLst>
        </pc:spChg>
        <pc:spChg chg="add mod">
          <ac:chgData name="Matheus Pecanha" userId="d3941d32-e1f3-48b5-b200-68016ae4e0e4" providerId="ADAL" clId="{35A292FF-C10C-4CEA-9B6E-AAFA0590D6F2}" dt="2024-01-18T16:31:41.247" v="1776" actId="208"/>
          <ac:spMkLst>
            <pc:docMk/>
            <pc:sldMk cId="2125545108" sldId="264"/>
            <ac:spMk id="20" creationId="{57F9E25B-F08D-E82C-5714-D176EED33C3E}"/>
          </ac:spMkLst>
        </pc:spChg>
        <pc:spChg chg="add mod">
          <ac:chgData name="Matheus Pecanha" userId="d3941d32-e1f3-48b5-b200-68016ae4e0e4" providerId="ADAL" clId="{35A292FF-C10C-4CEA-9B6E-AAFA0590D6F2}" dt="2024-01-18T16:32:25.264" v="1845" actId="1037"/>
          <ac:spMkLst>
            <pc:docMk/>
            <pc:sldMk cId="2125545108" sldId="264"/>
            <ac:spMk id="23" creationId="{6CBD9CE0-528B-545F-6EED-46AC84801805}"/>
          </ac:spMkLst>
        </pc:spChg>
        <pc:picChg chg="add del mod">
          <ac:chgData name="Matheus Pecanha" userId="d3941d32-e1f3-48b5-b200-68016ae4e0e4" providerId="ADAL" clId="{35A292FF-C10C-4CEA-9B6E-AAFA0590D6F2}" dt="2024-01-18T16:23:00.402" v="1379"/>
          <ac:picMkLst>
            <pc:docMk/>
            <pc:sldMk cId="2125545108" sldId="264"/>
            <ac:picMk id="4" creationId="{C47CBA12-CB13-7640-AD2D-A8644BC38892}"/>
          </ac:picMkLst>
        </pc:picChg>
        <pc:picChg chg="add mod">
          <ac:chgData name="Matheus Pecanha" userId="d3941d32-e1f3-48b5-b200-68016ae4e0e4" providerId="ADAL" clId="{35A292FF-C10C-4CEA-9B6E-AAFA0590D6F2}" dt="2024-01-18T16:27:52.893" v="1712" actId="1076"/>
          <ac:picMkLst>
            <pc:docMk/>
            <pc:sldMk cId="2125545108" sldId="264"/>
            <ac:picMk id="5" creationId="{2915305A-A430-CCDD-0BAA-74DF2DA03E75}"/>
          </ac:picMkLst>
        </pc:picChg>
        <pc:cxnChg chg="add mod">
          <ac:chgData name="Matheus Pecanha" userId="d3941d32-e1f3-48b5-b200-68016ae4e0e4" providerId="ADAL" clId="{35A292FF-C10C-4CEA-9B6E-AAFA0590D6F2}" dt="2024-01-18T16:27:52.893" v="1712" actId="1076"/>
          <ac:cxnSpMkLst>
            <pc:docMk/>
            <pc:sldMk cId="2125545108" sldId="264"/>
            <ac:cxnSpMk id="6" creationId="{A84E637B-AAAB-BF7F-F4A4-673FC906CDDB}"/>
          </ac:cxnSpMkLst>
        </pc:cxnChg>
        <pc:cxnChg chg="add mod">
          <ac:chgData name="Matheus Pecanha" userId="d3941d32-e1f3-48b5-b200-68016ae4e0e4" providerId="ADAL" clId="{35A292FF-C10C-4CEA-9B6E-AAFA0590D6F2}" dt="2024-01-18T16:27:52.893" v="1712" actId="1076"/>
          <ac:cxnSpMkLst>
            <pc:docMk/>
            <pc:sldMk cId="2125545108" sldId="264"/>
            <ac:cxnSpMk id="8" creationId="{DFD704DF-3655-4D4D-403A-9B2DC2DB5845}"/>
          </ac:cxnSpMkLst>
        </pc:cxnChg>
        <pc:cxnChg chg="add mod">
          <ac:chgData name="Matheus Pecanha" userId="d3941d32-e1f3-48b5-b200-68016ae4e0e4" providerId="ADAL" clId="{35A292FF-C10C-4CEA-9B6E-AAFA0590D6F2}" dt="2024-01-18T16:30:27.289" v="1764" actId="14100"/>
          <ac:cxnSpMkLst>
            <pc:docMk/>
            <pc:sldMk cId="2125545108" sldId="264"/>
            <ac:cxnSpMk id="16" creationId="{A7884976-A9B8-A572-B48A-1275085749E6}"/>
          </ac:cxnSpMkLst>
        </pc:cxnChg>
        <pc:cxnChg chg="add">
          <ac:chgData name="Matheus Pecanha" userId="d3941d32-e1f3-48b5-b200-68016ae4e0e4" providerId="ADAL" clId="{35A292FF-C10C-4CEA-9B6E-AAFA0590D6F2}" dt="2024-01-18T16:30:42.814" v="1765" actId="11529"/>
          <ac:cxnSpMkLst>
            <pc:docMk/>
            <pc:sldMk cId="2125545108" sldId="264"/>
            <ac:cxnSpMk id="19" creationId="{2A7F7B4A-969C-4F17-F0DB-D9C4005AD8EE}"/>
          </ac:cxnSpMkLst>
        </pc:cxnChg>
        <pc:cxnChg chg="add mod">
          <ac:chgData name="Matheus Pecanha" userId="d3941d32-e1f3-48b5-b200-68016ae4e0e4" providerId="ADAL" clId="{35A292FF-C10C-4CEA-9B6E-AAFA0590D6F2}" dt="2024-01-18T16:32:01.711" v="1823" actId="14100"/>
          <ac:cxnSpMkLst>
            <pc:docMk/>
            <pc:sldMk cId="2125545108" sldId="264"/>
            <ac:cxnSpMk id="21" creationId="{BC6299DE-B01E-D5B6-86FF-C2512A8A8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51DB3-7D8F-ADCE-C334-C08886EA6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2544F-CD55-B0D2-708E-6A3E8F6E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3C2B2-394B-E267-290C-78066F94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0F849B-F3AE-84A9-13C5-26196C81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A91B7E-DC96-0FF8-B3EA-3E20FBC9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5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E29A-63D2-E035-D56B-8045C12A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7DC597-528F-A2E7-2658-4DBAE6477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5214E-BFD2-901B-B333-92AEAE53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2A3F-FEF3-6EA4-5BF5-57CDCB54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80038-AD9A-0C3E-7BF3-95C6AC7D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0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789E37-D6EC-5FB3-6176-AEE905FEE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B064D0-C40C-396F-5288-79360941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9B6B9-D462-69B1-3D96-A7CB7F01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15CCD-EAD7-6B76-9197-EF22A14D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09492-44C8-2B93-18C5-E8D34FF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7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EC254-9C12-1304-659C-B2295BF9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C7B87-1751-92DD-3669-A2236442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DF3A9-64E8-A3C9-3118-E6BBDB15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7A3C25-95A1-2A82-8E20-E69F699B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3F95F7-ADEB-A00A-93B7-7EF98AAB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0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F0430-9B47-54CA-E3F2-9944E060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5C9D9-D677-72E7-98CE-57B55FCF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ED573-192F-D588-9D8F-056D17B0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C683D-5DEF-5B69-B91C-DC61DF5D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B463B2-9E00-D8B6-FE54-9E0266F5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45460-660C-EB72-1AE9-7FBF03FC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5581D-355E-1EDD-A708-DB1712B8C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77BBF5-C161-29FC-663C-18C2C026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FDFFE1-4662-C511-4775-5EC2B25B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2F939-EFA1-BFAD-A9E8-F077E5EB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1E05BC-7A1E-C613-167A-17093956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74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B860-5E33-7C4A-CB2B-23E490C6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E0281C-DE47-117F-C56F-D896D2AE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518530-0988-FA7A-373F-0DDDB539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14AA84-6FBB-C1C4-2CE5-498DCDCD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26DD14-6F6D-7212-C864-1618F7AAF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C1ACFB-55E8-377A-8323-66BB4893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F3FA43-E4E3-0C56-84DA-EAB7B90C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DD5C14-FC99-0C08-A6DA-5165D5B1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4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5EB29-4FC9-09FA-B60E-6D94EEC9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9B9610-14A3-211C-3EB0-99626858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E504AE-5648-39A9-13FB-5B85B646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D1D585-4123-832D-AD94-0F90C9D1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75D4A5-CC7C-96D7-F21A-6A7E4884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74DEDF-0EC7-9082-58F8-EEE5A5C3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BBBBD9-BE75-4056-ED6B-667FAD2D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8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56000-46A5-0AB9-517F-0D9B8507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FE305-5D7F-7024-BF69-897F57F5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AF8C25-FA32-C3EF-92F5-4661C5605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59A9D-2DE9-1DD2-2CCB-A5A5F09C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CC79D-1D18-65FB-E3F2-A75C8862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D1D8D4-DE27-9FFF-A46D-4ED364E8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8FF4-02A7-A6E6-6C08-B809A417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44C551-FEA5-A38C-AC35-76B6FA09E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64A42-3C3C-153C-9108-E7BC1ED75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4E4F2C-4738-6FC2-82FB-6F19B018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835EF0-F75E-8CB5-0041-EA38C135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0B4E9A-A8CC-7ED5-4DC7-FA4B5612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77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3C38B3-2EBB-008F-18C8-E445CDA3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2C182-4B63-F2A7-FFA0-EC9C76257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FC46B-E445-6C97-FB00-8F7DFDB29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06BEF-665C-48C7-80A6-D00D65233730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89346-B0AE-C234-2286-01F8BCD9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E66C3-BB3E-7A3E-A7CE-5FCBA8B6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AFE33-C653-4A75-A8C2-77B68761801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5D3E85-BD5C-B916-32D1-D8C3F7D0CF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746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008542"/>
                </a:solidFill>
                <a:latin typeface="Trebuchet MS" panose="020B0603020202020204" pitchFamily="34" charset="0"/>
              </a:rPr>
              <a:t>INTERNA</a:t>
            </a:r>
          </a:p>
        </p:txBody>
      </p:sp>
    </p:spTree>
    <p:extLst>
      <p:ext uri="{BB962C8B-B14F-4D97-AF65-F5344CB8AC3E}">
        <p14:creationId xmlns:p14="http://schemas.microsoft.com/office/powerpoint/2010/main" val="200348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atheco92/micro/blob/main/aula_micro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7A485-57B4-C09A-ED28-FBF8320A1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Aula-teste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40B47-3BE5-E898-5243-8EC73A61D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Microeconomia II</a:t>
            </a:r>
          </a:p>
          <a:p>
            <a:r>
              <a:rPr lang="pt-BR" dirty="0"/>
              <a:t>Prof. Matheus Souza Peçanha, </a:t>
            </a:r>
            <a:r>
              <a:rPr lang="pt-BR" dirty="0" err="1"/>
              <a:t>MSc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2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56411-D60D-895E-F95E-3C2D1234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4BD1F-37FB-234A-A8A5-445BC74C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Bacharel em Economia, UFF (2017)</a:t>
            </a:r>
          </a:p>
          <a:p>
            <a:r>
              <a:rPr lang="pt-BR" dirty="0"/>
              <a:t>Bacharel em Contabilidade, </a:t>
            </a:r>
            <a:r>
              <a:rPr lang="pt-BR" dirty="0" err="1"/>
              <a:t>Unicsul</a:t>
            </a:r>
            <a:r>
              <a:rPr lang="pt-BR" dirty="0"/>
              <a:t> (2022)</a:t>
            </a:r>
          </a:p>
          <a:p>
            <a:r>
              <a:rPr lang="pt-BR" dirty="0"/>
              <a:t>Mestre em Economia, UFF (2019)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Pesquisador-bolsista no IPEA (2018-2019)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Analista no IBGE (2019-2021)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Tutor na ENAP (2020)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Economista no FGV-IBRE (2021-2023)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Professor na </a:t>
            </a:r>
            <a:r>
              <a:rPr lang="pt-BR" dirty="0" err="1"/>
              <a:t>Univassouras</a:t>
            </a:r>
            <a:r>
              <a:rPr lang="pt-BR" dirty="0"/>
              <a:t> Maricá (2023-)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Economista na Petrobrás (2023-)</a:t>
            </a:r>
          </a:p>
        </p:txBody>
      </p:sp>
    </p:spTree>
    <p:extLst>
      <p:ext uri="{BB962C8B-B14F-4D97-AF65-F5344CB8AC3E}">
        <p14:creationId xmlns:p14="http://schemas.microsoft.com/office/powerpoint/2010/main" val="250303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7647B54-C980-E378-1DCF-301683AFC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57574"/>
            <a:ext cx="4542534" cy="3409000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45AA32B-B25E-37FD-24CE-508266B6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257575"/>
            <a:ext cx="4450079" cy="34112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E2BBAE-9FBF-B33F-DF79-B067A870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942" y="3666574"/>
            <a:ext cx="5150115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0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E2270-D231-A6CB-226A-6BFFBD4A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Utilidade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CF825-0292-B5EB-0D40-40D5E8FB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16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Utilidade = Prazer que sentimos / o que nos move a buscar as coisas / necessidade.</a:t>
            </a:r>
          </a:p>
          <a:p>
            <a:r>
              <a:rPr lang="pt-BR" dirty="0"/>
              <a:t>Revolução marginalista (séc. XIX): Valor-Trabalho </a:t>
            </a:r>
            <a:r>
              <a:rPr lang="pt-BR" dirty="0">
                <a:sym typeface="Wingdings" panose="05000000000000000000" pitchFamily="2" charset="2"/>
              </a:rPr>
              <a:t> Valor-Utilidade (Marginal) ==&gt; o valor de algo vem da necessidade que temos de (ou prazer que sentimos em) consumir “uma” unidade a mais desse algo</a:t>
            </a:r>
          </a:p>
          <a:p>
            <a:r>
              <a:rPr lang="pt-BR" dirty="0">
                <a:sym typeface="Wingdings" panose="05000000000000000000" pitchFamily="2" charset="2"/>
              </a:rPr>
              <a:t>UTILIDADE MARGINAL = DECRESCENTE</a:t>
            </a:r>
          </a:p>
          <a:p>
            <a:r>
              <a:rPr lang="pt-BR" dirty="0">
                <a:sym typeface="Wingdings" panose="05000000000000000000" pitchFamily="2" charset="2"/>
              </a:rPr>
              <a:t>Preferências = ordenamento de utilidades: </a:t>
            </a:r>
            <a:r>
              <a:rPr lang="pt-BR" dirty="0" err="1">
                <a:sym typeface="Wingdings" panose="05000000000000000000" pitchFamily="2" charset="2"/>
              </a:rPr>
              <a:t>x</a:t>
            </a:r>
            <a:r>
              <a:rPr lang="pt-BR" dirty="0" err="1"/>
              <a:t>≽y</a:t>
            </a:r>
            <a:r>
              <a:rPr lang="pt-BR" baseline="-25000" dirty="0"/>
              <a:t> </a:t>
            </a:r>
            <a:r>
              <a:rPr lang="pt-BR" dirty="0">
                <a:sym typeface="Wingdings" panose="05000000000000000000" pitchFamily="2" charset="2"/>
              </a:rPr>
              <a:t>U(x)≥U(y)</a:t>
            </a:r>
          </a:p>
          <a:p>
            <a:r>
              <a:rPr lang="pt-BR" dirty="0">
                <a:sym typeface="Wingdings" panose="05000000000000000000" pitchFamily="2" charset="2"/>
              </a:rPr>
              <a:t>U(x)=U(y)</a:t>
            </a:r>
            <a:r>
              <a:rPr lang="pt-BR" dirty="0" err="1">
                <a:sym typeface="Wingdings" panose="05000000000000000000" pitchFamily="2" charset="2"/>
              </a:rPr>
              <a:t>x~y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Portanto, a função Utilidade será o meio matemático de expressar o mapa dessas preferências de determinado consumidor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34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5252-4747-8D45-A0F2-8CC41ECD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Função Utilidade – exemplos</a:t>
            </a:r>
            <a:br>
              <a:rPr lang="pt-BR" dirty="0"/>
            </a:br>
            <a:r>
              <a:rPr lang="pt-BR" sz="3100" dirty="0">
                <a:hlinkClick r:id="rId2"/>
              </a:rPr>
              <a:t>micro/</a:t>
            </a:r>
            <a:r>
              <a:rPr lang="pt-BR" sz="3100" dirty="0" err="1">
                <a:hlinkClick r:id="rId2"/>
              </a:rPr>
              <a:t>aula_micro.ipynb</a:t>
            </a:r>
            <a:r>
              <a:rPr lang="pt-BR" sz="3100" dirty="0">
                <a:hlinkClick r:id="rId2"/>
              </a:rPr>
              <a:t> </a:t>
            </a:r>
            <a:r>
              <a:rPr lang="pt-BR" sz="3100" dirty="0" err="1">
                <a:hlinkClick r:id="rId2"/>
              </a:rPr>
              <a:t>at</a:t>
            </a:r>
            <a:r>
              <a:rPr lang="pt-BR" sz="3100" dirty="0">
                <a:hlinkClick r:id="rId2"/>
              </a:rPr>
              <a:t> </a:t>
            </a:r>
            <a:r>
              <a:rPr lang="pt-BR" sz="3100" dirty="0" err="1">
                <a:hlinkClick r:id="rId2"/>
              </a:rPr>
              <a:t>main</a:t>
            </a:r>
            <a:r>
              <a:rPr lang="pt-BR" sz="3100" dirty="0">
                <a:hlinkClick r:id="rId2"/>
              </a:rPr>
              <a:t> · matheco92/micro (github.com)</a:t>
            </a:r>
            <a:r>
              <a:rPr lang="pt-BR" sz="3100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D409899-4378-285E-90F7-26BDF348F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1532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U(x1,x2) = a*x1+b*x2 </a:t>
                </a:r>
                <a:r>
                  <a:rPr lang="pt-BR" dirty="0">
                    <a:sym typeface="Wingdings" panose="05000000000000000000" pitchFamily="2" charset="2"/>
                  </a:rPr>
                  <a:t> substitutos perfeitos (TMS=-a/b)</a:t>
                </a:r>
              </a:p>
              <a:p>
                <a:r>
                  <a:rPr lang="pt-BR" dirty="0">
                    <a:sym typeface="Wingdings" panose="05000000000000000000" pitchFamily="2" charset="2"/>
                  </a:rPr>
                  <a:t>U(x1,x2) = min{f(x1),f(x2)}  complementares perfeitos (TMS=0|ND)</a:t>
                </a:r>
              </a:p>
              <a:p>
                <a:r>
                  <a:rPr lang="pt-BR" dirty="0"/>
                  <a:t>U(x1,x2) = g(x2) </a:t>
                </a:r>
                <a:r>
                  <a:rPr lang="pt-BR" dirty="0">
                    <a:sym typeface="Wingdings" panose="05000000000000000000" pitchFamily="2" charset="2"/>
                  </a:rPr>
                  <a:t> x1 neutro (TMS=0)</a:t>
                </a:r>
              </a:p>
              <a:p>
                <a:r>
                  <a:rPr lang="pt-BR" dirty="0">
                    <a:sym typeface="Wingdings" panose="05000000000000000000" pitchFamily="2" charset="2"/>
                  </a:rPr>
                  <a:t>U(x1,x2) = v(x1)+x2  quase-linear (TMS=v’(x1)) não depende de x2</a:t>
                </a:r>
              </a:p>
              <a:p>
                <a:r>
                  <a:rPr lang="pt-BR" dirty="0">
                    <a:sym typeface="Wingdings" panose="05000000000000000000" pitchFamily="2" charset="2"/>
                  </a:rPr>
                  <a:t>U(x1,x2) = C*(x1^a)*(x1^b)  Cobb-Douglas</a:t>
                </a:r>
              </a:p>
              <a:p>
                <a:endParaRPr lang="pt-BR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Demanda será a junção desse mapa de preferências com a disponibilidade de orçamento/renda do consumidor</a:t>
                </a:r>
              </a:p>
              <a:p>
                <a:pPr marL="0" indent="0">
                  <a:buNone/>
                </a:pPr>
                <a:r>
                  <a:rPr lang="pt-BR" dirty="0"/>
                  <a:t>Y=p1x1+p2x2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Portanto, a decisão do consumo será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D409899-4378-285E-90F7-26BDF348F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15320" cy="4351338"/>
              </a:xfrm>
              <a:blipFill>
                <a:blip r:embed="rId3"/>
                <a:stretch>
                  <a:fillRect l="-902" t="-3361" r="-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8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7E28-366E-164C-5332-F165FC78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bens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387B7C-2635-235D-18A1-EBC0669AF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Quanto a preço alheio: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Substitutos[&gt;0], Complementares[&lt;0] ou Independentes[=0]</a:t>
                </a:r>
              </a:p>
              <a:p>
                <a:endParaRPr lang="pt-BR" dirty="0"/>
              </a:p>
              <a:p>
                <a:r>
                  <a:rPr lang="pt-BR" dirty="0"/>
                  <a:t>Quanto à renda: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Normal[≥0] (essencial[0≤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pt-BR" dirty="0"/>
                  <a:t> ≤1] e de luxo[&gt;1]) ou inferior[&lt;0]</a:t>
                </a:r>
              </a:p>
              <a:p>
                <a:endParaRPr lang="pt-BR" dirty="0"/>
              </a:p>
              <a:p>
                <a:r>
                  <a:rPr lang="pt-BR" dirty="0"/>
                  <a:t>Quanto ao preço próprio: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Comum[≥0] ou de </a:t>
                </a:r>
                <a:r>
                  <a:rPr lang="pt-BR" dirty="0" err="1"/>
                  <a:t>Giffen</a:t>
                </a:r>
                <a:r>
                  <a:rPr lang="pt-BR" dirty="0"/>
                  <a:t>[&lt;0]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A387B7C-2635-235D-18A1-EBC0669AF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 b="-2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F52AFC4A-F633-2353-5912-E7ACD393EFDA}"/>
              </a:ext>
            </a:extLst>
          </p:cNvPr>
          <p:cNvSpPr/>
          <p:nvPr/>
        </p:nvSpPr>
        <p:spPr>
          <a:xfrm>
            <a:off x="7762240" y="4001294"/>
            <a:ext cx="1209040" cy="497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D4A529A-6E65-4F6A-3993-23F70745479F}"/>
              </a:ext>
            </a:extLst>
          </p:cNvPr>
          <p:cNvSpPr/>
          <p:nvPr/>
        </p:nvSpPr>
        <p:spPr>
          <a:xfrm>
            <a:off x="3048000" y="5537200"/>
            <a:ext cx="1463040" cy="497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FEAC6B5-7B37-82FE-1128-BBDFEBB2EB7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296783" y="4426227"/>
            <a:ext cx="3642517" cy="1183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1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3F784-C0CE-FDBA-2F1E-88A808AF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972929"/>
            <a:ext cx="4500850" cy="1616203"/>
          </a:xfrm>
        </p:spPr>
        <p:txBody>
          <a:bodyPr anchor="t">
            <a:normAutofit/>
          </a:bodyPr>
          <a:lstStyle/>
          <a:p>
            <a:r>
              <a:rPr lang="pt-BR" sz="3200"/>
              <a:t>Efeito Substituição e Efeito Renda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E74B9D-CBAD-5987-35FA-BDA8A87A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23" y="2165329"/>
            <a:ext cx="5928176" cy="419418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0DFF0-7CDF-6093-824A-8A4414F6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78195"/>
            <a:ext cx="5257799" cy="5003113"/>
          </a:xfrm>
        </p:spPr>
        <p:txBody>
          <a:bodyPr anchor="t">
            <a:normAutofit/>
          </a:bodyPr>
          <a:lstStyle/>
          <a:p>
            <a:r>
              <a:rPr lang="pt-BR" sz="2000" dirty="0"/>
              <a:t>Uma variação de demanda por um bem, provocada por uma mudança de preço pode ser decomposta em 2 efeitos:</a:t>
            </a:r>
          </a:p>
          <a:p>
            <a:pPr lvl="1"/>
            <a:r>
              <a:rPr lang="pt-BR" sz="2000" dirty="0"/>
              <a:t>Alteração dos preços-relativos (p1/p2)</a:t>
            </a:r>
          </a:p>
          <a:p>
            <a:pPr lvl="1"/>
            <a:r>
              <a:rPr lang="pt-BR" sz="2000" dirty="0"/>
              <a:t>Alteração no poder aquisitivo (equivalente a uma alteração na renda)</a:t>
            </a:r>
          </a:p>
        </p:txBody>
      </p:sp>
      <p:grpSp>
        <p:nvGrpSpPr>
          <p:cNvPr id="33" name="Group 11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7144BB3-0B0F-3C76-8B5B-839202DA77A9}"/>
              </a:ext>
            </a:extLst>
          </p:cNvPr>
          <p:cNvCxnSpPr>
            <a:cxnSpLocks/>
          </p:cNvCxnSpPr>
          <p:nvPr/>
        </p:nvCxnSpPr>
        <p:spPr>
          <a:xfrm>
            <a:off x="838201" y="3119120"/>
            <a:ext cx="1325879" cy="2509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1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76F7D-E938-9169-98A2-8CD699D0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Giffen explicado via Efeito Renda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EAEB43E-E2E5-1461-CE67-E0273A59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206880"/>
            <a:ext cx="8290559" cy="5513222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3B31774-F09B-303F-320A-6D8E3E729AEC}"/>
              </a:ext>
            </a:extLst>
          </p:cNvPr>
          <p:cNvCxnSpPr>
            <a:cxnSpLocks/>
          </p:cNvCxnSpPr>
          <p:nvPr/>
        </p:nvCxnSpPr>
        <p:spPr>
          <a:xfrm>
            <a:off x="2103121" y="2621280"/>
            <a:ext cx="1798319" cy="3271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7723290-AAC4-9BB6-4336-8BEC65329040}"/>
              </a:ext>
            </a:extLst>
          </p:cNvPr>
          <p:cNvCxnSpPr>
            <a:cxnSpLocks/>
          </p:cNvCxnSpPr>
          <p:nvPr/>
        </p:nvCxnSpPr>
        <p:spPr>
          <a:xfrm>
            <a:off x="6096001" y="2621280"/>
            <a:ext cx="1828799" cy="3271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4A3E3-44A6-73FA-927E-08F37B1E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Slutsky </a:t>
            </a:r>
            <a:r>
              <a:rPr lang="pt-BR" dirty="0" err="1"/>
              <a:t>vs</a:t>
            </a:r>
            <a:r>
              <a:rPr lang="pt-BR" dirty="0"/>
              <a:t> Hicks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D7C47-2B9E-732D-6402-2A7E5CF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4292600" cy="435133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Slutsky </a:t>
            </a:r>
            <a:r>
              <a:rPr lang="pt-BR" dirty="0">
                <a:sym typeface="Wingdings" panose="05000000000000000000" pitchFamily="2" charset="2"/>
              </a:rPr>
              <a:t> considera o efeito-substituição mantendo o poder aquisitivo</a:t>
            </a:r>
          </a:p>
          <a:p>
            <a:r>
              <a:rPr lang="pt-BR" dirty="0">
                <a:sym typeface="Wingdings" panose="05000000000000000000" pitchFamily="2" charset="2"/>
              </a:rPr>
              <a:t>Hicks  considera o efeito-substituição mantendo o nível de utilidade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15305A-A430-CCDD-0BAA-74DF2DA0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212" y="1599092"/>
            <a:ext cx="5928176" cy="4194184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84E637B-AAAB-BF7F-F4A4-673FC906CDDB}"/>
              </a:ext>
            </a:extLst>
          </p:cNvPr>
          <p:cNvCxnSpPr>
            <a:cxnSpLocks/>
          </p:cNvCxnSpPr>
          <p:nvPr/>
        </p:nvCxnSpPr>
        <p:spPr>
          <a:xfrm>
            <a:off x="5770590" y="2552883"/>
            <a:ext cx="1325879" cy="2509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FD704DF-3655-4D4D-403A-9B2DC2DB5845}"/>
              </a:ext>
            </a:extLst>
          </p:cNvPr>
          <p:cNvCxnSpPr>
            <a:cxnSpLocks/>
          </p:cNvCxnSpPr>
          <p:nvPr/>
        </p:nvCxnSpPr>
        <p:spPr>
          <a:xfrm>
            <a:off x="5770590" y="3913993"/>
            <a:ext cx="2433518" cy="1148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18EC11-4401-0D5A-1279-A34B18CD1E0F}"/>
              </a:ext>
            </a:extLst>
          </p:cNvPr>
          <p:cNvSpPr txBox="1"/>
          <p:nvPr/>
        </p:nvSpPr>
        <p:spPr>
          <a:xfrm>
            <a:off x="5341800" y="542394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Slutsky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8631034-CB6B-1D83-1CE3-0E6314A3C975}"/>
              </a:ext>
            </a:extLst>
          </p:cNvPr>
          <p:cNvSpPr/>
          <p:nvPr/>
        </p:nvSpPr>
        <p:spPr>
          <a:xfrm>
            <a:off x="7236548" y="4561840"/>
            <a:ext cx="149099" cy="111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7884976-A9B8-A572-B48A-1275085749E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7311097" y="4673600"/>
            <a:ext cx="1" cy="38880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A7F7B4A-969C-4F17-F0DB-D9C4005AD8EE}"/>
              </a:ext>
            </a:extLst>
          </p:cNvPr>
          <p:cNvCxnSpPr/>
          <p:nvPr/>
        </p:nvCxnSpPr>
        <p:spPr>
          <a:xfrm>
            <a:off x="6433529" y="5161280"/>
            <a:ext cx="877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7F9E25B-F08D-E82C-5714-D176EED33C3E}"/>
              </a:ext>
            </a:extLst>
          </p:cNvPr>
          <p:cNvSpPr txBox="1"/>
          <p:nvPr/>
        </p:nvSpPr>
        <p:spPr>
          <a:xfrm>
            <a:off x="5341800" y="5054612"/>
            <a:ext cx="74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a:rPr>
              <a:t>Hicks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C6299DE-B01E-D5B6-86FF-C2512A8A8A27}"/>
              </a:ext>
            </a:extLst>
          </p:cNvPr>
          <p:cNvCxnSpPr>
            <a:cxnSpLocks/>
          </p:cNvCxnSpPr>
          <p:nvPr/>
        </p:nvCxnSpPr>
        <p:spPr>
          <a:xfrm flipV="1">
            <a:off x="7327609" y="5161280"/>
            <a:ext cx="1338871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CBD9CE0-528B-545F-6EED-46AC84801805}"/>
              </a:ext>
            </a:extLst>
          </p:cNvPr>
          <p:cNvSpPr txBox="1"/>
          <p:nvPr/>
        </p:nvSpPr>
        <p:spPr>
          <a:xfrm>
            <a:off x="7124788" y="4325638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125545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509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Trebuchet MS</vt:lpstr>
      <vt:lpstr>Wingdings</vt:lpstr>
      <vt:lpstr>Tema do Office</vt:lpstr>
      <vt:lpstr>Aula-teste</vt:lpstr>
      <vt:lpstr>Breve Apresentação</vt:lpstr>
      <vt:lpstr>Apresentação do PowerPoint</vt:lpstr>
      <vt:lpstr>Função Utilidade</vt:lpstr>
      <vt:lpstr>Função Utilidade – exemplos micro/aula_micro.ipynb at main · matheco92/micro (github.com) </vt:lpstr>
      <vt:lpstr>Tipos de bens</vt:lpstr>
      <vt:lpstr>Efeito Substituição e Efeito Renda</vt:lpstr>
      <vt:lpstr>Giffen explicado via Efeito Renda</vt:lpstr>
      <vt:lpstr>Slutsky vs Hicks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Aula-teste</dc:title>
  <dc:creator>Matheus Pecanha</dc:creator>
  <cp:lastModifiedBy>Matheus Pecanha</cp:lastModifiedBy>
  <cp:revision>1</cp:revision>
  <dcterms:created xsi:type="dcterms:W3CDTF">2024-01-17T16:16:15Z</dcterms:created>
  <dcterms:modified xsi:type="dcterms:W3CDTF">2024-01-18T16:32:28Z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eb2d05-47c5-4b3e-9bd7-b47e03a10069_Enabled">
    <vt:lpwstr>true</vt:lpwstr>
  </property>
  <property fmtid="{D5CDD505-2E9C-101B-9397-08002B2CF9AE}" pid="3" name="MSIP_Label_d5eb2d05-47c5-4b3e-9bd7-b47e03a10069_SetDate">
    <vt:lpwstr>2024-01-18T02:11:14Z</vt:lpwstr>
  </property>
  <property fmtid="{D5CDD505-2E9C-101B-9397-08002B2CF9AE}" pid="4" name="MSIP_Label_d5eb2d05-47c5-4b3e-9bd7-b47e03a10069_Method">
    <vt:lpwstr>Privileged</vt:lpwstr>
  </property>
  <property fmtid="{D5CDD505-2E9C-101B-9397-08002B2CF9AE}" pid="5" name="MSIP_Label_d5eb2d05-47c5-4b3e-9bd7-b47e03a10069_Name">
    <vt:lpwstr>PETROBRAS Colaboradores</vt:lpwstr>
  </property>
  <property fmtid="{D5CDD505-2E9C-101B-9397-08002B2CF9AE}" pid="6" name="MSIP_Label_d5eb2d05-47c5-4b3e-9bd7-b47e03a10069_SiteId">
    <vt:lpwstr>5b6f6241-9a57-4be4-8e50-1dfa72e79a57</vt:lpwstr>
  </property>
  <property fmtid="{D5CDD505-2E9C-101B-9397-08002B2CF9AE}" pid="7" name="MSIP_Label_d5eb2d05-47c5-4b3e-9bd7-b47e03a10069_ActionId">
    <vt:lpwstr>3ee86ae3-34a4-4816-ade1-3acd85f5a973</vt:lpwstr>
  </property>
  <property fmtid="{D5CDD505-2E9C-101B-9397-08002B2CF9AE}" pid="8" name="MSIP_Label_d5eb2d05-47c5-4b3e-9bd7-b47e03a10069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INTERNA</vt:lpwstr>
  </property>
</Properties>
</file>