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80" r:id="rId7"/>
    <p:sldId id="282" r:id="rId8"/>
    <p:sldId id="281" r:id="rId9"/>
    <p:sldId id="283" r:id="rId10"/>
    <p:sldId id="284" r:id="rId11"/>
    <p:sldId id="285" r:id="rId12"/>
  </p:sldIdLst>
  <p:sldSz cx="24377650" cy="13716000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572763-6BC7-4C72-87FE-C94623AD43E3}">
  <a:tblStyle styleId="{84572763-6BC7-4C72-87FE-C94623AD43E3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40" d="100"/>
          <a:sy n="40" d="100"/>
        </p:scale>
        <p:origin x="1493" y="43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65759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0849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6406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4844009" y="3142362"/>
            <a:ext cx="16227711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Sentiment analysis using twitter data</a:t>
            </a:r>
            <a:endParaRPr sz="14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9019425" y="7776860"/>
            <a:ext cx="6439584" cy="10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SUBMITTED BY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53608" y="9467953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VATSAL GAMIT (09)</a:t>
            </a:r>
          </a:p>
          <a:p>
            <a:pPr lvl="0"/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MOHIT TALREJA (32)</a:t>
            </a:r>
          </a:p>
          <a:p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8">
            <a:extLst>
              <a:ext uri="{FF2B5EF4-FFF2-40B4-BE49-F238E27FC236}">
                <a16:creationId xmlns:a16="http://schemas.microsoft.com/office/drawing/2014/main" id="{55876F56-3591-40AC-8635-2A28C16008BB}"/>
              </a:ext>
            </a:extLst>
          </p:cNvPr>
          <p:cNvSpPr txBox="1"/>
          <p:nvPr/>
        </p:nvSpPr>
        <p:spPr>
          <a:xfrm>
            <a:off x="1891681" y="2753544"/>
            <a:ext cx="15058873" cy="432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Here we are using the sentiment analysis on Twitter Data using python programming language.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1.COLLECTING DATA FROM TWITTER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2.CLEANING THE DATA(OR PREPOCESSING)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3.APPLYING THE RIGHT SENTIMENT ANALYSIS ALGORITHM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4.PLOTING THE RESULTS ON GRAPH AND ANALYZING THE RESULT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5.IMPROVEMENTS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sym typeface="Nuni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81AC0-BD49-4D22-8E5E-80BEA32A6202}"/>
              </a:ext>
            </a:extLst>
          </p:cNvPr>
          <p:cNvSpPr/>
          <p:nvPr/>
        </p:nvSpPr>
        <p:spPr>
          <a:xfrm>
            <a:off x="307505" y="521296"/>
            <a:ext cx="20306256" cy="79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333"/>
              </a:lnSpc>
            </a:pPr>
            <a:r>
              <a:rPr lang="en-IN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55050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D857A-8453-4631-8353-E4F53F778610}"/>
              </a:ext>
            </a:extLst>
          </p:cNvPr>
          <p:cNvSpPr/>
          <p:nvPr/>
        </p:nvSpPr>
        <p:spPr>
          <a:xfrm>
            <a:off x="307505" y="521296"/>
            <a:ext cx="20306256" cy="79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333"/>
              </a:lnSpc>
            </a:pPr>
            <a:r>
              <a:rPr lang="en-IN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TO GET DATA(TWEETS) FROM TWITTER</a:t>
            </a:r>
          </a:p>
        </p:txBody>
      </p:sp>
    </p:spTree>
    <p:extLst>
      <p:ext uri="{BB962C8B-B14F-4D97-AF65-F5344CB8AC3E}">
        <p14:creationId xmlns:p14="http://schemas.microsoft.com/office/powerpoint/2010/main" val="344629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-1" y="0"/>
            <a:ext cx="11351942" cy="1371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1622117" y="3447556"/>
            <a:ext cx="667827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1711325" y="5076154"/>
            <a:ext cx="6088526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711325" y="8842790"/>
            <a:ext cx="82076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8905" y="210547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000" b="1" dirty="0">
                <a:solidFill>
                  <a:schemeClr val="bg2"/>
                </a:solidFill>
                <a:latin typeface="Nunito"/>
                <a:sym typeface="Nunito"/>
              </a:rPr>
              <a:t>1.</a:t>
            </a:r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unito"/>
                <a:sym typeface="Nunito"/>
              </a:rPr>
              <a:t>WHAT</a:t>
            </a:r>
            <a:r>
              <a:rPr lang="en-IN" sz="4000" b="1" dirty="0">
                <a:solidFill>
                  <a:schemeClr val="bg2"/>
                </a:solidFill>
                <a:latin typeface="Nunito"/>
                <a:sym typeface="Nunito"/>
              </a:rPr>
              <a:t> IS SENTIMENT ANALYSIS?</a:t>
            </a:r>
            <a:endParaRPr lang="en-IN" sz="4000" b="1" dirty="0">
              <a:solidFill>
                <a:schemeClr val="bg2"/>
              </a:solidFill>
            </a:endParaRPr>
          </a:p>
          <a:p>
            <a:pPr lvl="0"/>
            <a:endParaRPr lang="en-US" sz="4000" b="1" dirty="0">
              <a:solidFill>
                <a:schemeClr val="bg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1305" y="4075881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000" b="1" dirty="0">
                <a:solidFill>
                  <a:schemeClr val="bg2"/>
                </a:solidFill>
                <a:latin typeface="Nunito"/>
                <a:sym typeface="Nunito"/>
              </a:rPr>
              <a:t>2.</a:t>
            </a:r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unito"/>
                <a:sym typeface="Nunito"/>
              </a:rPr>
              <a:t>WHY</a:t>
            </a:r>
            <a:r>
              <a:rPr lang="en-IN" sz="4000" b="1" dirty="0">
                <a:solidFill>
                  <a:schemeClr val="bg2"/>
                </a:solidFill>
                <a:latin typeface="Nunito"/>
                <a:sym typeface="Nunito"/>
              </a:rPr>
              <a:t> WE USE SENTIMENT ANALYSIS?</a:t>
            </a:r>
            <a:endParaRPr lang="en-IN" sz="4000" b="1" dirty="0">
              <a:solidFill>
                <a:schemeClr val="bg2"/>
              </a:solidFill>
            </a:endParaRPr>
          </a:p>
          <a:p>
            <a:pPr lvl="0"/>
            <a:endParaRPr lang="en-US" sz="4000" b="1" dirty="0">
              <a:solidFill>
                <a:schemeClr val="bg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B78EA-5F48-436A-9538-7FE0B2DB5223}"/>
              </a:ext>
            </a:extLst>
          </p:cNvPr>
          <p:cNvSpPr txBox="1"/>
          <p:nvPr/>
        </p:nvSpPr>
        <p:spPr>
          <a:xfrm>
            <a:off x="13071028" y="6014873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000" b="1" dirty="0">
                <a:solidFill>
                  <a:schemeClr val="bg2"/>
                </a:solidFill>
                <a:latin typeface="Nunito"/>
                <a:sym typeface="Nunito"/>
              </a:rPr>
              <a:t>3.</a:t>
            </a:r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unito"/>
                <a:sym typeface="Nunito"/>
              </a:rPr>
              <a:t>HOW</a:t>
            </a:r>
            <a:r>
              <a:rPr lang="en-IN" sz="4000" b="1" dirty="0">
                <a:solidFill>
                  <a:schemeClr val="bg2"/>
                </a:solidFill>
                <a:latin typeface="Nunito"/>
                <a:sym typeface="Nunito"/>
              </a:rPr>
              <a:t> TO MAKE SENTIMENT ANALYSIS?</a:t>
            </a:r>
            <a:endParaRPr lang="en-IN" sz="4000" b="1" dirty="0">
              <a:solidFill>
                <a:schemeClr val="bg2"/>
              </a:solidFill>
            </a:endParaRPr>
          </a:p>
          <a:p>
            <a:pPr lvl="0"/>
            <a:endParaRPr lang="en-US" sz="4000" b="1" dirty="0">
              <a:solidFill>
                <a:schemeClr val="bg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4956836" y="8556704"/>
            <a:ext cx="9209700" cy="146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6"/>
          <p:cNvSpPr txBox="1"/>
          <p:nvPr/>
        </p:nvSpPr>
        <p:spPr>
          <a:xfrm>
            <a:off x="4941979" y="2537520"/>
            <a:ext cx="15861625" cy="582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WHAT</a:t>
            </a:r>
            <a:r>
              <a:rPr lang="en-IN" sz="15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SENTIMENT ANALYSIS ?</a:t>
            </a:r>
            <a:endParaRPr sz="15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Google Shape;113;p6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Google Shape;117;p6"/>
          <p:cNvSpPr txBox="1"/>
          <p:nvPr/>
        </p:nvSpPr>
        <p:spPr>
          <a:xfrm>
            <a:off x="402088" y="1241376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3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0482688" y="1784861"/>
            <a:ext cx="3412274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endParaRPr sz="4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076862" y="4697760"/>
            <a:ext cx="21026335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7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en-IN" sz="8000" dirty="0"/>
              <a:t> Sentiment analysis is the practice of applying natural language processing and text analysis techniques to identify and extract subjective information from text.</a:t>
            </a:r>
            <a:r>
              <a:rPr lang="en-US" sz="7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sz="7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4FD3F-FB71-4519-BC66-737E9D5C004B}"/>
              </a:ext>
            </a:extLst>
          </p:cNvPr>
          <p:cNvSpPr/>
          <p:nvPr/>
        </p:nvSpPr>
        <p:spPr>
          <a:xfrm>
            <a:off x="307505" y="521296"/>
            <a:ext cx="20306256" cy="79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333"/>
              </a:lnSpc>
            </a:pPr>
            <a:r>
              <a:rPr lang="en-IN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IS SENTIMENT ANALYSIS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16358504" y="7915131"/>
            <a:ext cx="673140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2515451" y="5883879"/>
            <a:ext cx="119776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sym typeface="Nunito"/>
              </a:rPr>
              <a:t>This project is an attempt to analyze human emotions to create better experience in different fields</a:t>
            </a:r>
            <a:endParaRPr dirty="0"/>
          </a:p>
        </p:txBody>
      </p:sp>
      <p:sp>
        <p:nvSpPr>
          <p:cNvPr id="130" name="Google Shape;130;p8"/>
          <p:cNvSpPr/>
          <p:nvPr/>
        </p:nvSpPr>
        <p:spPr>
          <a:xfrm>
            <a:off x="1702838" y="5927718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2502626" y="2820625"/>
            <a:ext cx="15058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Process of  Analyzing the data in form of text, to extract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sym typeface="Nunito"/>
              </a:rPr>
              <a:t>Relevant information and transferring it into an useful intelligence</a:t>
            </a:r>
            <a:endParaRPr dirty="0"/>
          </a:p>
        </p:txBody>
      </p:sp>
      <p:sp>
        <p:nvSpPr>
          <p:cNvPr id="132" name="Google Shape;132;p8"/>
          <p:cNvSpPr/>
          <p:nvPr/>
        </p:nvSpPr>
        <p:spPr>
          <a:xfrm>
            <a:off x="1702837" y="2859743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2502627" y="4232325"/>
            <a:ext cx="11990454" cy="98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sym typeface="Nunito"/>
              </a:rPr>
              <a:t>It determines if an information (opinion) is POSITIVE,NEGETIVE OR NEUTRAL based on Normal Human Conversation</a:t>
            </a:r>
            <a:endParaRPr dirty="0"/>
          </a:p>
        </p:txBody>
      </p:sp>
      <p:sp>
        <p:nvSpPr>
          <p:cNvPr id="134" name="Google Shape;134;p8"/>
          <p:cNvSpPr/>
          <p:nvPr/>
        </p:nvSpPr>
        <p:spPr>
          <a:xfrm>
            <a:off x="1702838" y="4410058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1954556" y="8225095"/>
            <a:ext cx="8377864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0" y="7434064"/>
            <a:ext cx="10058400" cy="5029200"/>
          </a:xfrm>
          <a:prstGeom prst="rect">
            <a:avLst/>
          </a:prstGeom>
        </p:spPr>
      </p:pic>
      <p:pic>
        <p:nvPicPr>
          <p:cNvPr id="1026" name="Picture 2" descr="C:\Users\TEMP.DCSRCC\Downloads\social-media-transparent-background-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193" y="3466956"/>
            <a:ext cx="8446032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AA3D7C-0A2D-46CA-B770-A2066DE57B8A}"/>
              </a:ext>
            </a:extLst>
          </p:cNvPr>
          <p:cNvSpPr/>
          <p:nvPr/>
        </p:nvSpPr>
        <p:spPr>
          <a:xfrm>
            <a:off x="307505" y="521296"/>
            <a:ext cx="20306256" cy="79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333"/>
              </a:lnSpc>
            </a:pPr>
            <a:r>
              <a:rPr lang="en-IN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IS SENTIMENT ANALYSIS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2515451" y="8225095"/>
            <a:ext cx="673140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2515451" y="5883879"/>
            <a:ext cx="11977630" cy="11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sym typeface="Nunito"/>
              </a:rPr>
              <a:t>It helps different sectors by monitoring the sentiments of people about their articles, products or their services</a:t>
            </a:r>
            <a:endParaRPr dirty="0"/>
          </a:p>
        </p:txBody>
      </p:sp>
      <p:sp>
        <p:nvSpPr>
          <p:cNvPr id="130" name="Google Shape;130;p8"/>
          <p:cNvSpPr/>
          <p:nvPr/>
        </p:nvSpPr>
        <p:spPr>
          <a:xfrm>
            <a:off x="1702838" y="5927718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2502626" y="2820625"/>
            <a:ext cx="15058873" cy="122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also called opinion mining  because it includes different identifying attributes , emotions ,  and opinion about the various topics.</a:t>
            </a:r>
            <a:endParaRPr dirty="0"/>
          </a:p>
        </p:txBody>
      </p:sp>
      <p:sp>
        <p:nvSpPr>
          <p:cNvPr id="132" name="Google Shape;132;p8"/>
          <p:cNvSpPr/>
          <p:nvPr/>
        </p:nvSpPr>
        <p:spPr>
          <a:xfrm>
            <a:off x="1702837" y="2859743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2502627" y="4380047"/>
            <a:ext cx="11990454" cy="98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sym typeface="Nunito"/>
              </a:rPr>
              <a:t>During process it gives the value to a word to determine the word’s positivity or negativity.</a:t>
            </a:r>
            <a:endParaRPr dirty="0"/>
          </a:p>
        </p:txBody>
      </p:sp>
      <p:sp>
        <p:nvSpPr>
          <p:cNvPr id="134" name="Google Shape;134;p8"/>
          <p:cNvSpPr/>
          <p:nvPr/>
        </p:nvSpPr>
        <p:spPr>
          <a:xfrm>
            <a:off x="1702838" y="4410058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0;p8"/>
          <p:cNvSpPr/>
          <p:nvPr/>
        </p:nvSpPr>
        <p:spPr>
          <a:xfrm>
            <a:off x="1702838" y="7218040"/>
            <a:ext cx="558655" cy="5586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Google Shape;129;p8"/>
          <p:cNvSpPr txBox="1"/>
          <p:nvPr/>
        </p:nvSpPr>
        <p:spPr>
          <a:xfrm>
            <a:off x="2517158" y="7181622"/>
            <a:ext cx="11977630" cy="11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0000"/>
                </a:solidFill>
                <a:latin typeface="Nunito"/>
                <a:sym typeface="Nunito"/>
              </a:rPr>
              <a:t>It’s a powerful tool to create trends or to influence  the target audience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134" y="4380047"/>
            <a:ext cx="9504516" cy="60040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70544D-7DA4-4C7F-923F-95A3B43192C6}"/>
              </a:ext>
            </a:extLst>
          </p:cNvPr>
          <p:cNvSpPr/>
          <p:nvPr/>
        </p:nvSpPr>
        <p:spPr>
          <a:xfrm>
            <a:off x="307505" y="521296"/>
            <a:ext cx="20306256" cy="79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333"/>
              </a:lnSpc>
            </a:pPr>
            <a:r>
              <a:rPr lang="en-IN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IS SENTIMENT ANALYSIS ?</a:t>
            </a:r>
          </a:p>
        </p:txBody>
      </p:sp>
    </p:spTree>
    <p:extLst>
      <p:ext uri="{BB962C8B-B14F-4D97-AF65-F5344CB8AC3E}">
        <p14:creationId xmlns:p14="http://schemas.microsoft.com/office/powerpoint/2010/main" val="10724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4956836" y="8556704"/>
            <a:ext cx="9209700" cy="146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6"/>
          <p:cNvSpPr txBox="1"/>
          <p:nvPr/>
        </p:nvSpPr>
        <p:spPr>
          <a:xfrm>
            <a:off x="4941979" y="2537520"/>
            <a:ext cx="15861625" cy="582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WHY</a:t>
            </a:r>
            <a:r>
              <a:rPr lang="en-IN" sz="15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SENTIMENT ANALYSIS ?</a:t>
            </a:r>
            <a:endParaRPr sz="15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Google Shape;113;p6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Google Shape;117;p6"/>
          <p:cNvSpPr txBox="1"/>
          <p:nvPr/>
        </p:nvSpPr>
        <p:spPr>
          <a:xfrm>
            <a:off x="771719" y="1097360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3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145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A6A9DA-E17C-402A-A034-DFB3B7495A31}"/>
              </a:ext>
            </a:extLst>
          </p:cNvPr>
          <p:cNvSpPr/>
          <p:nvPr/>
        </p:nvSpPr>
        <p:spPr>
          <a:xfrm>
            <a:off x="307505" y="521296"/>
            <a:ext cx="20306256" cy="79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333"/>
              </a:lnSpc>
            </a:pPr>
            <a:r>
              <a:rPr lang="en-IN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WHY SENTIMENT ANALYSIS ?</a:t>
            </a:r>
          </a:p>
        </p:txBody>
      </p:sp>
      <p:sp>
        <p:nvSpPr>
          <p:cNvPr id="3" name="Google Shape;131;p8">
            <a:extLst>
              <a:ext uri="{FF2B5EF4-FFF2-40B4-BE49-F238E27FC236}">
                <a16:creationId xmlns:a16="http://schemas.microsoft.com/office/drawing/2014/main" id="{CC90D552-BE3E-4A6F-94DD-B6A09ADE5616}"/>
              </a:ext>
            </a:extLst>
          </p:cNvPr>
          <p:cNvSpPr txBox="1"/>
          <p:nvPr/>
        </p:nvSpPr>
        <p:spPr>
          <a:xfrm>
            <a:off x="2971801" y="2028420"/>
            <a:ext cx="15058873" cy="23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Its estimated that 80% of the worlds data is unstructured ! Most of this comes from text data, like emails, chats, social media, articles, and documents. These texts are usually difficult to analyze, understand and sort.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sym typeface="Nunito"/>
              </a:rPr>
              <a:t>Sentiment analysis allows us to make sense of this large sea of data by saving our time  of manual data processing.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0ECFE-7BAC-4118-A911-A854D46F0CFF}"/>
              </a:ext>
            </a:extLst>
          </p:cNvPr>
          <p:cNvSpPr/>
          <p:nvPr/>
        </p:nvSpPr>
        <p:spPr>
          <a:xfrm>
            <a:off x="2945230" y="6040642"/>
            <a:ext cx="20306256" cy="491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Social Media Marketing</a:t>
            </a:r>
          </a:p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Brand Monitoring</a:t>
            </a:r>
          </a:p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Trend Making</a:t>
            </a:r>
          </a:p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Customer Services</a:t>
            </a:r>
          </a:p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Market Research</a:t>
            </a:r>
          </a:p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Security Analysis</a:t>
            </a:r>
          </a:p>
          <a:p>
            <a:pPr marL="685800" lvl="0" indent="-685800">
              <a:lnSpc>
                <a:spcPct val="93333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Prediction Making</a:t>
            </a:r>
          </a:p>
        </p:txBody>
      </p:sp>
    </p:spTree>
    <p:extLst>
      <p:ext uri="{BB962C8B-B14F-4D97-AF65-F5344CB8AC3E}">
        <p14:creationId xmlns:p14="http://schemas.microsoft.com/office/powerpoint/2010/main" val="328776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4956836" y="8556704"/>
            <a:ext cx="9209700" cy="146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6"/>
          <p:cNvSpPr txBox="1"/>
          <p:nvPr/>
        </p:nvSpPr>
        <p:spPr>
          <a:xfrm>
            <a:off x="4941979" y="2537520"/>
            <a:ext cx="15861625" cy="582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HOW</a:t>
            </a:r>
            <a:r>
              <a:rPr lang="en-IN" sz="15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MAKE SENTIMENT ANALYSIS ?</a:t>
            </a:r>
            <a:endParaRPr sz="15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Google Shape;113;p6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Google Shape;117;p6"/>
          <p:cNvSpPr txBox="1"/>
          <p:nvPr/>
        </p:nvSpPr>
        <p:spPr>
          <a:xfrm>
            <a:off x="582566" y="1241376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3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200214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351</Words>
  <Application>Microsoft Office PowerPoint</Application>
  <PresentationFormat>Custom</PresentationFormat>
  <Paragraphs>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Nunito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msc109</dc:creator>
  <cp:lastModifiedBy>MOHIT TALREJA</cp:lastModifiedBy>
  <cp:revision>15</cp:revision>
  <dcterms:modified xsi:type="dcterms:W3CDTF">2019-10-21T10:18:29Z</dcterms:modified>
</cp:coreProperties>
</file>